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D61D-F5F4-F643-A5FC-85B382DA59F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D510-A740-684A-9DFF-2B3FA9A6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5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D61D-F5F4-F643-A5FC-85B382DA59F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D510-A740-684A-9DFF-2B3FA9A6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2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D61D-F5F4-F643-A5FC-85B382DA59F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D510-A740-684A-9DFF-2B3FA9A6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4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D61D-F5F4-F643-A5FC-85B382DA59F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D510-A740-684A-9DFF-2B3FA9A6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D61D-F5F4-F643-A5FC-85B382DA59F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D510-A740-684A-9DFF-2B3FA9A6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0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D61D-F5F4-F643-A5FC-85B382DA59F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D510-A740-684A-9DFF-2B3FA9A6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D61D-F5F4-F643-A5FC-85B382DA59F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D510-A740-684A-9DFF-2B3FA9A6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D61D-F5F4-F643-A5FC-85B382DA59F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D510-A740-684A-9DFF-2B3FA9A6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5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D61D-F5F4-F643-A5FC-85B382DA59F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D510-A740-684A-9DFF-2B3FA9A6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7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D61D-F5F4-F643-A5FC-85B382DA59F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D510-A740-684A-9DFF-2B3FA9A6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8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D61D-F5F4-F643-A5FC-85B382DA59F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D510-A740-684A-9DFF-2B3FA9A6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3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D61D-F5F4-F643-A5FC-85B382DA59F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D510-A740-684A-9DFF-2B3FA9A6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7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6551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venir Book"/>
                <a:cs typeface="Avenir Book"/>
              </a:rPr>
              <a:t>Bash/Unix Shell</a:t>
            </a:r>
            <a:endParaRPr lang="en-US" dirty="0">
              <a:latin typeface="Avenir Book"/>
              <a:cs typeface="Avenir Boo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889289"/>
            <a:ext cx="72009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0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397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Avenir Book"/>
                <a:cs typeface="Avenir Book"/>
              </a:rPr>
              <a:t>Automate repetitive tasks</a:t>
            </a:r>
          </a:p>
          <a:p>
            <a:r>
              <a:rPr lang="en-US" dirty="0" smtClean="0">
                <a:latin typeface="Avenir Book"/>
                <a:cs typeface="Avenir Book"/>
              </a:rPr>
              <a:t>Save time and energy</a:t>
            </a:r>
          </a:p>
          <a:p>
            <a:r>
              <a:rPr lang="en-US" dirty="0" smtClean="0">
                <a:latin typeface="Avenir Book"/>
                <a:cs typeface="Avenir Book"/>
              </a:rPr>
              <a:t>Reduce untraceable errors</a:t>
            </a:r>
          </a:p>
          <a:p>
            <a:r>
              <a:rPr lang="en-US" dirty="0" smtClean="0">
                <a:latin typeface="Avenir Book"/>
                <a:cs typeface="Avenir Book"/>
              </a:rPr>
              <a:t>Easily communicable &amp; reproducible across computers</a:t>
            </a:r>
          </a:p>
          <a:p>
            <a:pPr lvl="1"/>
            <a:r>
              <a:rPr lang="en-US" dirty="0" smtClean="0">
                <a:latin typeface="Avenir Book"/>
                <a:cs typeface="Avenir Book"/>
              </a:rPr>
              <a:t>Scripts!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50655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venir Book"/>
                <a:cs typeface="Avenir Book"/>
              </a:rPr>
              <a:t>Why use bash?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3229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49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You have thousands of files, each representing different measurements for a study. You want to just pull 1 piece of information out of each file for your analysis</a:t>
            </a:r>
          </a:p>
          <a:p>
            <a:r>
              <a:rPr lang="en-US" dirty="0" smtClean="0">
                <a:latin typeface="Avenir Book"/>
                <a:cs typeface="Avenir Book"/>
              </a:rPr>
              <a:t>You want to create an analysis ‘pipeline’ linking together your data cleaning, preprocessing, analysis, and graphing steps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351" y="326488"/>
            <a:ext cx="8942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venir Book"/>
                <a:cs typeface="Avenir Book"/>
              </a:rPr>
              <a:t>Scenarios where bash/</a:t>
            </a:r>
            <a:r>
              <a:rPr lang="en-US" sz="4000" dirty="0" err="1" smtClean="0">
                <a:latin typeface="Avenir Book"/>
                <a:cs typeface="Avenir Book"/>
              </a:rPr>
              <a:t>unix</a:t>
            </a:r>
            <a:r>
              <a:rPr lang="en-US" sz="4000" dirty="0" smtClean="0">
                <a:latin typeface="Avenir Book"/>
                <a:cs typeface="Avenir Book"/>
              </a:rPr>
              <a:t> can help</a:t>
            </a:r>
            <a:endParaRPr lang="en-US" sz="40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282428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781" y="57788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You want to efficiently transfer a large amount of data from one server to another (or between a local computer and a server)</a:t>
            </a:r>
          </a:p>
          <a:p>
            <a:r>
              <a:rPr lang="en-US" dirty="0" smtClean="0">
                <a:latin typeface="Avenir Book"/>
                <a:cs typeface="Avenir Book"/>
              </a:rPr>
              <a:t>You get access to a folder with thousands of files, but it badly organized and you want to systematically move or delete many of them</a:t>
            </a:r>
            <a:endParaRPr lang="en-US" dirty="0" smtClean="0">
              <a:latin typeface="Avenir Book"/>
              <a:cs typeface="Avenir Book"/>
            </a:endParaRPr>
          </a:p>
          <a:p>
            <a:r>
              <a:rPr lang="en-US" dirty="0" smtClean="0">
                <a:latin typeface="Avenir Book"/>
                <a:cs typeface="Avenir Book"/>
              </a:rPr>
              <a:t>Much much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3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140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Bash/Unix Shell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use bash/unix shell?</dc:title>
  <dc:creator>Paul Bloom</dc:creator>
  <cp:lastModifiedBy>Paul Bloom</cp:lastModifiedBy>
  <cp:revision>3</cp:revision>
  <dcterms:created xsi:type="dcterms:W3CDTF">2019-10-09T01:39:57Z</dcterms:created>
  <dcterms:modified xsi:type="dcterms:W3CDTF">2019-10-09T01:56:34Z</dcterms:modified>
</cp:coreProperties>
</file>