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5" autoAdjust="0"/>
    <p:restoredTop sz="99624" autoAdjust="0"/>
  </p:normalViewPr>
  <p:slideViewPr>
    <p:cSldViewPr snapToGrid="0" snapToObjects="1">
      <p:cViewPr>
        <p:scale>
          <a:sx n="139" d="100"/>
          <a:sy n="139" d="100"/>
        </p:scale>
        <p:origin x="-138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6AF5-08A8-4948-B164-B81C450C5E5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D31C-7F36-F04F-A425-7798EFD5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6.wdp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microsoft.com/office/2007/relationships/hdphoto" Target="../media/hdphoto7.wdp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png"/><Relationship Id="rId6" Type="http://schemas.microsoft.com/office/2007/relationships/hdphoto" Target="../media/hdphoto3.wdp"/><Relationship Id="rId7" Type="http://schemas.openxmlformats.org/officeDocument/2006/relationships/image" Target="../media/image6.png"/><Relationship Id="rId8" Type="http://schemas.microsoft.com/office/2007/relationships/hdphoto" Target="../media/hdphoto4.wdp"/><Relationship Id="rId9" Type="http://schemas.openxmlformats.org/officeDocument/2006/relationships/image" Target="../media/image7.png"/><Relationship Id="rId10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microsoft.com/office/2007/relationships/hdphoto" Target="../media/hdphoto8.wdp"/><Relationship Id="rId5" Type="http://schemas.openxmlformats.org/officeDocument/2006/relationships/image" Target="../media/image13.png"/><Relationship Id="rId6" Type="http://schemas.microsoft.com/office/2007/relationships/hdphoto" Target="../media/hdphoto9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3416300"/>
            <a:ext cx="1689100" cy="1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3416300"/>
            <a:ext cx="1689100" cy="12700"/>
          </a:xfrm>
          <a:prstGeom prst="rect">
            <a:avLst/>
          </a:prstGeom>
        </p:spPr>
      </p:pic>
      <p:pic>
        <p:nvPicPr>
          <p:cNvPr id="6" name="Picture 5" descr="Screen Shot 2019-03-18 at 10.54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01" y="160851"/>
            <a:ext cx="6371560" cy="6510898"/>
          </a:xfrm>
          <a:prstGeom prst="rect">
            <a:avLst/>
          </a:prstGeom>
        </p:spPr>
      </p:pic>
      <p:pic>
        <p:nvPicPr>
          <p:cNvPr id="7" name="Picture 6" descr="Screen Shot 2019-03-18 at 10.54.01 PM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905" b="63862" l="52386" r="74901">
                        <a14:foregroundMark x1="59543" y1="54086" x2="59543" y2="54086"/>
                        <a14:foregroundMark x1="65656" y1="54086" x2="65656" y2="54086"/>
                        <a14:foregroundMark x1="61879" y1="50778" x2="61879" y2="50778"/>
                        <a14:foregroundMark x1="63966" y1="50681" x2="63966" y2="50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562" t="39734" r="24157" b="35221"/>
          <a:stretch/>
        </p:blipFill>
        <p:spPr>
          <a:xfrm>
            <a:off x="6294959" y="1606585"/>
            <a:ext cx="2276804" cy="26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7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3416300"/>
            <a:ext cx="1689100" cy="1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3416300"/>
            <a:ext cx="1689100" cy="12700"/>
          </a:xfrm>
          <a:prstGeom prst="rect">
            <a:avLst/>
          </a:prstGeom>
        </p:spPr>
      </p:pic>
      <p:pic>
        <p:nvPicPr>
          <p:cNvPr id="6" name="Picture 5" descr="Screen Shot 2019-03-18 at 10.54.01 PM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451" b="65467" l="27336" r="48907">
                        <a14:foregroundMark x1="36083" y1="47130" x2="36083" y2="47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97" t="36956" r="50167" b="33544"/>
          <a:stretch/>
        </p:blipFill>
        <p:spPr>
          <a:xfrm>
            <a:off x="2274259" y="3160644"/>
            <a:ext cx="2276805" cy="2657088"/>
          </a:xfrm>
          <a:prstGeom prst="rect">
            <a:avLst/>
          </a:prstGeom>
        </p:spPr>
      </p:pic>
      <p:pic>
        <p:nvPicPr>
          <p:cNvPr id="7" name="Picture 6" descr="Screen Shot 2019-03-18 at 10.54.01 PM.pn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42" b="33755" l="53926" r="735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34" t="5791" r="23914" b="65185"/>
          <a:stretch/>
        </p:blipFill>
        <p:spPr>
          <a:xfrm>
            <a:off x="2109791" y="503554"/>
            <a:ext cx="2276804" cy="2657089"/>
          </a:xfrm>
          <a:prstGeom prst="rect">
            <a:avLst/>
          </a:prstGeom>
        </p:spPr>
      </p:pic>
      <p:pic>
        <p:nvPicPr>
          <p:cNvPr id="9" name="Picture 8" descr="Screen Shot 2019-03-18 at 10.54.01 PM.png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0477" b="93580" l="4920" r="26740">
                        <a14:foregroundMark x1="8598" y1="74270" x2="8598" y2="74270"/>
                        <a14:foregroundMark x1="11233" y1="74465" x2="11233" y2="74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6" t="69367" r="72774" b="3646"/>
          <a:stretch/>
        </p:blipFill>
        <p:spPr>
          <a:xfrm>
            <a:off x="4386595" y="3359151"/>
            <a:ext cx="2276804" cy="2657089"/>
          </a:xfrm>
          <a:prstGeom prst="rect">
            <a:avLst/>
          </a:prstGeom>
        </p:spPr>
      </p:pic>
      <p:pic>
        <p:nvPicPr>
          <p:cNvPr id="10" name="Picture 9" descr="Screen Shot 2019-03-18 at 10.54.01 PM.png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8619" b="66342" l="77137" r="98211">
                        <a14:foregroundMark x1="86083" y1="41586" x2="86083" y2="41586"/>
                        <a14:foregroundMark x1="82008" y1="42121" x2="82008" y2="42121"/>
                        <a14:foregroundMark x1="79473" y1="48249" x2="79473" y2="48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407" t="37559" r="1726" b="32315"/>
          <a:stretch/>
        </p:blipFill>
        <p:spPr>
          <a:xfrm>
            <a:off x="4386595" y="689362"/>
            <a:ext cx="2276804" cy="2669789"/>
          </a:xfrm>
          <a:prstGeom prst="rect">
            <a:avLst/>
          </a:prstGeom>
        </p:spPr>
      </p:pic>
      <p:pic>
        <p:nvPicPr>
          <p:cNvPr id="8" name="Picture 7" descr="Screen Shot 2019-03-18 at 10.54.01 PM.png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0613" b="64008" l="3579" r="25249">
                        <a14:foregroundMark x1="16551" y1="47033" x2="16551" y2="47033"/>
                        <a14:foregroundMark x1="12674" y1="47763" x2="12674" y2="47763"/>
                        <a14:foregroundMark x1="14165" y1="48979" x2="14165" y2="48979"/>
                        <a14:foregroundMark x1="16054" y1="48054" x2="16054" y2="48054"/>
                        <a14:foregroundMark x1="12177" y1="46936" x2="12177" y2="46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2" t="39379" r="73069" b="33231"/>
          <a:stretch/>
        </p:blipFill>
        <p:spPr>
          <a:xfrm>
            <a:off x="6388546" y="3359151"/>
            <a:ext cx="2276804" cy="2657089"/>
          </a:xfrm>
          <a:prstGeom prst="rect">
            <a:avLst/>
          </a:prstGeom>
        </p:spPr>
      </p:pic>
      <p:pic>
        <p:nvPicPr>
          <p:cNvPr id="11" name="Picture 10" descr="Screen Shot 2019-03-18 at 10.54.01 PM.png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352" b="94407" l="51193" r="73608">
                        <a14:foregroundMark x1="63022" y1="81469" x2="63022" y2="81469"/>
                        <a14:foregroundMark x1="61183" y1="79475" x2="61183" y2="79475"/>
                        <a14:foregroundMark x1="60239" y1="81566" x2="60239" y2="81566"/>
                        <a14:foregroundMark x1="62028" y1="82588" x2="62028" y2="82588"/>
                        <a14:foregroundMark x1="61928" y1="81031" x2="61928" y2="81031"/>
                        <a14:foregroundMark x1="62823" y1="79864" x2="62823" y2="79864"/>
                        <a14:foregroundMark x1="61282" y1="81663" x2="61282" y2="81663"/>
                        <a14:foregroundMark x1="60636" y1="80593" x2="60636" y2="80593"/>
                        <a14:foregroundMark x1="63469" y1="80399" x2="63469" y2="80399"/>
                        <a14:foregroundMark x1="63022" y1="82198" x2="63022" y2="82198"/>
                        <a14:foregroundMark x1="61083" y1="84874" x2="61083" y2="84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80" t="69767" r="24364" b="2774"/>
          <a:stretch/>
        </p:blipFill>
        <p:spPr>
          <a:xfrm>
            <a:off x="6519122" y="689362"/>
            <a:ext cx="2146228" cy="2752337"/>
          </a:xfrm>
          <a:prstGeom prst="rect">
            <a:avLst/>
          </a:prstGeom>
        </p:spPr>
      </p:pic>
      <p:pic>
        <p:nvPicPr>
          <p:cNvPr id="12" name="Picture 11" descr="Screen Shot 2019-03-18 at 10.54.01 PM.png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471" b="94942" l="28926" r="47416">
                        <a14:foregroundMark x1="35586" y1="81177" x2="35586" y2="81177"/>
                        <a14:foregroundMark x1="39861" y1="81323" x2="39861" y2="81323"/>
                        <a14:foregroundMark x1="34742" y1="81615" x2="34742" y2="81615"/>
                        <a14:foregroundMark x1="40358" y1="81955" x2="40358" y2="81955"/>
                        <a14:foregroundMark x1="39115" y1="81858" x2="39115" y2="81858"/>
                        <a14:foregroundMark x1="35239" y1="82004" x2="35239" y2="82004"/>
                        <a14:foregroundMark x1="35785" y1="81955" x2="35785" y2="81955"/>
                        <a14:foregroundMark x1="39761" y1="82636" x2="39761" y2="82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53" t="72230" r="50949" b="4115"/>
          <a:stretch/>
        </p:blipFill>
        <p:spPr>
          <a:xfrm>
            <a:off x="227112" y="651484"/>
            <a:ext cx="2146228" cy="2509159"/>
          </a:xfrm>
          <a:prstGeom prst="rect">
            <a:avLst/>
          </a:prstGeom>
        </p:spPr>
      </p:pic>
      <p:pic>
        <p:nvPicPr>
          <p:cNvPr id="13" name="Picture 12" descr="Screen Shot 2019-03-18 at 10.54.01 PM.png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39" b="33414" l="29225" r="49006">
                        <a14:foregroundMark x1="39264" y1="16148" x2="39264" y2="16148"/>
                        <a14:foregroundMark x1="37475" y1="14786" x2="37475" y2="14786"/>
                        <a14:foregroundMark x1="37972" y1="15370" x2="37972" y2="15370"/>
                        <a14:foregroundMark x1="38171" y1="11625" x2="38171" y2="11625"/>
                        <a14:foregroundMark x1="37276" y1="11381" x2="37276" y2="11381"/>
                        <a14:foregroundMark x1="38171" y1="10603" x2="38171" y2="10603"/>
                        <a14:foregroundMark x1="38867" y1="11965" x2="38867" y2="11965"/>
                        <a14:foregroundMark x1="38867" y1="14932" x2="38867" y2="14932"/>
                        <a14:foregroundMark x1="37376" y1="16829" x2="37376" y2="16829"/>
                        <a14:foregroundMark x1="36779" y1="15953" x2="36779" y2="15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86" t="4585" r="49620" b="62424"/>
          <a:stretch/>
        </p:blipFill>
        <p:spPr>
          <a:xfrm>
            <a:off x="321694" y="3160643"/>
            <a:ext cx="2146228" cy="26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3416300"/>
            <a:ext cx="1689100" cy="1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3416300"/>
            <a:ext cx="1689100" cy="12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4" b="100000" l="10000" r="96250">
                        <a14:backgroundMark x1="70000" y1="58456" x2="70000" y2="58456"/>
                        <a14:backgroundMark x1="70000" y1="58456" x2="70000" y2="58456"/>
                      </a14:backgroundRemoval>
                    </a14:imgEffect>
                  </a14:imgLayer>
                </a14:imgProps>
              </a:ext>
            </a:extLst>
          </a:blip>
          <a:srcRect l="8475" t="3601"/>
          <a:stretch/>
        </p:blipFill>
        <p:spPr>
          <a:xfrm>
            <a:off x="1160418" y="1384797"/>
            <a:ext cx="3238708" cy="28994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485" l="2852" r="98826"/>
                    </a14:imgEffect>
                  </a14:imgLayer>
                </a14:imgProps>
              </a:ext>
            </a:extLst>
          </a:blip>
          <a:srcRect l="4179" r="4544"/>
          <a:stretch/>
        </p:blipFill>
        <p:spPr>
          <a:xfrm>
            <a:off x="4943197" y="1384797"/>
            <a:ext cx="2978710" cy="28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7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Bloom</dc:creator>
  <cp:lastModifiedBy>Paul Bloom</cp:lastModifiedBy>
  <cp:revision>15</cp:revision>
  <dcterms:created xsi:type="dcterms:W3CDTF">2019-03-19T02:54:13Z</dcterms:created>
  <dcterms:modified xsi:type="dcterms:W3CDTF">2019-03-26T21:19:18Z</dcterms:modified>
</cp:coreProperties>
</file>