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2920" y="-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3AF-00E1-504D-8555-EE42431A68E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AAF-6509-F241-BC92-F62CB69D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6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3AF-00E1-504D-8555-EE42431A68E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AAF-6509-F241-BC92-F62CB69D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3AF-00E1-504D-8555-EE42431A68E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AAF-6509-F241-BC92-F62CB69D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3AF-00E1-504D-8555-EE42431A68E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AAF-6509-F241-BC92-F62CB69D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3AF-00E1-504D-8555-EE42431A68E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AAF-6509-F241-BC92-F62CB69D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3AF-00E1-504D-8555-EE42431A68E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AAF-6509-F241-BC92-F62CB69D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3AF-00E1-504D-8555-EE42431A68E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AAF-6509-F241-BC92-F62CB69D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2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3AF-00E1-504D-8555-EE42431A68E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AAF-6509-F241-BC92-F62CB69D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9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3AF-00E1-504D-8555-EE42431A68E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AAF-6509-F241-BC92-F62CB69D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3AF-00E1-504D-8555-EE42431A68E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AAF-6509-F241-BC92-F62CB69D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8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3AF-00E1-504D-8555-EE42431A68E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AAF-6509-F241-BC92-F62CB69D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83AF-00E1-504D-8555-EE42431A68E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5AAF-6509-F241-BC92-F62CB69D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100000">
              <a:srgbClr val="000000"/>
            </a:gs>
            <a:gs pos="99000">
              <a:srgbClr val="336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45347" y="5047762"/>
            <a:ext cx="2256058" cy="3241546"/>
          </a:xfrm>
          <a:prstGeom prst="rect">
            <a:avLst/>
          </a:prstGeom>
          <a:solidFill>
            <a:srgbClr val="FFFF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7002" y="5047762"/>
            <a:ext cx="2256058" cy="3241546"/>
          </a:xfrm>
          <a:prstGeom prst="rect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45350" y="1428768"/>
            <a:ext cx="2256058" cy="3241546"/>
          </a:xfrm>
          <a:prstGeom prst="rect">
            <a:avLst/>
          </a:prstGeom>
          <a:solidFill>
            <a:srgbClr val="660066"/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7002" y="1428768"/>
            <a:ext cx="2256058" cy="3241546"/>
          </a:xfrm>
          <a:prstGeom prst="rect">
            <a:avLst/>
          </a:prstGeom>
          <a:solidFill>
            <a:srgbClr val="008000"/>
          </a:solidFill>
          <a:ln w="571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Panther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5" b="97705" l="1310" r="980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18" y="1899526"/>
            <a:ext cx="1460045" cy="2303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63" y="1799272"/>
            <a:ext cx="1929842" cy="2303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9867" y="1304189"/>
            <a:ext cx="535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</a:t>
            </a:r>
            <a:endParaRPr lang="en-US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96114" y="1205954"/>
            <a:ext cx="535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275" y="4056219"/>
            <a:ext cx="118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Pikachu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200" y="4073973"/>
            <a:ext cx="1947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Black Panther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54443" y="4998897"/>
            <a:ext cx="535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96114" y="4897381"/>
            <a:ext cx="535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4</a:t>
            </a:r>
            <a:endParaRPr lang="en-US" sz="5400" b="1" dirty="0"/>
          </a:p>
        </p:txBody>
      </p:sp>
      <p:pic>
        <p:nvPicPr>
          <p:cNvPr id="19" name="Picture 18" descr="spiderMan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69" b="100000" l="1369" r="985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7" y="5922227"/>
            <a:ext cx="1971962" cy="17442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62673" y="7784718"/>
            <a:ext cx="156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Spiderman</a:t>
            </a:r>
            <a:endParaRPr lang="en-US" sz="24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2681" y="5284288"/>
            <a:ext cx="2728169" cy="27281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79379" y="7781624"/>
            <a:ext cx="90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Chloe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67002" y="375459"/>
            <a:ext cx="5213336" cy="707886"/>
          </a:xfrm>
          <a:prstGeom prst="rect">
            <a:avLst/>
          </a:prstGeom>
          <a:noFill/>
        </p:spPr>
        <p:txBody>
          <a:bodyPr wrap="none" rtlCol="0">
            <a:prstTxWarp prst="textTriangleInverted">
              <a:avLst/>
            </a:prstTxWarp>
            <a:spAutoFit/>
          </a:bodyPr>
          <a:lstStyle/>
          <a:p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Choose Your Character!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39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Bloom</dc:creator>
  <cp:lastModifiedBy>Paul Bloom</cp:lastModifiedBy>
  <cp:revision>10</cp:revision>
  <dcterms:created xsi:type="dcterms:W3CDTF">2019-01-23T00:49:28Z</dcterms:created>
  <dcterms:modified xsi:type="dcterms:W3CDTF">2019-03-25T15:54:46Z</dcterms:modified>
</cp:coreProperties>
</file>