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0080"/>
    <a:srgbClr val="000000"/>
    <a:srgbClr val="996633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3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6B5-9F77-CE45-8696-C4900D091B8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1BD9-56C7-204F-A9E8-E2971900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3.wdp"/><Relationship Id="rId6" Type="http://schemas.openxmlformats.org/officeDocument/2006/relationships/image" Target="../media/image5.png"/><Relationship Id="rId7" Type="http://schemas.microsoft.com/office/2007/relationships/hdphoto" Target="../media/hdphoto4.wdp"/><Relationship Id="rId8" Type="http://schemas.microsoft.com/office/2007/relationships/hdphoto" Target="../media/hdphoto5.wdp"/><Relationship Id="rId9" Type="http://schemas.microsoft.com/office/2007/relationships/hdphoto" Target="../media/hdphoto6.wdp"/><Relationship Id="rId10" Type="http://schemas.microsoft.com/office/2007/relationships/hdphoto" Target="../media/hdphoto7.wdp"/><Relationship Id="rId11" Type="http://schemas.microsoft.com/office/2007/relationships/hdphoto" Target="../media/hdphoto8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675" y="0"/>
            <a:ext cx="3373695" cy="337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435" y="3671880"/>
            <a:ext cx="3373695" cy="3373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3000"/>
                    </a14:imgEffect>
                    <a14:imgEffect>
                      <a14:brightnessContrast bright="61000"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9316" y="0"/>
            <a:ext cx="3373695" cy="3373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09316" y="3671880"/>
            <a:ext cx="3373695" cy="337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38721" y="1686847"/>
            <a:ext cx="3373695" cy="33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1288483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13" b="75964" l="27200" r="47400">
                        <a14:foregroundMark x1="44450" y1="75964" x2="44450" y2="75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95" t="32126" r="52224" b="42665"/>
          <a:stretch/>
        </p:blipFill>
        <p:spPr>
          <a:xfrm>
            <a:off x="703275" y="872071"/>
            <a:ext cx="2340986" cy="228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446" b="85663" l="51450" r="72900"/>
                    </a14:imgEffect>
                  </a14:imgLayer>
                </a14:imgProps>
              </a:ext>
            </a:extLst>
          </a:blip>
          <a:srcRect l="51068" t="60904" r="27451" b="14333"/>
          <a:stretch/>
        </p:blipFill>
        <p:spPr>
          <a:xfrm>
            <a:off x="380246" y="3197335"/>
            <a:ext cx="2340986" cy="228028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9509852">
            <a:off x="6440668" y="-432797"/>
            <a:ext cx="447949" cy="7389083"/>
            <a:chOff x="5807246" y="0"/>
            <a:chExt cx="673465" cy="67805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14" b="93957" l="10000" r="86231"/>
                      </a14:imgEffect>
                    </a14:imgLayer>
                  </a14:imgProps>
                </a:ext>
              </a:extLst>
            </a:blip>
            <a:srcRect l="37493" t="7227" r="37634" b="14172"/>
            <a:stretch/>
          </p:blipFill>
          <p:spPr>
            <a:xfrm>
              <a:off x="5807246" y="0"/>
              <a:ext cx="673465" cy="441919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914" b="93957" l="10000" r="86231"/>
                      </a14:imgEffect>
                    </a14:imgLayer>
                  </a14:imgProps>
                </a:ext>
              </a:extLst>
            </a:blip>
            <a:srcRect l="37493" t="7227" r="37634" b="14172"/>
            <a:stretch/>
          </p:blipFill>
          <p:spPr>
            <a:xfrm>
              <a:off x="5807246" y="2361355"/>
              <a:ext cx="673465" cy="441919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26239" y="0"/>
            <a:ext cx="673465" cy="6780550"/>
            <a:chOff x="5807246" y="0"/>
            <a:chExt cx="673465" cy="678055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914" b="93957" l="10000" r="86231"/>
                      </a14:imgEffect>
                    </a14:imgLayer>
                  </a14:imgProps>
                </a:ext>
              </a:extLst>
            </a:blip>
            <a:srcRect l="37493" t="7227" r="37634" b="14172"/>
            <a:stretch/>
          </p:blipFill>
          <p:spPr>
            <a:xfrm>
              <a:off x="5807246" y="0"/>
              <a:ext cx="673465" cy="44191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914" b="93957" l="10000" r="86231"/>
                      </a14:imgEffect>
                    </a14:imgLayer>
                  </a14:imgProps>
                </a:ext>
              </a:extLst>
            </a:blip>
            <a:srcRect l="37493" t="7227" r="37634" b="14172"/>
            <a:stretch/>
          </p:blipFill>
          <p:spPr>
            <a:xfrm>
              <a:off x="5807246" y="2361355"/>
              <a:ext cx="673465" cy="441919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 rot="2090148" flipH="1">
            <a:off x="6299426" y="-411251"/>
            <a:ext cx="440828" cy="7389083"/>
            <a:chOff x="5807246" y="0"/>
            <a:chExt cx="673465" cy="67805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914" b="93957" l="10000" r="86231"/>
                      </a14:imgEffect>
                    </a14:imgLayer>
                  </a14:imgProps>
                </a:ext>
              </a:extLst>
            </a:blip>
            <a:srcRect l="37493" t="7227" r="37634" b="14172"/>
            <a:stretch/>
          </p:blipFill>
          <p:spPr>
            <a:xfrm>
              <a:off x="5807246" y="0"/>
              <a:ext cx="673465" cy="44191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914" b="93957" l="10000" r="86231"/>
                      </a14:imgEffect>
                    </a14:imgLayer>
                  </a14:imgProps>
                </a:ext>
              </a:extLst>
            </a:blip>
            <a:srcRect l="37493" t="7227" r="37634" b="14172"/>
            <a:stretch/>
          </p:blipFill>
          <p:spPr>
            <a:xfrm>
              <a:off x="5807246" y="2361355"/>
              <a:ext cx="673465" cy="4419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89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8000" y="1287319"/>
            <a:ext cx="4175126" cy="4364182"/>
            <a:chOff x="3048000" y="1287319"/>
            <a:chExt cx="4175126" cy="4364182"/>
          </a:xfrm>
        </p:grpSpPr>
        <p:pic>
          <p:nvPicPr>
            <p:cNvPr id="5" name="Picture 4" descr="spritesheet_jumpe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15" t="94206" r="23530" b="1426"/>
            <a:stretch/>
          </p:blipFill>
          <p:spPr>
            <a:xfrm>
              <a:off x="3048000" y="1287319"/>
              <a:ext cx="4175126" cy="436418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60" l="83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25825" y="1847850"/>
              <a:ext cx="3289300" cy="3245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88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Bloom</dc:creator>
  <cp:lastModifiedBy>Paul Bloom</cp:lastModifiedBy>
  <cp:revision>10</cp:revision>
  <dcterms:created xsi:type="dcterms:W3CDTF">2019-02-20T01:01:10Z</dcterms:created>
  <dcterms:modified xsi:type="dcterms:W3CDTF">2019-03-26T20:56:28Z</dcterms:modified>
</cp:coreProperties>
</file>