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5" r:id="rId4"/>
    <p:sldId id="273" r:id="rId5"/>
    <p:sldId id="264" r:id="rId6"/>
    <p:sldId id="278" r:id="rId7"/>
    <p:sldId id="281" r:id="rId8"/>
    <p:sldId id="279" r:id="rId9"/>
    <p:sldId id="277" r:id="rId10"/>
    <p:sldId id="268" r:id="rId11"/>
    <p:sldId id="269" r:id="rId12"/>
    <p:sldId id="270" r:id="rId13"/>
    <p:sldId id="271" r:id="rId14"/>
    <p:sldId id="283" r:id="rId15"/>
    <p:sldId id="280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 snapToGrid="0" snapToObjects="1">
      <p:cViewPr varScale="1">
        <p:scale>
          <a:sx n="88" d="100"/>
          <a:sy n="88" d="100"/>
        </p:scale>
        <p:origin x="295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A3C7-1FF0-7B4F-93A6-B8106D3D1CDA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0EBB1-662F-5245-B397-A52A1E51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0EBB1-662F-5245-B397-A52A1E5142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15B9-5F67-DF43-860E-5CAE714369E1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CA1F-427F-BB46-A924-AAB06E9C7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jp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4829" b="34459"/>
          <a:stretch/>
        </p:blipFill>
        <p:spPr>
          <a:xfrm>
            <a:off x="0" y="7645722"/>
            <a:ext cx="6878487" cy="1498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5069" y="2289116"/>
            <a:ext cx="5075366" cy="448384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prstTxWarp prst="textTriangleInverted">
              <a:avLst/>
            </a:prstTxWarp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</a:rPr>
              <a:t>SPACE </a:t>
            </a:r>
          </a:p>
          <a:p>
            <a:pPr algn="ctr"/>
            <a:r>
              <a:rPr 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TREASURE</a:t>
            </a:r>
          </a:p>
        </p:txBody>
      </p:sp>
      <p:pic>
        <p:nvPicPr>
          <p:cNvPr id="4" name="Picture 3" descr="coinP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31" y="7155955"/>
            <a:ext cx="2015568" cy="1988044"/>
          </a:xfrm>
          <a:prstGeom prst="rect">
            <a:avLst/>
          </a:prstGeom>
        </p:spPr>
      </p:pic>
      <p:pic>
        <p:nvPicPr>
          <p:cNvPr id="15" name="Picture 14" descr="alie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" y="7776461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7687571"/>
            <a:ext cx="1193389" cy="1397061"/>
          </a:xfrm>
          <a:prstGeom prst="rect">
            <a:avLst/>
          </a:prstGeom>
        </p:spPr>
      </p:pic>
      <p:pic>
        <p:nvPicPr>
          <p:cNvPr id="17" name="Picture 16" descr="alie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23" y="7776461"/>
            <a:ext cx="1071815" cy="1249022"/>
          </a:xfrm>
          <a:prstGeom prst="rect">
            <a:avLst/>
          </a:prstGeom>
        </p:spPr>
      </p:pic>
      <p:pic>
        <p:nvPicPr>
          <p:cNvPr id="18" name="Picture 17" descr="alie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78" y="7645722"/>
            <a:ext cx="1147243" cy="1340495"/>
          </a:xfrm>
          <a:prstGeom prst="rect">
            <a:avLst/>
          </a:prstGeom>
        </p:spPr>
      </p:pic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0650" y="866321"/>
            <a:ext cx="845222" cy="947409"/>
          </a:xfrm>
          <a:prstGeom prst="rect">
            <a:avLst/>
          </a:prstGeom>
        </p:spPr>
      </p:pic>
      <p:pic>
        <p:nvPicPr>
          <p:cNvPr id="20" name="Picture 1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224732" y="866321"/>
            <a:ext cx="845222" cy="947409"/>
          </a:xfrm>
          <a:prstGeom prst="rect">
            <a:avLst/>
          </a:prstGeom>
        </p:spPr>
      </p:pic>
      <p:pic>
        <p:nvPicPr>
          <p:cNvPr id="21" name="Picture 20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3987882" y="866321"/>
            <a:ext cx="845222" cy="947409"/>
          </a:xfrm>
          <a:prstGeom prst="rect">
            <a:avLst/>
          </a:prstGeom>
        </p:spPr>
      </p:pic>
      <p:pic>
        <p:nvPicPr>
          <p:cNvPr id="22" name="Picture 21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51964" y="866321"/>
            <a:ext cx="845222" cy="947409"/>
          </a:xfrm>
          <a:prstGeom prst="rect">
            <a:avLst/>
          </a:prstGeom>
        </p:spPr>
      </p:pic>
      <p:pic>
        <p:nvPicPr>
          <p:cNvPr id="23" name="Picture 22" descr="yellowPorta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4" y="5292278"/>
            <a:ext cx="2201511" cy="2201511"/>
          </a:xfrm>
          <a:prstGeom prst="rect">
            <a:avLst/>
          </a:prstGeom>
        </p:spPr>
      </p:pic>
      <p:pic>
        <p:nvPicPr>
          <p:cNvPr id="24" name="Picture 23" descr="greenPort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00" y="5292278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39594" cy="9782993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pic>
        <p:nvPicPr>
          <p:cNvPr id="3" name="Picture 2" descr="yellowPor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42" y="6573533"/>
            <a:ext cx="2201511" cy="2201511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4" y="2490005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6434" y="228680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Which planet does the yellow portal usually go to?</a:t>
            </a: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5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6" y="-21528"/>
            <a:ext cx="7305242" cy="9737205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77" y="2490005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8" y="2490005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2154" y="228680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Which planet does the green portal usually go to?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pic>
        <p:nvPicPr>
          <p:cNvPr id="18" name="Picture 17" descr="greenPort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50" y="6821992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6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038261" cy="9381344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7" y="2797523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087" y="159316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If you wanted to go to this planet, which portal would you choose?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6740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9594" cy="93431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527" y="151704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If you wanted to go to this planet, which portal would you choose?</a:t>
            </a: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12" name="Picture 11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31" y="2921726"/>
            <a:ext cx="2346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7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9594" cy="93431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527" y="151704"/>
            <a:ext cx="64317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When you picked a portal, which type of ladder did you see more often?</a:t>
            </a: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3" name="Picture 2" descr="ladderStra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2" y="5963685"/>
            <a:ext cx="432993" cy="2488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9923" y="2174324"/>
            <a:ext cx="3885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(Choose with arrow keys)</a:t>
            </a:r>
          </a:p>
        </p:txBody>
      </p:sp>
      <p:pic>
        <p:nvPicPr>
          <p:cNvPr id="2" name="Picture 1" descr="ladder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20" y="6025892"/>
            <a:ext cx="2212213" cy="2426257"/>
          </a:xfrm>
          <a:prstGeom prst="rect">
            <a:avLst/>
          </a:prstGeom>
        </p:spPr>
      </p:pic>
      <p:pic>
        <p:nvPicPr>
          <p:cNvPr id="9" name="Picture 8" descr="ladder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20" y="6128579"/>
            <a:ext cx="2212213" cy="2323570"/>
          </a:xfrm>
          <a:prstGeom prst="rect">
            <a:avLst/>
          </a:prstGeom>
        </p:spPr>
      </p:pic>
      <p:pic>
        <p:nvPicPr>
          <p:cNvPr id="10" name="Picture 9" descr="ladderStra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50" y="5963685"/>
            <a:ext cx="432993" cy="2488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463" y="5490890"/>
            <a:ext cx="2758012" cy="32072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16568" y="5490890"/>
            <a:ext cx="2758012" cy="320729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3593" y="5003288"/>
            <a:ext cx="146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STRAIGHT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1397" y="5003288"/>
            <a:ext cx="134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SLANTED</a:t>
            </a:r>
          </a:p>
        </p:txBody>
      </p:sp>
    </p:spTree>
    <p:extLst>
      <p:ext uri="{BB962C8B-B14F-4D97-AF65-F5344CB8AC3E}">
        <p14:creationId xmlns:p14="http://schemas.microsoft.com/office/powerpoint/2010/main" val="311510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80650" cy="9437845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7" r="14829" b="34459"/>
          <a:stretch/>
        </p:blipFill>
        <p:spPr>
          <a:xfrm>
            <a:off x="0" y="7645722"/>
            <a:ext cx="6878487" cy="14982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5069" y="2289116"/>
            <a:ext cx="5075366" cy="448384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prstTxWarp prst="textTriangleInverted">
              <a:avLst/>
            </a:prstTxWarp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Mission </a:t>
            </a:r>
          </a:p>
          <a:p>
            <a:pPr algn="ctr"/>
            <a:r>
              <a:rPr 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Complete!</a:t>
            </a:r>
          </a:p>
        </p:txBody>
      </p:sp>
      <p:pic>
        <p:nvPicPr>
          <p:cNvPr id="4" name="Picture 3" descr="coinP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22" y="6967653"/>
            <a:ext cx="2206477" cy="2176346"/>
          </a:xfrm>
          <a:prstGeom prst="rect">
            <a:avLst/>
          </a:prstGeom>
        </p:spPr>
      </p:pic>
      <p:pic>
        <p:nvPicPr>
          <p:cNvPr id="15" name="Picture 14" descr="alie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" y="7776461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7687571"/>
            <a:ext cx="1193389" cy="1397061"/>
          </a:xfrm>
          <a:prstGeom prst="rect">
            <a:avLst/>
          </a:prstGeom>
        </p:spPr>
      </p:pic>
      <p:pic>
        <p:nvPicPr>
          <p:cNvPr id="17" name="Picture 16" descr="alie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23" y="7776461"/>
            <a:ext cx="1071815" cy="1249022"/>
          </a:xfrm>
          <a:prstGeom prst="rect">
            <a:avLst/>
          </a:prstGeom>
        </p:spPr>
      </p:pic>
      <p:pic>
        <p:nvPicPr>
          <p:cNvPr id="18" name="Picture 17" descr="alie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78" y="7645722"/>
            <a:ext cx="1147243" cy="1340495"/>
          </a:xfrm>
          <a:prstGeom prst="rect">
            <a:avLst/>
          </a:prstGeom>
        </p:spPr>
      </p:pic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0650" y="866321"/>
            <a:ext cx="845222" cy="947409"/>
          </a:xfrm>
          <a:prstGeom prst="rect">
            <a:avLst/>
          </a:prstGeom>
        </p:spPr>
      </p:pic>
      <p:pic>
        <p:nvPicPr>
          <p:cNvPr id="20" name="Picture 1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224732" y="866321"/>
            <a:ext cx="845222" cy="947409"/>
          </a:xfrm>
          <a:prstGeom prst="rect">
            <a:avLst/>
          </a:prstGeom>
        </p:spPr>
      </p:pic>
      <p:pic>
        <p:nvPicPr>
          <p:cNvPr id="21" name="Picture 20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3987882" y="866321"/>
            <a:ext cx="845222" cy="947409"/>
          </a:xfrm>
          <a:prstGeom prst="rect">
            <a:avLst/>
          </a:prstGeom>
        </p:spPr>
      </p:pic>
      <p:pic>
        <p:nvPicPr>
          <p:cNvPr id="22" name="Picture 21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51964" y="866321"/>
            <a:ext cx="845222" cy="947409"/>
          </a:xfrm>
          <a:prstGeom prst="rect">
            <a:avLst/>
          </a:prstGeom>
        </p:spPr>
      </p:pic>
      <p:pic>
        <p:nvPicPr>
          <p:cNvPr id="23" name="Picture 22" descr="yellowPorta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4" y="5292278"/>
            <a:ext cx="2201511" cy="2201511"/>
          </a:xfrm>
          <a:prstGeom prst="rect">
            <a:avLst/>
          </a:prstGeom>
        </p:spPr>
      </p:pic>
      <p:pic>
        <p:nvPicPr>
          <p:cNvPr id="24" name="Picture 23" descr="greenPort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00" y="5292278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5547" y="309726"/>
            <a:ext cx="643176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The goal of this game is to visit two planets to earn as many space coins as possible!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Try to get as many coins as you can to get the highest score!</a:t>
            </a:r>
          </a:p>
        </p:txBody>
      </p:sp>
      <p:pic>
        <p:nvPicPr>
          <p:cNvPr id="2" name="Picture 1" descr="spritesheet_jump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1093023" y="3166280"/>
            <a:ext cx="845222" cy="947409"/>
          </a:xfrm>
          <a:prstGeom prst="rect">
            <a:avLst/>
          </a:prstGeom>
        </p:spPr>
      </p:pic>
      <p:pic>
        <p:nvPicPr>
          <p:cNvPr id="8" name="Picture 7" descr="spritesheet_jump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757105" y="3166280"/>
            <a:ext cx="845222" cy="947409"/>
          </a:xfrm>
          <a:prstGeom prst="rect">
            <a:avLst/>
          </a:prstGeom>
        </p:spPr>
      </p:pic>
      <p:pic>
        <p:nvPicPr>
          <p:cNvPr id="13" name="Picture 12" descr="spritesheet_jump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4602589" y="3166280"/>
            <a:ext cx="845222" cy="947409"/>
          </a:xfrm>
          <a:prstGeom prst="rect">
            <a:avLst/>
          </a:prstGeom>
        </p:spPr>
      </p:pic>
      <p:pic>
        <p:nvPicPr>
          <p:cNvPr id="14" name="Picture 13" descr="jupi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73" y="4203040"/>
            <a:ext cx="2346960" cy="2286000"/>
          </a:xfrm>
          <a:prstGeom prst="rect">
            <a:avLst/>
          </a:prstGeom>
        </p:spPr>
      </p:pic>
      <p:pic>
        <p:nvPicPr>
          <p:cNvPr id="15" name="Picture 14" descr="mo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4" y="4203040"/>
            <a:ext cx="2346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1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1347005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" y="1379074"/>
            <a:ext cx="2346960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3296" y="4037120"/>
            <a:ext cx="643176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How can you get coins?</a:t>
            </a:r>
          </a:p>
          <a:p>
            <a:pPr algn="ctr"/>
            <a:r>
              <a:rPr lang="en-US" sz="4000" b="1" dirty="0">
                <a:solidFill>
                  <a:srgbClr val="FFFFFF"/>
                </a:solidFill>
              </a:rPr>
              <a:t>By visiting these aliens!</a:t>
            </a:r>
          </a:p>
          <a:p>
            <a:pPr algn="ctr"/>
            <a:r>
              <a:rPr lang="en-US" sz="4000" b="1" dirty="0">
                <a:solidFill>
                  <a:srgbClr val="FFFFFF"/>
                </a:solidFill>
              </a:rPr>
              <a:t>They help you find coins! </a:t>
            </a: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</a:rPr>
              <a:t>When you’re at a planet, you choose an alien with the left/right arrows to try to get a coin.</a:t>
            </a: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alien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4" y="1006757"/>
            <a:ext cx="1071815" cy="1249022"/>
          </a:xfrm>
          <a:prstGeom prst="rect">
            <a:avLst/>
          </a:prstGeom>
        </p:spPr>
      </p:pic>
      <p:pic>
        <p:nvPicPr>
          <p:cNvPr id="8" name="Picture 7" descr="alien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9" y="915284"/>
            <a:ext cx="1147243" cy="1340495"/>
          </a:xfrm>
          <a:prstGeom prst="rect">
            <a:avLst/>
          </a:prstGeom>
        </p:spPr>
      </p:pic>
      <p:pic>
        <p:nvPicPr>
          <p:cNvPr id="16" name="Picture 15" descr="alie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1004174"/>
            <a:ext cx="1074032" cy="1251605"/>
          </a:xfrm>
          <a:prstGeom prst="rect">
            <a:avLst/>
          </a:prstGeom>
        </p:spPr>
      </p:pic>
      <p:pic>
        <p:nvPicPr>
          <p:cNvPr id="17" name="Picture 16" descr="alie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50" y="915284"/>
            <a:ext cx="1193389" cy="1397061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2180706" y="474680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424021" y="566353"/>
            <a:ext cx="321102" cy="35992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11713" y="400348"/>
            <a:ext cx="756833" cy="532077"/>
            <a:chOff x="1011713" y="400348"/>
            <a:chExt cx="756833" cy="532077"/>
          </a:xfrm>
        </p:grpSpPr>
        <p:sp>
          <p:nvSpPr>
            <p:cNvPr id="24" name="Cloud Callout 23"/>
            <p:cNvSpPr/>
            <p:nvPr/>
          </p:nvSpPr>
          <p:spPr>
            <a:xfrm>
              <a:off x="1011713" y="400348"/>
              <a:ext cx="756833" cy="532077"/>
            </a:xfrm>
            <a:prstGeom prst="cloudCallout">
              <a:avLst>
                <a:gd name="adj1" fmla="val -47364"/>
                <a:gd name="adj2" fmla="val 8549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spritesheet_jumper.png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90" t="94173" r="23506" b="1285"/>
            <a:stretch/>
          </p:blipFill>
          <p:spPr>
            <a:xfrm>
              <a:off x="1255028" y="492021"/>
              <a:ext cx="321102" cy="359923"/>
            </a:xfrm>
            <a:prstGeom prst="rect">
              <a:avLst/>
            </a:prstGeom>
          </p:spPr>
        </p:pic>
      </p:grpSp>
      <p:sp>
        <p:nvSpPr>
          <p:cNvPr id="27" name="Cloud Callout 26"/>
          <p:cNvSpPr/>
          <p:nvPr/>
        </p:nvSpPr>
        <p:spPr>
          <a:xfrm>
            <a:off x="4557984" y="421099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4781710" y="512772"/>
            <a:ext cx="321102" cy="359923"/>
          </a:xfrm>
          <a:prstGeom prst="rect">
            <a:avLst/>
          </a:prstGeom>
        </p:spPr>
      </p:pic>
      <p:sp>
        <p:nvSpPr>
          <p:cNvPr id="29" name="Cloud Callout 28"/>
          <p:cNvSpPr/>
          <p:nvPr/>
        </p:nvSpPr>
        <p:spPr>
          <a:xfrm>
            <a:off x="5781758" y="319867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6005484" y="411540"/>
            <a:ext cx="321102" cy="3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9" name="Picture 8" descr="clou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50" y="2490005"/>
            <a:ext cx="1228725" cy="6762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3296" y="4037120"/>
            <a:ext cx="6431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Sometimes the alien will find you a coin, sometimes not. </a:t>
            </a:r>
          </a:p>
          <a:p>
            <a:pPr algn="ctr"/>
            <a:endParaRPr lang="en-US" sz="4000" b="1" dirty="0">
              <a:solidFill>
                <a:srgbClr val="FFFFFF"/>
              </a:solidFill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</a:rPr>
              <a:t>Remember to pay attention! The aliens that are best at finding coins will change over time!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pic>
        <p:nvPicPr>
          <p:cNvPr id="19" name="Picture 18" descr="jupit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1347005"/>
            <a:ext cx="2346960" cy="2286000"/>
          </a:xfrm>
          <a:prstGeom prst="rect">
            <a:avLst/>
          </a:prstGeom>
        </p:spPr>
      </p:pic>
      <p:pic>
        <p:nvPicPr>
          <p:cNvPr id="20" name="Picture 19" descr="mo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" y="1379074"/>
            <a:ext cx="2346960" cy="2286000"/>
          </a:xfrm>
          <a:prstGeom prst="rect">
            <a:avLst/>
          </a:prstGeom>
        </p:spPr>
      </p:pic>
      <p:pic>
        <p:nvPicPr>
          <p:cNvPr id="21" name="Picture 20" descr="alien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4" y="1006757"/>
            <a:ext cx="1071815" cy="1249022"/>
          </a:xfrm>
          <a:prstGeom prst="rect">
            <a:avLst/>
          </a:prstGeom>
        </p:spPr>
      </p:pic>
      <p:pic>
        <p:nvPicPr>
          <p:cNvPr id="22" name="Picture 21" descr="alien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9" y="915284"/>
            <a:ext cx="1147243" cy="1340495"/>
          </a:xfrm>
          <a:prstGeom prst="rect">
            <a:avLst/>
          </a:prstGeom>
        </p:spPr>
      </p:pic>
      <p:pic>
        <p:nvPicPr>
          <p:cNvPr id="23" name="Picture 22" descr="alie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1004174"/>
            <a:ext cx="1074032" cy="1251605"/>
          </a:xfrm>
          <a:prstGeom prst="rect">
            <a:avLst/>
          </a:prstGeom>
        </p:spPr>
      </p:pic>
      <p:pic>
        <p:nvPicPr>
          <p:cNvPr id="24" name="Picture 23" descr="alie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50" y="915284"/>
            <a:ext cx="1193389" cy="1397061"/>
          </a:xfrm>
          <a:prstGeom prst="rect">
            <a:avLst/>
          </a:prstGeom>
        </p:spPr>
      </p:pic>
      <p:sp>
        <p:nvSpPr>
          <p:cNvPr id="29" name="Cloud Callout 28"/>
          <p:cNvSpPr/>
          <p:nvPr/>
        </p:nvSpPr>
        <p:spPr>
          <a:xfrm>
            <a:off x="1037162" y="474680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30" name="Cloud Callout 29"/>
          <p:cNvSpPr/>
          <p:nvPr/>
        </p:nvSpPr>
        <p:spPr>
          <a:xfrm>
            <a:off x="2076075" y="464594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635175" y="383207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32" name="Cloud Callout 31"/>
          <p:cNvSpPr/>
          <p:nvPr/>
        </p:nvSpPr>
        <p:spPr>
          <a:xfrm>
            <a:off x="6025358" y="383207"/>
            <a:ext cx="756833" cy="532077"/>
          </a:xfrm>
          <a:prstGeom prst="cloudCallout">
            <a:avLst>
              <a:gd name="adj1" fmla="val -47364"/>
              <a:gd name="adj2" fmla="val 8549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956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3166280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6" y="3166280"/>
            <a:ext cx="234696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436" y="61618"/>
            <a:ext cx="64317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But first, you’ll need to get from earth to the planets! You can choose portals with the left/right keys to help you get to the planets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pic>
        <p:nvPicPr>
          <p:cNvPr id="15" name="Picture 14" descr="background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3"/>
          <a:stretch/>
        </p:blipFill>
        <p:spPr>
          <a:xfrm>
            <a:off x="0" y="8413360"/>
            <a:ext cx="6896484" cy="756298"/>
          </a:xfrm>
          <a:prstGeom prst="rect">
            <a:avLst/>
          </a:prstGeom>
        </p:spPr>
      </p:pic>
      <p:pic>
        <p:nvPicPr>
          <p:cNvPr id="16" name="Picture 15" descr="yellowPorta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6925530"/>
            <a:ext cx="2201511" cy="2201511"/>
          </a:xfrm>
          <a:prstGeom prst="rect">
            <a:avLst/>
          </a:prstGeom>
        </p:spPr>
      </p:pic>
      <p:pic>
        <p:nvPicPr>
          <p:cNvPr id="17" name="Picture 16" descr="greenPorta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20" y="6993806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15" y="0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" y="0"/>
            <a:ext cx="234696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566" y="2686224"/>
            <a:ext cx="64317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Pay special attention to the color of the portals! The yellow portal </a:t>
            </a:r>
            <a:r>
              <a:rPr lang="en-US" sz="4000" b="1" i="1" dirty="0">
                <a:solidFill>
                  <a:srgbClr val="FFFFFF"/>
                </a:solidFill>
              </a:rPr>
              <a:t>usually</a:t>
            </a:r>
            <a:r>
              <a:rPr lang="en-US" sz="4000" b="1" dirty="0">
                <a:solidFill>
                  <a:srgbClr val="FFFFFF"/>
                </a:solidFill>
              </a:rPr>
              <a:t> goes to one planet, and the green portal </a:t>
            </a:r>
            <a:r>
              <a:rPr lang="en-US" sz="4000" b="1" i="1" dirty="0">
                <a:solidFill>
                  <a:srgbClr val="FFFFFF"/>
                </a:solidFill>
              </a:rPr>
              <a:t>usually </a:t>
            </a:r>
            <a:r>
              <a:rPr lang="en-US" sz="4000" b="1" dirty="0">
                <a:solidFill>
                  <a:srgbClr val="FFFFFF"/>
                </a:solidFill>
              </a:rPr>
              <a:t>goes to the other planet. </a:t>
            </a:r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</p:txBody>
      </p:sp>
      <p:pic>
        <p:nvPicPr>
          <p:cNvPr id="2" name="Picture 1" descr="background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3"/>
          <a:stretch/>
        </p:blipFill>
        <p:spPr>
          <a:xfrm>
            <a:off x="0" y="8413360"/>
            <a:ext cx="6896484" cy="7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pac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13" name="Picture 12" descr="jupi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106" y="538199"/>
            <a:ext cx="2346960" cy="2286000"/>
          </a:xfrm>
          <a:prstGeom prst="rect">
            <a:avLst/>
          </a:prstGeom>
        </p:spPr>
      </p:pic>
      <p:pic>
        <p:nvPicPr>
          <p:cNvPr id="14" name="Picture 13" descr="mo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87" y="538199"/>
            <a:ext cx="2346960" cy="2286000"/>
          </a:xfrm>
          <a:prstGeom prst="rect">
            <a:avLst/>
          </a:prstGeom>
        </p:spPr>
      </p:pic>
      <p:pic>
        <p:nvPicPr>
          <p:cNvPr id="2" name="Picture 1" descr="background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93"/>
          <a:stretch/>
        </p:blipFill>
        <p:spPr>
          <a:xfrm>
            <a:off x="0" y="8413360"/>
            <a:ext cx="6896484" cy="756298"/>
          </a:xfrm>
          <a:prstGeom prst="rect">
            <a:avLst/>
          </a:prstGeom>
        </p:spPr>
      </p:pic>
      <p:pic>
        <p:nvPicPr>
          <p:cNvPr id="9" name="Picture 8" descr="alien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4" y="308226"/>
            <a:ext cx="1071815" cy="1249022"/>
          </a:xfrm>
          <a:prstGeom prst="rect">
            <a:avLst/>
          </a:prstGeom>
        </p:spPr>
      </p:pic>
      <p:pic>
        <p:nvPicPr>
          <p:cNvPr id="10" name="Picture 9" descr="alien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49" y="216753"/>
            <a:ext cx="1147243" cy="1340495"/>
          </a:xfrm>
          <a:prstGeom prst="rect">
            <a:avLst/>
          </a:prstGeom>
        </p:spPr>
      </p:pic>
      <p:pic>
        <p:nvPicPr>
          <p:cNvPr id="11" name="Picture 10" descr="alien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305643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50" y="216753"/>
            <a:ext cx="1193389" cy="13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spac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1073"/>
          </a:xfrm>
          <a:prstGeom prst="rect">
            <a:avLst/>
          </a:prstGeom>
        </p:spPr>
      </p:pic>
      <p:pic>
        <p:nvPicPr>
          <p:cNvPr id="25" name="Picture 24" descr="jupi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r="9431" b="48385"/>
          <a:stretch/>
        </p:blipFill>
        <p:spPr>
          <a:xfrm>
            <a:off x="7659" y="7964083"/>
            <a:ext cx="6850340" cy="1179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5634" y="2199312"/>
            <a:ext cx="3935852" cy="350967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1440" tIns="45720" rIns="91440" bIns="45720">
            <a:prstTxWarp prst="textTriangleInverted">
              <a:avLst/>
            </a:prstTxWarp>
            <a:spAutoFit/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 yOU</a:t>
            </a:r>
          </a:p>
          <a:p>
            <a:pPr algn="ctr"/>
            <a:r>
              <a:rPr lang="en-US" sz="8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READY?</a:t>
            </a:r>
          </a:p>
        </p:txBody>
      </p:sp>
      <p:pic>
        <p:nvPicPr>
          <p:cNvPr id="4" name="Picture 3" descr="coinP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31" y="7155955"/>
            <a:ext cx="2015568" cy="1988044"/>
          </a:xfrm>
          <a:prstGeom prst="rect">
            <a:avLst/>
          </a:prstGeom>
        </p:spPr>
      </p:pic>
      <p:pic>
        <p:nvPicPr>
          <p:cNvPr id="15" name="Picture 14" descr="alien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6" y="7776461"/>
            <a:ext cx="1074032" cy="1251605"/>
          </a:xfrm>
          <a:prstGeom prst="rect">
            <a:avLst/>
          </a:prstGeom>
        </p:spPr>
      </p:pic>
      <p:pic>
        <p:nvPicPr>
          <p:cNvPr id="16" name="Picture 15" descr="alien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4" y="7687571"/>
            <a:ext cx="1193389" cy="1397061"/>
          </a:xfrm>
          <a:prstGeom prst="rect">
            <a:avLst/>
          </a:prstGeom>
        </p:spPr>
      </p:pic>
      <p:pic>
        <p:nvPicPr>
          <p:cNvPr id="17" name="Picture 16" descr="alien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23" y="7776461"/>
            <a:ext cx="1071815" cy="1249022"/>
          </a:xfrm>
          <a:prstGeom prst="rect">
            <a:avLst/>
          </a:prstGeom>
        </p:spPr>
      </p:pic>
      <p:pic>
        <p:nvPicPr>
          <p:cNvPr id="18" name="Picture 17" descr="alien4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878" y="7645722"/>
            <a:ext cx="1147243" cy="1340495"/>
          </a:xfrm>
          <a:prstGeom prst="rect">
            <a:avLst/>
          </a:prstGeom>
        </p:spPr>
      </p:pic>
      <p:pic>
        <p:nvPicPr>
          <p:cNvPr id="19" name="Picture 18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0650" y="866321"/>
            <a:ext cx="845222" cy="947409"/>
          </a:xfrm>
          <a:prstGeom prst="rect">
            <a:avLst/>
          </a:prstGeom>
        </p:spPr>
      </p:pic>
      <p:pic>
        <p:nvPicPr>
          <p:cNvPr id="20" name="Picture 19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2224732" y="866321"/>
            <a:ext cx="845222" cy="947409"/>
          </a:xfrm>
          <a:prstGeom prst="rect">
            <a:avLst/>
          </a:prstGeom>
        </p:spPr>
      </p:pic>
      <p:pic>
        <p:nvPicPr>
          <p:cNvPr id="21" name="Picture 20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3987882" y="866321"/>
            <a:ext cx="845222" cy="947409"/>
          </a:xfrm>
          <a:prstGeom prst="rect">
            <a:avLst/>
          </a:prstGeom>
        </p:spPr>
      </p:pic>
      <p:pic>
        <p:nvPicPr>
          <p:cNvPr id="22" name="Picture 21" descr="spritesheet_jumper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90" t="94173" r="23506" b="1285"/>
          <a:stretch/>
        </p:blipFill>
        <p:spPr>
          <a:xfrm>
            <a:off x="5651964" y="866321"/>
            <a:ext cx="845222" cy="947409"/>
          </a:xfrm>
          <a:prstGeom prst="rect">
            <a:avLst/>
          </a:prstGeom>
        </p:spPr>
      </p:pic>
      <p:pic>
        <p:nvPicPr>
          <p:cNvPr id="23" name="Picture 22" descr="yellowPortal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294" y="5292278"/>
            <a:ext cx="2201511" cy="2201511"/>
          </a:xfrm>
          <a:prstGeom prst="rect">
            <a:avLst/>
          </a:prstGeom>
        </p:spPr>
      </p:pic>
      <p:pic>
        <p:nvPicPr>
          <p:cNvPr id="24" name="Picture 23" descr="greenPorta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00" y="5292278"/>
            <a:ext cx="2012150" cy="2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255</Words>
  <Application>Microsoft Macintosh PowerPoint</Application>
  <PresentationFormat>On-screen Show (4:3)</PresentationFormat>
  <Paragraphs>43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Bloom</dc:creator>
  <cp:lastModifiedBy>Paul Bloom</cp:lastModifiedBy>
  <cp:revision>91</cp:revision>
  <dcterms:created xsi:type="dcterms:W3CDTF">2019-01-23T02:42:06Z</dcterms:created>
  <dcterms:modified xsi:type="dcterms:W3CDTF">2021-09-13T00:28:09Z</dcterms:modified>
</cp:coreProperties>
</file>