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Yan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Yan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Moisés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Other examples: We designed a nav bar for easier navigation across the pages for the user. We didnt have this in our UI show and tell last week.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Bryan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Tyler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Bryan Works the computer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Yan: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First we will show the login screen along with registering a new user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Users once they log in can easily access the site, due to the built in django authentication.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Doctors and Nurses use the same login but not the same registration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Doctors and Nurses have to be created by the admin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Moises: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Discuss the Calendar and Navigation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Tell the audience that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Michael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Talk about how appointments will work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Talk about the fields they will need to enter and where the appointments would show up if they were working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We discussed this problem earlier in the presentation.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Tyler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Talk about viewing the profile and editing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Mention that not all fields needed to register can be edited in this view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The admin is able to edit these fields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Bryan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Talk about the admin page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Log in as an admin via the admin page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Talk about the model disconnect and the need for a user and person view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Explain how to navigate to the activity log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Go to the activity log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Michael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Michael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mtClean="0"/>
              <a:t>SWEN261 </a:t>
            </a:r>
            <a:r>
              <a:rPr lang="en" dirty="0" smtClean="0"/>
              <a:t>Team - D</a:t>
            </a:r>
            <a:endParaRPr lang="en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R2 Demonstration</a:t>
            </a:r>
          </a:p>
        </p:txBody>
      </p:sp>
      <p:pic>
        <p:nvPicPr>
          <p:cNvPr id="56" name="Shape 56" descr="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8150" y="3663674"/>
            <a:ext cx="2747700" cy="69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Known bugs/Problems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Scarce warning system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Appointment editing does not work as intended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If a field is left blank when creating a new prescription, the site will crash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When a nurse makes an appointment, the name of the Dr appears as “Dr. Dr. LastName” </a:t>
            </a:r>
          </a:p>
        </p:txBody>
      </p:sp>
      <p:pic>
        <p:nvPicPr>
          <p:cNvPr id="114" name="Shape 114" descr="bug-51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1900" y="2769750"/>
            <a:ext cx="2084774" cy="208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Reflections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06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Things we would have changed: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A better warning system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Negotiation of extraneous requirements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Things that we wouldn’t have changed: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User design and experience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Moisés being late...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Any Questions?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Members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Moisés Lora Pérez, Team </a:t>
            </a:r>
            <a:r>
              <a:rPr lang="en" dirty="0" smtClean="0"/>
              <a:t>Coordinator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Michael Hopkins, Test Coordinator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Tyler Collins, Configuration Manager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Yancarlos Diaz, Development Coordinator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Bryan Camp, Requirements Coordinator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Presentation Schedule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General Product Design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Special Requirements for our client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Product walkthrough</a:t>
            </a:r>
          </a:p>
          <a:p>
            <a:pPr marL="914400" lvl="1" indent="-381000" rtl="0">
              <a:spcBef>
                <a:spcPts val="0"/>
              </a:spcBef>
              <a:buSzPct val="100000"/>
            </a:pPr>
            <a:r>
              <a:rPr lang="en" sz="2400" i="1"/>
              <a:t>Demo Presentation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Known Bugs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Reflections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7850" y="542775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General Design of the Project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The design was focused on being user friendly.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We created a design and color scheme that we implemented into every view making sure to not change the experience with each new page.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We made things work as the user would want them to work. 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For example: Admins are able to log in at the general user login page and will automatically be taken to the admin page.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The user’s experience is streamlined and focused to help productivity and usability.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Special Requirements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have two differences when comparing our product to similar applications.</a:t>
            </a:r>
            <a:br>
              <a:rPr lang="en"/>
            </a:br>
            <a:r>
              <a:rPr lang="en"/>
              <a:t>These changes were documented and accepted by our client.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 two differences are: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We removed the Upload requirement. Instead we implemented a notification system that provides information to the users.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Nurses were originally required to view prescriptions. We talked to our client and removed that requirement. Instead they can now admit and discharge patients.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2825" y="4071900"/>
            <a:ext cx="3055888" cy="101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Special Requirements (cont.)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Notification System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The notification system alerts users whenever a new change is made. Notifications are produced for Medical Test results, new prescriptions, new appointments, and new messages.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Nurse Admit/Discharge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We felt that nurses do not need to see prescriptions because they can see it normally on the charts when they interact with patients. Instead they can now Admit/Discharge patients because they are the people that handle walk in patients.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i="1"/>
              <a:t>Demo Presentation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5154822" cy="3801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 dirty="0"/>
              <a:t>Agenda: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900" dirty="0"/>
              <a:t>Patient Registration / Profile Editing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900" dirty="0"/>
              <a:t>Administrator </a:t>
            </a:r>
            <a:r>
              <a:rPr lang="en" sz="900" dirty="0" smtClean="0"/>
              <a:t>Registration | </a:t>
            </a:r>
            <a:r>
              <a:rPr lang="en" sz="700" dirty="0" smtClean="0"/>
              <a:t>Changing </a:t>
            </a:r>
            <a:r>
              <a:rPr lang="en" sz="700" dirty="0"/>
              <a:t>user permissions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900" dirty="0"/>
              <a:t>Update Medical Information and Patient Transfer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sz="700" dirty="0"/>
              <a:t>Admitting and Discharging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sz="700" dirty="0"/>
              <a:t>Changing Primary Physician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900" dirty="0"/>
              <a:t>Create, Delete, and View Appointments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sz="700" dirty="0"/>
              <a:t>User permissions and functions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900" dirty="0"/>
              <a:t>Add, Remove, and View Prescriptions and Release and View Test Results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900" dirty="0"/>
              <a:t>Logging System and Activity Log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sz="700" dirty="0"/>
              <a:t>System Statistics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600" dirty="0"/>
          </a:p>
          <a:p>
            <a:pPr lvl="0" rtl="0">
              <a:spcBef>
                <a:spcPts val="0"/>
              </a:spcBef>
              <a:buNone/>
            </a:pPr>
            <a:endParaRPr sz="600" dirty="0"/>
          </a:p>
          <a:p>
            <a:pPr lvl="0">
              <a:spcBef>
                <a:spcPts val="0"/>
              </a:spcBef>
              <a:buNone/>
            </a:pPr>
            <a:endParaRPr sz="100" dirty="0">
              <a:solidFill>
                <a:srgbClr val="434343"/>
              </a:solidFill>
            </a:endParaRP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119" y="445025"/>
            <a:ext cx="4476750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Testing Process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When we implemented a feature we ran testing for that feature.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Testing was done by running the app and trying to perform a function.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Any functionality that was missing we were able to easily correct.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implemented a function that produces a partially filled database. This function is called whenever there is no database present.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Test Cases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7" name="Shape 107" descr="Screen Shot 2017-03-07 at 5.15.14 PM.png"/>
          <p:cNvPicPr preferRelativeResize="0"/>
          <p:nvPr/>
        </p:nvPicPr>
        <p:blipFill rotWithShape="1">
          <a:blip r:embed="rId3">
            <a:alphaModFix/>
          </a:blip>
          <a:srcRect r="438"/>
          <a:stretch/>
        </p:blipFill>
        <p:spPr>
          <a:xfrm>
            <a:off x="1087950" y="1017725"/>
            <a:ext cx="6938101" cy="395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659</Words>
  <Application>Microsoft Office PowerPoint</Application>
  <PresentationFormat>On-screen Show (16:9)</PresentationFormat>
  <Paragraphs>101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simple-dark-2</vt:lpstr>
      <vt:lpstr>SWEN261 Team - D</vt:lpstr>
      <vt:lpstr>Team Members</vt:lpstr>
      <vt:lpstr>Presentation Schedule</vt:lpstr>
      <vt:lpstr>General Design of the Project</vt:lpstr>
      <vt:lpstr>Special Requirements</vt:lpstr>
      <vt:lpstr>Special Requirements (cont.)</vt:lpstr>
      <vt:lpstr>Demo Presentation</vt:lpstr>
      <vt:lpstr>Our Testing Process</vt:lpstr>
      <vt:lpstr>Our Test Cases </vt:lpstr>
      <vt:lpstr>Known bugs/Problems</vt:lpstr>
      <vt:lpstr>Reflections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SWEN262 Team - D</dc:title>
  <cp:lastModifiedBy>Moises Lora Perez (RIT Student)</cp:lastModifiedBy>
  <cp:revision>4</cp:revision>
  <dcterms:modified xsi:type="dcterms:W3CDTF">2018-02-04T01:14:00Z</dcterms:modified>
</cp:coreProperties>
</file>