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Abdul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Point out the duplicated sections that end up as the method calls on the next slide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The primary result of this refactoring was to simplify the Rules class and eliminate </a:t>
            </a:r>
            <a:r>
              <a:rPr lang="en"/>
              <a:t>duplicate</a:t>
            </a:r>
            <a:r>
              <a:rPr lang="en"/>
              <a:t> code using the Extract Method technique. As you can see our refactoring significantly lowered the complexity of this section and </a:t>
            </a:r>
            <a:r>
              <a:rPr lang="en"/>
              <a:t>increased</a:t>
            </a:r>
            <a:r>
              <a:rPr lang="en"/>
              <a:t> readability. Although helperForJump method still retains similar logic, helperForMove does not need to know about Player and Piece and therefore reduces unnecessary coupling.</a:t>
            </a:r>
            <a:br>
              <a:rPr lang="en"/>
            </a:b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Eric cyclic dependency: modules that depend on each other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Eric: Rationale: Both had big methods, secondscreen’s try catch block was easily replacable, first screen wasnt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Jack -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YO! ask about checkForMoves code. It seems to just have been deleted with no refactoring to replace it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Jarrod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Doanh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Moises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Moises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000"/>
              <a:buNone/>
              <a:defRPr sz="4000"/>
            </a:lvl1pPr>
            <a:lvl2pPr lvl="1" algn="ctr">
              <a:spcBef>
                <a:spcPts val="0"/>
              </a:spcBef>
              <a:buSzPts val="4000"/>
              <a:buNone/>
              <a:defRPr sz="4000"/>
            </a:lvl2pPr>
            <a:lvl3pPr lvl="2" algn="ctr">
              <a:spcBef>
                <a:spcPts val="0"/>
              </a:spcBef>
              <a:buSzPts val="4000"/>
              <a:buNone/>
              <a:defRPr sz="4000"/>
            </a:lvl3pPr>
            <a:lvl4pPr lvl="3" algn="ctr">
              <a:spcBef>
                <a:spcPts val="0"/>
              </a:spcBef>
              <a:buSzPts val="4000"/>
              <a:buNone/>
              <a:defRPr sz="4000"/>
            </a:lvl4pPr>
            <a:lvl5pPr lvl="4" algn="ctr">
              <a:spcBef>
                <a:spcPts val="0"/>
              </a:spcBef>
              <a:buSzPts val="4000"/>
              <a:buNone/>
              <a:defRPr sz="4000"/>
            </a:lvl5pPr>
            <a:lvl6pPr lvl="5" algn="ctr">
              <a:spcBef>
                <a:spcPts val="0"/>
              </a:spcBef>
              <a:buSzPts val="4000"/>
              <a:buNone/>
              <a:defRPr sz="4000"/>
            </a:lvl6pPr>
            <a:lvl7pPr lvl="6" algn="ctr">
              <a:spcBef>
                <a:spcPts val="0"/>
              </a:spcBef>
              <a:buSzPts val="4000"/>
              <a:buNone/>
              <a:defRPr sz="4000"/>
            </a:lvl7pPr>
            <a:lvl8pPr lvl="7" algn="ctr">
              <a:spcBef>
                <a:spcPts val="0"/>
              </a:spcBef>
              <a:buSzPts val="4000"/>
              <a:buNone/>
              <a:defRPr sz="4000"/>
            </a:lvl8pPr>
            <a:lvl9pPr lvl="8" algn="ctr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Refactoring Project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Presentation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Eric Lin, Jack Corrigan, Moisés Lora, Doanh Pham, Jarrod Cummings, 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Abdulrahman Alfahad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Sequence Diagram 1 - Old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900" y="724476"/>
            <a:ext cx="6168202" cy="399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Sequence Diagram 1 - New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625" y="911250"/>
            <a:ext cx="6276974" cy="38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87900" y="124450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800"/>
              <a:t>King Piece Wall Move Sequence Diagram - Old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33195" t="0"/>
          <a:stretch/>
        </p:blipFill>
        <p:spPr>
          <a:xfrm>
            <a:off x="2404175" y="810550"/>
            <a:ext cx="4335639" cy="43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87900" y="8867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800"/>
              <a:t>King Piece Wall Move Sequence Diagram - New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30333" l="0" r="61945" t="0"/>
          <a:stretch/>
        </p:blipFill>
        <p:spPr>
          <a:xfrm>
            <a:off x="3034113" y="774775"/>
            <a:ext cx="3075769" cy="43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6294875" y="1258975"/>
            <a:ext cx="23352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Metrics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Cyclic Dependencies: Rules decreased from 27 -&gt; 3 (89% decrease)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Average Coupling Between Objects: (Project) 4.74 -&gt; 5.74 (21% increase)</a:t>
            </a:r>
          </a:p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rPr lang="en"/>
              <a:t>Lines of Code: 5444 -&gt; 4466 (18% decrease)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GUI Refactoring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Description: Firstscreen and Secondscreen both had large amounts of duplicate code, along with a complex conditional statements. In addition, both classes had nested try catch exceptions which reduced code readability.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Evidence: Duplicate Code, Blob Method, Cyclomatic Complexity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Refactorings: Replace exception with test, decompose conditional, extract method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Rules Simplification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Description: A simplification of the Rules class, with emphasis on reducing complexity and length of methods.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Evidence: Multiple several hundred line long methods, complex nested conditional statements, repeated code.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Refactorings: Extract methods, decompose conditionals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Checker Piece Decoration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Description: Placed movement responsibilities in checker piece classes. Pieces can be dealt with generically. The methods in King build off of those in Single. Also overlapped with simplifying Rules class.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Evidence: The initial Piece classes did not really serve any purpose beyond holding color and type. There was a lot of type checking in Rules.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Refactorings: Piece classes now handle finding possible moves. King acts as a wrapper for a Single. Complexity of methods in Rules class reduced.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State Refactoring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Description: Firstscreen’s actionListener() method contained a large conditional that handled all the functionality of each game mode. This was wrapped in a large try catch block that caught generic exceptions thrown by any of the game modes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Visual Evidence: Nested try catch, large conditional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Refactoring: Replace conditional with strategy (in this case, state)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Each game mode is a new state, handling its own functionality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2097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Class Diagram - Old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50" y="895825"/>
            <a:ext cx="8170476" cy="40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2097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Class Diagram - New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50" y="895825"/>
            <a:ext cx="8170476" cy="40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2240"/>
            <a:ext cx="9143998" cy="3359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70" y="0"/>
            <a:ext cx="784346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