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92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 showGuides="1">
      <p:cViewPr varScale="1">
        <p:scale>
          <a:sx n="100" d="100"/>
          <a:sy n="100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200" b="0" i="0" u="none" strike="noStrike" cap="none" baseline="0"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2868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– cathode = cat like to lie on the ground 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1400"/>
            </a:lvl1pPr>
            <a:lvl2pPr marL="457200" indent="0" rtl="0">
              <a:spcBef>
                <a:spcPts val="0"/>
              </a:spcBef>
              <a:buFont typeface="Times New Roman"/>
              <a:buNone/>
              <a:defRPr sz="1200"/>
            </a:lvl2pPr>
            <a:lvl3pPr marL="914400" indent="0" rtl="0">
              <a:spcBef>
                <a:spcPts val="0"/>
              </a:spcBef>
              <a:buFont typeface="Times New Roman"/>
              <a:buNone/>
              <a:defRPr sz="1000"/>
            </a:lvl3pPr>
            <a:lvl4pPr marL="1371600" indent="0" rtl="0">
              <a:spcBef>
                <a:spcPts val="0"/>
              </a:spcBef>
              <a:buFont typeface="Times New Roman"/>
              <a:buNone/>
              <a:defRPr sz="900"/>
            </a:lvl4pPr>
            <a:lvl5pPr marL="1828800" indent="0" rtl="0">
              <a:spcBef>
                <a:spcPts val="0"/>
              </a:spcBef>
              <a:buFont typeface="Times New Roman"/>
              <a:buNone/>
              <a:defRPr sz="900"/>
            </a:lvl5pPr>
            <a:lvl6pPr marL="2286000" indent="0" rtl="0">
              <a:spcBef>
                <a:spcPts val="0"/>
              </a:spcBef>
              <a:buFont typeface="Times New Roman"/>
              <a:buNone/>
              <a:defRPr sz="900"/>
            </a:lvl6pPr>
            <a:lvl7pPr marL="2743200" indent="0" rtl="0">
              <a:spcBef>
                <a:spcPts val="0"/>
              </a:spcBef>
              <a:buFont typeface="Times New Roman"/>
              <a:buNone/>
              <a:defRPr sz="900"/>
            </a:lvl7pPr>
            <a:lvl8pPr marL="3200400" indent="0" rtl="0">
              <a:spcBef>
                <a:spcPts val="0"/>
              </a:spcBef>
              <a:buFont typeface="Times New Roman"/>
              <a:buNone/>
              <a:defRPr sz="900"/>
            </a:lvl8pPr>
            <a:lvl9pPr marL="3657600" indent="0" rtl="0">
              <a:spcBef>
                <a:spcPts val="0"/>
              </a:spcBef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1400"/>
            </a:lvl1pPr>
            <a:lvl2pPr marL="457200" indent="0" rtl="0">
              <a:spcBef>
                <a:spcPts val="0"/>
              </a:spcBef>
              <a:buFont typeface="Times New Roman"/>
              <a:buNone/>
              <a:defRPr sz="1200"/>
            </a:lvl2pPr>
            <a:lvl3pPr marL="914400" indent="0" rtl="0">
              <a:spcBef>
                <a:spcPts val="0"/>
              </a:spcBef>
              <a:buFont typeface="Times New Roman"/>
              <a:buNone/>
              <a:defRPr sz="1000"/>
            </a:lvl3pPr>
            <a:lvl4pPr marL="1371600" indent="0" rtl="0">
              <a:spcBef>
                <a:spcPts val="0"/>
              </a:spcBef>
              <a:buFont typeface="Times New Roman"/>
              <a:buNone/>
              <a:defRPr sz="900"/>
            </a:lvl4pPr>
            <a:lvl5pPr marL="1828800" indent="0" rtl="0">
              <a:spcBef>
                <a:spcPts val="0"/>
              </a:spcBef>
              <a:buFont typeface="Times New Roman"/>
              <a:buNone/>
              <a:defRPr sz="900"/>
            </a:lvl5pPr>
            <a:lvl6pPr marL="2286000" indent="0" rtl="0">
              <a:spcBef>
                <a:spcPts val="0"/>
              </a:spcBef>
              <a:buFont typeface="Times New Roman"/>
              <a:buNone/>
              <a:defRPr sz="900"/>
            </a:lvl6pPr>
            <a:lvl7pPr marL="2743200" indent="0" rtl="0">
              <a:spcBef>
                <a:spcPts val="0"/>
              </a:spcBef>
              <a:buFont typeface="Times New Roman"/>
              <a:buNone/>
              <a:defRPr sz="900"/>
            </a:lvl7pPr>
            <a:lvl8pPr marL="3200400" indent="0" rtl="0">
              <a:spcBef>
                <a:spcPts val="0"/>
              </a:spcBef>
              <a:buFont typeface="Times New Roman"/>
              <a:buNone/>
              <a:defRPr sz="900"/>
            </a:lvl8pPr>
            <a:lvl9pPr marL="3657600" indent="0" rtl="0">
              <a:spcBef>
                <a:spcPts val="0"/>
              </a:spcBef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2400" b="1"/>
            </a:lvl1pPr>
            <a:lvl2pPr marL="457200" indent="0" rtl="0">
              <a:spcBef>
                <a:spcPts val="0"/>
              </a:spcBef>
              <a:buFont typeface="Times New Roman"/>
              <a:buNone/>
              <a:defRPr sz="2000" b="1"/>
            </a:lvl2pPr>
            <a:lvl3pPr marL="914400" indent="0" rtl="0">
              <a:spcBef>
                <a:spcPts val="0"/>
              </a:spcBef>
              <a:buFont typeface="Times New Roman"/>
              <a:buNone/>
              <a:defRPr sz="1800" b="1"/>
            </a:lvl3pPr>
            <a:lvl4pPr marL="1371600" indent="0" rtl="0">
              <a:spcBef>
                <a:spcPts val="0"/>
              </a:spcBef>
              <a:buFont typeface="Times New Roman"/>
              <a:buNone/>
              <a:defRPr sz="1600" b="1"/>
            </a:lvl4pPr>
            <a:lvl5pPr marL="1828800" indent="0" rtl="0">
              <a:spcBef>
                <a:spcPts val="0"/>
              </a:spcBef>
              <a:buFont typeface="Times New Roman"/>
              <a:buNone/>
              <a:defRPr sz="1600" b="1"/>
            </a:lvl5pPr>
            <a:lvl6pPr marL="2286000" indent="0" rtl="0">
              <a:spcBef>
                <a:spcPts val="0"/>
              </a:spcBef>
              <a:buFont typeface="Times New Roman"/>
              <a:buNone/>
              <a:defRPr sz="1600" b="1"/>
            </a:lvl6pPr>
            <a:lvl7pPr marL="2743200" indent="0" rtl="0">
              <a:spcBef>
                <a:spcPts val="0"/>
              </a:spcBef>
              <a:buFont typeface="Times New Roman"/>
              <a:buNone/>
              <a:defRPr sz="1600" b="1"/>
            </a:lvl7pPr>
            <a:lvl8pPr marL="3200400" indent="0" rtl="0">
              <a:spcBef>
                <a:spcPts val="0"/>
              </a:spcBef>
              <a:buFont typeface="Times New Roman"/>
              <a:buNone/>
              <a:defRPr sz="1600" b="1"/>
            </a:lvl8pPr>
            <a:lvl9pPr marL="3657600" indent="0" rtl="0">
              <a:spcBef>
                <a:spcPts val="0"/>
              </a:spcBef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2400" b="1"/>
            </a:lvl1pPr>
            <a:lvl2pPr marL="457200" indent="0" rtl="0">
              <a:spcBef>
                <a:spcPts val="0"/>
              </a:spcBef>
              <a:buFont typeface="Times New Roman"/>
              <a:buNone/>
              <a:defRPr sz="2000" b="1"/>
            </a:lvl2pPr>
            <a:lvl3pPr marL="914400" indent="0" rtl="0">
              <a:spcBef>
                <a:spcPts val="0"/>
              </a:spcBef>
              <a:buFont typeface="Times New Roman"/>
              <a:buNone/>
              <a:defRPr sz="1800" b="1"/>
            </a:lvl3pPr>
            <a:lvl4pPr marL="1371600" indent="0" rtl="0">
              <a:spcBef>
                <a:spcPts val="0"/>
              </a:spcBef>
              <a:buFont typeface="Times New Roman"/>
              <a:buNone/>
              <a:defRPr sz="1600" b="1"/>
            </a:lvl4pPr>
            <a:lvl5pPr marL="1828800" indent="0" rtl="0">
              <a:spcBef>
                <a:spcPts val="0"/>
              </a:spcBef>
              <a:buFont typeface="Times New Roman"/>
              <a:buNone/>
              <a:defRPr sz="1600" b="1"/>
            </a:lvl5pPr>
            <a:lvl6pPr marL="2286000" indent="0" rtl="0">
              <a:spcBef>
                <a:spcPts val="0"/>
              </a:spcBef>
              <a:buFont typeface="Times New Roman"/>
              <a:buNone/>
              <a:defRPr sz="1600" b="1"/>
            </a:lvl6pPr>
            <a:lvl7pPr marL="2743200" indent="0" rtl="0">
              <a:spcBef>
                <a:spcPts val="0"/>
              </a:spcBef>
              <a:buFont typeface="Times New Roman"/>
              <a:buNone/>
              <a:defRPr sz="1600" b="1"/>
            </a:lvl7pPr>
            <a:lvl8pPr marL="3200400" indent="0" rtl="0">
              <a:spcBef>
                <a:spcPts val="0"/>
              </a:spcBef>
              <a:buFont typeface="Times New Roman"/>
              <a:buNone/>
              <a:defRPr sz="1600" b="1"/>
            </a:lvl8pPr>
            <a:lvl9pPr marL="3657600" indent="0" rtl="0">
              <a:spcBef>
                <a:spcPts val="0"/>
              </a:spcBef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small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2000"/>
            </a:lvl1pPr>
            <a:lvl2pPr marL="457200" indent="0" rtl="0">
              <a:spcBef>
                <a:spcPts val="0"/>
              </a:spcBef>
              <a:buFont typeface="Times New Roman"/>
              <a:buNone/>
              <a:defRPr sz="1800"/>
            </a:lvl2pPr>
            <a:lvl3pPr marL="914400" indent="0" rtl="0">
              <a:spcBef>
                <a:spcPts val="0"/>
              </a:spcBef>
              <a:buFont typeface="Times New Roman"/>
              <a:buNone/>
              <a:defRPr sz="1600"/>
            </a:lvl3pPr>
            <a:lvl4pPr marL="1371600" indent="0" rtl="0">
              <a:spcBef>
                <a:spcPts val="0"/>
              </a:spcBef>
              <a:buFont typeface="Times New Roman"/>
              <a:buNone/>
              <a:defRPr sz="1400"/>
            </a:lvl4pPr>
            <a:lvl5pPr marL="1828800" indent="0" rtl="0">
              <a:spcBef>
                <a:spcPts val="0"/>
              </a:spcBef>
              <a:buFont typeface="Times New Roman"/>
              <a:buNone/>
              <a:defRPr sz="1400"/>
            </a:lvl5pPr>
            <a:lvl6pPr marL="2286000" indent="0" rtl="0">
              <a:spcBef>
                <a:spcPts val="0"/>
              </a:spcBef>
              <a:buFont typeface="Times New Roman"/>
              <a:buNone/>
              <a:defRPr sz="1400"/>
            </a:lvl6pPr>
            <a:lvl7pPr marL="2743200" indent="0" rtl="0">
              <a:spcBef>
                <a:spcPts val="0"/>
              </a:spcBef>
              <a:buFont typeface="Times New Roman"/>
              <a:buNone/>
              <a:defRPr sz="1400"/>
            </a:lvl7pPr>
            <a:lvl8pPr marL="3200400" indent="0" rtl="0">
              <a:spcBef>
                <a:spcPts val="0"/>
              </a:spcBef>
              <a:buFont typeface="Times New Roman"/>
              <a:buNone/>
              <a:defRPr sz="1400"/>
            </a:lvl8pPr>
            <a:lvl9pPr marL="3657600" indent="0" rtl="0">
              <a:spcBef>
                <a:spcPts val="0"/>
              </a:spcBef>
              <a:buFont typeface="Times New Roman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1.gif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3.png"/><Relationship Id="rId5" Type="http://schemas.openxmlformats.org/officeDocument/2006/relationships/hyperlink" Target="http://arduino.cc/en/Guide/UnoDriversWindowsXP" TargetMode="External"/><Relationship Id="rId6" Type="http://schemas.openxmlformats.org/officeDocument/2006/relationships/hyperlink" Target="http://arduino.cc/en/Guide/windows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29027" y="2953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35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 Instructions</a:t>
            </a:r>
          </a:p>
          <a:p>
            <a:pPr marL="0" marR="0" lvl="0" indent="0" algn="l" rtl="0">
              <a:spcBef>
                <a:spcPts val="666"/>
              </a:spcBef>
              <a:buClr>
                <a:schemeClr val="dk1"/>
              </a:buClr>
              <a:buFont typeface="Arial"/>
              <a:buNone/>
            </a:pPr>
            <a:endParaRPr sz="335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9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8 </a:t>
            </a:r>
            <a:br>
              <a:rPr lang="en-US" sz="29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9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http://mytechblog.com/tutorials/arduino/install-arduino-drivers-on-windows-8/</a:t>
            </a:r>
          </a:p>
          <a:p>
            <a:pPr marL="0" marR="0" lvl="0" indent="0" algn="l" rtl="0"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endParaRPr sz="295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9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7, Vista, and XP</a:t>
            </a:r>
          </a:p>
          <a:p>
            <a:pPr marL="0" marR="0" lvl="0" indent="0" algn="l" rtl="0"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9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https://www.arduino.cc/en/Guide/Windows#toc4</a:t>
            </a:r>
          </a:p>
        </p:txBody>
      </p:sp>
    </p:spTree>
    <p:extLst>
      <p:ext uri="{BB962C8B-B14F-4D97-AF65-F5344CB8AC3E}">
        <p14:creationId xmlns:p14="http://schemas.microsoft.com/office/powerpoint/2010/main" val="30446482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100" y="1916982"/>
            <a:ext cx="65151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96171" y="186416"/>
            <a:ext cx="82569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for the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to restart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follow through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Arduino’s instructions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be presented with a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warning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installing the drivers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Install this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software anyway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installation will continue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3940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81075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Interactive Posters</a:t>
            </a:r>
          </a:p>
          <a:p>
            <a:pPr lvl="0" algn="l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31428"/>
              <a:buFont typeface="Arial"/>
              <a:buNone/>
            </a:pPr>
            <a:r>
              <a:rPr lang="en-US"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Capacitive Sensing with Arduino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lang="en-US" sz="5000" b="1" i="0" u="none" strike="noStrike" cap="none" baseline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What does Codasign do?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9408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00" y="5257800"/>
            <a:ext cx="1309686" cy="130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lang="en-US" sz="5000" b="1" i="0" u="none" strike="noStrike" cap="none" baseline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What is an Arduino?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Arduino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04800" y="457200"/>
            <a:ext cx="8534399" cy="915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Arduino is an open-source electronics prototyping platform based on flexible, easy-to-use hardware and software. It's intended for artists, designers,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hobbyists, and anyone interested in creating interactive objects or environments.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752600"/>
            <a:ext cx="617220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diagram8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71475"/>
            <a:ext cx="7631112" cy="61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Arduino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04800" y="457200"/>
            <a:ext cx="8534399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Arduino Programming Environment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Arduino software is also open-source. The source code for the Java environment is released under the GPL and the C/C++ microcontroller libraries are under the LGPL.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6236" y="1652586"/>
            <a:ext cx="3859212" cy="437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12" y="1639761"/>
            <a:ext cx="789940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4212" y="404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Breadboard Layout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4800" y="5638800"/>
            <a:ext cx="928686" cy="92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750" y="2205035"/>
            <a:ext cx="5969000" cy="387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>
            <a:spLocks noGrp="1"/>
          </p:cNvSpPr>
          <p:nvPr>
            <p:ph type="ctrTitle"/>
          </p:nvPr>
        </p:nvSpPr>
        <p:spPr>
          <a:xfrm>
            <a:off x="684212" y="549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Light Emiting Diode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6700" y="2276475"/>
            <a:ext cx="2520949" cy="3054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980726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605908" y="326226"/>
            <a:ext cx="8319613" cy="5975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 in your board and wait for Windows to begin it's driver installation process. After a few moments, the process will fail, despite its best efforts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the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Menu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open up the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Panel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the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Panel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navigate to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and Security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System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Once the System window is up, open the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Manager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under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Ports (COM &amp; LPT)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see an open port named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"Arduino UNO (COMxx)"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no COM &amp; LPT section, look under "Other Devices" for "Unknown Device".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click on the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"Arduino UNO (COmxx)"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and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"Update Driver Software"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choose the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"Browse my computer for Driver software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option.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navigate to and select the driver file named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"arduino.inf"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located in the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"Drivers" folder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Arduino Software download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 the "FTDI USB Drivers" sub-directory).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are using an old version of the IDE (1.0.3 or older), choose the Uno driver file named "Arduino UNO.inf"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will finish up the driver installation from there.</a:t>
            </a:r>
          </a:p>
        </p:txBody>
      </p:sp>
    </p:spTree>
    <p:extLst>
      <p:ext uri="{BB962C8B-B14F-4D97-AF65-F5344CB8AC3E}">
        <p14:creationId xmlns:p14="http://schemas.microsoft.com/office/powerpoint/2010/main" val="142304672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3068625"/>
            <a:ext cx="8851875" cy="290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84212" y="404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Resistor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42987" y="1484312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reduce the current that flows across them and are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making sure other components aren't overloaded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too much current.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Potentiometer &amp; LED Fade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2" y="1125537"/>
            <a:ext cx="7775575" cy="48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7000" y="5767350"/>
            <a:ext cx="928687" cy="9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87" y="293687"/>
            <a:ext cx="7607300" cy="55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5929325"/>
            <a:ext cx="928687" cy="9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929325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012" y="674775"/>
            <a:ext cx="6276975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5137" y="448400"/>
            <a:ext cx="6276975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4087" y="282975"/>
            <a:ext cx="6276975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Photo Resistor &amp; LED 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00" y="476250"/>
            <a:ext cx="7671774" cy="61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12" y="115886"/>
            <a:ext cx="7734300" cy="56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662" y="757225"/>
            <a:ext cx="6276975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162" y="460675"/>
            <a:ext cx="6276975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Capacitive &amp; LED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31" y="-715620"/>
            <a:ext cx="7962899" cy="24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37910" y="2003951"/>
            <a:ext cx="8622568" cy="5632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this, open the charms bar and click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PC Settings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go to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under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Startup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click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 Now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computer starts up click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Troubleshoot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Advanced Options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next menu select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Startup Settings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screen displayed allows you to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“Disable driver signature enforcement”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pressing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7.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for the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to restart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follow through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Arduino’s instructions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again. You will be presented with a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warning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installing the drivers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Install this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software anyway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installation will continue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04787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67" y="40550"/>
            <a:ext cx="795201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6560825" y="1691625"/>
            <a:ext cx="2354700" cy="7545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6320800" y="0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6920975" y="1771725"/>
            <a:ext cx="1634399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connects to your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tin foil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00" y="709250"/>
            <a:ext cx="76962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237" y="523875"/>
            <a:ext cx="6276975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3887" y="356900"/>
            <a:ext cx="6276975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2062" y="-77025"/>
            <a:ext cx="6276975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00" y="364125"/>
            <a:ext cx="3956599" cy="3669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292" y="741600"/>
            <a:ext cx="79520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6659250" y="205875"/>
            <a:ext cx="970799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/>
              <a:t>Pin 4</a:t>
            </a:r>
          </a:p>
          <a:p>
            <a:pPr lvl="0" algn="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Send pin </a:t>
            </a:r>
          </a:p>
          <a:p>
            <a:pPr algn="r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7924800" y="205875"/>
            <a:ext cx="1219199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Pin 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Receive pin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267200" y="4295475"/>
            <a:ext cx="3713700" cy="128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1. SEND </a:t>
            </a:r>
            <a:r>
              <a:rPr lang="en-US">
                <a:solidFill>
                  <a:schemeClr val="dk1"/>
                </a:solidFill>
              </a:rPr>
              <a:t>pin moved to a </a:t>
            </a:r>
            <a:r>
              <a:rPr lang="en-US" b="1">
                <a:solidFill>
                  <a:schemeClr val="dk1"/>
                </a:solidFill>
              </a:rPr>
              <a:t>new state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2.</a:t>
            </a:r>
            <a:r>
              <a:rPr lang="en-US">
                <a:solidFill>
                  <a:schemeClr val="dk1"/>
                </a:solidFill>
              </a:rPr>
              <a:t> waits for the</a:t>
            </a:r>
            <a:r>
              <a:rPr lang="en-US" b="1">
                <a:solidFill>
                  <a:schemeClr val="dk1"/>
                </a:solidFill>
              </a:rPr>
              <a:t> RECEIVE pin to change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3.</a:t>
            </a:r>
            <a:r>
              <a:rPr lang="en-US">
                <a:solidFill>
                  <a:schemeClr val="dk1"/>
                </a:solidFill>
              </a:rPr>
              <a:t> reports the</a:t>
            </a:r>
            <a:r>
              <a:rPr lang="en-US" b="1">
                <a:solidFill>
                  <a:schemeClr val="dk1"/>
                </a:solidFill>
              </a:rPr>
              <a:t> variable's value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which is in arbitrary units.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Capacitive &amp; Piezo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925" y="623725"/>
            <a:ext cx="6000851" cy="561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Shape 211"/>
          <p:cNvCxnSpPr/>
          <p:nvPr/>
        </p:nvCxnSpPr>
        <p:spPr>
          <a:xfrm rot="10800000">
            <a:off x="3739850" y="1319024"/>
            <a:ext cx="218699" cy="2178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 rot="10800000">
            <a:off x="3343324" y="776599"/>
            <a:ext cx="404700" cy="5424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00" y="5257800"/>
            <a:ext cx="1309686" cy="130968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1315950" y="1355700"/>
            <a:ext cx="6512100" cy="8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www.codasign.com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600200" y="2362200"/>
            <a:ext cx="6623100" cy="8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Info@codasign.com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600200" y="3505200"/>
            <a:ext cx="4477799" cy="8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@codasign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00" y="5257800"/>
            <a:ext cx="1309686" cy="130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25" y="469600"/>
            <a:ext cx="9055575" cy="391196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543675" y="5986612"/>
            <a:ext cx="5340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http://arduino.cc/en/Guide/UnoDriversWindowsXP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43675" y="50190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http://arduino.cc/en/Guide/windows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29925" y="45618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Windows install guide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43675" y="5502812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Windows step by step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50" y="0"/>
            <a:ext cx="7962899" cy="24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73574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02977"/>
            <a:ext cx="7619999" cy="430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098670" y="4835116"/>
            <a:ext cx="694665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this, open the charms bar and click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PC Settings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go to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under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Startup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click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 Now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34602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930579"/>
            <a:ext cx="7632699" cy="57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2015816" y="174764"/>
            <a:ext cx="475307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computer starts up click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Troubleshoot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75983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117600"/>
            <a:ext cx="7619999" cy="57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2971290" y="359430"/>
            <a:ext cx="246988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Advanced Options</a:t>
            </a:r>
          </a:p>
        </p:txBody>
      </p:sp>
    </p:spTree>
    <p:extLst>
      <p:ext uri="{BB962C8B-B14F-4D97-AF65-F5344CB8AC3E}">
        <p14:creationId xmlns:p14="http://schemas.microsoft.com/office/powerpoint/2010/main" val="198521495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9600"/>
            <a:ext cx="9144000" cy="56147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386601" y="174764"/>
            <a:ext cx="591580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next menu select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Startup Settings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200165390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704" y="1060230"/>
            <a:ext cx="68465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1561383" y="174764"/>
            <a:ext cx="573704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screen displayed allows you to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“Disable driver signature enforcement”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pressing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7.</a:t>
            </a:r>
          </a:p>
        </p:txBody>
      </p:sp>
    </p:spTree>
    <p:extLst>
      <p:ext uri="{BB962C8B-B14F-4D97-AF65-F5344CB8AC3E}">
        <p14:creationId xmlns:p14="http://schemas.microsoft.com/office/powerpoint/2010/main" val="3079209544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401</Words>
  <Application>Microsoft Macintosh PowerPoint</Application>
  <PresentationFormat>On-screen Show (4:3)</PresentationFormat>
  <Paragraphs>86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Custom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Interactive Posters Capacitive Sensing with Arduino </vt:lpstr>
      <vt:lpstr>What does Codasign do?</vt:lpstr>
      <vt:lpstr>PowerPoint Presentation</vt:lpstr>
      <vt:lpstr>What is an Arduino?</vt:lpstr>
      <vt:lpstr>Description of Arduino</vt:lpstr>
      <vt:lpstr>Arduino diagram8</vt:lpstr>
      <vt:lpstr>Description of Arduino</vt:lpstr>
      <vt:lpstr>Breadboard Layout</vt:lpstr>
      <vt:lpstr>Light Emiting Diode</vt:lpstr>
      <vt:lpstr>Resistor</vt:lpstr>
      <vt:lpstr>Potentiometer &amp; LED Fade</vt:lpstr>
      <vt:lpstr>PowerPoint Presentation</vt:lpstr>
      <vt:lpstr>PowerPoint Presentation</vt:lpstr>
      <vt:lpstr>PowerPoint Presentation</vt:lpstr>
      <vt:lpstr>Photo Resistor &amp; LED </vt:lpstr>
      <vt:lpstr>PowerPoint Presentation</vt:lpstr>
      <vt:lpstr>PowerPoint Presentation</vt:lpstr>
      <vt:lpstr>PowerPoint Presentation</vt:lpstr>
      <vt:lpstr>Capacitive &amp; LED</vt:lpstr>
      <vt:lpstr>PowerPoint Presentation</vt:lpstr>
      <vt:lpstr>PowerPoint Presentation</vt:lpstr>
      <vt:lpstr>PowerPoint Presentation</vt:lpstr>
      <vt:lpstr>PowerPoint Presentation</vt:lpstr>
      <vt:lpstr>Capacitive &amp; Piezo</vt:lpstr>
      <vt:lpstr>PowerPoint Presentation</vt:lpstr>
      <vt:lpstr>END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Pollie Barden</cp:lastModifiedBy>
  <cp:revision>2</cp:revision>
  <dcterms:modified xsi:type="dcterms:W3CDTF">2015-07-29T19:53:22Z</dcterms:modified>
</cp:coreProperties>
</file>