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8839" autoAdjust="0"/>
  </p:normalViewPr>
  <p:slideViewPr>
    <p:cSldViewPr>
      <p:cViewPr varScale="1">
        <p:scale>
          <a:sx n="53" d="100"/>
          <a:sy n="53" d="100"/>
        </p:scale>
        <p:origin x="-118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E77-970A-494B-884C-476309218423}" type="datetimeFigureOut">
              <a:rPr lang="es-ES" smtClean="0"/>
              <a:t>28/10/2012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54D6-5D51-46E4-B854-022D0E6B6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32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E77-970A-494B-884C-476309218423}" type="datetimeFigureOut">
              <a:rPr lang="es-ES" smtClean="0"/>
              <a:t>28/10/2012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54D6-5D51-46E4-B854-022D0E6B6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79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E77-970A-494B-884C-476309218423}" type="datetimeFigureOut">
              <a:rPr lang="es-ES" smtClean="0"/>
              <a:t>28/10/2012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54D6-5D51-46E4-B854-022D0E6B6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94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E77-970A-494B-884C-476309218423}" type="datetimeFigureOut">
              <a:rPr lang="es-ES" smtClean="0"/>
              <a:t>28/10/2012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54D6-5D51-46E4-B854-022D0E6B6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25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E77-970A-494B-884C-476309218423}" type="datetimeFigureOut">
              <a:rPr lang="es-ES" smtClean="0"/>
              <a:t>28/10/2012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54D6-5D51-46E4-B854-022D0E6B6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29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E77-970A-494B-884C-476309218423}" type="datetimeFigureOut">
              <a:rPr lang="es-ES" smtClean="0"/>
              <a:t>28/10/2012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54D6-5D51-46E4-B854-022D0E6B6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94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E77-970A-494B-884C-476309218423}" type="datetimeFigureOut">
              <a:rPr lang="es-ES" smtClean="0"/>
              <a:t>28/10/2012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54D6-5D51-46E4-B854-022D0E6B6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16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E77-970A-494B-884C-476309218423}" type="datetimeFigureOut">
              <a:rPr lang="es-ES" smtClean="0"/>
              <a:t>28/10/2012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54D6-5D51-46E4-B854-022D0E6B6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62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E77-970A-494B-884C-476309218423}" type="datetimeFigureOut">
              <a:rPr lang="es-ES" smtClean="0"/>
              <a:t>28/10/2012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54D6-5D51-46E4-B854-022D0E6B6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39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E77-970A-494B-884C-476309218423}" type="datetimeFigureOut">
              <a:rPr lang="es-ES" smtClean="0"/>
              <a:t>28/10/2012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54D6-5D51-46E4-B854-022D0E6B6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49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E77-970A-494B-884C-476309218423}" type="datetimeFigureOut">
              <a:rPr lang="es-ES" smtClean="0"/>
              <a:t>28/10/2012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54D6-5D51-46E4-B854-022D0E6B6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30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-3000" t="-37000" r="-3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9E77-970A-494B-884C-476309218423}" type="datetimeFigureOut">
              <a:rPr lang="es-ES" smtClean="0"/>
              <a:t>28/10/2012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D54D6-5D51-46E4-B854-022D0E6B6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23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>
          <a:xfrm>
            <a:off x="251520" y="278602"/>
            <a:ext cx="8640960" cy="946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u="sng" dirty="0" smtClean="0">
                <a:solidFill>
                  <a:srgbClr val="C00000"/>
                </a:solidFill>
              </a:rPr>
              <a:t>1ª APP </a:t>
            </a:r>
            <a:r>
              <a:rPr lang="es-ES" sz="4800" u="sng" dirty="0" err="1" smtClean="0">
                <a:solidFill>
                  <a:srgbClr val="C00000"/>
                </a:solidFill>
              </a:rPr>
              <a:t>Estalvi</a:t>
            </a:r>
            <a:r>
              <a:rPr lang="es-ES" sz="4800" u="sng" dirty="0" smtClean="0">
                <a:solidFill>
                  <a:srgbClr val="C00000"/>
                </a:solidFill>
              </a:rPr>
              <a:t> </a:t>
            </a:r>
            <a:r>
              <a:rPr lang="es-ES" sz="4800" u="sng" dirty="0" err="1" smtClean="0">
                <a:solidFill>
                  <a:srgbClr val="C00000"/>
                </a:solidFill>
              </a:rPr>
              <a:t>Xarxes</a:t>
            </a:r>
            <a:r>
              <a:rPr lang="es-ES" sz="4800" u="sng" dirty="0" smtClean="0">
                <a:solidFill>
                  <a:srgbClr val="C00000"/>
                </a:solidFill>
              </a:rPr>
              <a:t> </a:t>
            </a:r>
            <a:r>
              <a:rPr lang="es-ES" sz="4800" u="sng" dirty="0" err="1" smtClean="0">
                <a:solidFill>
                  <a:srgbClr val="C00000"/>
                </a:solidFill>
              </a:rPr>
              <a:t>Socials</a:t>
            </a:r>
            <a:r>
              <a:rPr lang="es-ES" sz="2400" u="sng" dirty="0" smtClean="0">
                <a:solidFill>
                  <a:srgbClr val="C00000"/>
                </a:solidFill>
              </a:rPr>
              <a:t>.</a:t>
            </a:r>
            <a:endParaRPr lang="es-ES" sz="2400" u="sng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86" y="1165578"/>
            <a:ext cx="3600400" cy="5609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Rectángulo"/>
          <p:cNvSpPr/>
          <p:nvPr/>
        </p:nvSpPr>
        <p:spPr>
          <a:xfrm rot="10800000" flipV="1">
            <a:off x="-1" y="1229826"/>
            <a:ext cx="50760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1ª APP </a:t>
            </a:r>
            <a:r>
              <a:rPr lang="es-E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Estalvi</a:t>
            </a:r>
            <a:r>
              <a:rPr lang="es-E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Social Mundial.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84153"/>
            <a:ext cx="5165129" cy="387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2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251520" y="216496"/>
            <a:ext cx="8640960" cy="946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u="sng" dirty="0" smtClean="0">
                <a:solidFill>
                  <a:srgbClr val="C00000"/>
                </a:solidFill>
              </a:rPr>
              <a:t>1ª APP </a:t>
            </a:r>
            <a:r>
              <a:rPr lang="es-ES" sz="4800" u="sng" dirty="0" err="1" smtClean="0">
                <a:solidFill>
                  <a:srgbClr val="C00000"/>
                </a:solidFill>
              </a:rPr>
              <a:t>Estalvi</a:t>
            </a:r>
            <a:r>
              <a:rPr lang="es-ES" sz="4800" u="sng" dirty="0" smtClean="0">
                <a:solidFill>
                  <a:srgbClr val="C00000"/>
                </a:solidFill>
              </a:rPr>
              <a:t> </a:t>
            </a:r>
            <a:r>
              <a:rPr lang="es-ES" sz="4800" u="sng" dirty="0" err="1" smtClean="0">
                <a:solidFill>
                  <a:srgbClr val="C00000"/>
                </a:solidFill>
              </a:rPr>
              <a:t>Xarxes</a:t>
            </a:r>
            <a:r>
              <a:rPr lang="es-ES" sz="4800" u="sng" dirty="0" smtClean="0">
                <a:solidFill>
                  <a:srgbClr val="C00000"/>
                </a:solidFill>
              </a:rPr>
              <a:t> </a:t>
            </a:r>
            <a:r>
              <a:rPr lang="es-ES" sz="4800" u="sng" dirty="0" err="1" smtClean="0">
                <a:solidFill>
                  <a:srgbClr val="C00000"/>
                </a:solidFill>
              </a:rPr>
              <a:t>Socials</a:t>
            </a:r>
            <a:r>
              <a:rPr lang="es-ES" sz="2400" u="sng" dirty="0" smtClean="0">
                <a:solidFill>
                  <a:srgbClr val="C00000"/>
                </a:solidFill>
              </a:rPr>
              <a:t>.</a:t>
            </a:r>
            <a:endParaRPr lang="es-ES" sz="2400" u="sng" dirty="0">
              <a:solidFill>
                <a:srgbClr val="C0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431598" y="1162522"/>
            <a:ext cx="428080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Explica </a:t>
            </a:r>
            <a:r>
              <a:rPr lang="es-ES" sz="5400" b="1" dirty="0" err="1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Teu</a:t>
            </a:r>
            <a:r>
              <a:rPr lang="es-ES" sz="5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" sz="5400" b="1" dirty="0" err="1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Objectiu</a:t>
            </a:r>
            <a:r>
              <a:rPr lang="es-ES" sz="5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" sz="5400" b="1" dirty="0" err="1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als</a:t>
            </a:r>
            <a:r>
              <a:rPr lang="es-ES" sz="5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" sz="5400" b="1" dirty="0" err="1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teus</a:t>
            </a:r>
            <a:r>
              <a:rPr lang="es-ES" sz="5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" sz="5400" b="1" dirty="0" err="1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Amics</a:t>
            </a:r>
            <a:r>
              <a:rPr lang="es-ES" sz="5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s-ES" sz="5400" b="1" cap="none" spc="0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249058" y="3854242"/>
            <a:ext cx="664588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Convida </a:t>
            </a:r>
            <a:r>
              <a:rPr lang="es-ES" sz="5400" b="1" cap="none" spc="0" dirty="0" err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als</a:t>
            </a:r>
            <a:r>
              <a:rPr lang="es-ES" sz="54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s-ES" sz="5400" b="1" cap="none" spc="0" dirty="0" err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teus</a:t>
            </a:r>
            <a:r>
              <a:rPr lang="es-ES" sz="54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s-ES" sz="5400" b="1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s-ES" sz="5400" b="1" cap="none" spc="0" dirty="0" err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mics</a:t>
            </a:r>
            <a:r>
              <a:rPr lang="es-ES" sz="5400" b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p</a:t>
            </a:r>
            <a:r>
              <a:rPr lang="es-ES" sz="54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er que et </a:t>
            </a:r>
            <a:r>
              <a:rPr lang="es-ES" sz="5400" b="1" dirty="0" err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puguin</a:t>
            </a:r>
            <a:r>
              <a:rPr lang="es-ES" sz="54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s-ES" sz="5400" b="1" dirty="0" err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Ajudar</a:t>
            </a:r>
            <a:r>
              <a:rPr lang="es-ES" sz="54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endParaRPr lang="es-ES" sz="54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4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>
          <a:xfrm>
            <a:off x="251520" y="216496"/>
            <a:ext cx="8640960" cy="946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u="sng" dirty="0" smtClean="0">
                <a:solidFill>
                  <a:srgbClr val="FF0000"/>
                </a:solidFill>
              </a:rPr>
              <a:t>1ª APP </a:t>
            </a:r>
            <a:r>
              <a:rPr lang="es-ES" sz="4800" u="sng" dirty="0" err="1" smtClean="0">
                <a:solidFill>
                  <a:srgbClr val="FF0000"/>
                </a:solidFill>
              </a:rPr>
              <a:t>Estalvi</a:t>
            </a:r>
            <a:r>
              <a:rPr lang="es-ES" sz="4800" u="sng" dirty="0" smtClean="0">
                <a:solidFill>
                  <a:srgbClr val="FF0000"/>
                </a:solidFill>
              </a:rPr>
              <a:t> </a:t>
            </a:r>
            <a:r>
              <a:rPr lang="es-ES" sz="4800" u="sng" dirty="0" err="1" smtClean="0">
                <a:solidFill>
                  <a:srgbClr val="FF0000"/>
                </a:solidFill>
              </a:rPr>
              <a:t>Xarxes</a:t>
            </a:r>
            <a:r>
              <a:rPr lang="es-ES" sz="4800" u="sng" dirty="0" smtClean="0">
                <a:solidFill>
                  <a:srgbClr val="FF0000"/>
                </a:solidFill>
              </a:rPr>
              <a:t> </a:t>
            </a:r>
            <a:r>
              <a:rPr lang="es-ES" sz="4800" u="sng" dirty="0" err="1" smtClean="0">
                <a:solidFill>
                  <a:srgbClr val="FF0000"/>
                </a:solidFill>
              </a:rPr>
              <a:t>Socials</a:t>
            </a:r>
            <a:r>
              <a:rPr lang="es-ES" sz="2400" u="sng" dirty="0" smtClean="0">
                <a:solidFill>
                  <a:srgbClr val="FF0000"/>
                </a:solidFill>
              </a:rPr>
              <a:t>.</a:t>
            </a:r>
            <a:endParaRPr lang="es-ES" sz="2400" u="sng" dirty="0">
              <a:solidFill>
                <a:srgbClr val="FF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569" y="1162520"/>
            <a:ext cx="3058695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Que </a:t>
            </a:r>
            <a:r>
              <a:rPr lang="es-E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vols</a:t>
            </a:r>
            <a:r>
              <a:rPr lang="es-E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 </a:t>
            </a:r>
            <a:r>
              <a:rPr lang="es-E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fer</a:t>
            </a:r>
            <a:r>
              <a:rPr lang="es-E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>, </a:t>
            </a:r>
            <a:r>
              <a:rPr lang="es-E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>com</a:t>
            </a:r>
            <a:r>
              <a:rPr lang="es-E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> poden </a:t>
            </a:r>
            <a:r>
              <a:rPr lang="es-E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>Ajudar</a:t>
            </a:r>
            <a:r>
              <a:rPr lang="es-E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>-te </a:t>
            </a:r>
            <a:r>
              <a:rPr lang="es-E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>Amics</a:t>
            </a:r>
            <a:r>
              <a:rPr lang="es-E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>??.</a:t>
            </a:r>
            <a:endParaRPr lang="es-E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347864" y="1616490"/>
            <a:ext cx="4752528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Vull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Montar una </a:t>
            </a: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Startup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s-ES" sz="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Vull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Adoptar un Nado.</a:t>
            </a:r>
          </a:p>
          <a:p>
            <a:pPr marL="285750" indent="-285750">
              <a:buFontTx/>
              <a:buChar char="-"/>
            </a:pPr>
            <a:endParaRPr lang="es-ES" sz="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Vull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nar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s-E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iatge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amb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mics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s-ES" sz="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Vull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Donar </a:t>
            </a:r>
            <a:r>
              <a:rPr lang="es-E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iners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 Causa Social.</a:t>
            </a:r>
          </a:p>
          <a:p>
            <a:pPr marL="285750" indent="-285750">
              <a:buFontTx/>
              <a:buChar char="-"/>
            </a:pPr>
            <a:endParaRPr lang="es-ES" sz="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Solidaritat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Social.</a:t>
            </a:r>
          </a:p>
          <a:p>
            <a:pPr marL="285750" indent="-285750">
              <a:buFontTx/>
              <a:buChar char="-"/>
            </a:pPr>
            <a:endParaRPr lang="es-ES" sz="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Contribuir a un software </a:t>
            </a: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Crowfounding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r>
              <a:rPr lang="es-E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Ex </a:t>
            </a: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Blender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s-ES" sz="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s-ES" sz="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Vull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Crear un </a:t>
            </a:r>
            <a:r>
              <a:rPr lang="es-E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studi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Fotografia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endParaRPr lang="es-ES" sz="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Vull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Casar-me…</a:t>
            </a:r>
          </a:p>
          <a:p>
            <a:endParaRPr lang="es-E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Vull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Montar un </a:t>
            </a:r>
            <a:r>
              <a:rPr lang="es-E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s-E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uper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un Restaurant, </a:t>
            </a:r>
          </a:p>
          <a:p>
            <a:r>
              <a:rPr lang="es-E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Pub, etc…</a:t>
            </a:r>
          </a:p>
        </p:txBody>
      </p:sp>
    </p:spTree>
    <p:extLst>
      <p:ext uri="{BB962C8B-B14F-4D97-AF65-F5344CB8AC3E}">
        <p14:creationId xmlns:p14="http://schemas.microsoft.com/office/powerpoint/2010/main" val="38322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3251157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dirty="0" err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</a:t>
            </a:r>
            <a:r>
              <a:rPr lang="es-ES" sz="5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s-ES" sz="5400" b="1" dirty="0" err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</a:t>
            </a:r>
            <a:r>
              <a:rPr lang="es-ES" sz="5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s-ES" sz="5400" b="1" dirty="0" err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puc</a:t>
            </a:r>
            <a:r>
              <a:rPr lang="es-ES" sz="5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s-ES" sz="5400" b="1" dirty="0" err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fer</a:t>
            </a:r>
            <a:r>
              <a:rPr lang="es-ES" sz="5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…?</a:t>
            </a:r>
          </a:p>
          <a:p>
            <a:pPr algn="ctr"/>
            <a:r>
              <a:rPr lang="es-ES" sz="5400" b="1" cap="none" spc="0" dirty="0" err="1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Molt</a:t>
            </a:r>
            <a:r>
              <a:rPr lang="es-ES" sz="5400" b="1" cap="none" spc="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s-ES" sz="5400" b="1" cap="none" spc="0" dirty="0" err="1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facil</a:t>
            </a:r>
            <a:r>
              <a:rPr lang="es-ES" sz="5400" b="1" cap="none" spc="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  <a:endParaRPr lang="es-ES" sz="5400" b="1" cap="none" spc="0" dirty="0">
              <a:ln w="11430"/>
              <a:solidFill>
                <a:schemeClr val="accent3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987824" y="35565"/>
            <a:ext cx="62646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          </a:t>
            </a:r>
            <a:r>
              <a:rPr lang="ca-ES" sz="20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Dóna't</a:t>
            </a:r>
            <a:r>
              <a:rPr lang="es-ES" sz="20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d’ alta a 1ªAPP </a:t>
            </a:r>
            <a:r>
              <a:rPr lang="es-ES" sz="20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Estalvi</a:t>
            </a:r>
            <a:r>
              <a:rPr lang="es-ES" sz="20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Social:</a:t>
            </a:r>
          </a:p>
          <a:p>
            <a:endParaRPr lang="es-ES" sz="2000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  </a:t>
            </a: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 </a:t>
            </a:r>
            <a:r>
              <a:rPr lang="es-ES" sz="2000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ets</a:t>
            </a: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</a:t>
            </a: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de Caixa </a:t>
            </a:r>
            <a:r>
              <a:rPr lang="es-ES" sz="2000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Banc</a:t>
            </a: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entra </a:t>
            </a:r>
            <a:r>
              <a:rPr lang="es-ES" sz="2000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amb</a:t>
            </a: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teu</a:t>
            </a: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usuari</a:t>
            </a: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s-ES" sz="2000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  </a:t>
            </a:r>
            <a:r>
              <a:rPr lang="es-ES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Pots</a:t>
            </a:r>
            <a:r>
              <a:rPr lang="es-E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donar-te </a:t>
            </a:r>
            <a:r>
              <a:rPr lang="es-ES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d’alta</a:t>
            </a:r>
            <a:r>
              <a:rPr lang="es-E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amb</a:t>
            </a:r>
            <a:r>
              <a:rPr lang="es-E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FACEBOOK.</a:t>
            </a:r>
          </a:p>
          <a:p>
            <a:endParaRPr lang="es-ES" sz="2000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   </a:t>
            </a:r>
            <a:r>
              <a:rPr lang="es-ES" sz="20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Pots</a:t>
            </a:r>
            <a:r>
              <a:rPr lang="es-ES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donar-te </a:t>
            </a:r>
            <a:r>
              <a:rPr lang="es-ES" sz="20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d’alta</a:t>
            </a:r>
            <a:r>
              <a:rPr lang="es-ES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per </a:t>
            </a:r>
            <a:r>
              <a:rPr lang="es-ES" sz="20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formulari</a:t>
            </a:r>
            <a:r>
              <a:rPr lang="es-ES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0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</a:t>
            </a:r>
            <a:r>
              <a:rPr lang="es-ES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nou</a:t>
            </a:r>
            <a:r>
              <a:rPr lang="es-ES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usuari</a:t>
            </a:r>
            <a:r>
              <a:rPr lang="es-ES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" sz="20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joe\Desktop\ScreenHunter_02 Oct. 28 11.5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85323"/>
            <a:ext cx="2278380" cy="410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e\Desktop\ScreenHunter_03 Oct. 28 11.5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448" y="2611478"/>
            <a:ext cx="2050144" cy="342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oe\Desktop\ScreenHunter_04 Oct. 28 11.5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47225"/>
            <a:ext cx="2028375" cy="341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oe\Desktop\ScreenHunter_05 Oct. 28 11.5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36" y="2647225"/>
            <a:ext cx="1999720" cy="339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9512" y="188640"/>
            <a:ext cx="27554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Crea </a:t>
            </a:r>
            <a:r>
              <a:rPr lang="es-ES" sz="5400" b="1" dirty="0" err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teu</a:t>
            </a:r>
            <a:r>
              <a:rPr lang="es-ES" sz="54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s-ES" sz="5400" b="1" dirty="0" err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Objectiu</a:t>
            </a:r>
            <a:endParaRPr lang="es-ES" sz="54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892170" y="3379"/>
            <a:ext cx="625183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i="1" dirty="0" smtClean="0">
                <a:solidFill>
                  <a:srgbClr val="00B050"/>
                </a:solidFill>
              </a:rPr>
              <a:t>Crea </a:t>
            </a:r>
            <a:r>
              <a:rPr lang="es-ES" sz="3000" b="1" i="1" dirty="0" err="1" smtClean="0">
                <a:solidFill>
                  <a:srgbClr val="00B050"/>
                </a:solidFill>
              </a:rPr>
              <a:t>Objectiu</a:t>
            </a:r>
            <a:r>
              <a:rPr lang="es-ES" sz="3000" b="1" i="1" dirty="0" smtClean="0">
                <a:solidFill>
                  <a:srgbClr val="00B050"/>
                </a:solidFill>
              </a:rPr>
              <a:t>.</a:t>
            </a:r>
          </a:p>
          <a:p>
            <a:endParaRPr lang="es-ES" sz="500" dirty="0" smtClean="0"/>
          </a:p>
          <a:p>
            <a:r>
              <a:rPr lang="es-ES" sz="3000" dirty="0" err="1" smtClean="0">
                <a:solidFill>
                  <a:schemeClr val="accent3">
                    <a:lumMod val="50000"/>
                  </a:schemeClr>
                </a:solidFill>
              </a:rPr>
              <a:t>Despres</a:t>
            </a:r>
            <a:r>
              <a:rPr lang="es-ES" sz="3000" dirty="0" smtClean="0">
                <a:solidFill>
                  <a:schemeClr val="accent3">
                    <a:lumMod val="50000"/>
                  </a:schemeClr>
                </a:solidFill>
              </a:rPr>
              <a:t> el </a:t>
            </a:r>
            <a:r>
              <a:rPr lang="es-ES" sz="3000" dirty="0" err="1" smtClean="0">
                <a:solidFill>
                  <a:schemeClr val="accent3">
                    <a:lumMod val="50000"/>
                  </a:schemeClr>
                </a:solidFill>
              </a:rPr>
              <a:t>pots</a:t>
            </a:r>
            <a:r>
              <a:rPr lang="es-ES" sz="3000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endParaRPr lang="es-ES" sz="1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s-ES" sz="2400" b="1" dirty="0" smtClean="0">
                <a:solidFill>
                  <a:schemeClr val="accent6">
                    <a:lumMod val="75000"/>
                  </a:schemeClr>
                </a:solidFill>
              </a:rPr>
              <a:t>-   Modificar, </a:t>
            </a:r>
            <a:r>
              <a:rPr lang="es-ES" sz="2400" b="1" dirty="0" err="1" smtClean="0">
                <a:solidFill>
                  <a:schemeClr val="accent6">
                    <a:lumMod val="75000"/>
                  </a:schemeClr>
                </a:solidFill>
              </a:rPr>
              <a:t>diners</a:t>
            </a:r>
            <a:r>
              <a:rPr lang="es-E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 err="1" smtClean="0">
                <a:solidFill>
                  <a:schemeClr val="accent6">
                    <a:lumMod val="75000"/>
                  </a:schemeClr>
                </a:solidFill>
              </a:rPr>
              <a:t>necesaris</a:t>
            </a:r>
            <a:r>
              <a:rPr lang="es-ES" sz="2400" b="1" dirty="0" smtClean="0">
                <a:solidFill>
                  <a:schemeClr val="accent6">
                    <a:lumMod val="75000"/>
                  </a:schemeClr>
                </a:solidFill>
              </a:rPr>
              <a:t> i dates per </a:t>
            </a:r>
            <a:r>
              <a:rPr lang="es-ES" sz="2400" b="1" dirty="0" err="1" smtClean="0">
                <a:solidFill>
                  <a:schemeClr val="accent6">
                    <a:lumMod val="75000"/>
                  </a:schemeClr>
                </a:solidFill>
              </a:rPr>
              <a:t>fer-ho</a:t>
            </a:r>
            <a:r>
              <a:rPr lang="es-ES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s-ES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400" b="1" dirty="0" smtClean="0">
                <a:solidFill>
                  <a:schemeClr val="accent2">
                    <a:lumMod val="75000"/>
                  </a:schemeClr>
                </a:solidFill>
              </a:rPr>
              <a:t>Convidar </a:t>
            </a:r>
            <a:r>
              <a:rPr lang="es-ES" sz="2400" b="1" dirty="0" err="1" smtClean="0">
                <a:solidFill>
                  <a:schemeClr val="accent2">
                    <a:lumMod val="75000"/>
                  </a:schemeClr>
                </a:solidFill>
              </a:rPr>
              <a:t>als</a:t>
            </a:r>
            <a:r>
              <a:rPr lang="es-E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400" b="1" dirty="0" err="1" smtClean="0">
                <a:solidFill>
                  <a:schemeClr val="accent2">
                    <a:lumMod val="75000"/>
                  </a:schemeClr>
                </a:solidFill>
              </a:rPr>
              <a:t>teus</a:t>
            </a:r>
            <a:r>
              <a:rPr lang="es-E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400" b="1" dirty="0" err="1" smtClean="0">
                <a:solidFill>
                  <a:schemeClr val="accent2">
                    <a:lumMod val="75000"/>
                  </a:schemeClr>
                </a:solidFill>
              </a:rPr>
              <a:t>amics</a:t>
            </a:r>
            <a:r>
              <a:rPr lang="es-ES" sz="2400" b="1" dirty="0" smtClean="0">
                <a:solidFill>
                  <a:schemeClr val="accent2">
                    <a:lumMod val="75000"/>
                  </a:schemeClr>
                </a:solidFill>
              </a:rPr>
              <a:t> a que </a:t>
            </a:r>
            <a:r>
              <a:rPr lang="es-ES" sz="2400" b="1" dirty="0" err="1" smtClean="0">
                <a:solidFill>
                  <a:schemeClr val="accent2">
                    <a:lumMod val="75000"/>
                  </a:schemeClr>
                </a:solidFill>
              </a:rPr>
              <a:t>t’ajudin</a:t>
            </a:r>
            <a:r>
              <a:rPr lang="es-ES" sz="24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s-ES" sz="2400" b="1" dirty="0" err="1" smtClean="0">
                <a:solidFill>
                  <a:schemeClr val="accent2">
                    <a:lumMod val="75000"/>
                  </a:schemeClr>
                </a:solidFill>
              </a:rPr>
              <a:t>s’apuntin</a:t>
            </a:r>
            <a:r>
              <a:rPr lang="es-ES" sz="2400" b="1" dirty="0" smtClean="0">
                <a:solidFill>
                  <a:schemeClr val="accent2">
                    <a:lumMod val="75000"/>
                  </a:schemeClr>
                </a:solidFill>
              </a:rPr>
              <a:t> al </a:t>
            </a:r>
            <a:r>
              <a:rPr lang="es-ES" sz="2400" b="1" dirty="0" err="1" smtClean="0">
                <a:solidFill>
                  <a:schemeClr val="accent2">
                    <a:lumMod val="75000"/>
                  </a:schemeClr>
                </a:solidFill>
              </a:rPr>
              <a:t>teu</a:t>
            </a:r>
            <a:r>
              <a:rPr lang="es-E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400" b="1" dirty="0" err="1" smtClean="0">
                <a:solidFill>
                  <a:schemeClr val="accent2">
                    <a:lumMod val="75000"/>
                  </a:schemeClr>
                </a:solidFill>
              </a:rPr>
              <a:t>objetiu</a:t>
            </a:r>
            <a:r>
              <a:rPr lang="es-ES" sz="2400" b="1" dirty="0" smtClean="0">
                <a:solidFill>
                  <a:schemeClr val="accent2">
                    <a:lumMod val="75000"/>
                  </a:schemeClr>
                </a:solidFill>
              </a:rPr>
              <a:t>. El </a:t>
            </a:r>
            <a:r>
              <a:rPr lang="es-ES" sz="2400" b="1" dirty="0" err="1" smtClean="0">
                <a:solidFill>
                  <a:schemeClr val="accent2">
                    <a:lumMod val="75000"/>
                  </a:schemeClr>
                </a:solidFill>
              </a:rPr>
              <a:t>podeu</a:t>
            </a:r>
            <a:r>
              <a:rPr lang="es-E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400" b="1" dirty="0" err="1" smtClean="0">
                <a:solidFill>
                  <a:schemeClr val="accent2">
                    <a:lumMod val="75000"/>
                  </a:schemeClr>
                </a:solidFill>
              </a:rPr>
              <a:t>feu</a:t>
            </a:r>
            <a:r>
              <a:rPr lang="es-E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400" b="1" dirty="0" err="1" smtClean="0">
                <a:solidFill>
                  <a:schemeClr val="accent2">
                    <a:lumMod val="75000"/>
                  </a:schemeClr>
                </a:solidFill>
              </a:rPr>
              <a:t>junts</a:t>
            </a:r>
            <a:r>
              <a:rPr lang="es-E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endParaRPr lang="es-ES" sz="2400" dirty="0"/>
          </a:p>
        </p:txBody>
      </p:sp>
      <p:pic>
        <p:nvPicPr>
          <p:cNvPr id="3074" name="Picture 2" descr="C:\Users\joe\Desktop\ScreenHunter_08 Oct. 28 12.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8" y="1960195"/>
            <a:ext cx="1971086" cy="336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oe\Desktop\ScreenHunter_13 Oct. 28 12.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70" y="3799260"/>
            <a:ext cx="1781706" cy="304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joe\Desktop\ScreenHunter_14 Oct. 28 12.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044" y="2900361"/>
            <a:ext cx="1730956" cy="304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oe\Desktop\ScreenHunter_16 Oct. 28 12.0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02" y="2900361"/>
            <a:ext cx="1904542" cy="304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joe\Desktop\ScreenHunter_04 Oct. 27 13.48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95" y="3818566"/>
            <a:ext cx="1828441" cy="31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joe\Desktop\ScreenHunter_17 Oct. 28 12.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05" y="3156210"/>
            <a:ext cx="2289356" cy="365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esktop\ScreenHunter_27 Oct. 28 12.2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170100"/>
            <a:ext cx="2952327" cy="362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</a:t>
            </a:r>
            <a:r>
              <a:rPr lang="es-E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E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Tinc</a:t>
            </a:r>
            <a:r>
              <a:rPr lang="es-E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E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meva</a:t>
            </a:r>
            <a:r>
              <a:rPr lang="es-E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E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fita</a:t>
            </a:r>
            <a:r>
              <a:rPr lang="es-E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,</a:t>
            </a:r>
            <a:endParaRPr lang="es-ES" sz="4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s-E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Ara convido </a:t>
            </a:r>
            <a:r>
              <a:rPr lang="es-E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amics</a:t>
            </a:r>
            <a:r>
              <a:rPr lang="es-E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</a:p>
          <a:p>
            <a:pPr algn="ctr"/>
            <a:r>
              <a:rPr lang="es-E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 </a:t>
            </a:r>
            <a:r>
              <a:rPr lang="es-E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els</a:t>
            </a:r>
            <a:r>
              <a:rPr lang="es-E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que </a:t>
            </a:r>
            <a:r>
              <a:rPr lang="es-E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m’ajudin</a:t>
            </a:r>
            <a:r>
              <a:rPr lang="es-E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,</a:t>
            </a:r>
            <a:endParaRPr lang="es-ES" sz="4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s-E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E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ho</a:t>
            </a:r>
            <a:r>
              <a:rPr lang="es-E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Publico a:</a:t>
            </a:r>
          </a:p>
          <a:p>
            <a:pPr algn="ctr"/>
            <a:r>
              <a:rPr lang="es-E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Facebook, </a:t>
            </a:r>
            <a:r>
              <a:rPr lang="es-E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twitter</a:t>
            </a:r>
            <a:r>
              <a:rPr lang="es-E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, </a:t>
            </a:r>
            <a:r>
              <a:rPr lang="es-E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linkedin</a:t>
            </a:r>
            <a:r>
              <a:rPr lang="es-E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…</a:t>
            </a:r>
            <a:endParaRPr lang="es-E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8" name="Picture 4" descr="C:\Users\joe\Desktop\ScreenHunter_21 Oct. 28 12.1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70100"/>
            <a:ext cx="2590800" cy="358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5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774" y="188640"/>
            <a:ext cx="9103005" cy="3616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6000" b="1" dirty="0" err="1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Entitat</a:t>
            </a:r>
            <a:r>
              <a:rPr lang="es-ES" sz="6000" b="1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Bancaria:</a:t>
            </a:r>
          </a:p>
          <a:p>
            <a:pPr marL="685800" indent="-685800" algn="ctr">
              <a:buFont typeface="Wingdings"/>
              <a:buChar char="Ø"/>
            </a:pPr>
            <a:r>
              <a:rPr lang="es-ES" sz="5500" b="1" cap="none" spc="0" dirty="0" err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Obten</a:t>
            </a:r>
            <a:r>
              <a:rPr lang="es-ES" sz="55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s-ES" sz="5500" b="1" dirty="0" err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</a:t>
            </a:r>
            <a:r>
              <a:rPr lang="es-ES" sz="5500" b="1" cap="none" spc="0" dirty="0" err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iners</a:t>
            </a:r>
            <a:r>
              <a:rPr lang="es-ES" sz="55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s-ES" sz="5500" b="1" cap="none" spc="0" dirty="0" err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d’altres</a:t>
            </a:r>
            <a:r>
              <a:rPr lang="es-ES" sz="55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s-ES" sz="5500" b="1" cap="none" spc="0" dirty="0" err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Bancs</a:t>
            </a:r>
            <a:r>
              <a:rPr lang="es-ES" sz="55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  <a:endParaRPr lang="es-ES" sz="55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s-ES" sz="3000" b="1" dirty="0" err="1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Pot</a:t>
            </a:r>
            <a:r>
              <a:rPr lang="es-ES" sz="3000" b="1" dirty="0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donar un </a:t>
            </a:r>
            <a:r>
              <a:rPr lang="es-ES" sz="3000" b="1" dirty="0" err="1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Interes</a:t>
            </a:r>
            <a:r>
              <a:rPr lang="es-ES" sz="3000" b="1" dirty="0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maco per </a:t>
            </a:r>
          </a:p>
          <a:p>
            <a:pPr algn="ctr"/>
            <a:r>
              <a:rPr lang="es-ES" sz="3000" b="1" dirty="0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  </a:t>
            </a:r>
            <a:r>
              <a:rPr lang="es-ES" sz="3000" b="1" dirty="0" err="1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Objetius</a:t>
            </a:r>
            <a:r>
              <a:rPr lang="es-ES" sz="3000" b="1" dirty="0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 </a:t>
            </a:r>
            <a:r>
              <a:rPr lang="es-ES" sz="3000" b="1" dirty="0" err="1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Fites</a:t>
            </a:r>
            <a:r>
              <a:rPr lang="es-ES" sz="3000" b="1" dirty="0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s-ES" sz="3000" b="1" dirty="0" err="1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socials</a:t>
            </a:r>
            <a:r>
              <a:rPr lang="es-ES" sz="3000" b="1" dirty="0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s-ES" sz="3000" b="1" dirty="0" err="1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clients</a:t>
            </a:r>
            <a:r>
              <a:rPr lang="es-ES" sz="3000" b="1" dirty="0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es-ES" sz="3000" b="1" dirty="0" err="1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promoció</a:t>
            </a:r>
            <a:r>
              <a:rPr lang="es-ES" sz="3000" b="1" dirty="0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  <a:p>
            <a:pPr algn="ctr"/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2993005"/>
            <a:ext cx="9186637" cy="20467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9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 </a:t>
            </a:r>
            <a:r>
              <a:rPr lang="es-ES" sz="39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Negoci</a:t>
            </a:r>
            <a:r>
              <a:rPr lang="es-ES" sz="39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, Te </a:t>
            </a:r>
            <a:r>
              <a:rPr lang="es-ES" sz="39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Creixement</a:t>
            </a:r>
            <a:r>
              <a:rPr lang="es-ES" sz="39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Exponencial.</a:t>
            </a:r>
          </a:p>
          <a:p>
            <a:pPr algn="ctr"/>
            <a:endParaRPr lang="es-ES" sz="5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s-ES" sz="39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ES" sz="39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obtenint</a:t>
            </a:r>
            <a:r>
              <a:rPr lang="es-ES" sz="39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ES" sz="39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Diners</a:t>
            </a:r>
            <a:r>
              <a:rPr lang="es-ES" sz="39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ES" sz="39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d’altres</a:t>
            </a:r>
            <a:r>
              <a:rPr lang="es-ES" sz="39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ES" sz="39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bancs</a:t>
            </a:r>
            <a:r>
              <a:rPr lang="es-ES" sz="39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  <a:r>
              <a:rPr lang="es-ES" sz="39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endParaRPr lang="es-ES" sz="5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s-ES" sz="39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Tot</a:t>
            </a:r>
            <a:r>
              <a:rPr lang="es-ES" sz="39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ES" sz="39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fet</a:t>
            </a:r>
            <a:r>
              <a:rPr lang="es-ES" sz="39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per </a:t>
            </a:r>
            <a:r>
              <a:rPr lang="es-ES" sz="39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Xarxes</a:t>
            </a:r>
            <a:r>
              <a:rPr lang="es-ES" sz="39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ES" sz="39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socials</a:t>
            </a:r>
            <a:r>
              <a:rPr lang="es-ES" sz="39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-92366" y="5163268"/>
            <a:ext cx="91440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4300" b="1" dirty="0" err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Publicitat</a:t>
            </a:r>
            <a:r>
              <a:rPr lang="es-ES" sz="43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Viral a </a:t>
            </a:r>
            <a:r>
              <a:rPr lang="es-ES" sz="4300" b="1" dirty="0" err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Xarxes</a:t>
            </a:r>
            <a:r>
              <a:rPr lang="es-ES" sz="43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ES" sz="4300" b="1" dirty="0" err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Socials</a:t>
            </a:r>
            <a:r>
              <a:rPr lang="es-ES" sz="43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</a:t>
            </a:r>
          </a:p>
          <a:p>
            <a:pPr lvl="0" algn="ctr"/>
            <a:r>
              <a:rPr lang="es-ES" sz="43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</a:t>
            </a:r>
            <a:r>
              <a:rPr lang="es-ES" sz="43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er </a:t>
            </a:r>
            <a:r>
              <a:rPr lang="es-ES" sz="4300" b="1" dirty="0" err="1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</a:t>
            </a:r>
            <a:r>
              <a:rPr lang="es-ES" sz="4300" b="1" dirty="0" err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ferir</a:t>
            </a:r>
            <a:r>
              <a:rPr lang="es-ES" sz="43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ES" sz="4300" b="1" dirty="0" err="1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es-ES" sz="4300" b="1" dirty="0" err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ltres</a:t>
            </a:r>
            <a:r>
              <a:rPr lang="es-ES" sz="43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ES" sz="4300" b="1" dirty="0" err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Serveis</a:t>
            </a:r>
            <a:r>
              <a:rPr lang="es-ES" sz="43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ES" sz="43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del </a:t>
            </a:r>
            <a:r>
              <a:rPr lang="es-ES" sz="4300" b="1" dirty="0" err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Banc</a:t>
            </a:r>
            <a:r>
              <a:rPr lang="es-ES" sz="43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  <a:endParaRPr lang="es-ES" sz="4300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9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Presentación en pantalla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joe</dc:creator>
  <cp:lastModifiedBy>joe</cp:lastModifiedBy>
  <cp:revision>18</cp:revision>
  <cp:lastPrinted>2012-10-28T17:06:03Z</cp:lastPrinted>
  <dcterms:created xsi:type="dcterms:W3CDTF">2012-10-28T11:30:16Z</dcterms:created>
  <dcterms:modified xsi:type="dcterms:W3CDTF">2012-10-28T18:19:17Z</dcterms:modified>
</cp:coreProperties>
</file>