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FB0B-AE22-4B62-8906-1F646B91B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E561F-47A8-4F57-B057-591D21406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5158-0039-4A7E-9FD4-463F2D09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E07-C151-4939-9383-BE414B1509E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BA16-E94A-4326-8B08-021DF50F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547B-54B4-4F86-BB34-37D79D2F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21A-F072-4BBB-AAFE-76D51863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3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7F5E-E225-42D6-9D94-4433D6DB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D9A5C-B9C9-4BF5-854F-D48436BE4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4BD27-6E81-4451-A140-CF2197D2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E07-C151-4939-9383-BE414B1509E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9630-8757-456E-A853-72022579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963D9-1854-40E8-8A2B-5B428139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21A-F072-4BBB-AAFE-76D51863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1AF4F-AA1F-4016-A3E9-040919025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7880D-5775-4105-8376-FF23A56E9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72E71-DB47-43BE-9908-7D3B5DDB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E07-C151-4939-9383-BE414B1509E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69D7-FB88-4D8B-9DD1-5F7513CF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3F6B-FB92-4374-958F-FBFD3166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21A-F072-4BBB-AAFE-76D51863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5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C907-0643-4065-A6FF-825FBE47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3E7D-978C-4D38-B872-8E701689F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67B1-D490-451D-9CCF-06CD3700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E07-C151-4939-9383-BE414B1509E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668A-1169-4997-9122-1AE1D748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2C465-0662-4F5A-BE15-68B955FF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21A-F072-4BBB-AAFE-76D51863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5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E2E0-3A26-4102-9B23-CC68542A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F503-A10B-4763-A7AA-3CC52AE30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E7161-B8E8-4CC9-9317-5F1A15C2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E07-C151-4939-9383-BE414B1509E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107E-E0BD-4AB2-B9B7-16B43387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BED95-8A9B-4312-AB26-1EC08883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21A-F072-4BBB-AAFE-76D51863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8720-5154-49FC-A923-3E669262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0FED-91C2-4972-8DB4-B81E9DF47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6E583-B4CE-442D-B0F9-3C8A02444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C70F-2EE2-481E-81D9-FB3AA732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E07-C151-4939-9383-BE414B1509E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CCAB9-9F68-447F-A728-EDD41AD4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4E1EB-7ED3-41E1-97D2-7DC705A9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21A-F072-4BBB-AAFE-76D51863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3A26-0C1F-455C-A42B-F8E3DE21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5811A-D923-471F-84C9-DD80890AB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1679C-E848-4C35-96BD-9DE0ABEA1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9CA97-0B48-4355-969A-39E70CD9E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1AC31-0FBC-40F6-9367-0BB990EA5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50122-E821-4681-853F-3F3887E8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E07-C151-4939-9383-BE414B1509E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ED0CC-D848-492A-A2D6-1967CE8F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F9BA6-B063-473E-93A5-4F7B8443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21A-F072-4BBB-AAFE-76D51863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4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089F-4AD5-488B-90DC-54A15A1A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433C1-9B34-4C8D-AACF-0CC9A672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E07-C151-4939-9383-BE414B1509E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62B0E-0004-45E3-BDFF-F25399C2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5892D-D927-4847-8FDB-4D08DAAA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21A-F072-4BBB-AAFE-76D51863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0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2CB8D-A7C9-4532-9F1E-51898EF1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E07-C151-4939-9383-BE414B1509E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2BDA3-86AE-45A9-BC40-6BAF1B36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6CFAF-E03A-445E-9619-62137E7F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21A-F072-4BBB-AAFE-76D51863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2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DA43-AFD3-4985-B565-1CDBCB0B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ADE0-621C-483C-A511-47F31438B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BCC30-3763-4B6F-AA33-1C1F743D5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EAEEF-4DE0-4E4E-AEC9-395785CA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E07-C151-4939-9383-BE414B1509E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2E1B6-79DF-4D1F-A6E5-A0B49CB9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1126B-5257-4390-BE08-43CC36E0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21A-F072-4BBB-AAFE-76D51863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4EB0-A7C4-4CC8-A2AE-8A3ADF8A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704A4-0DD4-4602-AAC5-CBB59C196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40ADE-E61F-47EB-89B5-F1DC30DE6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B228B-7473-4ACF-ABDD-6429D54A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8E07-C151-4939-9383-BE414B1509E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623E9-EDB4-4E07-A149-A53A809D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8CEBD-7805-4AF4-9E61-3FFCF0AE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21A-F072-4BBB-AAFE-76D51863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6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0AF89-579A-419B-9B31-01851F1D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09EEF-965F-4743-809F-968F172DE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77368-A45B-4FCB-A06E-527F5583F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08E07-C151-4939-9383-BE414B1509E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7E854-0A7D-480E-8D16-6A205150F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9CAC-37C4-446E-9021-82AB71455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C21A-F072-4BBB-AAFE-76D518630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B21A-0F7F-4459-98FD-EBF3309A1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6836" y="318655"/>
            <a:ext cx="4174836" cy="1159163"/>
          </a:xfrm>
        </p:spPr>
        <p:txBody>
          <a:bodyPr>
            <a:normAutofit/>
          </a:bodyPr>
          <a:lstStyle/>
          <a:p>
            <a:br>
              <a:rPr lang="en-US" sz="2400" dirty="0"/>
            </a:br>
            <a:r>
              <a:rPr lang="en-US" sz="2400" dirty="0"/>
              <a:t>&lt;&lt;interface&gt;&gt;</a:t>
            </a:r>
            <a:br>
              <a:rPr lang="en-US" sz="2400" dirty="0"/>
            </a:br>
            <a:r>
              <a:rPr lang="en-US" sz="2400" dirty="0"/>
              <a:t>Incrementable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547ECA-D652-4CCE-8719-BAC62107F50C}"/>
              </a:ext>
            </a:extLst>
          </p:cNvPr>
          <p:cNvSpPr/>
          <p:nvPr/>
        </p:nvSpPr>
        <p:spPr>
          <a:xfrm>
            <a:off x="4451927" y="775855"/>
            <a:ext cx="2604655" cy="1403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A4022-D4D3-4521-904D-2B2E65DDDEF1}"/>
              </a:ext>
            </a:extLst>
          </p:cNvPr>
          <p:cNvSpPr/>
          <p:nvPr/>
        </p:nvSpPr>
        <p:spPr>
          <a:xfrm>
            <a:off x="4451927" y="775855"/>
            <a:ext cx="2604655" cy="683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ED9A9-4E42-4488-BB4C-ED611BE16A2C}"/>
              </a:ext>
            </a:extLst>
          </p:cNvPr>
          <p:cNvSpPr txBox="1"/>
          <p:nvPr/>
        </p:nvSpPr>
        <p:spPr>
          <a:xfrm>
            <a:off x="4451927" y="1459345"/>
            <a:ext cx="260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 increment() void</a:t>
            </a:r>
          </a:p>
          <a:p>
            <a:pPr algn="ctr"/>
            <a:r>
              <a:rPr lang="en-US" dirty="0"/>
              <a:t>+ </a:t>
            </a:r>
            <a:r>
              <a:rPr lang="en-US" dirty="0" err="1"/>
              <a:t>getValue</a:t>
            </a:r>
            <a:r>
              <a:rPr lang="en-US" dirty="0"/>
              <a:t>()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B688B-510A-4E17-A170-50040A110C21}"/>
              </a:ext>
            </a:extLst>
          </p:cNvPr>
          <p:cNvSpPr/>
          <p:nvPr/>
        </p:nvSpPr>
        <p:spPr>
          <a:xfrm>
            <a:off x="1403928" y="3357419"/>
            <a:ext cx="3047999" cy="1403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C3D23-9D59-4121-944D-3C4D38C17D94}"/>
              </a:ext>
            </a:extLst>
          </p:cNvPr>
          <p:cNvSpPr/>
          <p:nvPr/>
        </p:nvSpPr>
        <p:spPr>
          <a:xfrm>
            <a:off x="1403928" y="3357419"/>
            <a:ext cx="3048000" cy="683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61281-6A27-493D-82C7-8DAB93582B62}"/>
              </a:ext>
            </a:extLst>
          </p:cNvPr>
          <p:cNvSpPr txBox="1"/>
          <p:nvPr/>
        </p:nvSpPr>
        <p:spPr>
          <a:xfrm>
            <a:off x="1403928" y="4040909"/>
            <a:ext cx="304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 increment() void</a:t>
            </a:r>
          </a:p>
          <a:p>
            <a:pPr algn="ctr"/>
            <a:r>
              <a:rPr lang="en-US" dirty="0"/>
              <a:t>+ </a:t>
            </a:r>
            <a:r>
              <a:rPr lang="en-US" dirty="0" err="1"/>
              <a:t>getValue</a:t>
            </a:r>
            <a:r>
              <a:rPr lang="en-US" dirty="0"/>
              <a:t>()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7965EB2-CD97-4A14-9DE8-27443AB96D78}"/>
              </a:ext>
            </a:extLst>
          </p:cNvPr>
          <p:cNvSpPr txBox="1">
            <a:spLocks/>
          </p:cNvSpPr>
          <p:nvPr/>
        </p:nvSpPr>
        <p:spPr>
          <a:xfrm>
            <a:off x="840509" y="2884056"/>
            <a:ext cx="4174836" cy="1159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800" dirty="0"/>
            </a:br>
            <a:r>
              <a:rPr lang="en-US" sz="1800" dirty="0" err="1"/>
              <a:t>SequentialIncrementer</a:t>
            </a: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7D036B-952B-4AC9-BC63-FEFA85CDBF75}"/>
              </a:ext>
            </a:extLst>
          </p:cNvPr>
          <p:cNvSpPr/>
          <p:nvPr/>
        </p:nvSpPr>
        <p:spPr>
          <a:xfrm>
            <a:off x="7033492" y="3357419"/>
            <a:ext cx="3047999" cy="1403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E98680-04C9-4F90-A226-F583D53CA706}"/>
              </a:ext>
            </a:extLst>
          </p:cNvPr>
          <p:cNvSpPr/>
          <p:nvPr/>
        </p:nvSpPr>
        <p:spPr>
          <a:xfrm>
            <a:off x="7033492" y="3357419"/>
            <a:ext cx="3048000" cy="683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5147DC-F898-4F3E-A3CC-F36E6373641C}"/>
              </a:ext>
            </a:extLst>
          </p:cNvPr>
          <p:cNvSpPr txBox="1"/>
          <p:nvPr/>
        </p:nvSpPr>
        <p:spPr>
          <a:xfrm>
            <a:off x="7033492" y="4040909"/>
            <a:ext cx="304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 increment() void</a:t>
            </a:r>
          </a:p>
          <a:p>
            <a:pPr algn="ctr"/>
            <a:r>
              <a:rPr lang="en-US" dirty="0"/>
              <a:t>+ </a:t>
            </a:r>
            <a:r>
              <a:rPr lang="en-US" dirty="0" err="1"/>
              <a:t>getValue</a:t>
            </a:r>
            <a:r>
              <a:rPr lang="en-US" dirty="0"/>
              <a:t>()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390345B-08E5-49EB-B843-351B0C918871}"/>
              </a:ext>
            </a:extLst>
          </p:cNvPr>
          <p:cNvSpPr txBox="1">
            <a:spLocks/>
          </p:cNvSpPr>
          <p:nvPr/>
        </p:nvSpPr>
        <p:spPr>
          <a:xfrm>
            <a:off x="6470073" y="2884056"/>
            <a:ext cx="4174836" cy="1159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800" dirty="0"/>
            </a:br>
            <a:r>
              <a:rPr lang="en-US" sz="1800" dirty="0" err="1"/>
              <a:t>SequentialIncrementer</a:t>
            </a:r>
            <a:endParaRPr lang="en-US" sz="1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BED856-B2C3-4F42-AD80-6FDC49EF2623}"/>
              </a:ext>
            </a:extLst>
          </p:cNvPr>
          <p:cNvCxnSpPr>
            <a:stCxn id="9" idx="0"/>
          </p:cNvCxnSpPr>
          <p:nvPr/>
        </p:nvCxnSpPr>
        <p:spPr>
          <a:xfrm flipV="1">
            <a:off x="2927928" y="2179782"/>
            <a:ext cx="1523999" cy="11776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2141EC-B5A9-4B13-89AA-3C64AA94AC78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7056582" y="2179782"/>
            <a:ext cx="1500910" cy="11776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Flowchart: Extract 23">
            <a:extLst>
              <a:ext uri="{FF2B5EF4-FFF2-40B4-BE49-F238E27FC236}">
                <a16:creationId xmlns:a16="http://schemas.microsoft.com/office/drawing/2014/main" id="{AFB15B05-ED40-4FAC-B44C-72EF9E28BAFF}"/>
              </a:ext>
            </a:extLst>
          </p:cNvPr>
          <p:cNvSpPr/>
          <p:nvPr/>
        </p:nvSpPr>
        <p:spPr>
          <a:xfrm rot="2366271">
            <a:off x="4124891" y="2153283"/>
            <a:ext cx="424873" cy="309537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Extract 24">
            <a:extLst>
              <a:ext uri="{FF2B5EF4-FFF2-40B4-BE49-F238E27FC236}">
                <a16:creationId xmlns:a16="http://schemas.microsoft.com/office/drawing/2014/main" id="{8B973978-1496-426A-828C-D145007A3879}"/>
              </a:ext>
            </a:extLst>
          </p:cNvPr>
          <p:cNvSpPr/>
          <p:nvPr/>
        </p:nvSpPr>
        <p:spPr>
          <a:xfrm rot="19052122">
            <a:off x="6968439" y="2137179"/>
            <a:ext cx="424873" cy="341746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&lt;&lt;interface&gt;&gt; Incrementable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&lt;&lt;interface&gt;&gt; Incrementable</dc:title>
  <dc:creator>Matthew Hancock</dc:creator>
  <cp:lastModifiedBy>Matthew Hancock</cp:lastModifiedBy>
  <cp:revision>2</cp:revision>
  <dcterms:created xsi:type="dcterms:W3CDTF">2017-11-14T13:12:34Z</dcterms:created>
  <dcterms:modified xsi:type="dcterms:W3CDTF">2017-11-16T20:10:51Z</dcterms:modified>
</cp:coreProperties>
</file>