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4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9ABD0-2618-4138-8467-ECE75525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2D2B2-4DB7-4964-BE18-48E066ACB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49DBA-396E-445B-9DFE-B65A265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4F810-F3F2-46F1-963E-A31258BC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DCCEA-96A3-46CE-87F2-DA9A3DEB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2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6217-127C-47FD-ACA9-7A2B8C3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99CB8C-9AD6-40BD-8893-59F59E5E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51F20-5AF4-44A9-8404-3CA3BC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17D761-36F9-48EB-86E6-FCEEBD0F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A3D1E-A26F-49C6-8BC1-7594A101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3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C2D9E3-766D-4F72-88A0-1489374B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15456-5AE5-4FFB-951A-56106F54E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97037-13A2-42BC-AE9E-F0ED896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8833C-0682-4F86-9AFD-0578C054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E382C9-EACE-47C0-AC8F-1E3FE88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40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B206C-89BA-4998-9638-287826F0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1FB86-B0E3-4526-B14B-E03492D3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AC633-3AFE-4F4D-A255-34FA9360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8F5F3-5449-4E90-BEBE-E61BE822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E669B-65DA-4447-A7C2-C77DAE9F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7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69D21-9705-4A86-A16E-5A1F8C9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DD54D-B99A-4D36-843F-1991F0B4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705E4-3703-41DF-BE6A-24FAFAD4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AD407-C637-457D-B7CA-BF10F03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8AF4-6A12-40B3-A52B-C8843248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3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40154-DBF2-488C-AB5A-9EF5FDDE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84EEE-4794-4B74-8DE6-88F9941FF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392BB1-2798-41C0-8CF3-21DF0126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548AB-2ACC-47DE-B330-8C50DBC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5805E0-18AF-4DED-ACD2-CE2711C7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8F790-7946-4BC8-95FA-B34EB35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7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8911-5E57-467E-B426-8D63DAED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9B85EC-7F90-42F7-A964-B2C1432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52648F-4AB1-438B-B45D-F0F06F8B8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D6B82-4650-47AB-B013-B134E2898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75A227-29BD-4F52-AAB9-3AF4CAB30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162073-06E6-449F-9A59-C657832A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700479-9E30-4F2A-865A-2815CED7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FE4450-9211-44BA-82B5-57AA3D6E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6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C1601-DE6A-4DF3-ACA9-34CADA46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B1CEFD-6F16-4227-B95C-DBCBF04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2A4A3-4B0B-4D63-859F-701B3EAE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A9897-20FB-4CEF-B56D-DB249961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3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C54F82-9C29-4D02-BF43-905F5387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8145AA-54EC-4C97-95A3-8FD81273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44FB9-B139-4864-B4CE-1F99F8F2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CCC5A-3FC2-409F-A116-42F5E67B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D8EF5-5BD9-47C3-9B22-9702E76D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2AD19-4BA2-4A28-B91F-9B3EF0F49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6924F1-420D-46C8-BE0D-1A1D0BC1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F3988-99DE-4630-846A-DDE943D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0E428C-94B9-4994-BE8C-608E9186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0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AB295-E266-4812-B63A-055D061E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A4C32B-1466-449F-8429-D8F06014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808216-C39D-42C9-BB0E-9E5E9A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B1368C-712D-4CE3-ABED-25A50057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349FF7-2A28-4A65-9F40-7F1B49BB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03FC8-4DA8-4177-BEB2-4850A15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1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84A826-C1A4-4F44-9875-7400B88F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0D99-BE6E-44F2-A6D5-36BB9090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20D38-336F-4F85-A173-59C416036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5B0A-0D8E-4618-8321-C556B59C3833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0903C-3F08-4E2E-BE2B-1FE77BED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F527C-41E5-44F6-9426-53C40838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5146-D543-4C16-8C7F-B0B93C1A5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91912F-3A1A-405E-9328-1042345E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" y="296883"/>
            <a:ext cx="5782139" cy="5985164"/>
          </a:xfrm>
          <a:prstGeom prst="rect">
            <a:avLst/>
          </a:prstGeom>
          <a:solidFill>
            <a:srgbClr val="FF4000"/>
          </a:solidFill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871C936-7F2B-49BE-8D4F-32E55C460CF1}"/>
              </a:ext>
            </a:extLst>
          </p:cNvPr>
          <p:cNvCxnSpPr>
            <a:cxnSpLocks/>
          </p:cNvCxnSpPr>
          <p:nvPr/>
        </p:nvCxnSpPr>
        <p:spPr>
          <a:xfrm rot="5400000" flipV="1">
            <a:off x="2922333" y="2833002"/>
            <a:ext cx="825335" cy="71845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4B3B4EB-332E-4407-ABF3-991B7E1B5FEE}"/>
              </a:ext>
            </a:extLst>
          </p:cNvPr>
          <p:cNvCxnSpPr>
            <a:cxnSpLocks/>
          </p:cNvCxnSpPr>
          <p:nvPr/>
        </p:nvCxnSpPr>
        <p:spPr>
          <a:xfrm rot="5400000">
            <a:off x="1512955" y="3234280"/>
            <a:ext cx="1457262" cy="547827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EBEF7AA-3C21-4D56-88A0-62CF6B5592A3}"/>
              </a:ext>
            </a:extLst>
          </p:cNvPr>
          <p:cNvCxnSpPr>
            <a:cxnSpLocks/>
          </p:cNvCxnSpPr>
          <p:nvPr/>
        </p:nvCxnSpPr>
        <p:spPr>
          <a:xfrm rot="10800000">
            <a:off x="1170152" y="2551187"/>
            <a:ext cx="133200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DAF9169-2DC3-48EC-901F-10D96E366E0C}"/>
              </a:ext>
            </a:extLst>
          </p:cNvPr>
          <p:cNvSpPr txBox="1"/>
          <p:nvPr/>
        </p:nvSpPr>
        <p:spPr>
          <a:xfrm>
            <a:off x="3235186" y="28122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</a:rPr>
              <a:t>OBS1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17A4C9-B9FE-4F1F-B011-ED4A85235193}"/>
              </a:ext>
            </a:extLst>
          </p:cNvPr>
          <p:cNvSpPr txBox="1"/>
          <p:nvPr/>
        </p:nvSpPr>
        <p:spPr>
          <a:xfrm>
            <a:off x="2156480" y="36113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</a:rPr>
              <a:t>OBS2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349282-ADB9-4E6F-BE34-0F77C79929F0}"/>
              </a:ext>
            </a:extLst>
          </p:cNvPr>
          <p:cNvSpPr txBox="1"/>
          <p:nvPr/>
        </p:nvSpPr>
        <p:spPr>
          <a:xfrm>
            <a:off x="604771" y="22077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</a:rPr>
              <a:t>OBS3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214CD5-6F22-4453-96D0-3312973F3D26}"/>
              </a:ext>
            </a:extLst>
          </p:cNvPr>
          <p:cNvSpPr txBox="1"/>
          <p:nvPr/>
        </p:nvSpPr>
        <p:spPr>
          <a:xfrm>
            <a:off x="1613394" y="1464391"/>
            <a:ext cx="66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C8256EC-A6F3-4BF7-978A-9BC675762B72}"/>
              </a:ext>
            </a:extLst>
          </p:cNvPr>
          <p:cNvSpPr txBox="1"/>
          <p:nvPr/>
        </p:nvSpPr>
        <p:spPr>
          <a:xfrm>
            <a:off x="2349840" y="3301341"/>
            <a:ext cx="66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3F81591-B3D9-4E17-ABC1-047FF95BD142}"/>
              </a:ext>
            </a:extLst>
          </p:cNvPr>
          <p:cNvSpPr txBox="1"/>
          <p:nvPr/>
        </p:nvSpPr>
        <p:spPr>
          <a:xfrm>
            <a:off x="776588" y="3604897"/>
            <a:ext cx="66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369DBE-B86E-461C-86C7-59CF4B54D9A0}"/>
              </a:ext>
            </a:extLst>
          </p:cNvPr>
          <p:cNvSpPr txBox="1"/>
          <p:nvPr/>
        </p:nvSpPr>
        <p:spPr>
          <a:xfrm>
            <a:off x="2435623" y="31974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OBS2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983490-F9A6-4E3A-B43E-A4C52D8955F3}"/>
              </a:ext>
            </a:extLst>
          </p:cNvPr>
          <p:cNvSpPr txBox="1"/>
          <p:nvPr/>
        </p:nvSpPr>
        <p:spPr>
          <a:xfrm>
            <a:off x="1750820" y="14643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de-DE" dirty="0"/>
              <a:t>OBS1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4FB404-7C6D-4C7E-9265-81C0348BE877}"/>
              </a:ext>
            </a:extLst>
          </p:cNvPr>
          <p:cNvSpPr txBox="1"/>
          <p:nvPr/>
        </p:nvSpPr>
        <p:spPr>
          <a:xfrm>
            <a:off x="843788" y="32338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OBS3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9D450D-2F72-4AE8-B2CA-3DF22E4B1A6C}"/>
              </a:ext>
            </a:extLst>
          </p:cNvPr>
          <p:cNvSpPr txBox="1"/>
          <p:nvPr/>
        </p:nvSpPr>
        <p:spPr>
          <a:xfrm>
            <a:off x="354070" y="5011239"/>
            <a:ext cx="1802410" cy="1152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141294-3D61-49BE-B522-5AAB787CD55B}"/>
              </a:ext>
            </a:extLst>
          </p:cNvPr>
          <p:cNvSpPr txBox="1"/>
          <p:nvPr/>
        </p:nvSpPr>
        <p:spPr>
          <a:xfrm>
            <a:off x="4354615" y="2281810"/>
            <a:ext cx="1275167" cy="9294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71D055-B3D4-4122-BB32-88C8F2023E8E}"/>
              </a:ext>
            </a:extLst>
          </p:cNvPr>
          <p:cNvSpPr txBox="1"/>
          <p:nvPr/>
        </p:nvSpPr>
        <p:spPr>
          <a:xfrm>
            <a:off x="3970065" y="3817196"/>
            <a:ext cx="1563835" cy="9294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0C7A8B-9BF8-4CBD-9127-94B8934CDAD8}"/>
              </a:ext>
            </a:extLst>
          </p:cNvPr>
          <p:cNvSpPr txBox="1"/>
          <p:nvPr/>
        </p:nvSpPr>
        <p:spPr>
          <a:xfrm>
            <a:off x="2212522" y="4099637"/>
            <a:ext cx="827395" cy="544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90446E7-AAEB-4483-AE9D-195FD5FE1696}"/>
              </a:ext>
            </a:extLst>
          </p:cNvPr>
          <p:cNvSpPr txBox="1"/>
          <p:nvPr/>
        </p:nvSpPr>
        <p:spPr>
          <a:xfrm>
            <a:off x="4065397" y="3079680"/>
            <a:ext cx="827395" cy="544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30D7C2-9E39-4529-928F-E7CAE2206B7D}"/>
              </a:ext>
            </a:extLst>
          </p:cNvPr>
          <p:cNvSpPr txBox="1"/>
          <p:nvPr/>
        </p:nvSpPr>
        <p:spPr>
          <a:xfrm>
            <a:off x="3072821" y="2116615"/>
            <a:ext cx="827395" cy="544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D09C21-247B-4C84-AA84-7B9B7EFA0DE9}"/>
              </a:ext>
            </a:extLst>
          </p:cNvPr>
          <p:cNvSpPr txBox="1"/>
          <p:nvPr/>
        </p:nvSpPr>
        <p:spPr>
          <a:xfrm>
            <a:off x="2866833" y="586547"/>
            <a:ext cx="827395" cy="544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DEE951-6835-4DA8-8ECF-C9DE34FCE7E1}"/>
                  </a:ext>
                </a:extLst>
              </p:cNvPr>
              <p:cNvSpPr txBox="1"/>
              <p:nvPr/>
            </p:nvSpPr>
            <p:spPr>
              <a:xfrm>
                <a:off x="6798759" y="2111002"/>
                <a:ext cx="39523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DEE951-6835-4DA8-8ECF-C9DE34FCE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59" y="2111002"/>
                <a:ext cx="3952364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210208C1-A202-4877-A04E-E70A9F1C8AFA}"/>
              </a:ext>
            </a:extLst>
          </p:cNvPr>
          <p:cNvSpPr txBox="1"/>
          <p:nvPr/>
        </p:nvSpPr>
        <p:spPr>
          <a:xfrm>
            <a:off x="6448030" y="3103631"/>
            <a:ext cx="157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00FF"/>
                </a:solidFill>
              </a:rPr>
              <a:t>observation</a:t>
            </a:r>
            <a:r>
              <a:rPr lang="de-DE" sz="1600" dirty="0">
                <a:solidFill>
                  <a:srgbClr val="0000FF"/>
                </a:solidFill>
              </a:rPr>
              <a:t> in </a:t>
            </a:r>
          </a:p>
          <a:p>
            <a:pPr algn="ctr"/>
            <a:r>
              <a:rPr lang="de-DE" sz="1600" dirty="0" err="1">
                <a:solidFill>
                  <a:srgbClr val="0000FF"/>
                </a:solidFill>
              </a:rPr>
              <a:t>map</a:t>
            </a:r>
            <a:r>
              <a:rPr lang="de-DE" sz="1600" dirty="0">
                <a:solidFill>
                  <a:srgbClr val="0000FF"/>
                </a:solidFill>
              </a:rPr>
              <a:t> </a:t>
            </a:r>
            <a:r>
              <a:rPr lang="de-DE" sz="1600" dirty="0" err="1">
                <a:solidFill>
                  <a:srgbClr val="0000FF"/>
                </a:solidFill>
              </a:rPr>
              <a:t>coordinates</a:t>
            </a:r>
            <a:endParaRPr lang="de-DE" sz="1600" dirty="0">
              <a:solidFill>
                <a:srgbClr val="0000FF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93331A2-F01D-44EF-8194-8F8CDC229EEE}"/>
              </a:ext>
            </a:extLst>
          </p:cNvPr>
          <p:cNvSpPr txBox="1"/>
          <p:nvPr/>
        </p:nvSpPr>
        <p:spPr>
          <a:xfrm>
            <a:off x="9441060" y="3103631"/>
            <a:ext cx="17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FF0000"/>
                </a:solidFill>
              </a:rPr>
              <a:t>observation</a:t>
            </a:r>
            <a:r>
              <a:rPr lang="de-DE" sz="1600" dirty="0">
                <a:solidFill>
                  <a:srgbClr val="FF0000"/>
                </a:solidFill>
              </a:rPr>
              <a:t> in </a:t>
            </a:r>
          </a:p>
          <a:p>
            <a:pPr algn="ctr"/>
            <a:r>
              <a:rPr lang="de-DE" sz="1600" dirty="0" err="1">
                <a:solidFill>
                  <a:srgbClr val="FF0000"/>
                </a:solidFill>
              </a:rPr>
              <a:t>vehicle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coordinates</a:t>
            </a:r>
            <a:endParaRPr lang="de-DE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29F39FD-7415-40F6-95F5-4E215DE4A459}"/>
                  </a:ext>
                </a:extLst>
              </p:cNvPr>
              <p:cNvSpPr txBox="1"/>
              <p:nvPr/>
            </p:nvSpPr>
            <p:spPr>
              <a:xfrm>
                <a:off x="7442783" y="902774"/>
                <a:ext cx="317426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Homogenous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transformation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matrix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particle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orientation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and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particle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location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in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map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coordinates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29F39FD-7415-40F6-95F5-4E215DE4A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83" y="902774"/>
                <a:ext cx="3174267" cy="1077218"/>
              </a:xfrm>
              <a:prstGeom prst="rect">
                <a:avLst/>
              </a:prstGeom>
              <a:blipFill>
                <a:blip r:embed="rId4"/>
                <a:stretch>
                  <a:fillRect l="-768" t="-1695" r="-384" b="-62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5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 A</dc:creator>
  <cp:lastModifiedBy>P A</cp:lastModifiedBy>
  <cp:revision>13</cp:revision>
  <dcterms:created xsi:type="dcterms:W3CDTF">2020-12-14T19:25:58Z</dcterms:created>
  <dcterms:modified xsi:type="dcterms:W3CDTF">2021-07-28T20:20:22Z</dcterms:modified>
</cp:coreProperties>
</file>