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 snapToObjects="1" showGuides="1">
      <p:cViewPr varScale="1">
        <p:scale>
          <a:sx n="88" d="100"/>
          <a:sy n="88" d="100"/>
        </p:scale>
        <p:origin x="184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vic.gov.au/" TargetMode="External"/><Relationship Id="rId2" Type="http://schemas.openxmlformats.org/officeDocument/2006/relationships/hyperlink" Target="https://www.matthewproctor.com/full_australian_postcodes_v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21E22-EBEF-A245-B331-B3DAC4F30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it-IT" b="1" dirty="0"/>
              <a:t>IBM COURSE: </a:t>
            </a:r>
            <a:br>
              <a:rPr lang="it-IT" b="1" dirty="0"/>
            </a:br>
            <a:r>
              <a:rPr lang="it-IT" sz="4000" dirty="0"/>
              <a:t>APPLIED DATA SCIENCE CAPSTONE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F82206-C64E-184E-9FA1-D031BB12C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t-IT" dirty="0"/>
              <a:t>Peer-</a:t>
            </a:r>
            <a:r>
              <a:rPr lang="it-IT" dirty="0" err="1"/>
              <a:t>graded</a:t>
            </a:r>
            <a:r>
              <a:rPr lang="it-IT" dirty="0"/>
              <a:t> </a:t>
            </a:r>
            <a:r>
              <a:rPr lang="it-IT" dirty="0" err="1"/>
              <a:t>Assignment</a:t>
            </a:r>
            <a:r>
              <a:rPr lang="it-IT" dirty="0"/>
              <a:t>: </a:t>
            </a:r>
            <a:r>
              <a:rPr lang="it-IT" dirty="0" err="1"/>
              <a:t>Capstone</a:t>
            </a:r>
            <a:r>
              <a:rPr lang="it-IT" dirty="0"/>
              <a:t> Project - The Battle of </a:t>
            </a:r>
            <a:r>
              <a:rPr lang="it-IT" dirty="0" err="1"/>
              <a:t>Neighborhoods</a:t>
            </a:r>
            <a:r>
              <a:rPr lang="it-IT" dirty="0"/>
              <a:t> (Week 5)</a:t>
            </a:r>
          </a:p>
        </p:txBody>
      </p:sp>
    </p:spTree>
    <p:extLst>
      <p:ext uri="{BB962C8B-B14F-4D97-AF65-F5344CB8AC3E}">
        <p14:creationId xmlns:p14="http://schemas.microsoft.com/office/powerpoint/2010/main" val="141113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0F53D-3405-9847-8614-2FB3F140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I.	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ABDC6C-D2BB-A849-BED6-459A04D7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Question</a:t>
            </a:r>
            <a:r>
              <a:rPr lang="it-IT" dirty="0"/>
              <a:t>: </a:t>
            </a:r>
            <a:r>
              <a:rPr lang="it-IT" dirty="0" err="1"/>
              <a:t>Introduction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discuss</a:t>
            </a:r>
            <a:r>
              <a:rPr lang="it-IT" dirty="0"/>
              <a:t> the business </a:t>
            </a:r>
            <a:r>
              <a:rPr lang="it-IT" dirty="0" err="1"/>
              <a:t>problem</a:t>
            </a:r>
            <a:r>
              <a:rPr lang="it-IT" dirty="0"/>
              <a:t> and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interested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be </a:t>
            </a:r>
            <a:r>
              <a:rPr lang="it-IT" dirty="0" err="1"/>
              <a:t>addressed</a:t>
            </a:r>
            <a:r>
              <a:rPr lang="it-IT" dirty="0"/>
              <a:t> with </a:t>
            </a:r>
            <a:r>
              <a:rPr lang="it-IT" dirty="0" err="1"/>
              <a:t>such</a:t>
            </a:r>
            <a:r>
              <a:rPr lang="it-IT" dirty="0"/>
              <a:t> work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measure</a:t>
            </a:r>
            <a:r>
              <a:rPr lang="it-IT" dirty="0"/>
              <a:t> the </a:t>
            </a:r>
            <a:r>
              <a:rPr lang="it-IT" dirty="0" err="1"/>
              <a:t>attractiveness</a:t>
            </a:r>
            <a:r>
              <a:rPr lang="it-IT" dirty="0"/>
              <a:t> of the City of </a:t>
            </a:r>
            <a:r>
              <a:rPr lang="it-IT" dirty="0" err="1"/>
              <a:t>Melbourn</a:t>
            </a:r>
            <a:r>
              <a:rPr lang="it-IT" dirty="0"/>
              <a:t>, Australia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facilities</a:t>
            </a:r>
            <a:r>
              <a:rPr lang="it-IT" dirty="0"/>
              <a:t> (</a:t>
            </a:r>
            <a:r>
              <a:rPr lang="it-IT" dirty="0" err="1"/>
              <a:t>parks</a:t>
            </a:r>
            <a:r>
              <a:rPr lang="it-IT" dirty="0"/>
              <a:t>, </a:t>
            </a:r>
            <a:r>
              <a:rPr lang="it-IT" dirty="0" err="1"/>
              <a:t>cafes</a:t>
            </a:r>
            <a:r>
              <a:rPr lang="it-IT" dirty="0"/>
              <a:t>,…), in </a:t>
            </a:r>
            <a:r>
              <a:rPr lang="it-IT" dirty="0" err="1"/>
              <a:t>particular</a:t>
            </a:r>
            <a:r>
              <a:rPr lang="it-IT" dirty="0"/>
              <a:t> in the </a:t>
            </a:r>
            <a:r>
              <a:rPr lang="it-IT" dirty="0" err="1"/>
              <a:t>Northern</a:t>
            </a:r>
            <a:r>
              <a:rPr lang="it-IT" dirty="0"/>
              <a:t> part of the city.</a:t>
            </a:r>
          </a:p>
          <a:p>
            <a:pPr marL="0" indent="0">
              <a:buNone/>
            </a:pPr>
            <a:r>
              <a:rPr lang="it-IT" dirty="0" err="1"/>
              <a:t>Such</a:t>
            </a:r>
            <a:r>
              <a:rPr lang="it-IT" dirty="0"/>
              <a:t> work </a:t>
            </a:r>
            <a:r>
              <a:rPr lang="it-IT" dirty="0" err="1"/>
              <a:t>could</a:t>
            </a:r>
            <a:r>
              <a:rPr lang="it-IT" dirty="0"/>
              <a:t> be in the </a:t>
            </a:r>
            <a:r>
              <a:rPr lang="it-IT" dirty="0" err="1"/>
              <a:t>interest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are </a:t>
            </a:r>
            <a:r>
              <a:rPr lang="it-IT" dirty="0" err="1"/>
              <a:t>looking</a:t>
            </a:r>
            <a:r>
              <a:rPr lang="it-IT" dirty="0"/>
              <a:t> for an </a:t>
            </a:r>
            <a:r>
              <a:rPr lang="it-IT" dirty="0" err="1"/>
              <a:t>apartment</a:t>
            </a:r>
            <a:r>
              <a:rPr lang="it-IT" dirty="0"/>
              <a:t> in </a:t>
            </a:r>
            <a:r>
              <a:rPr lang="it-IT" dirty="0" err="1"/>
              <a:t>such</a:t>
            </a:r>
            <a:r>
              <a:rPr lang="it-IT" dirty="0"/>
              <a:t> area,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1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9274F-B6A4-1149-8043-0FEB25A9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II.	DATA DESCRIPTION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DE1DFF-4D81-7044-AD59-6AD6B73B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Question</a:t>
            </a:r>
            <a:r>
              <a:rPr lang="it-IT" dirty="0"/>
              <a:t>: Data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describe</a:t>
            </a:r>
            <a:r>
              <a:rPr lang="it-IT" dirty="0"/>
              <a:t>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to solve the </a:t>
            </a:r>
            <a:r>
              <a:rPr lang="it-IT" dirty="0" err="1"/>
              <a:t>problem</a:t>
            </a:r>
            <a:r>
              <a:rPr lang="it-IT" dirty="0"/>
              <a:t> and the source of the data.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data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be </a:t>
            </a:r>
            <a:r>
              <a:rPr lang="it-IT" dirty="0" err="1"/>
              <a:t>used</a:t>
            </a:r>
            <a:r>
              <a:rPr lang="it-IT" dirty="0"/>
              <a:t> are </a:t>
            </a:r>
            <a:r>
              <a:rPr lang="it-IT" dirty="0" err="1"/>
              <a:t>mainly</a:t>
            </a:r>
            <a:r>
              <a:rPr lang="it-IT" dirty="0"/>
              <a:t> the </a:t>
            </a:r>
            <a:r>
              <a:rPr lang="it-IT" dirty="0" err="1"/>
              <a:t>postcodes</a:t>
            </a:r>
            <a:r>
              <a:rPr lang="it-IT" dirty="0"/>
              <a:t> and the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house</a:t>
            </a:r>
            <a:r>
              <a:rPr lang="it-IT" dirty="0"/>
              <a:t> sales </a:t>
            </a:r>
            <a:r>
              <a:rPr lang="it-IT" dirty="0" err="1"/>
              <a:t>price</a:t>
            </a:r>
            <a:r>
              <a:rPr lang="it-IT" dirty="0"/>
              <a:t> in the state of Victoria (VIC), Australia. </a:t>
            </a:r>
            <a:r>
              <a:rPr lang="it-IT" dirty="0" err="1"/>
              <a:t>Such</a:t>
            </a:r>
            <a:r>
              <a:rPr lang="it-IT" dirty="0"/>
              <a:t> data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structured</a:t>
            </a:r>
            <a:r>
              <a:rPr lang="it-IT" dirty="0"/>
              <a:t> and </a:t>
            </a:r>
            <a:r>
              <a:rPr lang="it-IT" dirty="0" err="1"/>
              <a:t>clean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work on </a:t>
            </a:r>
            <a:r>
              <a:rPr lang="it-IT" dirty="0" err="1"/>
              <a:t>such</a:t>
            </a:r>
            <a:r>
              <a:rPr lang="it-IT" dirty="0"/>
              <a:t> area.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https://www.matthewproctor.com/full_australian_postcodes_vic</a:t>
            </a:r>
            <a:endParaRPr lang="it-IT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https://www.data.vic.gov.au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120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981E-235D-024D-8FF1-A0299325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III.	METHODOLOGY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FCDF1-F49F-5747-B697-6DF90E2EF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36724" cy="4149988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Question</a:t>
            </a:r>
            <a:r>
              <a:rPr lang="it-IT" dirty="0"/>
              <a:t>: </a:t>
            </a:r>
            <a:r>
              <a:rPr lang="it-IT" dirty="0" err="1"/>
              <a:t>Methodology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component of the report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discuss</a:t>
            </a:r>
            <a:r>
              <a:rPr lang="it-IT" dirty="0"/>
              <a:t> and </a:t>
            </a:r>
            <a:r>
              <a:rPr lang="it-IT" dirty="0" err="1"/>
              <a:t>describe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exploratory</a:t>
            </a:r>
            <a:r>
              <a:rPr lang="it-IT" dirty="0"/>
              <a:t> data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,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inferential</a:t>
            </a:r>
            <a:r>
              <a:rPr lang="it-IT" dirty="0"/>
              <a:t>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and </a:t>
            </a:r>
            <a:r>
              <a:rPr lang="it-IT" dirty="0" err="1"/>
              <a:t>what</a:t>
            </a:r>
            <a:r>
              <a:rPr lang="it-IT" dirty="0"/>
              <a:t> machine </a:t>
            </a:r>
            <a:r>
              <a:rPr lang="it-IT" dirty="0" err="1"/>
              <a:t>learnings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and </a:t>
            </a:r>
            <a:r>
              <a:rPr lang="it-IT" dirty="0" err="1"/>
              <a:t>why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measure</a:t>
            </a:r>
            <a:r>
              <a:rPr lang="it-IT" dirty="0"/>
              <a:t> the </a:t>
            </a:r>
            <a:r>
              <a:rPr lang="it-IT" dirty="0" err="1"/>
              <a:t>attractiveness</a:t>
            </a:r>
            <a:r>
              <a:rPr lang="it-IT" dirty="0"/>
              <a:t> of the </a:t>
            </a:r>
            <a:r>
              <a:rPr lang="it-IT" dirty="0" err="1"/>
              <a:t>Northern</a:t>
            </a:r>
            <a:r>
              <a:rPr lang="it-IT" dirty="0"/>
              <a:t> part of Melbourne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analysed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of the </a:t>
            </a:r>
            <a:r>
              <a:rPr lang="it-IT" dirty="0" err="1"/>
              <a:t>Suburb</a:t>
            </a:r>
            <a:r>
              <a:rPr lang="it-IT" dirty="0"/>
              <a:t>: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cafes</a:t>
            </a:r>
            <a:r>
              <a:rPr lang="it-IT" dirty="0"/>
              <a:t>, </a:t>
            </a:r>
            <a:r>
              <a:rPr lang="it-IT" dirty="0" err="1"/>
              <a:t>parks</a:t>
            </a:r>
            <a:r>
              <a:rPr lang="it-IT" dirty="0"/>
              <a:t>,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price</a:t>
            </a:r>
            <a:r>
              <a:rPr lang="it-IT" dirty="0"/>
              <a:t>, </a:t>
            </a:r>
            <a:r>
              <a:rPr lang="it-IT" dirty="0" err="1"/>
              <a:t>distance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step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: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1.	</a:t>
            </a:r>
            <a:r>
              <a:rPr lang="it-IT" dirty="0" err="1"/>
              <a:t>Serach</a:t>
            </a:r>
            <a:r>
              <a:rPr lang="it-IT" dirty="0"/>
              <a:t> of the </a:t>
            </a:r>
            <a:r>
              <a:rPr lang="it-IT" dirty="0" err="1"/>
              <a:t>abovementioned</a:t>
            </a:r>
            <a:r>
              <a:rPr lang="it-IT" dirty="0"/>
              <a:t> data from </a:t>
            </a:r>
            <a:r>
              <a:rPr lang="it-IT" dirty="0" err="1"/>
              <a:t>which</a:t>
            </a:r>
            <a:r>
              <a:rPr lang="it-IT" dirty="0"/>
              <a:t> start the </a:t>
            </a:r>
            <a:r>
              <a:rPr lang="it-IT" dirty="0" err="1"/>
              <a:t>analysis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2.	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data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and </a:t>
            </a:r>
            <a:r>
              <a:rPr lang="it-IT" dirty="0" err="1"/>
              <a:t>consistent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the </a:t>
            </a:r>
            <a:r>
              <a:rPr lang="it-IT" dirty="0" err="1"/>
              <a:t>analysis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3.	</a:t>
            </a:r>
            <a:r>
              <a:rPr lang="it-IT" dirty="0" err="1"/>
              <a:t>Clean</a:t>
            </a:r>
            <a:r>
              <a:rPr lang="it-IT" dirty="0"/>
              <a:t> the data and </a:t>
            </a:r>
            <a:r>
              <a:rPr lang="it-IT" dirty="0" err="1"/>
              <a:t>structure</a:t>
            </a:r>
            <a:r>
              <a:rPr lang="it-IT" dirty="0"/>
              <a:t> (</a:t>
            </a:r>
            <a:r>
              <a:rPr lang="it-IT" dirty="0" err="1"/>
              <a:t>fliter</a:t>
            </a:r>
            <a:r>
              <a:rPr lang="it-IT" dirty="0"/>
              <a:t> and </a:t>
            </a:r>
            <a:r>
              <a:rPr lang="it-IT" dirty="0" err="1"/>
              <a:t>sort</a:t>
            </a:r>
            <a:r>
              <a:rPr lang="it-IT" dirty="0"/>
              <a:t>)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to be </a:t>
            </a:r>
            <a:r>
              <a:rPr lang="it-IT" dirty="0" err="1"/>
              <a:t>used</a:t>
            </a:r>
            <a:r>
              <a:rPr lang="it-IT" dirty="0"/>
              <a:t> for the </a:t>
            </a:r>
            <a:r>
              <a:rPr lang="it-IT" dirty="0" err="1"/>
              <a:t>analysis</a:t>
            </a:r>
            <a:r>
              <a:rPr lang="it-IT" dirty="0"/>
              <a:t> on the </a:t>
            </a:r>
            <a:r>
              <a:rPr lang="it-IT" dirty="0" err="1"/>
              <a:t>basis</a:t>
            </a:r>
            <a:r>
              <a:rPr lang="it-IT" dirty="0"/>
              <a:t> of the </a:t>
            </a:r>
            <a:r>
              <a:rPr lang="it-IT" dirty="0" err="1"/>
              <a:t>abovementioned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(</a:t>
            </a:r>
            <a:r>
              <a:rPr lang="it-IT" dirty="0" err="1"/>
              <a:t>cafes</a:t>
            </a:r>
            <a:r>
              <a:rPr lang="it-IT" dirty="0"/>
              <a:t> and </a:t>
            </a:r>
            <a:r>
              <a:rPr lang="it-IT" dirty="0" err="1"/>
              <a:t>parks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4.	</a:t>
            </a:r>
            <a:r>
              <a:rPr lang="it-IT" dirty="0" err="1"/>
              <a:t>Scrape</a:t>
            </a:r>
            <a:r>
              <a:rPr lang="it-IT" dirty="0"/>
              <a:t> the data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analyse</a:t>
            </a:r>
            <a:r>
              <a:rPr lang="it-IT" dirty="0"/>
              <a:t> the location.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thanks</a:t>
            </a:r>
            <a:r>
              <a:rPr lang="it-IT" dirty="0"/>
              <a:t> to </a:t>
            </a:r>
            <a:r>
              <a:rPr lang="it-IT" dirty="0" err="1"/>
              <a:t>Foursquare</a:t>
            </a:r>
            <a:r>
              <a:rPr lang="it-IT" dirty="0"/>
              <a:t> API</a:t>
            </a:r>
          </a:p>
          <a:p>
            <a:pPr marL="0" indent="0">
              <a:buNone/>
            </a:pPr>
            <a:r>
              <a:rPr lang="it-IT" dirty="0"/>
              <a:t>5.	Group the data.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thanks</a:t>
            </a:r>
            <a:r>
              <a:rPr lang="it-IT" dirty="0"/>
              <a:t> to k-</a:t>
            </a:r>
            <a:r>
              <a:rPr lang="it-IT" dirty="0" err="1"/>
              <a:t>means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6.	Analysis of the </a:t>
            </a:r>
            <a:r>
              <a:rPr lang="it-IT" dirty="0" err="1"/>
              <a:t>identified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house</a:t>
            </a:r>
            <a:r>
              <a:rPr lang="it-IT" dirty="0"/>
              <a:t> </a:t>
            </a:r>
            <a:r>
              <a:rPr lang="it-IT" dirty="0" err="1"/>
              <a:t>price</a:t>
            </a:r>
            <a:r>
              <a:rPr lang="it-IT" dirty="0"/>
              <a:t> and </a:t>
            </a:r>
            <a:r>
              <a:rPr lang="it-IT" dirty="0" err="1"/>
              <a:t>distance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7.	</a:t>
            </a:r>
            <a:r>
              <a:rPr lang="it-IT" dirty="0" err="1"/>
              <a:t>Identify</a:t>
            </a:r>
            <a:r>
              <a:rPr lang="it-IT" dirty="0"/>
              <a:t> the best </a:t>
            </a:r>
            <a:r>
              <a:rPr lang="it-IT" dirty="0" err="1"/>
              <a:t>group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10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09185-0AA9-6743-A9CC-8013BE77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86D27-14D8-934A-8E96-85E29A2D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Question: Results section where you discuss the results.</a:t>
            </a:r>
            <a:endParaRPr lang="it-IT" dirty="0"/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FE988C3D-54DA-4842-991F-EDACFCA005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3075809"/>
            <a:ext cx="4043680" cy="242760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706DDE8-3A0E-DF4C-8238-8EDE8E1824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80" y="3075809"/>
            <a:ext cx="5105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98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4</TotalTime>
  <Words>441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Berlino</vt:lpstr>
      <vt:lpstr>IBM COURSE:  APPLIED DATA SCIENCE CAPSTONE</vt:lpstr>
      <vt:lpstr>I. INTRODUCTION</vt:lpstr>
      <vt:lpstr>II. DATA DESCRIPTION</vt:lpstr>
      <vt:lpstr>III. 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COURSE:  APPLIED DATA SCIENCE CAPSTONE</dc:title>
  <dc:creator>Paolo Abbate</dc:creator>
  <cp:lastModifiedBy>Paolo Abbate</cp:lastModifiedBy>
  <cp:revision>1</cp:revision>
  <dcterms:created xsi:type="dcterms:W3CDTF">2021-05-06T13:57:42Z</dcterms:created>
  <dcterms:modified xsi:type="dcterms:W3CDTF">2021-05-06T14:02:14Z</dcterms:modified>
</cp:coreProperties>
</file>