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5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2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23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48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33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0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53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9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7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0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1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95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5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9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22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AF72-6E74-46AA-A6E0-A33D1EF8D8DC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1FAFDF-D18E-4D07-B39B-3AF45AE16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6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icomments.com/desi/thank-yo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5541-AC0E-E646-6818-2FD817DDF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5712" y="1210171"/>
            <a:ext cx="8915399" cy="2262781"/>
          </a:xfrm>
        </p:spPr>
        <p:txBody>
          <a:bodyPr/>
          <a:lstStyle/>
          <a:p>
            <a:r>
              <a:rPr lang="en-US" dirty="0"/>
              <a:t>Game 2248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B2F6-17CB-2A19-EDA0-AC99966CD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8957" y="4516438"/>
            <a:ext cx="4295479" cy="1655762"/>
          </a:xfrm>
        </p:spPr>
        <p:txBody>
          <a:bodyPr>
            <a:normAutofit/>
          </a:bodyPr>
          <a:lstStyle/>
          <a:p>
            <a:r>
              <a:rPr lang="en-US" dirty="0"/>
              <a:t>Name: pabbathi Nikhil</a:t>
            </a:r>
          </a:p>
          <a:p>
            <a:r>
              <a:rPr lang="en-US" dirty="0"/>
              <a:t>Uid:21BCS9006</a:t>
            </a:r>
          </a:p>
          <a:p>
            <a:r>
              <a:rPr lang="en-US" dirty="0" err="1"/>
              <a:t>University:Chandigarh</a:t>
            </a:r>
            <a:r>
              <a:rPr lang="en-US" dirty="0"/>
              <a:t> university</a:t>
            </a:r>
          </a:p>
          <a:p>
            <a:r>
              <a:rPr lang="en-US" dirty="0"/>
              <a:t>Gmail:511pnikhil@gmail.com</a:t>
            </a:r>
          </a:p>
        </p:txBody>
      </p:sp>
    </p:spTree>
    <p:extLst>
      <p:ext uri="{BB962C8B-B14F-4D97-AF65-F5344CB8AC3E}">
        <p14:creationId xmlns:p14="http://schemas.microsoft.com/office/powerpoint/2010/main" val="255958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AF30-B1A5-4C11-02EE-799845D3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2248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EFA6-3C4F-2986-C9D9-FD30D52A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Overview</a:t>
            </a:r>
            <a:r>
              <a:rPr lang="en-US" dirty="0"/>
              <a:t>: The 2248 Game is a puzzle game where the goal is to merge tiles to reach the target value of 2048.</a:t>
            </a:r>
          </a:p>
          <a:p>
            <a:pPr marL="0" indent="0">
              <a:buNone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Board Size</a:t>
            </a:r>
            <a:r>
              <a:rPr lang="en-US" dirty="0"/>
              <a:t>: 4x4 grid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Target Value</a:t>
            </a:r>
            <a:r>
              <a:rPr lang="en-US" dirty="0"/>
              <a:t>: 2048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Scoring Mechanism</a:t>
            </a:r>
            <a:r>
              <a:rPr lang="en-US" dirty="0"/>
              <a:t>: Accumulate points by merging tiles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Game Mechanics</a:t>
            </a:r>
            <a:r>
              <a:rPr lang="en-US" dirty="0"/>
              <a:t>: Drag and merge tiles to combine their values</a:t>
            </a:r>
          </a:p>
          <a:p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Language: Python</a:t>
            </a:r>
            <a:br>
              <a:rPr lang="en-US" sz="2000" dirty="0"/>
            </a:br>
            <a:r>
              <a:rPr lang="en-US" sz="2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GUI Framework: Tkinter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9725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FCCB-E20E-980F-985E-2642D444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7" y="280284"/>
            <a:ext cx="10515600" cy="1325563"/>
          </a:xfrm>
        </p:spPr>
        <p:txBody>
          <a:bodyPr/>
          <a:lstStyle/>
          <a:p>
            <a:r>
              <a:rPr lang="en-IN" dirty="0"/>
              <a:t>Game Mechanics and User Interface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DEC12A-C83A-0DCC-8504-B59DDCC14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1522" y="1605847"/>
            <a:ext cx="10030905" cy="354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Drawing the 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draw_board()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Selecting and Merging Tiles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select_tile()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merge_selected_tiles()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Winning Condition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check_win()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Over Condition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check_game_over()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/>
              <a:t>Screens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b="1" dirty="0"/>
              <a:t>Start Screen</a:t>
            </a:r>
            <a:r>
              <a:rPr lang="en-US" sz="1800" dirty="0"/>
              <a:t>: Welcome message and start button</a:t>
            </a:r>
          </a:p>
          <a:p>
            <a:pPr marL="0" indent="0">
              <a:buNone/>
            </a:pPr>
            <a:r>
              <a:rPr lang="en-US" sz="1800" b="1" dirty="0"/>
              <a:t>Game Screen</a:t>
            </a:r>
            <a:r>
              <a:rPr lang="en-US" sz="1800" dirty="0"/>
              <a:t>: Current score, target value, game board, restart button</a:t>
            </a:r>
          </a:p>
          <a:p>
            <a:pPr marL="0" indent="0">
              <a:buNone/>
            </a:pPr>
            <a:r>
              <a:rPr lang="en-US" sz="1800" b="1" dirty="0"/>
              <a:t>Game Over Screen</a:t>
            </a:r>
            <a:r>
              <a:rPr lang="en-US" sz="1800" dirty="0"/>
              <a:t>: Message and retry button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3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DD78CE-6A06-DE17-8709-047405C08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31575" y="1643407"/>
            <a:ext cx="6710923" cy="3778250"/>
          </a:xfrm>
        </p:spPr>
      </p:pic>
    </p:spTree>
    <p:extLst>
      <p:ext uri="{BB962C8B-B14F-4D97-AF65-F5344CB8AC3E}">
        <p14:creationId xmlns:p14="http://schemas.microsoft.com/office/powerpoint/2010/main" val="28414060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169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Arial Unicode MS</vt:lpstr>
      <vt:lpstr>Century Gothic</vt:lpstr>
      <vt:lpstr>Wingdings 3</vt:lpstr>
      <vt:lpstr>Wisp</vt:lpstr>
      <vt:lpstr>Game 2248</vt:lpstr>
      <vt:lpstr>Introduction to 2248 Game</vt:lpstr>
      <vt:lpstr>Game Mechanics and User 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pabbathi nikhil</dc:creator>
  <cp:lastModifiedBy>pabbathi nikhil</cp:lastModifiedBy>
  <cp:revision>1</cp:revision>
  <dcterms:created xsi:type="dcterms:W3CDTF">2024-07-08T04:52:00Z</dcterms:created>
  <dcterms:modified xsi:type="dcterms:W3CDTF">2024-07-08T04:55:53Z</dcterms:modified>
</cp:coreProperties>
</file>