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495" r:id="rId6"/>
    <p:sldId id="2147470496" r:id="rId7"/>
    <p:sldId id="2147470497" r:id="rId8"/>
    <p:sldId id="2147470491" r:id="rId9"/>
    <p:sldId id="21474704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</a:t>
            </a:r>
            <a:r>
              <a:rPr lang="en-US" sz="54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36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-24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1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calibri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28</a:t>
            </a:r>
            <a:r>
              <a:rPr lang="en-US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HARI PRASATH</cp:lastModifiedBy>
  <cp:revision>10</cp:revision>
  <dcterms:created xsi:type="dcterms:W3CDTF">2024-05-13T10:33:11Z</dcterms:created>
  <dcterms:modified xsi:type="dcterms:W3CDTF">2025-08-25T08:33:47Z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