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501" r:id="rId7"/>
    <p:sldId id="2147470498" r:id="rId8"/>
    <p:sldId id="2147470497" r:id="rId9"/>
    <p:sldId id="2147470499" r:id="rId10"/>
    <p:sldId id="2147470502" r:id="rId11"/>
    <p:sldId id="21474705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…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Conclusion…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14</cp:revision>
  <dcterms:created xsi:type="dcterms:W3CDTF">2024-05-13T10:33:11Z</dcterms:created>
  <dcterms:modified xsi:type="dcterms:W3CDTF">2025-10-06T09:41:15Z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