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6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2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82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1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25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87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01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15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9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6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7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5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1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0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9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04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BF8E-4B64-4397-BC3A-189C05C0C48D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97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41B26C8-C846-AA8A-B69D-9F1D8EA96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6651" y="292567"/>
            <a:ext cx="9849745" cy="3136433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Proyecto de investigación sobre detección de caras mediante </a:t>
            </a:r>
            <a:r>
              <a:rPr lang="es-ES" dirty="0" err="1">
                <a:solidFill>
                  <a:schemeClr val="tx1"/>
                </a:solidFill>
              </a:rPr>
              <a:t>OpenCV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A0F5923B-3792-9439-F356-4381FF85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86" y="5272078"/>
            <a:ext cx="4289702" cy="141715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Alejandro Rodríguez </a:t>
            </a:r>
            <a:r>
              <a:rPr lang="es-ES" dirty="0" err="1">
                <a:solidFill>
                  <a:schemeClr val="tx1"/>
                </a:solidFill>
              </a:rPr>
              <a:t>Rodríguez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Pablo Cano Navajas </a:t>
            </a:r>
          </a:p>
          <a:p>
            <a:r>
              <a:rPr lang="es-ES" dirty="0">
                <a:solidFill>
                  <a:schemeClr val="tx1"/>
                </a:solidFill>
              </a:rPr>
              <a:t>Salvador Caballero Macías</a:t>
            </a:r>
          </a:p>
        </p:txBody>
      </p:sp>
    </p:spTree>
    <p:extLst>
      <p:ext uri="{BB962C8B-B14F-4D97-AF65-F5344CB8AC3E}">
        <p14:creationId xmlns:p14="http://schemas.microsoft.com/office/powerpoint/2010/main" val="6269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F2D06B-DD0F-66D4-B599-2D3EDA017A62}"/>
              </a:ext>
            </a:extLst>
          </p:cNvPr>
          <p:cNvSpPr txBox="1"/>
          <p:nvPr/>
        </p:nvSpPr>
        <p:spPr>
          <a:xfrm>
            <a:off x="3725106" y="497090"/>
            <a:ext cx="171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/>
              <a:t>ÍNDICE</a:t>
            </a:r>
            <a:endParaRPr lang="es-ES" u="sng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AD4F00-00D1-BD69-D245-B0E35AB10BF0}"/>
              </a:ext>
            </a:extLst>
          </p:cNvPr>
          <p:cNvSpPr txBox="1"/>
          <p:nvPr/>
        </p:nvSpPr>
        <p:spPr>
          <a:xfrm>
            <a:off x="895989" y="1798116"/>
            <a:ext cx="8591678" cy="2805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Cascadas de </a:t>
            </a:r>
            <a:r>
              <a:rPr lang="es-ES" sz="2000" dirty="0" err="1"/>
              <a:t>Haar</a:t>
            </a:r>
            <a:r>
              <a:rPr lang="es-ES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s-ES" sz="2000" dirty="0"/>
              <a:t>Filtros cascadas de </a:t>
            </a:r>
            <a:r>
              <a:rPr lang="es-ES" sz="2000" dirty="0" err="1"/>
              <a:t>Haar</a:t>
            </a:r>
            <a:r>
              <a:rPr lang="es-ES" sz="20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Detección de caras usando Cascadas de </a:t>
            </a:r>
            <a:r>
              <a:rPr lang="es-ES" sz="2000" dirty="0" err="1"/>
              <a:t>Haar</a:t>
            </a:r>
            <a:r>
              <a:rPr lang="es-ES" sz="2000" dirty="0"/>
              <a:t> (</a:t>
            </a:r>
            <a:r>
              <a:rPr lang="es-ES" sz="2000" dirty="0" err="1"/>
              <a:t>woodcutters_detected</a:t>
            </a:r>
            <a:r>
              <a:rPr lang="es-ES" sz="2000" dirty="0"/>
              <a:t>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Detección de caras (Demostración en tiempo real).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Intercambio de caras (Demostración en tiempo real).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Conclusiones.</a:t>
            </a:r>
          </a:p>
        </p:txBody>
      </p:sp>
    </p:spTree>
    <p:extLst>
      <p:ext uri="{BB962C8B-B14F-4D97-AF65-F5344CB8AC3E}">
        <p14:creationId xmlns:p14="http://schemas.microsoft.com/office/powerpoint/2010/main" val="369973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73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4752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17</TotalTime>
  <Words>60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Proyecto de investigación sobre detección de caras mediante OpenCV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SALVADOR CABALLERO MACIAS</dc:creator>
  <cp:lastModifiedBy>SALVADOR CABALLERO MACIAS</cp:lastModifiedBy>
  <cp:revision>2</cp:revision>
  <dcterms:created xsi:type="dcterms:W3CDTF">2025-04-29T11:39:24Z</dcterms:created>
  <dcterms:modified xsi:type="dcterms:W3CDTF">2025-04-29T17:56:07Z</dcterms:modified>
</cp:coreProperties>
</file>