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361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28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8823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4918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254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2873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013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715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96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86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75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52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11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08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90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BF8E-4B64-4397-BC3A-189C05C0C48D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04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FBF8E-4B64-4397-BC3A-189C05C0C48D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3699EE-59F1-41F3-A19A-19736C22A3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97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41B26C8-C846-AA8A-B69D-9F1D8EA96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6651" y="292567"/>
            <a:ext cx="9849745" cy="3136433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Proyecto de investigación sobre detección de caras mediante </a:t>
            </a:r>
            <a:r>
              <a:rPr lang="es-ES" dirty="0" err="1">
                <a:solidFill>
                  <a:schemeClr val="tx1"/>
                </a:solidFill>
              </a:rPr>
              <a:t>OpenCV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A0F5923B-3792-9439-F356-4381FF854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86" y="5272078"/>
            <a:ext cx="4289702" cy="141715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Alejandro Rodríguez </a:t>
            </a:r>
            <a:r>
              <a:rPr lang="es-ES" dirty="0" err="1">
                <a:solidFill>
                  <a:schemeClr val="tx1"/>
                </a:solidFill>
              </a:rPr>
              <a:t>Rodríguez</a:t>
            </a:r>
            <a:r>
              <a:rPr lang="es-ES" dirty="0">
                <a:solidFill>
                  <a:schemeClr val="tx1"/>
                </a:solidFill>
              </a:rPr>
              <a:t> </a:t>
            </a:r>
          </a:p>
          <a:p>
            <a:r>
              <a:rPr lang="es-ES" dirty="0">
                <a:solidFill>
                  <a:schemeClr val="tx1"/>
                </a:solidFill>
              </a:rPr>
              <a:t>Pablo Cano Navajas </a:t>
            </a:r>
          </a:p>
          <a:p>
            <a:r>
              <a:rPr lang="es-ES" dirty="0">
                <a:solidFill>
                  <a:schemeClr val="tx1"/>
                </a:solidFill>
              </a:rPr>
              <a:t>Salvador Caballero Macías</a:t>
            </a:r>
          </a:p>
        </p:txBody>
      </p:sp>
    </p:spTree>
    <p:extLst>
      <p:ext uri="{BB962C8B-B14F-4D97-AF65-F5344CB8AC3E}">
        <p14:creationId xmlns:p14="http://schemas.microsoft.com/office/powerpoint/2010/main" val="62690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8F2D06B-DD0F-66D4-B599-2D3EDA017A62}"/>
              </a:ext>
            </a:extLst>
          </p:cNvPr>
          <p:cNvSpPr txBox="1"/>
          <p:nvPr/>
        </p:nvSpPr>
        <p:spPr>
          <a:xfrm>
            <a:off x="3725106" y="497090"/>
            <a:ext cx="171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u="sng" dirty="0"/>
              <a:t>ÍNDICE</a:t>
            </a:r>
            <a:endParaRPr lang="es-ES" u="sng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AD4F00-00D1-BD69-D245-B0E35AB10BF0}"/>
              </a:ext>
            </a:extLst>
          </p:cNvPr>
          <p:cNvSpPr txBox="1"/>
          <p:nvPr/>
        </p:nvSpPr>
        <p:spPr>
          <a:xfrm>
            <a:off x="895989" y="1798116"/>
            <a:ext cx="8591678" cy="326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2000" dirty="0"/>
              <a:t>Introducción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2000" dirty="0"/>
              <a:t>Cascadas de </a:t>
            </a:r>
            <a:r>
              <a:rPr lang="es-ES" sz="2000" dirty="0" err="1"/>
              <a:t>Haar</a:t>
            </a:r>
            <a:r>
              <a:rPr lang="es-ES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s-ES" sz="2000" dirty="0"/>
              <a:t>Filtros de cascadas de </a:t>
            </a:r>
            <a:r>
              <a:rPr lang="es-ES" sz="2000" dirty="0" err="1"/>
              <a:t>Haar</a:t>
            </a:r>
            <a:r>
              <a:rPr lang="es-ES" sz="20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2000" dirty="0"/>
              <a:t>Detección de caras usando Cascadas de </a:t>
            </a:r>
            <a:r>
              <a:rPr lang="es-ES" sz="2000" dirty="0" err="1"/>
              <a:t>Haar</a:t>
            </a:r>
            <a:r>
              <a:rPr lang="es-ES" sz="20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2000" dirty="0"/>
              <a:t>Detección de caras (Demostración en tiempo real).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2000" dirty="0"/>
              <a:t>Intercambio de caras (Demostración en tiempo real).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2000" dirty="0"/>
              <a:t>Conclusiones.</a:t>
            </a:r>
          </a:p>
        </p:txBody>
      </p:sp>
    </p:spTree>
    <p:extLst>
      <p:ext uri="{BB962C8B-B14F-4D97-AF65-F5344CB8AC3E}">
        <p14:creationId xmlns:p14="http://schemas.microsoft.com/office/powerpoint/2010/main" val="369973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5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F6915B-3FAD-C589-0CE4-9AE8ACBF72D3}"/>
              </a:ext>
            </a:extLst>
          </p:cNvPr>
          <p:cNvSpPr txBox="1"/>
          <p:nvPr/>
        </p:nvSpPr>
        <p:spPr>
          <a:xfrm>
            <a:off x="573800" y="188178"/>
            <a:ext cx="10629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IMPLEMENTACIÓN CARACTERÍSTICAS CASCADAS DE HAAR.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E4E1A65-BE56-3944-A46B-C40CE480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" y="1096804"/>
            <a:ext cx="5105320" cy="17384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08DACF7-DC5C-404E-0B3C-5D78C8292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814" y="3492015"/>
            <a:ext cx="4800832" cy="257259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F00BE09-84BC-8644-B71B-2858EC84E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945" y="2227164"/>
            <a:ext cx="2060615" cy="206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3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8F6301-9473-208E-50F8-C7F715FC9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71" y="1187679"/>
            <a:ext cx="3233456" cy="323345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3AB684B-F14D-76EF-ECAE-381A476CC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9456"/>
            <a:ext cx="2572231" cy="14253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A67EA96-2735-05AD-533D-E282077D1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348" y="2778790"/>
            <a:ext cx="3950997" cy="13004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F8837FA-32A4-4F21-944B-8528A9CB0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4347" y="4562834"/>
            <a:ext cx="3929677" cy="107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7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3B3EFEE-517B-D081-10C4-86CE76994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881" y="1326922"/>
            <a:ext cx="2248483" cy="12444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93962A9-32AC-0014-B3D4-9D876C952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109" y="1326922"/>
            <a:ext cx="3924820" cy="39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963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121</TotalTime>
  <Words>64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Proyecto de investigación sobre detección de caras mediante OpenCV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SALVADOR CABALLERO MACIAS</dc:creator>
  <cp:lastModifiedBy>SALVADOR CABALLERO MACIAS</cp:lastModifiedBy>
  <cp:revision>6</cp:revision>
  <dcterms:created xsi:type="dcterms:W3CDTF">2025-04-29T11:39:24Z</dcterms:created>
  <dcterms:modified xsi:type="dcterms:W3CDTF">2025-05-11T18:08:47Z</dcterms:modified>
</cp:coreProperties>
</file>