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4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61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28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8823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918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254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2873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01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15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96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86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75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52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11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08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90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04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97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41B26C8-C846-AA8A-B69D-9F1D8EA96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6651" y="292567"/>
            <a:ext cx="9849745" cy="3136433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Proyecto de investigación sobre detección de caras mediante </a:t>
            </a:r>
            <a:r>
              <a:rPr lang="es-ES" dirty="0" err="1">
                <a:solidFill>
                  <a:schemeClr val="tx1"/>
                </a:solidFill>
              </a:rPr>
              <a:t>OpenCV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A0F5923B-3792-9439-F356-4381FF854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86" y="5272078"/>
            <a:ext cx="4289702" cy="141715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Alejandro Rodríguez </a:t>
            </a:r>
            <a:r>
              <a:rPr lang="es-ES" dirty="0" err="1">
                <a:solidFill>
                  <a:schemeClr val="tx1"/>
                </a:solidFill>
              </a:rPr>
              <a:t>Rodríguez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  <a:p>
            <a:r>
              <a:rPr lang="es-ES" dirty="0">
                <a:solidFill>
                  <a:schemeClr val="tx1"/>
                </a:solidFill>
              </a:rPr>
              <a:t>Pablo Cano Navajas </a:t>
            </a:r>
          </a:p>
          <a:p>
            <a:r>
              <a:rPr lang="es-ES" dirty="0">
                <a:solidFill>
                  <a:schemeClr val="tx1"/>
                </a:solidFill>
              </a:rPr>
              <a:t>Salvador Caballero Macías</a:t>
            </a:r>
          </a:p>
        </p:txBody>
      </p:sp>
    </p:spTree>
    <p:extLst>
      <p:ext uri="{BB962C8B-B14F-4D97-AF65-F5344CB8AC3E}">
        <p14:creationId xmlns:p14="http://schemas.microsoft.com/office/powerpoint/2010/main" val="62690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973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5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73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4752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7</TotalTime>
  <Words>18</Words>
  <Application>Microsoft Office PowerPoint</Application>
  <PresentationFormat>Panorámica</PresentationFormat>
  <Paragraphs>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Proyecto de investigación sobre detección de caras mediante OpenCV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SALVADOR CABALLERO MACIAS</dc:creator>
  <cp:lastModifiedBy>SALVADOR CABALLERO MACIAS</cp:lastModifiedBy>
  <cp:revision>1</cp:revision>
  <dcterms:created xsi:type="dcterms:W3CDTF">2025-04-29T11:39:24Z</dcterms:created>
  <dcterms:modified xsi:type="dcterms:W3CDTF">2025-04-29T11:47:15Z</dcterms:modified>
</cp:coreProperties>
</file>