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66" r:id="rId5"/>
    <p:sldId id="264" r:id="rId6"/>
    <p:sldId id="265" r:id="rId7"/>
    <p:sldId id="258" r:id="rId8"/>
    <p:sldId id="259" r:id="rId9"/>
    <p:sldId id="262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CC7"/>
    <a:srgbClr val="2A88E1"/>
    <a:srgbClr val="2B7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46076-A879-3646-8241-380047FF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8B9DBE-7606-4940-B808-62A9BC92D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2AC34-9D70-9847-B0CA-F744AF5C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2589E-555E-3D42-B5D8-321239B2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A4CA6-3AD6-A848-88AF-12232895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231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92F4A-FA66-4248-84CF-BE1F62AF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7F9712-1431-4F49-8AFB-E8879A6C2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D482C-CF49-1E48-91BD-0BCD7E03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C1CB1-E628-F440-8042-AF0F7BE2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88449-1BA3-B745-A630-95F98279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37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0E36C8-9C35-0547-B220-2349F340A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225A3-0DC5-4D44-A51F-796A25DB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7A392-9FE7-3241-989A-0595987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F1688-BB86-1942-820E-B82BF922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E4EF4-B03A-3F4A-8551-F8CB000E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810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44CE3-80A7-EA40-B50C-44A13A34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02AC0-6798-764B-88D3-161997E8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2D1E07-AEA7-C741-B132-D3C05479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A31F3-D09A-594A-B319-FD748C47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21A6F-454F-D243-91F0-09DB1862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66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56942-7597-594C-AC4D-3DF1B2EF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F2C50F-315B-674E-9CAE-2C9BB9584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50249-9E46-4040-ACE4-FF3AFA16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7FD9C1-3DEE-9045-B157-6C33C526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85B5A-831D-824D-8F91-EF365BC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1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770E9-C885-384D-BD52-6AF9A596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AF837-E140-1842-A1B9-374CAA7F4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52C59A-BF22-DA45-928F-215ADBC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776CD5-432B-8F4B-92D8-B3E482CA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F6806C-B062-B840-8964-559117A9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D91670-578C-3948-9960-D53F846A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15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B9B3-DFE4-E54D-A1DC-B6145E1F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62B8-C3C5-0F49-8AEA-0A309ADD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D80D4D-A416-0548-9840-AC31DDA32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A426C-99E3-F84F-AB39-58FB98A1F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1BDB83-DF74-0044-84CF-C9984D302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041DF1-8CB6-5348-A3F0-C6F7F60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A7EC59-F67C-7444-A53B-9DFA5876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9383AA-579B-AD47-9E00-769B7B4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24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FE01-8180-A44D-9E9B-5167B879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EACA53-AF0C-8348-94AE-5AC843CA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E016EA-1672-E749-9C35-CD64E22A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954303-B467-8E4F-A4B8-8AA9098C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021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1DA6A4-E96F-3049-8C6F-5CE3345B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D7BD20-1FD5-4744-AB5A-24F8E3EB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B14B5-B24C-3A43-8626-C645E0E8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31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BAA0C-4B25-984C-9372-D506E78E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A3DBB-51C5-BF4E-99C1-0AFA3605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E8D70E-85D2-1F4A-82C2-C525F2C0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A21657-5F05-5546-A3B8-51D7C7F9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27BFD-3D22-9C4E-880C-96657489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F6EC0-FB06-B247-A4F0-65C1A549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18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8E99-F77E-604C-8D08-D8073425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46BF7A-274C-094B-AC0B-1A4C034CA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D9350A-CB50-AF4A-924F-811FDC75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54E58-995A-2F4F-95FF-8FE9C55A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6263DA-D777-8E41-95C3-704A4975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B49E0-7D35-C34E-9D2F-24662070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245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D84BB9-3702-7B48-888E-F46A9D6C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0891E7-F245-4D47-879D-A52E88224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E95E07-ABAD-9843-BCA8-2C025C945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D752-E035-8547-AC80-F461F3B0ED46}" type="datetimeFigureOut">
              <a:rPr lang="es-CL" smtClean="0"/>
              <a:t>13-03-22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24822-745A-094A-809D-0FB270D0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46269-A31D-3846-9560-8A7A82AE2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AE66-F526-1A46-87A0-DD65678D29B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140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56BF665-6262-1540-98FF-8250A1EAAACB}"/>
              </a:ext>
            </a:extLst>
          </p:cNvPr>
          <p:cNvSpPr txBox="1"/>
          <p:nvPr/>
        </p:nvSpPr>
        <p:spPr>
          <a:xfrm>
            <a:off x="315434" y="1096373"/>
            <a:ext cx="6601959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dirty="0">
                <a:solidFill>
                  <a:schemeClr val="accent5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Bienvenidas/os</a:t>
            </a:r>
          </a:p>
          <a:p>
            <a:pPr>
              <a:lnSpc>
                <a:spcPct val="150000"/>
              </a:lnSpc>
            </a:pPr>
            <a:r>
              <a:rPr lang="es-CL" dirty="0">
                <a:solidFill>
                  <a:schemeClr val="accent5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Somos Nashira</a:t>
            </a:r>
          </a:p>
          <a:p>
            <a:pPr>
              <a:lnSpc>
                <a:spcPct val="150000"/>
              </a:lnSpc>
            </a:pPr>
            <a:endParaRPr lang="es-CL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L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Nashira es una microempresa de edición de autor que vende textos complementarios de divulgación científica sobre ciencia y tecnología aeroespacial alineados con el currículo escolar de los países de la Alianza del Pacífico.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L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catálogo de Nashitra se compone de 5 colecciones y 38 títulos de libros electrónicos e impresión bajo demanda, distribuidos y comercializados por las principales plataformas internacionales: Amazon, Google books, Apple books, etc. </a:t>
            </a:r>
          </a:p>
          <a:p>
            <a:pPr>
              <a:lnSpc>
                <a:spcPct val="150000"/>
              </a:lnSpc>
            </a:pPr>
            <a:endParaRPr lang="es-CL" sz="1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CL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pSp>
        <p:nvGrpSpPr>
          <p:cNvPr id="3" name="Grupo 45">
            <a:extLst>
              <a:ext uri="{FF2B5EF4-FFF2-40B4-BE49-F238E27FC236}">
                <a16:creationId xmlns:a16="http://schemas.microsoft.com/office/drawing/2014/main" id="{4F64C391-66B3-E440-8D2C-6D666018F03E}"/>
              </a:ext>
            </a:extLst>
          </p:cNvPr>
          <p:cNvGrpSpPr>
            <a:grpSpLocks/>
          </p:cNvGrpSpPr>
          <p:nvPr/>
        </p:nvGrpSpPr>
        <p:grpSpPr bwMode="auto">
          <a:xfrm>
            <a:off x="7402882" y="1465545"/>
            <a:ext cx="4463439" cy="4230311"/>
            <a:chOff x="3148253" y="503574"/>
            <a:chExt cx="5915359" cy="4645551"/>
          </a:xfrm>
        </p:grpSpPr>
        <p:grpSp>
          <p:nvGrpSpPr>
            <p:cNvPr id="4" name="Grupo 26">
              <a:extLst>
                <a:ext uri="{FF2B5EF4-FFF2-40B4-BE49-F238E27FC236}">
                  <a16:creationId xmlns:a16="http://schemas.microsoft.com/office/drawing/2014/main" id="{04EB639D-B147-FD49-A47D-F70A38141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253" y="503574"/>
              <a:ext cx="5915359" cy="3415283"/>
              <a:chOff x="1711340" y="1085470"/>
              <a:chExt cx="8680174" cy="5489750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382A758F-A321-C44F-9316-4BE833EA6B7A}"/>
                  </a:ext>
                </a:extLst>
              </p:cNvPr>
              <p:cNvSpPr/>
              <p:nvPr/>
            </p:nvSpPr>
            <p:spPr>
              <a:xfrm>
                <a:off x="1711340" y="1085470"/>
                <a:ext cx="8680174" cy="54894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24" name="Grupo 24">
                <a:extLst>
                  <a:ext uri="{FF2B5EF4-FFF2-40B4-BE49-F238E27FC236}">
                    <a16:creationId xmlns:a16="http://schemas.microsoft.com/office/drawing/2014/main" id="{A0FBE760-E00B-BA4F-B8EB-A36BF2D27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180" y="1181333"/>
                <a:ext cx="5839564" cy="4936876"/>
                <a:chOff x="2658376" y="751840"/>
                <a:chExt cx="5839564" cy="4936876"/>
              </a:xfrm>
            </p:grpSpPr>
            <p:grpSp>
              <p:nvGrpSpPr>
                <p:cNvPr id="25" name="Grupo 6">
                  <a:extLst>
                    <a:ext uri="{FF2B5EF4-FFF2-40B4-BE49-F238E27FC236}">
                      <a16:creationId xmlns:a16="http://schemas.microsoft.com/office/drawing/2014/main" id="{E356F83E-97C8-5845-93D8-F4A7A66E44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8376" y="751840"/>
                  <a:ext cx="5839564" cy="4936876"/>
                  <a:chOff x="1083616" y="-39525"/>
                  <a:chExt cx="7414324" cy="6632481"/>
                </a:xfrm>
              </p:grpSpPr>
              <p:sp>
                <p:nvSpPr>
                  <p:cNvPr id="43" name="Rectángulo 3">
                    <a:extLst>
                      <a:ext uri="{FF2B5EF4-FFF2-40B4-BE49-F238E27FC236}">
                        <a16:creationId xmlns:a16="http://schemas.microsoft.com/office/drawing/2014/main" id="{C76BB8F9-2465-B143-9D6B-BAB9542A3751}"/>
                      </a:ext>
                    </a:extLst>
                  </p:cNvPr>
                  <p:cNvSpPr/>
                  <p:nvPr/>
                </p:nvSpPr>
                <p:spPr>
                  <a:xfrm rot="1380000">
                    <a:off x="5540045" y="4227109"/>
                    <a:ext cx="2227263" cy="2286855"/>
                  </a:xfrm>
                  <a:custGeom>
                    <a:avLst/>
                    <a:gdLst>
                      <a:gd name="connsiteX0" fmla="*/ 0 w 914400"/>
                      <a:gd name="connsiteY0" fmla="*/ 0 h 742950"/>
                      <a:gd name="connsiteX1" fmla="*/ 914400 w 914400"/>
                      <a:gd name="connsiteY1" fmla="*/ 0 h 742950"/>
                      <a:gd name="connsiteX2" fmla="*/ 914400 w 914400"/>
                      <a:gd name="connsiteY2" fmla="*/ 742950 h 742950"/>
                      <a:gd name="connsiteX3" fmla="*/ 0 w 914400"/>
                      <a:gd name="connsiteY3" fmla="*/ 742950 h 742950"/>
                      <a:gd name="connsiteX4" fmla="*/ 0 w 914400"/>
                      <a:gd name="connsiteY4" fmla="*/ 0 h 742950"/>
                      <a:gd name="connsiteX0" fmla="*/ 0 w 936702"/>
                      <a:gd name="connsiteY0" fmla="*/ 0 h 943672"/>
                      <a:gd name="connsiteX1" fmla="*/ 936702 w 936702"/>
                      <a:gd name="connsiteY1" fmla="*/ 200722 h 943672"/>
                      <a:gd name="connsiteX2" fmla="*/ 936702 w 936702"/>
                      <a:gd name="connsiteY2" fmla="*/ 943672 h 943672"/>
                      <a:gd name="connsiteX3" fmla="*/ 22302 w 936702"/>
                      <a:gd name="connsiteY3" fmla="*/ 943672 h 943672"/>
                      <a:gd name="connsiteX4" fmla="*/ 0 w 936702"/>
                      <a:gd name="connsiteY4" fmla="*/ 0 h 943672"/>
                      <a:gd name="connsiteX0" fmla="*/ 438615 w 1375317"/>
                      <a:gd name="connsiteY0" fmla="*/ 0 h 991994"/>
                      <a:gd name="connsiteX1" fmla="*/ 1375317 w 1375317"/>
                      <a:gd name="connsiteY1" fmla="*/ 200722 h 991994"/>
                      <a:gd name="connsiteX2" fmla="*/ 1375317 w 1375317"/>
                      <a:gd name="connsiteY2" fmla="*/ 943672 h 991994"/>
                      <a:gd name="connsiteX3" fmla="*/ 0 w 1375317"/>
                      <a:gd name="connsiteY3" fmla="*/ 991994 h 991994"/>
                      <a:gd name="connsiteX4" fmla="*/ 438615 w 1375317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375317 w 1538868"/>
                      <a:gd name="connsiteY2" fmla="*/ 943672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1177615 w 1538868"/>
                      <a:gd name="connsiteY3" fmla="*/ 692537 h 991994"/>
                      <a:gd name="connsiteX4" fmla="*/ 0 w 1538868"/>
                      <a:gd name="connsiteY4" fmla="*/ 991994 h 991994"/>
                      <a:gd name="connsiteX5" fmla="*/ 438615 w 1538868"/>
                      <a:gd name="connsiteY5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263108 w 1538868"/>
                      <a:gd name="connsiteY2" fmla="*/ 592176 h 991994"/>
                      <a:gd name="connsiteX3" fmla="*/ 1182029 w 1538868"/>
                      <a:gd name="connsiteY3" fmla="*/ 687194 h 991994"/>
                      <a:gd name="connsiteX4" fmla="*/ 1177615 w 1538868"/>
                      <a:gd name="connsiteY4" fmla="*/ 692537 h 991994"/>
                      <a:gd name="connsiteX5" fmla="*/ 0 w 1538868"/>
                      <a:gd name="connsiteY5" fmla="*/ 991994 h 991994"/>
                      <a:gd name="connsiteX6" fmla="*/ 438615 w 1538868"/>
                      <a:gd name="connsiteY6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460113 w 1538868"/>
                      <a:gd name="connsiteY2" fmla="*/ 384020 h 991994"/>
                      <a:gd name="connsiteX3" fmla="*/ 1263108 w 1538868"/>
                      <a:gd name="connsiteY3" fmla="*/ 592176 h 991994"/>
                      <a:gd name="connsiteX4" fmla="*/ 1182029 w 1538868"/>
                      <a:gd name="connsiteY4" fmla="*/ 687194 h 991994"/>
                      <a:gd name="connsiteX5" fmla="*/ 1177615 w 1538868"/>
                      <a:gd name="connsiteY5" fmla="*/ 692537 h 991994"/>
                      <a:gd name="connsiteX6" fmla="*/ 0 w 1538868"/>
                      <a:gd name="connsiteY6" fmla="*/ 991994 h 991994"/>
                      <a:gd name="connsiteX7" fmla="*/ 438615 w 1538868"/>
                      <a:gd name="connsiteY7" fmla="*/ 0 h 991994"/>
                      <a:gd name="connsiteX0" fmla="*/ 438615 w 2173791"/>
                      <a:gd name="connsiteY0" fmla="*/ 0 h 1684996"/>
                      <a:gd name="connsiteX1" fmla="*/ 1538868 w 2173791"/>
                      <a:gd name="connsiteY1" fmla="*/ 289932 h 1684996"/>
                      <a:gd name="connsiteX2" fmla="*/ 2173791 w 2173791"/>
                      <a:gd name="connsiteY2" fmla="*/ 1684996 h 1684996"/>
                      <a:gd name="connsiteX3" fmla="*/ 1263108 w 2173791"/>
                      <a:gd name="connsiteY3" fmla="*/ 592176 h 1684996"/>
                      <a:gd name="connsiteX4" fmla="*/ 1182029 w 2173791"/>
                      <a:gd name="connsiteY4" fmla="*/ 687194 h 1684996"/>
                      <a:gd name="connsiteX5" fmla="*/ 1177615 w 2173791"/>
                      <a:gd name="connsiteY5" fmla="*/ 692537 h 1684996"/>
                      <a:gd name="connsiteX6" fmla="*/ 0 w 2173791"/>
                      <a:gd name="connsiteY6" fmla="*/ 991994 h 1684996"/>
                      <a:gd name="connsiteX7" fmla="*/ 438615 w 2173791"/>
                      <a:gd name="connsiteY7" fmla="*/ 0 h 1684996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25469"/>
                      <a:gd name="connsiteY0" fmla="*/ 0 h 1688713"/>
                      <a:gd name="connsiteX1" fmla="*/ 1538868 w 2125469"/>
                      <a:gd name="connsiteY1" fmla="*/ 289932 h 1688713"/>
                      <a:gd name="connsiteX2" fmla="*/ 2125469 w 2125469"/>
                      <a:gd name="connsiteY2" fmla="*/ 1688713 h 1688713"/>
                      <a:gd name="connsiteX3" fmla="*/ 1649683 w 2125469"/>
                      <a:gd name="connsiteY3" fmla="*/ 1688713 h 1688713"/>
                      <a:gd name="connsiteX4" fmla="*/ 1182029 w 2125469"/>
                      <a:gd name="connsiteY4" fmla="*/ 687194 h 1688713"/>
                      <a:gd name="connsiteX5" fmla="*/ 1177615 w 2125469"/>
                      <a:gd name="connsiteY5" fmla="*/ 692537 h 1688713"/>
                      <a:gd name="connsiteX6" fmla="*/ 0 w 2125469"/>
                      <a:gd name="connsiteY6" fmla="*/ 991994 h 1688713"/>
                      <a:gd name="connsiteX7" fmla="*/ 438615 w 2125469"/>
                      <a:gd name="connsiteY7" fmla="*/ 0 h 1688713"/>
                      <a:gd name="connsiteX0" fmla="*/ 438615 w 2125469"/>
                      <a:gd name="connsiteY0" fmla="*/ 0 h 1692430"/>
                      <a:gd name="connsiteX1" fmla="*/ 1538868 w 2125469"/>
                      <a:gd name="connsiteY1" fmla="*/ 289932 h 1692430"/>
                      <a:gd name="connsiteX2" fmla="*/ 2125469 w 2125469"/>
                      <a:gd name="connsiteY2" fmla="*/ 1688713 h 1692430"/>
                      <a:gd name="connsiteX3" fmla="*/ 1761196 w 2125469"/>
                      <a:gd name="connsiteY3" fmla="*/ 1692430 h 1692430"/>
                      <a:gd name="connsiteX4" fmla="*/ 1649683 w 2125469"/>
                      <a:gd name="connsiteY4" fmla="*/ 1688713 h 1692430"/>
                      <a:gd name="connsiteX5" fmla="*/ 1182029 w 2125469"/>
                      <a:gd name="connsiteY5" fmla="*/ 687194 h 1692430"/>
                      <a:gd name="connsiteX6" fmla="*/ 1177615 w 2125469"/>
                      <a:gd name="connsiteY6" fmla="*/ 692537 h 1692430"/>
                      <a:gd name="connsiteX7" fmla="*/ 0 w 2125469"/>
                      <a:gd name="connsiteY7" fmla="*/ 991994 h 1692430"/>
                      <a:gd name="connsiteX8" fmla="*/ 438615 w 2125469"/>
                      <a:gd name="connsiteY8" fmla="*/ 0 h 1692430"/>
                      <a:gd name="connsiteX0" fmla="*/ 438615 w 2125469"/>
                      <a:gd name="connsiteY0" fmla="*/ 0 h 1696146"/>
                      <a:gd name="connsiteX1" fmla="*/ 1538868 w 2125469"/>
                      <a:gd name="connsiteY1" fmla="*/ 289932 h 1696146"/>
                      <a:gd name="connsiteX2" fmla="*/ 2125469 w 2125469"/>
                      <a:gd name="connsiteY2" fmla="*/ 1688713 h 1696146"/>
                      <a:gd name="connsiteX3" fmla="*/ 2013957 w 2125469"/>
                      <a:gd name="connsiteY3" fmla="*/ 1696146 h 1696146"/>
                      <a:gd name="connsiteX4" fmla="*/ 1761196 w 2125469"/>
                      <a:gd name="connsiteY4" fmla="*/ 1692430 h 1696146"/>
                      <a:gd name="connsiteX5" fmla="*/ 1649683 w 2125469"/>
                      <a:gd name="connsiteY5" fmla="*/ 1688713 h 1696146"/>
                      <a:gd name="connsiteX6" fmla="*/ 1182029 w 2125469"/>
                      <a:gd name="connsiteY6" fmla="*/ 687194 h 1696146"/>
                      <a:gd name="connsiteX7" fmla="*/ 1177615 w 2125469"/>
                      <a:gd name="connsiteY7" fmla="*/ 692537 h 1696146"/>
                      <a:gd name="connsiteX8" fmla="*/ 0 w 2125469"/>
                      <a:gd name="connsiteY8" fmla="*/ 991994 h 1696146"/>
                      <a:gd name="connsiteX9" fmla="*/ 438615 w 2125469"/>
                      <a:gd name="connsiteY9" fmla="*/ 0 h 1696146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761196 w 2281586"/>
                      <a:gd name="connsiteY4" fmla="*/ 1692430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694289 w 2281586"/>
                      <a:gd name="connsiteY4" fmla="*/ 2160781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51487 w 2281586"/>
                      <a:gd name="connsiteY3" fmla="*/ 1792790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2092014 w 2281586"/>
                      <a:gd name="connsiteY5" fmla="*/ 2171931 h 2175648"/>
                      <a:gd name="connsiteX6" fmla="*/ 1694289 w 2281586"/>
                      <a:gd name="connsiteY6" fmla="*/ 2160781 h 2175648"/>
                      <a:gd name="connsiteX7" fmla="*/ 1649683 w 2281586"/>
                      <a:gd name="connsiteY7" fmla="*/ 1688713 h 2175648"/>
                      <a:gd name="connsiteX8" fmla="*/ 1182029 w 2281586"/>
                      <a:gd name="connsiteY8" fmla="*/ 687194 h 2175648"/>
                      <a:gd name="connsiteX9" fmla="*/ 1177615 w 2281586"/>
                      <a:gd name="connsiteY9" fmla="*/ 692537 h 2175648"/>
                      <a:gd name="connsiteX10" fmla="*/ 0 w 2281586"/>
                      <a:gd name="connsiteY10" fmla="*/ 991994 h 2175648"/>
                      <a:gd name="connsiteX11" fmla="*/ 438615 w 2281586"/>
                      <a:gd name="connsiteY11" fmla="*/ 0 h 2175648"/>
                      <a:gd name="connsiteX0" fmla="*/ 438615 w 2281586"/>
                      <a:gd name="connsiteY0" fmla="*/ 0 h 2193020"/>
                      <a:gd name="connsiteX1" fmla="*/ 1538868 w 2281586"/>
                      <a:gd name="connsiteY1" fmla="*/ 289932 h 2193020"/>
                      <a:gd name="connsiteX2" fmla="*/ 2125469 w 2281586"/>
                      <a:gd name="connsiteY2" fmla="*/ 1688713 h 2193020"/>
                      <a:gd name="connsiteX3" fmla="*/ 2106883 w 2281586"/>
                      <a:gd name="connsiteY3" fmla="*/ 1759336 h 2193020"/>
                      <a:gd name="connsiteX4" fmla="*/ 2281586 w 2281586"/>
                      <a:gd name="connsiteY4" fmla="*/ 2175648 h 2193020"/>
                      <a:gd name="connsiteX5" fmla="*/ 2092014 w 2281586"/>
                      <a:gd name="connsiteY5" fmla="*/ 2171931 h 2193020"/>
                      <a:gd name="connsiteX6" fmla="*/ 1694289 w 2281586"/>
                      <a:gd name="connsiteY6" fmla="*/ 2160781 h 2193020"/>
                      <a:gd name="connsiteX7" fmla="*/ 1649683 w 2281586"/>
                      <a:gd name="connsiteY7" fmla="*/ 1688713 h 2193020"/>
                      <a:gd name="connsiteX8" fmla="*/ 1182029 w 2281586"/>
                      <a:gd name="connsiteY8" fmla="*/ 687194 h 2193020"/>
                      <a:gd name="connsiteX9" fmla="*/ 1177615 w 2281586"/>
                      <a:gd name="connsiteY9" fmla="*/ 692537 h 2193020"/>
                      <a:gd name="connsiteX10" fmla="*/ 0 w 2281586"/>
                      <a:gd name="connsiteY10" fmla="*/ 991994 h 2193020"/>
                      <a:gd name="connsiteX11" fmla="*/ 438615 w 2281586"/>
                      <a:gd name="connsiteY11" fmla="*/ 0 h 2193020"/>
                      <a:gd name="connsiteX0" fmla="*/ 438615 w 2281586"/>
                      <a:gd name="connsiteY0" fmla="*/ 0 h 2252522"/>
                      <a:gd name="connsiteX1" fmla="*/ 1538868 w 2281586"/>
                      <a:gd name="connsiteY1" fmla="*/ 289932 h 2252522"/>
                      <a:gd name="connsiteX2" fmla="*/ 2125469 w 2281586"/>
                      <a:gd name="connsiteY2" fmla="*/ 1688713 h 2252522"/>
                      <a:gd name="connsiteX3" fmla="*/ 2106883 w 2281586"/>
                      <a:gd name="connsiteY3" fmla="*/ 1759336 h 2252522"/>
                      <a:gd name="connsiteX4" fmla="*/ 2281586 w 2281586"/>
                      <a:gd name="connsiteY4" fmla="*/ 2175648 h 2252522"/>
                      <a:gd name="connsiteX5" fmla="*/ 2092014 w 2281586"/>
                      <a:gd name="connsiteY5" fmla="*/ 2171931 h 2252522"/>
                      <a:gd name="connsiteX6" fmla="*/ 1694289 w 2281586"/>
                      <a:gd name="connsiteY6" fmla="*/ 2160781 h 2252522"/>
                      <a:gd name="connsiteX7" fmla="*/ 1649683 w 2281586"/>
                      <a:gd name="connsiteY7" fmla="*/ 1688713 h 2252522"/>
                      <a:gd name="connsiteX8" fmla="*/ 1182029 w 2281586"/>
                      <a:gd name="connsiteY8" fmla="*/ 687194 h 2252522"/>
                      <a:gd name="connsiteX9" fmla="*/ 1177615 w 2281586"/>
                      <a:gd name="connsiteY9" fmla="*/ 692537 h 2252522"/>
                      <a:gd name="connsiteX10" fmla="*/ 0 w 2281586"/>
                      <a:gd name="connsiteY10" fmla="*/ 991994 h 2252522"/>
                      <a:gd name="connsiteX11" fmla="*/ 438615 w 2281586"/>
                      <a:gd name="connsiteY11" fmla="*/ 0 h 2252522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649683 w 2281586"/>
                      <a:gd name="connsiteY7" fmla="*/ 1688713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2558"/>
                      <a:gd name="connsiteX1" fmla="*/ 1538868 w 2281586"/>
                      <a:gd name="connsiteY1" fmla="*/ 289932 h 2252558"/>
                      <a:gd name="connsiteX2" fmla="*/ 2125469 w 2281586"/>
                      <a:gd name="connsiteY2" fmla="*/ 1688713 h 2252558"/>
                      <a:gd name="connsiteX3" fmla="*/ 2106883 w 2281586"/>
                      <a:gd name="connsiteY3" fmla="*/ 1759336 h 2252558"/>
                      <a:gd name="connsiteX4" fmla="*/ 2281586 w 2281586"/>
                      <a:gd name="connsiteY4" fmla="*/ 2175648 h 2252558"/>
                      <a:gd name="connsiteX5" fmla="*/ 2092014 w 2281586"/>
                      <a:gd name="connsiteY5" fmla="*/ 2171931 h 2252558"/>
                      <a:gd name="connsiteX6" fmla="*/ 1668270 w 2281586"/>
                      <a:gd name="connsiteY6" fmla="*/ 2116176 h 2252558"/>
                      <a:gd name="connsiteX7" fmla="*/ 1738893 w 2281586"/>
                      <a:gd name="connsiteY7" fmla="*/ 1826244 h 2252558"/>
                      <a:gd name="connsiteX8" fmla="*/ 1182029 w 2281586"/>
                      <a:gd name="connsiteY8" fmla="*/ 687194 h 2252558"/>
                      <a:gd name="connsiteX9" fmla="*/ 1177615 w 2281586"/>
                      <a:gd name="connsiteY9" fmla="*/ 692537 h 2252558"/>
                      <a:gd name="connsiteX10" fmla="*/ 0 w 2281586"/>
                      <a:gd name="connsiteY10" fmla="*/ 991994 h 2252558"/>
                      <a:gd name="connsiteX11" fmla="*/ 438615 w 2281586"/>
                      <a:gd name="connsiteY11" fmla="*/ 0 h 2252558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092014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114317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445243 w 2229547"/>
                      <a:gd name="connsiteY9" fmla="*/ 1328156 h 2256603"/>
                      <a:gd name="connsiteX10" fmla="*/ 1129990 w 2229547"/>
                      <a:gd name="connsiteY10" fmla="*/ 687194 h 2256603"/>
                      <a:gd name="connsiteX11" fmla="*/ 1125576 w 2229547"/>
                      <a:gd name="connsiteY11" fmla="*/ 692537 h 2256603"/>
                      <a:gd name="connsiteX12" fmla="*/ 0 w 2229547"/>
                      <a:gd name="connsiteY12" fmla="*/ 951106 h 2256603"/>
                      <a:gd name="connsiteX13" fmla="*/ 386576 w 2229547"/>
                      <a:gd name="connsiteY13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93926 w 2229547"/>
                      <a:gd name="connsiteY9" fmla="*/ 1647824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04717 w 2229547"/>
                      <a:gd name="connsiteY10" fmla="*/ 1580917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508434 w 2229547"/>
                      <a:gd name="connsiteY11" fmla="*/ 1473122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2776"/>
                      <a:gd name="connsiteX1" fmla="*/ 1486829 w 2229547"/>
                      <a:gd name="connsiteY1" fmla="*/ 289932 h 2252776"/>
                      <a:gd name="connsiteX2" fmla="*/ 1783497 w 2229547"/>
                      <a:gd name="connsiteY2" fmla="*/ 997336 h 2252776"/>
                      <a:gd name="connsiteX3" fmla="*/ 2073430 w 2229547"/>
                      <a:gd name="connsiteY3" fmla="*/ 1688713 h 2252776"/>
                      <a:gd name="connsiteX4" fmla="*/ 2054844 w 2229547"/>
                      <a:gd name="connsiteY4" fmla="*/ 1759336 h 2252776"/>
                      <a:gd name="connsiteX5" fmla="*/ 2229547 w 2229547"/>
                      <a:gd name="connsiteY5" fmla="*/ 2175648 h 2252776"/>
                      <a:gd name="connsiteX6" fmla="*/ 2062278 w 2229547"/>
                      <a:gd name="connsiteY6" fmla="*/ 2171931 h 2252776"/>
                      <a:gd name="connsiteX7" fmla="*/ 1638533 w 2229547"/>
                      <a:gd name="connsiteY7" fmla="*/ 2097591 h 2252776"/>
                      <a:gd name="connsiteX8" fmla="*/ 1690571 w 2229547"/>
                      <a:gd name="connsiteY8" fmla="*/ 1803942 h 2252776"/>
                      <a:gd name="connsiteX9" fmla="*/ 1571624 w 2229547"/>
                      <a:gd name="connsiteY9" fmla="*/ 1844829 h 2252776"/>
                      <a:gd name="connsiteX10" fmla="*/ 1530736 w 2229547"/>
                      <a:gd name="connsiteY10" fmla="*/ 1447102 h 2252776"/>
                      <a:gd name="connsiteX11" fmla="*/ 1408073 w 2229547"/>
                      <a:gd name="connsiteY11" fmla="*/ 1532595 h 2252776"/>
                      <a:gd name="connsiteX12" fmla="*/ 1445243 w 2229547"/>
                      <a:gd name="connsiteY12" fmla="*/ 1328156 h 2252776"/>
                      <a:gd name="connsiteX13" fmla="*/ 1129990 w 2229547"/>
                      <a:gd name="connsiteY13" fmla="*/ 687194 h 2252776"/>
                      <a:gd name="connsiteX14" fmla="*/ 0 w 2229547"/>
                      <a:gd name="connsiteY14" fmla="*/ 951106 h 2252776"/>
                      <a:gd name="connsiteX15" fmla="*/ 386576 w 2229547"/>
                      <a:gd name="connsiteY15" fmla="*/ 0 h 2252776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08073 w 2229547"/>
                      <a:gd name="connsiteY11" fmla="*/ 153259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52523 w 2229547"/>
                      <a:gd name="connsiteY11" fmla="*/ 148814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63951"/>
                      <a:gd name="connsiteX1" fmla="*/ 1486829 w 2229547"/>
                      <a:gd name="connsiteY1" fmla="*/ 289932 h 2263951"/>
                      <a:gd name="connsiteX2" fmla="*/ 1783497 w 2229547"/>
                      <a:gd name="connsiteY2" fmla="*/ 997336 h 2263951"/>
                      <a:gd name="connsiteX3" fmla="*/ 2073430 w 2229547"/>
                      <a:gd name="connsiteY3" fmla="*/ 1688713 h 2263951"/>
                      <a:gd name="connsiteX4" fmla="*/ 2054844 w 2229547"/>
                      <a:gd name="connsiteY4" fmla="*/ 1759336 h 2263951"/>
                      <a:gd name="connsiteX5" fmla="*/ 2229547 w 2229547"/>
                      <a:gd name="connsiteY5" fmla="*/ 2175648 h 2263951"/>
                      <a:gd name="connsiteX6" fmla="*/ 2062278 w 2229547"/>
                      <a:gd name="connsiteY6" fmla="*/ 2171931 h 2263951"/>
                      <a:gd name="connsiteX7" fmla="*/ 1638533 w 2229547"/>
                      <a:gd name="connsiteY7" fmla="*/ 2097591 h 2263951"/>
                      <a:gd name="connsiteX8" fmla="*/ 1690571 w 2229547"/>
                      <a:gd name="connsiteY8" fmla="*/ 1803942 h 2263951"/>
                      <a:gd name="connsiteX9" fmla="*/ 1584324 w 2229547"/>
                      <a:gd name="connsiteY9" fmla="*/ 1835304 h 2263951"/>
                      <a:gd name="connsiteX10" fmla="*/ 1530736 w 2229547"/>
                      <a:gd name="connsiteY10" fmla="*/ 1447102 h 2263951"/>
                      <a:gd name="connsiteX11" fmla="*/ 1462048 w 2229547"/>
                      <a:gd name="connsiteY11" fmla="*/ 1478620 h 2263951"/>
                      <a:gd name="connsiteX12" fmla="*/ 1445243 w 2229547"/>
                      <a:gd name="connsiteY12" fmla="*/ 1328156 h 2263951"/>
                      <a:gd name="connsiteX13" fmla="*/ 1129990 w 2229547"/>
                      <a:gd name="connsiteY13" fmla="*/ 687194 h 2263951"/>
                      <a:gd name="connsiteX14" fmla="*/ 0 w 2229547"/>
                      <a:gd name="connsiteY14" fmla="*/ 951106 h 2263951"/>
                      <a:gd name="connsiteX15" fmla="*/ 386576 w 2229547"/>
                      <a:gd name="connsiteY15" fmla="*/ 0 h 2263951"/>
                      <a:gd name="connsiteX0" fmla="*/ 386576 w 2229612"/>
                      <a:gd name="connsiteY0" fmla="*/ 0 h 2263951"/>
                      <a:gd name="connsiteX1" fmla="*/ 1486829 w 2229612"/>
                      <a:gd name="connsiteY1" fmla="*/ 289932 h 2263951"/>
                      <a:gd name="connsiteX2" fmla="*/ 1783497 w 2229612"/>
                      <a:gd name="connsiteY2" fmla="*/ 997336 h 2263951"/>
                      <a:gd name="connsiteX3" fmla="*/ 2073430 w 2229612"/>
                      <a:gd name="connsiteY3" fmla="*/ 1688713 h 2263951"/>
                      <a:gd name="connsiteX4" fmla="*/ 2054844 w 2229612"/>
                      <a:gd name="connsiteY4" fmla="*/ 1759336 h 2263951"/>
                      <a:gd name="connsiteX5" fmla="*/ 2229547 w 2229612"/>
                      <a:gd name="connsiteY5" fmla="*/ 2175648 h 2263951"/>
                      <a:gd name="connsiteX6" fmla="*/ 2062278 w 2229612"/>
                      <a:gd name="connsiteY6" fmla="*/ 2171931 h 2263951"/>
                      <a:gd name="connsiteX7" fmla="*/ 1638533 w 2229612"/>
                      <a:gd name="connsiteY7" fmla="*/ 2097591 h 2263951"/>
                      <a:gd name="connsiteX8" fmla="*/ 1690571 w 2229612"/>
                      <a:gd name="connsiteY8" fmla="*/ 1803942 h 2263951"/>
                      <a:gd name="connsiteX9" fmla="*/ 1584324 w 2229612"/>
                      <a:gd name="connsiteY9" fmla="*/ 1835304 h 2263951"/>
                      <a:gd name="connsiteX10" fmla="*/ 1530736 w 2229612"/>
                      <a:gd name="connsiteY10" fmla="*/ 1447102 h 2263951"/>
                      <a:gd name="connsiteX11" fmla="*/ 1462048 w 2229612"/>
                      <a:gd name="connsiteY11" fmla="*/ 1478620 h 2263951"/>
                      <a:gd name="connsiteX12" fmla="*/ 1445243 w 2229612"/>
                      <a:gd name="connsiteY12" fmla="*/ 1328156 h 2263951"/>
                      <a:gd name="connsiteX13" fmla="*/ 1129990 w 2229612"/>
                      <a:gd name="connsiteY13" fmla="*/ 687194 h 2263951"/>
                      <a:gd name="connsiteX14" fmla="*/ 0 w 2229612"/>
                      <a:gd name="connsiteY14" fmla="*/ 951106 h 2263951"/>
                      <a:gd name="connsiteX15" fmla="*/ 386576 w 2229612"/>
                      <a:gd name="connsiteY15" fmla="*/ 0 h 2263951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41868 w 2229612"/>
                      <a:gd name="connsiteY10" fmla="*/ 1442103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401979 w 2229612"/>
                      <a:gd name="connsiteY0" fmla="*/ 0 h 2289833"/>
                      <a:gd name="connsiteX1" fmla="*/ 1486829 w 2229612"/>
                      <a:gd name="connsiteY1" fmla="*/ 306118 h 2289833"/>
                      <a:gd name="connsiteX2" fmla="*/ 1783497 w 2229612"/>
                      <a:gd name="connsiteY2" fmla="*/ 1013522 h 2289833"/>
                      <a:gd name="connsiteX3" fmla="*/ 2073430 w 2229612"/>
                      <a:gd name="connsiteY3" fmla="*/ 1704899 h 2289833"/>
                      <a:gd name="connsiteX4" fmla="*/ 2054844 w 2229612"/>
                      <a:gd name="connsiteY4" fmla="*/ 1775522 h 2289833"/>
                      <a:gd name="connsiteX5" fmla="*/ 2229547 w 2229612"/>
                      <a:gd name="connsiteY5" fmla="*/ 2191834 h 2289833"/>
                      <a:gd name="connsiteX6" fmla="*/ 2062278 w 2229612"/>
                      <a:gd name="connsiteY6" fmla="*/ 2188117 h 2289833"/>
                      <a:gd name="connsiteX7" fmla="*/ 1610877 w 2229612"/>
                      <a:gd name="connsiteY7" fmla="*/ 2154002 h 2289833"/>
                      <a:gd name="connsiteX8" fmla="*/ 1690571 w 2229612"/>
                      <a:gd name="connsiteY8" fmla="*/ 1820128 h 2289833"/>
                      <a:gd name="connsiteX9" fmla="*/ 1584324 w 2229612"/>
                      <a:gd name="connsiteY9" fmla="*/ 1851490 h 2289833"/>
                      <a:gd name="connsiteX10" fmla="*/ 1541868 w 2229612"/>
                      <a:gd name="connsiteY10" fmla="*/ 1458289 h 2289833"/>
                      <a:gd name="connsiteX11" fmla="*/ 1462048 w 2229612"/>
                      <a:gd name="connsiteY11" fmla="*/ 1494806 h 2289833"/>
                      <a:gd name="connsiteX12" fmla="*/ 1445243 w 2229612"/>
                      <a:gd name="connsiteY12" fmla="*/ 1344342 h 2289833"/>
                      <a:gd name="connsiteX13" fmla="*/ 1129990 w 2229612"/>
                      <a:gd name="connsiteY13" fmla="*/ 703380 h 2289833"/>
                      <a:gd name="connsiteX14" fmla="*/ 0 w 2229612"/>
                      <a:gd name="connsiteY14" fmla="*/ 967292 h 2289833"/>
                      <a:gd name="connsiteX15" fmla="*/ 401979 w 2229612"/>
                      <a:gd name="connsiteY15" fmla="*/ 0 h 2289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29612" h="2289833">
                        <a:moveTo>
                          <a:pt x="401979" y="0"/>
                        </a:moveTo>
                        <a:cubicBezTo>
                          <a:pt x="646066" y="286215"/>
                          <a:pt x="1120078" y="209474"/>
                          <a:pt x="1486829" y="306118"/>
                        </a:cubicBezTo>
                        <a:cubicBezTo>
                          <a:pt x="1585718" y="541919"/>
                          <a:pt x="1643720" y="800023"/>
                          <a:pt x="1783497" y="1013522"/>
                        </a:cubicBezTo>
                        <a:cubicBezTo>
                          <a:pt x="1969351" y="1203093"/>
                          <a:pt x="1939615" y="1515328"/>
                          <a:pt x="2073430" y="1704899"/>
                        </a:cubicBezTo>
                        <a:cubicBezTo>
                          <a:pt x="2085820" y="1743309"/>
                          <a:pt x="2061039" y="1751981"/>
                          <a:pt x="2054844" y="1775522"/>
                        </a:cubicBezTo>
                        <a:cubicBezTo>
                          <a:pt x="2176268" y="1899425"/>
                          <a:pt x="2231793" y="2075288"/>
                          <a:pt x="2229547" y="2191834"/>
                        </a:cubicBezTo>
                        <a:cubicBezTo>
                          <a:pt x="2166356" y="2216615"/>
                          <a:pt x="2114318" y="2233961"/>
                          <a:pt x="2062278" y="2188117"/>
                        </a:cubicBezTo>
                        <a:cubicBezTo>
                          <a:pt x="1948289" y="2411142"/>
                          <a:pt x="1639683" y="2205422"/>
                          <a:pt x="1610877" y="2154002"/>
                        </a:cubicBezTo>
                        <a:cubicBezTo>
                          <a:pt x="1518894" y="2062324"/>
                          <a:pt x="1629859" y="1888274"/>
                          <a:pt x="1690571" y="1820128"/>
                        </a:cubicBezTo>
                        <a:cubicBezTo>
                          <a:pt x="1655155" y="1830582"/>
                          <a:pt x="1632440" y="1796586"/>
                          <a:pt x="1584324" y="1851490"/>
                        </a:cubicBezTo>
                        <a:cubicBezTo>
                          <a:pt x="1626451" y="1581382"/>
                          <a:pt x="1555497" y="1590865"/>
                          <a:pt x="1541868" y="1458289"/>
                        </a:cubicBezTo>
                        <a:cubicBezTo>
                          <a:pt x="1499922" y="1440220"/>
                          <a:pt x="1484944" y="1484300"/>
                          <a:pt x="1462048" y="1494806"/>
                        </a:cubicBezTo>
                        <a:lnTo>
                          <a:pt x="1445243" y="1344342"/>
                        </a:lnTo>
                        <a:cubicBezTo>
                          <a:pt x="1429369" y="985722"/>
                          <a:pt x="1246225" y="749766"/>
                          <a:pt x="1129990" y="703380"/>
                        </a:cubicBezTo>
                        <a:lnTo>
                          <a:pt x="0" y="967292"/>
                        </a:lnTo>
                        <a:lnTo>
                          <a:pt x="401979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4" name="Rectángulo 4">
                    <a:extLst>
                      <a:ext uri="{FF2B5EF4-FFF2-40B4-BE49-F238E27FC236}">
                        <a16:creationId xmlns:a16="http://schemas.microsoft.com/office/drawing/2014/main" id="{8C52FC72-39EA-384C-8BA0-C4BAE54F5C45}"/>
                      </a:ext>
                    </a:extLst>
                  </p:cNvPr>
                  <p:cNvSpPr/>
                  <p:nvPr/>
                </p:nvSpPr>
                <p:spPr>
                  <a:xfrm rot="300000">
                    <a:off x="3809699" y="4497967"/>
                    <a:ext cx="2363326" cy="2094853"/>
                  </a:xfrm>
                  <a:custGeom>
                    <a:avLst/>
                    <a:gdLst>
                      <a:gd name="connsiteX0" fmla="*/ 0 w 1676400"/>
                      <a:gd name="connsiteY0" fmla="*/ 0 h 1754621"/>
                      <a:gd name="connsiteX1" fmla="*/ 1676400 w 1676400"/>
                      <a:gd name="connsiteY1" fmla="*/ 0 h 1754621"/>
                      <a:gd name="connsiteX2" fmla="*/ 1676400 w 1676400"/>
                      <a:gd name="connsiteY2" fmla="*/ 1754621 h 1754621"/>
                      <a:gd name="connsiteX3" fmla="*/ 0 w 1676400"/>
                      <a:gd name="connsiteY3" fmla="*/ 1754621 h 1754621"/>
                      <a:gd name="connsiteX4" fmla="*/ 0 w 1676400"/>
                      <a:gd name="connsiteY4" fmla="*/ 0 h 1754621"/>
                      <a:gd name="connsiteX0" fmla="*/ 0 w 1676400"/>
                      <a:gd name="connsiteY0" fmla="*/ 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0 w 1676400"/>
                      <a:gd name="connsiteY5" fmla="*/ 0 h 1754621"/>
                      <a:gd name="connsiteX0" fmla="*/ 748146 w 1676400"/>
                      <a:gd name="connsiteY0" fmla="*/ 60960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748146 w 1676400"/>
                      <a:gd name="connsiteY5" fmla="*/ 609600 h 1754621"/>
                      <a:gd name="connsiteX0" fmla="*/ 748146 w 1676400"/>
                      <a:gd name="connsiteY0" fmla="*/ 595744 h 1740765"/>
                      <a:gd name="connsiteX1" fmla="*/ 1136073 w 1676400"/>
                      <a:gd name="connsiteY1" fmla="*/ 0 h 1740765"/>
                      <a:gd name="connsiteX2" fmla="*/ 1648691 w 1676400"/>
                      <a:gd name="connsiteY2" fmla="*/ 304799 h 1740765"/>
                      <a:gd name="connsiteX3" fmla="*/ 1676400 w 1676400"/>
                      <a:gd name="connsiteY3" fmla="*/ 1740765 h 1740765"/>
                      <a:gd name="connsiteX4" fmla="*/ 0 w 1676400"/>
                      <a:gd name="connsiteY4" fmla="*/ 1740765 h 1740765"/>
                      <a:gd name="connsiteX5" fmla="*/ 748146 w 1676400"/>
                      <a:gd name="connsiteY5" fmla="*/ 595744 h 1740765"/>
                      <a:gd name="connsiteX0" fmla="*/ 595746 w 1524000"/>
                      <a:gd name="connsiteY0" fmla="*/ 595744 h 1740765"/>
                      <a:gd name="connsiteX1" fmla="*/ 983673 w 1524000"/>
                      <a:gd name="connsiteY1" fmla="*/ 0 h 1740765"/>
                      <a:gd name="connsiteX2" fmla="*/ 1496291 w 1524000"/>
                      <a:gd name="connsiteY2" fmla="*/ 304799 h 1740765"/>
                      <a:gd name="connsiteX3" fmla="*/ 1524000 w 1524000"/>
                      <a:gd name="connsiteY3" fmla="*/ 1740765 h 1740765"/>
                      <a:gd name="connsiteX4" fmla="*/ 0 w 1524000"/>
                      <a:gd name="connsiteY4" fmla="*/ 1269710 h 1740765"/>
                      <a:gd name="connsiteX5" fmla="*/ 595746 w 1524000"/>
                      <a:gd name="connsiteY5" fmla="*/ 595744 h 1740765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03214 w 1496291"/>
                      <a:gd name="connsiteY7" fmla="*/ 924870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584346"/>
                      <a:gd name="connsiteX1" fmla="*/ 983673 w 1496291"/>
                      <a:gd name="connsiteY1" fmla="*/ 0 h 1584346"/>
                      <a:gd name="connsiteX2" fmla="*/ 1496291 w 1496291"/>
                      <a:gd name="connsiteY2" fmla="*/ 304799 h 1584346"/>
                      <a:gd name="connsiteX3" fmla="*/ 1235065 w 1496291"/>
                      <a:gd name="connsiteY3" fmla="*/ 649154 h 1584346"/>
                      <a:gd name="connsiteX4" fmla="*/ 676653 w 1496291"/>
                      <a:gd name="connsiteY4" fmla="*/ 1368110 h 1584346"/>
                      <a:gd name="connsiteX5" fmla="*/ 439749 w 1496291"/>
                      <a:gd name="connsiteY5" fmla="*/ 1584346 h 1584346"/>
                      <a:gd name="connsiteX6" fmla="*/ 0 w 1496291"/>
                      <a:gd name="connsiteY6" fmla="*/ 1269710 h 1584346"/>
                      <a:gd name="connsiteX7" fmla="*/ 393956 w 1496291"/>
                      <a:gd name="connsiteY7" fmla="*/ 991182 h 1584346"/>
                      <a:gd name="connsiteX8" fmla="*/ 595746 w 1496291"/>
                      <a:gd name="connsiteY8" fmla="*/ 595744 h 1584346"/>
                      <a:gd name="connsiteX0" fmla="*/ 595746 w 1496291"/>
                      <a:gd name="connsiteY0" fmla="*/ 595744 h 1600128"/>
                      <a:gd name="connsiteX1" fmla="*/ 983673 w 1496291"/>
                      <a:gd name="connsiteY1" fmla="*/ 0 h 1600128"/>
                      <a:gd name="connsiteX2" fmla="*/ 1496291 w 1496291"/>
                      <a:gd name="connsiteY2" fmla="*/ 304799 h 1600128"/>
                      <a:gd name="connsiteX3" fmla="*/ 1235065 w 1496291"/>
                      <a:gd name="connsiteY3" fmla="*/ 649154 h 1600128"/>
                      <a:gd name="connsiteX4" fmla="*/ 676653 w 1496291"/>
                      <a:gd name="connsiteY4" fmla="*/ 1368110 h 1600128"/>
                      <a:gd name="connsiteX5" fmla="*/ 439749 w 1496291"/>
                      <a:gd name="connsiteY5" fmla="*/ 1584346 h 1600128"/>
                      <a:gd name="connsiteX6" fmla="*/ 0 w 1496291"/>
                      <a:gd name="connsiteY6" fmla="*/ 1269710 h 1600128"/>
                      <a:gd name="connsiteX7" fmla="*/ 393956 w 1496291"/>
                      <a:gd name="connsiteY7" fmla="*/ 991182 h 1600128"/>
                      <a:gd name="connsiteX8" fmla="*/ 595746 w 1496291"/>
                      <a:gd name="connsiteY8" fmla="*/ 595744 h 1600128"/>
                      <a:gd name="connsiteX0" fmla="*/ 601977 w 1502522"/>
                      <a:gd name="connsiteY0" fmla="*/ 595744 h 1598928"/>
                      <a:gd name="connsiteX1" fmla="*/ 989904 w 1502522"/>
                      <a:gd name="connsiteY1" fmla="*/ 0 h 1598928"/>
                      <a:gd name="connsiteX2" fmla="*/ 1502522 w 1502522"/>
                      <a:gd name="connsiteY2" fmla="*/ 304799 h 1598928"/>
                      <a:gd name="connsiteX3" fmla="*/ 1241296 w 1502522"/>
                      <a:gd name="connsiteY3" fmla="*/ 649154 h 1598928"/>
                      <a:gd name="connsiteX4" fmla="*/ 682884 w 1502522"/>
                      <a:gd name="connsiteY4" fmla="*/ 1368110 h 1598928"/>
                      <a:gd name="connsiteX5" fmla="*/ 445980 w 1502522"/>
                      <a:gd name="connsiteY5" fmla="*/ 1584346 h 1598928"/>
                      <a:gd name="connsiteX6" fmla="*/ 6231 w 1502522"/>
                      <a:gd name="connsiteY6" fmla="*/ 1269710 h 1598928"/>
                      <a:gd name="connsiteX7" fmla="*/ 400187 w 1502522"/>
                      <a:gd name="connsiteY7" fmla="*/ 991182 h 1598928"/>
                      <a:gd name="connsiteX8" fmla="*/ 601977 w 1502522"/>
                      <a:gd name="connsiteY8" fmla="*/ 595744 h 1598928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15748 w 1502910"/>
                      <a:gd name="connsiteY9" fmla="*/ 753856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43669 w 1502910"/>
                      <a:gd name="connsiteY9" fmla="*/ 858558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51872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22240 w 1502910"/>
                      <a:gd name="connsiteY11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700722 w 1502910"/>
                      <a:gd name="connsiteY11" fmla="*/ 649154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68246 w 1502910"/>
                      <a:gd name="connsiteY11" fmla="*/ 554922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96020 w 1502910"/>
                      <a:gd name="connsiteY11" fmla="*/ 799227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934558 w 1502910"/>
                      <a:gd name="connsiteY12" fmla="*/ 516531 h 1605654"/>
                      <a:gd name="connsiteX13" fmla="*/ 822240 w 1502910"/>
                      <a:gd name="connsiteY13" fmla="*/ 473591 h 1605654"/>
                      <a:gd name="connsiteX0" fmla="*/ 824072 w 1504742"/>
                      <a:gd name="connsiteY0" fmla="*/ 473591 h 1610785"/>
                      <a:gd name="connsiteX1" fmla="*/ 992124 w 1504742"/>
                      <a:gd name="connsiteY1" fmla="*/ 0 h 1610785"/>
                      <a:gd name="connsiteX2" fmla="*/ 1504742 w 1504742"/>
                      <a:gd name="connsiteY2" fmla="*/ 304799 h 1610785"/>
                      <a:gd name="connsiteX3" fmla="*/ 1243516 w 1504742"/>
                      <a:gd name="connsiteY3" fmla="*/ 649154 h 1610785"/>
                      <a:gd name="connsiteX4" fmla="*/ 685104 w 1504742"/>
                      <a:gd name="connsiteY4" fmla="*/ 1368110 h 1610785"/>
                      <a:gd name="connsiteX5" fmla="*/ 594362 w 1504742"/>
                      <a:gd name="connsiteY5" fmla="*/ 1403010 h 1610785"/>
                      <a:gd name="connsiteX6" fmla="*/ 441220 w 1504742"/>
                      <a:gd name="connsiteY6" fmla="*/ 1591326 h 1610785"/>
                      <a:gd name="connsiteX7" fmla="*/ 156850 w 1504742"/>
                      <a:gd name="connsiteY7" fmla="*/ 1568450 h 1610785"/>
                      <a:gd name="connsiteX8" fmla="*/ 8451 w 1504742"/>
                      <a:gd name="connsiteY8" fmla="*/ 1269710 h 1610785"/>
                      <a:gd name="connsiteX9" fmla="*/ 402407 w 1504742"/>
                      <a:gd name="connsiteY9" fmla="*/ 991182 h 1610785"/>
                      <a:gd name="connsiteX10" fmla="*/ 426838 w 1504742"/>
                      <a:gd name="connsiteY10" fmla="*/ 903930 h 1610785"/>
                      <a:gd name="connsiteX11" fmla="*/ 545501 w 1504742"/>
                      <a:gd name="connsiteY11" fmla="*/ 858558 h 1610785"/>
                      <a:gd name="connsiteX12" fmla="*/ 545501 w 1504742"/>
                      <a:gd name="connsiteY12" fmla="*/ 806208 h 1610785"/>
                      <a:gd name="connsiteX13" fmla="*/ 936390 w 1504742"/>
                      <a:gd name="connsiteY13" fmla="*/ 516531 h 1610785"/>
                      <a:gd name="connsiteX14" fmla="*/ 824072 w 1504742"/>
                      <a:gd name="connsiteY14" fmla="*/ 473591 h 1610785"/>
                      <a:gd name="connsiteX0" fmla="*/ 826575 w 1507245"/>
                      <a:gd name="connsiteY0" fmla="*/ 473591 h 1610785"/>
                      <a:gd name="connsiteX1" fmla="*/ 994627 w 1507245"/>
                      <a:gd name="connsiteY1" fmla="*/ 0 h 1610785"/>
                      <a:gd name="connsiteX2" fmla="*/ 1507245 w 1507245"/>
                      <a:gd name="connsiteY2" fmla="*/ 304799 h 1610785"/>
                      <a:gd name="connsiteX3" fmla="*/ 1246019 w 1507245"/>
                      <a:gd name="connsiteY3" fmla="*/ 649154 h 1610785"/>
                      <a:gd name="connsiteX4" fmla="*/ 687607 w 1507245"/>
                      <a:gd name="connsiteY4" fmla="*/ 1368110 h 1610785"/>
                      <a:gd name="connsiteX5" fmla="*/ 596865 w 1507245"/>
                      <a:gd name="connsiteY5" fmla="*/ 1403010 h 1610785"/>
                      <a:gd name="connsiteX6" fmla="*/ 443723 w 1507245"/>
                      <a:gd name="connsiteY6" fmla="*/ 1591326 h 1610785"/>
                      <a:gd name="connsiteX7" fmla="*/ 159353 w 1507245"/>
                      <a:gd name="connsiteY7" fmla="*/ 1568450 h 1610785"/>
                      <a:gd name="connsiteX8" fmla="*/ 10954 w 1507245"/>
                      <a:gd name="connsiteY8" fmla="*/ 1269710 h 1610785"/>
                      <a:gd name="connsiteX9" fmla="*/ 404910 w 1507245"/>
                      <a:gd name="connsiteY9" fmla="*/ 991182 h 1610785"/>
                      <a:gd name="connsiteX10" fmla="*/ 429341 w 1507245"/>
                      <a:gd name="connsiteY10" fmla="*/ 903930 h 1610785"/>
                      <a:gd name="connsiteX11" fmla="*/ 548004 w 1507245"/>
                      <a:gd name="connsiteY11" fmla="*/ 858558 h 1610785"/>
                      <a:gd name="connsiteX12" fmla="*/ 548004 w 1507245"/>
                      <a:gd name="connsiteY12" fmla="*/ 806208 h 1610785"/>
                      <a:gd name="connsiteX13" fmla="*/ 938893 w 1507245"/>
                      <a:gd name="connsiteY13" fmla="*/ 516531 h 1610785"/>
                      <a:gd name="connsiteX14" fmla="*/ 826575 w 1507245"/>
                      <a:gd name="connsiteY14" fmla="*/ 473591 h 1610785"/>
                      <a:gd name="connsiteX0" fmla="*/ 824137 w 1504807"/>
                      <a:gd name="connsiteY0" fmla="*/ 473591 h 1618430"/>
                      <a:gd name="connsiteX1" fmla="*/ 992189 w 1504807"/>
                      <a:gd name="connsiteY1" fmla="*/ 0 h 1618430"/>
                      <a:gd name="connsiteX2" fmla="*/ 1504807 w 1504807"/>
                      <a:gd name="connsiteY2" fmla="*/ 304799 h 1618430"/>
                      <a:gd name="connsiteX3" fmla="*/ 1243581 w 1504807"/>
                      <a:gd name="connsiteY3" fmla="*/ 649154 h 1618430"/>
                      <a:gd name="connsiteX4" fmla="*/ 685169 w 1504807"/>
                      <a:gd name="connsiteY4" fmla="*/ 1368110 h 1618430"/>
                      <a:gd name="connsiteX5" fmla="*/ 594427 w 1504807"/>
                      <a:gd name="connsiteY5" fmla="*/ 1403010 h 1618430"/>
                      <a:gd name="connsiteX6" fmla="*/ 441285 w 1504807"/>
                      <a:gd name="connsiteY6" fmla="*/ 1591326 h 1618430"/>
                      <a:gd name="connsiteX7" fmla="*/ 191840 w 1504807"/>
                      <a:gd name="connsiteY7" fmla="*/ 1584325 h 1618430"/>
                      <a:gd name="connsiteX8" fmla="*/ 8516 w 1504807"/>
                      <a:gd name="connsiteY8" fmla="*/ 1269710 h 1618430"/>
                      <a:gd name="connsiteX9" fmla="*/ 402472 w 1504807"/>
                      <a:gd name="connsiteY9" fmla="*/ 991182 h 1618430"/>
                      <a:gd name="connsiteX10" fmla="*/ 426903 w 1504807"/>
                      <a:gd name="connsiteY10" fmla="*/ 903930 h 1618430"/>
                      <a:gd name="connsiteX11" fmla="*/ 545566 w 1504807"/>
                      <a:gd name="connsiteY11" fmla="*/ 858558 h 1618430"/>
                      <a:gd name="connsiteX12" fmla="*/ 545566 w 1504807"/>
                      <a:gd name="connsiteY12" fmla="*/ 806208 h 1618430"/>
                      <a:gd name="connsiteX13" fmla="*/ 936455 w 1504807"/>
                      <a:gd name="connsiteY13" fmla="*/ 516531 h 1618430"/>
                      <a:gd name="connsiteX14" fmla="*/ 824137 w 1504807"/>
                      <a:gd name="connsiteY14" fmla="*/ 473591 h 1618430"/>
                      <a:gd name="connsiteX0" fmla="*/ 824137 w 1504807"/>
                      <a:gd name="connsiteY0" fmla="*/ 473591 h 1622300"/>
                      <a:gd name="connsiteX1" fmla="*/ 992189 w 1504807"/>
                      <a:gd name="connsiteY1" fmla="*/ 0 h 1622300"/>
                      <a:gd name="connsiteX2" fmla="*/ 1504807 w 1504807"/>
                      <a:gd name="connsiteY2" fmla="*/ 304799 h 1622300"/>
                      <a:gd name="connsiteX3" fmla="*/ 1243581 w 1504807"/>
                      <a:gd name="connsiteY3" fmla="*/ 649154 h 1622300"/>
                      <a:gd name="connsiteX4" fmla="*/ 685169 w 1504807"/>
                      <a:gd name="connsiteY4" fmla="*/ 1368110 h 1622300"/>
                      <a:gd name="connsiteX5" fmla="*/ 594427 w 1504807"/>
                      <a:gd name="connsiteY5" fmla="*/ 1403010 h 1622300"/>
                      <a:gd name="connsiteX6" fmla="*/ 441285 w 1504807"/>
                      <a:gd name="connsiteY6" fmla="*/ 1591326 h 1622300"/>
                      <a:gd name="connsiteX7" fmla="*/ 191840 w 1504807"/>
                      <a:gd name="connsiteY7" fmla="*/ 1584325 h 1622300"/>
                      <a:gd name="connsiteX8" fmla="*/ 8516 w 1504807"/>
                      <a:gd name="connsiteY8" fmla="*/ 1269710 h 1622300"/>
                      <a:gd name="connsiteX9" fmla="*/ 402472 w 1504807"/>
                      <a:gd name="connsiteY9" fmla="*/ 991182 h 1622300"/>
                      <a:gd name="connsiteX10" fmla="*/ 426903 w 1504807"/>
                      <a:gd name="connsiteY10" fmla="*/ 903930 h 1622300"/>
                      <a:gd name="connsiteX11" fmla="*/ 545566 w 1504807"/>
                      <a:gd name="connsiteY11" fmla="*/ 858558 h 1622300"/>
                      <a:gd name="connsiteX12" fmla="*/ 545566 w 1504807"/>
                      <a:gd name="connsiteY12" fmla="*/ 806208 h 1622300"/>
                      <a:gd name="connsiteX13" fmla="*/ 936455 w 1504807"/>
                      <a:gd name="connsiteY13" fmla="*/ 516531 h 1622300"/>
                      <a:gd name="connsiteX14" fmla="*/ 824137 w 1504807"/>
                      <a:gd name="connsiteY14" fmla="*/ 473591 h 1622300"/>
                      <a:gd name="connsiteX0" fmla="*/ 826371 w 1507041"/>
                      <a:gd name="connsiteY0" fmla="*/ 473591 h 1622300"/>
                      <a:gd name="connsiteX1" fmla="*/ 994423 w 1507041"/>
                      <a:gd name="connsiteY1" fmla="*/ 0 h 1622300"/>
                      <a:gd name="connsiteX2" fmla="*/ 1507041 w 1507041"/>
                      <a:gd name="connsiteY2" fmla="*/ 304799 h 1622300"/>
                      <a:gd name="connsiteX3" fmla="*/ 1245815 w 1507041"/>
                      <a:gd name="connsiteY3" fmla="*/ 649154 h 1622300"/>
                      <a:gd name="connsiteX4" fmla="*/ 687403 w 1507041"/>
                      <a:gd name="connsiteY4" fmla="*/ 1368110 h 1622300"/>
                      <a:gd name="connsiteX5" fmla="*/ 596661 w 1507041"/>
                      <a:gd name="connsiteY5" fmla="*/ 1403010 h 1622300"/>
                      <a:gd name="connsiteX6" fmla="*/ 443519 w 1507041"/>
                      <a:gd name="connsiteY6" fmla="*/ 1591326 h 1622300"/>
                      <a:gd name="connsiteX7" fmla="*/ 194074 w 1507041"/>
                      <a:gd name="connsiteY7" fmla="*/ 1584325 h 1622300"/>
                      <a:gd name="connsiteX8" fmla="*/ 10750 w 1507041"/>
                      <a:gd name="connsiteY8" fmla="*/ 1269710 h 1622300"/>
                      <a:gd name="connsiteX9" fmla="*/ 404706 w 1507041"/>
                      <a:gd name="connsiteY9" fmla="*/ 991182 h 1622300"/>
                      <a:gd name="connsiteX10" fmla="*/ 429137 w 1507041"/>
                      <a:gd name="connsiteY10" fmla="*/ 903930 h 1622300"/>
                      <a:gd name="connsiteX11" fmla="*/ 547800 w 1507041"/>
                      <a:gd name="connsiteY11" fmla="*/ 858558 h 1622300"/>
                      <a:gd name="connsiteX12" fmla="*/ 547800 w 1507041"/>
                      <a:gd name="connsiteY12" fmla="*/ 806208 h 1622300"/>
                      <a:gd name="connsiteX13" fmla="*/ 938689 w 1507041"/>
                      <a:gd name="connsiteY13" fmla="*/ 516531 h 1622300"/>
                      <a:gd name="connsiteX14" fmla="*/ 826371 w 1507041"/>
                      <a:gd name="connsiteY14" fmla="*/ 473591 h 1622300"/>
                      <a:gd name="connsiteX0" fmla="*/ 826371 w 1507041"/>
                      <a:gd name="connsiteY0" fmla="*/ 473591 h 1634359"/>
                      <a:gd name="connsiteX1" fmla="*/ 994423 w 1507041"/>
                      <a:gd name="connsiteY1" fmla="*/ 0 h 1634359"/>
                      <a:gd name="connsiteX2" fmla="*/ 1507041 w 1507041"/>
                      <a:gd name="connsiteY2" fmla="*/ 304799 h 1634359"/>
                      <a:gd name="connsiteX3" fmla="*/ 1245815 w 1507041"/>
                      <a:gd name="connsiteY3" fmla="*/ 649154 h 1634359"/>
                      <a:gd name="connsiteX4" fmla="*/ 687403 w 1507041"/>
                      <a:gd name="connsiteY4" fmla="*/ 1368110 h 1634359"/>
                      <a:gd name="connsiteX5" fmla="*/ 596661 w 1507041"/>
                      <a:gd name="connsiteY5" fmla="*/ 1403010 h 1634359"/>
                      <a:gd name="connsiteX6" fmla="*/ 443519 w 1507041"/>
                      <a:gd name="connsiteY6" fmla="*/ 1591326 h 1634359"/>
                      <a:gd name="connsiteX7" fmla="*/ 194074 w 1507041"/>
                      <a:gd name="connsiteY7" fmla="*/ 1584325 h 1634359"/>
                      <a:gd name="connsiteX8" fmla="*/ 10750 w 1507041"/>
                      <a:gd name="connsiteY8" fmla="*/ 1269710 h 1634359"/>
                      <a:gd name="connsiteX9" fmla="*/ 404706 w 1507041"/>
                      <a:gd name="connsiteY9" fmla="*/ 991182 h 1634359"/>
                      <a:gd name="connsiteX10" fmla="*/ 429137 w 1507041"/>
                      <a:gd name="connsiteY10" fmla="*/ 903930 h 1634359"/>
                      <a:gd name="connsiteX11" fmla="*/ 547800 w 1507041"/>
                      <a:gd name="connsiteY11" fmla="*/ 858558 h 1634359"/>
                      <a:gd name="connsiteX12" fmla="*/ 547800 w 1507041"/>
                      <a:gd name="connsiteY12" fmla="*/ 806208 h 1634359"/>
                      <a:gd name="connsiteX13" fmla="*/ 938689 w 1507041"/>
                      <a:gd name="connsiteY13" fmla="*/ 516531 h 1634359"/>
                      <a:gd name="connsiteX14" fmla="*/ 826371 w 1507041"/>
                      <a:gd name="connsiteY14" fmla="*/ 473591 h 1634359"/>
                      <a:gd name="connsiteX0" fmla="*/ 829743 w 1510413"/>
                      <a:gd name="connsiteY0" fmla="*/ 473591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829743 w 1510413"/>
                      <a:gd name="connsiteY14" fmla="*/ 473591 h 1634359"/>
                      <a:gd name="connsiteX0" fmla="*/ 498393 w 1510413"/>
                      <a:gd name="connsiteY0" fmla="*/ 438544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498393 w 1510413"/>
                      <a:gd name="connsiteY14" fmla="*/ 438544 h 1634359"/>
                      <a:gd name="connsiteX0" fmla="*/ 498393 w 1510413"/>
                      <a:gd name="connsiteY0" fmla="*/ 400311 h 1596126"/>
                      <a:gd name="connsiteX1" fmla="*/ 972307 w 1510413"/>
                      <a:gd name="connsiteY1" fmla="*/ 0 h 1596126"/>
                      <a:gd name="connsiteX2" fmla="*/ 1510413 w 1510413"/>
                      <a:gd name="connsiteY2" fmla="*/ 266566 h 1596126"/>
                      <a:gd name="connsiteX3" fmla="*/ 1249187 w 1510413"/>
                      <a:gd name="connsiteY3" fmla="*/ 610921 h 1596126"/>
                      <a:gd name="connsiteX4" fmla="*/ 690775 w 1510413"/>
                      <a:gd name="connsiteY4" fmla="*/ 1329877 h 1596126"/>
                      <a:gd name="connsiteX5" fmla="*/ 600033 w 1510413"/>
                      <a:gd name="connsiteY5" fmla="*/ 1364777 h 1596126"/>
                      <a:gd name="connsiteX6" fmla="*/ 446891 w 1510413"/>
                      <a:gd name="connsiteY6" fmla="*/ 1553093 h 1596126"/>
                      <a:gd name="connsiteX7" fmla="*/ 197446 w 1510413"/>
                      <a:gd name="connsiteY7" fmla="*/ 1546092 h 1596126"/>
                      <a:gd name="connsiteX8" fmla="*/ 14122 w 1510413"/>
                      <a:gd name="connsiteY8" fmla="*/ 1231477 h 1596126"/>
                      <a:gd name="connsiteX9" fmla="*/ 408078 w 1510413"/>
                      <a:gd name="connsiteY9" fmla="*/ 952949 h 1596126"/>
                      <a:gd name="connsiteX10" fmla="*/ 432509 w 1510413"/>
                      <a:gd name="connsiteY10" fmla="*/ 865697 h 1596126"/>
                      <a:gd name="connsiteX11" fmla="*/ 551172 w 1510413"/>
                      <a:gd name="connsiteY11" fmla="*/ 820325 h 1596126"/>
                      <a:gd name="connsiteX12" fmla="*/ 551172 w 1510413"/>
                      <a:gd name="connsiteY12" fmla="*/ 767975 h 1596126"/>
                      <a:gd name="connsiteX13" fmla="*/ 942061 w 1510413"/>
                      <a:gd name="connsiteY13" fmla="*/ 478298 h 1596126"/>
                      <a:gd name="connsiteX14" fmla="*/ 498393 w 1510413"/>
                      <a:gd name="connsiteY14" fmla="*/ 400311 h 1596126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42061 w 1510413"/>
                      <a:gd name="connsiteY13" fmla="*/ 510159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0293 w 1510413"/>
                      <a:gd name="connsiteY13" fmla="*/ 465555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390752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66532 w 1510413"/>
                      <a:gd name="connsiteY14" fmla="*/ 390752 h 1618428"/>
                      <a:gd name="connsiteX0" fmla="*/ 418741 w 1510413"/>
                      <a:gd name="connsiteY0" fmla="*/ 378008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18741 w 1510413"/>
                      <a:gd name="connsiteY14" fmla="*/ 378008 h 1618428"/>
                      <a:gd name="connsiteX0" fmla="*/ 405997 w 1510413"/>
                      <a:gd name="connsiteY0" fmla="*/ 384380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05997 w 1510413"/>
                      <a:gd name="connsiteY14" fmla="*/ 384380 h 1618428"/>
                      <a:gd name="connsiteX0" fmla="*/ 363103 w 1510413"/>
                      <a:gd name="connsiteY0" fmla="*/ 268157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363103 w 1510413"/>
                      <a:gd name="connsiteY14" fmla="*/ 268157 h 1618428"/>
                      <a:gd name="connsiteX0" fmla="*/ 363103 w 1510413"/>
                      <a:gd name="connsiteY0" fmla="*/ 291401 h 1641672"/>
                      <a:gd name="connsiteX1" fmla="*/ 1059807 w 1510413"/>
                      <a:gd name="connsiteY1" fmla="*/ 0 h 1641672"/>
                      <a:gd name="connsiteX2" fmla="*/ 1510413 w 1510413"/>
                      <a:gd name="connsiteY2" fmla="*/ 312112 h 1641672"/>
                      <a:gd name="connsiteX3" fmla="*/ 1249187 w 1510413"/>
                      <a:gd name="connsiteY3" fmla="*/ 656467 h 1641672"/>
                      <a:gd name="connsiteX4" fmla="*/ 690775 w 1510413"/>
                      <a:gd name="connsiteY4" fmla="*/ 1375423 h 1641672"/>
                      <a:gd name="connsiteX5" fmla="*/ 600033 w 1510413"/>
                      <a:gd name="connsiteY5" fmla="*/ 1410323 h 1641672"/>
                      <a:gd name="connsiteX6" fmla="*/ 446891 w 1510413"/>
                      <a:gd name="connsiteY6" fmla="*/ 1598639 h 1641672"/>
                      <a:gd name="connsiteX7" fmla="*/ 197446 w 1510413"/>
                      <a:gd name="connsiteY7" fmla="*/ 1591638 h 1641672"/>
                      <a:gd name="connsiteX8" fmla="*/ 14122 w 1510413"/>
                      <a:gd name="connsiteY8" fmla="*/ 1277023 h 1641672"/>
                      <a:gd name="connsiteX9" fmla="*/ 408078 w 1510413"/>
                      <a:gd name="connsiteY9" fmla="*/ 998495 h 1641672"/>
                      <a:gd name="connsiteX10" fmla="*/ 432509 w 1510413"/>
                      <a:gd name="connsiteY10" fmla="*/ 911243 h 1641672"/>
                      <a:gd name="connsiteX11" fmla="*/ 551172 w 1510413"/>
                      <a:gd name="connsiteY11" fmla="*/ 865871 h 1641672"/>
                      <a:gd name="connsiteX12" fmla="*/ 551172 w 1510413"/>
                      <a:gd name="connsiteY12" fmla="*/ 813521 h 1641672"/>
                      <a:gd name="connsiteX13" fmla="*/ 986665 w 1510413"/>
                      <a:gd name="connsiteY13" fmla="*/ 460123 h 1641672"/>
                      <a:gd name="connsiteX14" fmla="*/ 363103 w 1510413"/>
                      <a:gd name="connsiteY14" fmla="*/ 291401 h 1641672"/>
                      <a:gd name="connsiteX0" fmla="*/ 363103 w 1510413"/>
                      <a:gd name="connsiteY0" fmla="*/ 294515 h 1644786"/>
                      <a:gd name="connsiteX1" fmla="*/ 525463 w 1510413"/>
                      <a:gd name="connsiteY1" fmla="*/ 162949 h 1644786"/>
                      <a:gd name="connsiteX2" fmla="*/ 1059807 w 1510413"/>
                      <a:gd name="connsiteY2" fmla="*/ 3114 h 1644786"/>
                      <a:gd name="connsiteX3" fmla="*/ 1510413 w 1510413"/>
                      <a:gd name="connsiteY3" fmla="*/ 315226 h 1644786"/>
                      <a:gd name="connsiteX4" fmla="*/ 1249187 w 1510413"/>
                      <a:gd name="connsiteY4" fmla="*/ 659581 h 1644786"/>
                      <a:gd name="connsiteX5" fmla="*/ 690775 w 1510413"/>
                      <a:gd name="connsiteY5" fmla="*/ 1378537 h 1644786"/>
                      <a:gd name="connsiteX6" fmla="*/ 600033 w 1510413"/>
                      <a:gd name="connsiteY6" fmla="*/ 1413437 h 1644786"/>
                      <a:gd name="connsiteX7" fmla="*/ 446891 w 1510413"/>
                      <a:gd name="connsiteY7" fmla="*/ 1601753 h 1644786"/>
                      <a:gd name="connsiteX8" fmla="*/ 197446 w 1510413"/>
                      <a:gd name="connsiteY8" fmla="*/ 1594752 h 1644786"/>
                      <a:gd name="connsiteX9" fmla="*/ 14122 w 1510413"/>
                      <a:gd name="connsiteY9" fmla="*/ 1280137 h 1644786"/>
                      <a:gd name="connsiteX10" fmla="*/ 408078 w 1510413"/>
                      <a:gd name="connsiteY10" fmla="*/ 1001609 h 1644786"/>
                      <a:gd name="connsiteX11" fmla="*/ 432509 w 1510413"/>
                      <a:gd name="connsiteY11" fmla="*/ 914357 h 1644786"/>
                      <a:gd name="connsiteX12" fmla="*/ 551172 w 1510413"/>
                      <a:gd name="connsiteY12" fmla="*/ 868985 h 1644786"/>
                      <a:gd name="connsiteX13" fmla="*/ 551172 w 1510413"/>
                      <a:gd name="connsiteY13" fmla="*/ 816635 h 1644786"/>
                      <a:gd name="connsiteX14" fmla="*/ 986665 w 1510413"/>
                      <a:gd name="connsiteY14" fmla="*/ 463237 h 1644786"/>
                      <a:gd name="connsiteX15" fmla="*/ 363103 w 1510413"/>
                      <a:gd name="connsiteY15" fmla="*/ 294515 h 1644786"/>
                      <a:gd name="connsiteX0" fmla="*/ 363103 w 1510413"/>
                      <a:gd name="connsiteY0" fmla="*/ 357132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63103 w 1510413"/>
                      <a:gd name="connsiteY15" fmla="*/ 357132 h 1707403"/>
                      <a:gd name="connsiteX0" fmla="*/ 320208 w 1510413"/>
                      <a:gd name="connsiteY0" fmla="*/ 415243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20208 w 1510413"/>
                      <a:gd name="connsiteY15" fmla="*/ 415243 h 1707403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19412" h="1837707">
                        <a:moveTo>
                          <a:pt x="529207" y="545547"/>
                        </a:moveTo>
                        <a:cubicBezTo>
                          <a:pt x="452340" y="495499"/>
                          <a:pt x="-100145" y="55769"/>
                          <a:pt x="15972" y="7202"/>
                        </a:cubicBezTo>
                        <a:cubicBezTo>
                          <a:pt x="132089" y="-41365"/>
                          <a:pt x="1104648" y="170656"/>
                          <a:pt x="1268806" y="196035"/>
                        </a:cubicBezTo>
                        <a:cubicBezTo>
                          <a:pt x="1439679" y="297635"/>
                          <a:pt x="1611360" y="298355"/>
                          <a:pt x="1719412" y="508147"/>
                        </a:cubicBezTo>
                        <a:cubicBezTo>
                          <a:pt x="1698648" y="591521"/>
                          <a:pt x="1674394" y="776108"/>
                          <a:pt x="1458186" y="852502"/>
                        </a:cubicBezTo>
                        <a:cubicBezTo>
                          <a:pt x="1359301" y="917651"/>
                          <a:pt x="1075441" y="1077030"/>
                          <a:pt x="899774" y="1571458"/>
                        </a:cubicBezTo>
                        <a:lnTo>
                          <a:pt x="809032" y="1606358"/>
                        </a:lnTo>
                        <a:cubicBezTo>
                          <a:pt x="782416" y="1714501"/>
                          <a:pt x="706937" y="1773783"/>
                          <a:pt x="655890" y="1794674"/>
                        </a:cubicBezTo>
                        <a:cubicBezTo>
                          <a:pt x="582971" y="1822247"/>
                          <a:pt x="456348" y="1879376"/>
                          <a:pt x="406445" y="1787673"/>
                        </a:cubicBezTo>
                        <a:cubicBezTo>
                          <a:pt x="226367" y="1816620"/>
                          <a:pt x="182195" y="1569269"/>
                          <a:pt x="223121" y="1473058"/>
                        </a:cubicBezTo>
                        <a:cubicBezTo>
                          <a:pt x="291618" y="1188260"/>
                          <a:pt x="489248" y="1248982"/>
                          <a:pt x="617077" y="1194530"/>
                        </a:cubicBezTo>
                        <a:cubicBezTo>
                          <a:pt x="634528" y="1158466"/>
                          <a:pt x="676409" y="1195693"/>
                          <a:pt x="641508" y="1107278"/>
                        </a:cubicBezTo>
                        <a:lnTo>
                          <a:pt x="760171" y="1061906"/>
                        </a:lnTo>
                        <a:lnTo>
                          <a:pt x="760171" y="1009556"/>
                        </a:lnTo>
                        <a:cubicBezTo>
                          <a:pt x="882323" y="957204"/>
                          <a:pt x="1087472" y="739920"/>
                          <a:pt x="1195664" y="656158"/>
                        </a:cubicBezTo>
                        <a:cubicBezTo>
                          <a:pt x="1022286" y="640782"/>
                          <a:pt x="599592" y="627368"/>
                          <a:pt x="529207" y="545547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5" name="Rectángulo 1">
                    <a:extLst>
                      <a:ext uri="{FF2B5EF4-FFF2-40B4-BE49-F238E27FC236}">
                        <a16:creationId xmlns:a16="http://schemas.microsoft.com/office/drawing/2014/main" id="{60BA7FEF-F0BB-1A4D-A886-C844294D0630}"/>
                      </a:ext>
                    </a:extLst>
                  </p:cNvPr>
                  <p:cNvSpPr/>
                  <p:nvPr/>
                </p:nvSpPr>
                <p:spPr>
                  <a:xfrm>
                    <a:off x="1082558" y="-38028"/>
                    <a:ext cx="7415341" cy="5166851"/>
                  </a:xfrm>
                  <a:custGeom>
                    <a:avLst/>
                    <a:gdLst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0 w 4684995"/>
                      <a:gd name="connsiteY3" fmla="*/ 5543302 h 5543302"/>
                      <a:gd name="connsiteX4" fmla="*/ 0 w 4684995"/>
                      <a:gd name="connsiteY4" fmla="*/ 0 h 5543302"/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2521819 w 4684995"/>
                      <a:gd name="connsiteY3" fmla="*/ 5543302 h 5543302"/>
                      <a:gd name="connsiteX4" fmla="*/ 0 w 4684995"/>
                      <a:gd name="connsiteY4" fmla="*/ 5543302 h 5543302"/>
                      <a:gd name="connsiteX5" fmla="*/ 0 w 4684995"/>
                      <a:gd name="connsiteY5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743200 w 4684995"/>
                      <a:gd name="connsiteY4" fmla="*/ 4484523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606966 w 3991976"/>
                      <a:gd name="connsiteY3" fmla="*/ 4157264 h 5543302"/>
                      <a:gd name="connsiteX4" fmla="*/ 2743200 w 3991976"/>
                      <a:gd name="connsiteY4" fmla="*/ 4484523 h 5543302"/>
                      <a:gd name="connsiteX5" fmla="*/ 0 w 3991976"/>
                      <a:gd name="connsiteY5" fmla="*/ 5543302 h 5543302"/>
                      <a:gd name="connsiteX6" fmla="*/ 0 w 3991976"/>
                      <a:gd name="connsiteY6" fmla="*/ 3117736 h 5543302"/>
                      <a:gd name="connsiteX7" fmla="*/ 0 w 3991976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821229 w 3991976"/>
                      <a:gd name="connsiteY3" fmla="*/ 2877104 h 5543302"/>
                      <a:gd name="connsiteX4" fmla="*/ 3606966 w 3991976"/>
                      <a:gd name="connsiteY4" fmla="*/ 4157264 h 5543302"/>
                      <a:gd name="connsiteX5" fmla="*/ 2743200 w 3991976"/>
                      <a:gd name="connsiteY5" fmla="*/ 4484523 h 5543302"/>
                      <a:gd name="connsiteX6" fmla="*/ 0 w 3991976"/>
                      <a:gd name="connsiteY6" fmla="*/ 5543302 h 5543302"/>
                      <a:gd name="connsiteX7" fmla="*/ 0 w 3991976"/>
                      <a:gd name="connsiteY7" fmla="*/ 3117736 h 5543302"/>
                      <a:gd name="connsiteX8" fmla="*/ 0 w 3991976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991976 w 4649001"/>
                      <a:gd name="connsiteY2" fmla="*/ 1751798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225490 w 4649001"/>
                      <a:gd name="connsiteY3" fmla="*/ 2222586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331368 w 4649001"/>
                      <a:gd name="connsiteY5" fmla="*/ 3088860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93594 w 4649001"/>
                      <a:gd name="connsiteY6" fmla="*/ 4080262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9625 w 4658626"/>
                      <a:gd name="connsiteY0" fmla="*/ 0 h 5543302"/>
                      <a:gd name="connsiteX1" fmla="*/ 2329313 w 4658626"/>
                      <a:gd name="connsiteY1" fmla="*/ 8776 h 5543302"/>
                      <a:gd name="connsiteX2" fmla="*/ 3886098 w 4658626"/>
                      <a:gd name="connsiteY2" fmla="*/ 1867301 h 5543302"/>
                      <a:gd name="connsiteX3" fmla="*/ 4081111 w 4658626"/>
                      <a:gd name="connsiteY3" fmla="*/ 2184085 h 5543302"/>
                      <a:gd name="connsiteX4" fmla="*/ 4658626 w 4658626"/>
                      <a:gd name="connsiteY4" fmla="*/ 2597972 h 5543302"/>
                      <a:gd name="connsiteX5" fmla="*/ 4090736 w 4658626"/>
                      <a:gd name="connsiteY5" fmla="*/ 2607597 h 5543302"/>
                      <a:gd name="connsiteX6" fmla="*/ 3703219 w 4658626"/>
                      <a:gd name="connsiteY6" fmla="*/ 4080262 h 5543302"/>
                      <a:gd name="connsiteX7" fmla="*/ 2752825 w 4658626"/>
                      <a:gd name="connsiteY7" fmla="*/ 4484523 h 5543302"/>
                      <a:gd name="connsiteX8" fmla="*/ 9625 w 4658626"/>
                      <a:gd name="connsiteY8" fmla="*/ 5543302 h 5543302"/>
                      <a:gd name="connsiteX9" fmla="*/ 9625 w 4658626"/>
                      <a:gd name="connsiteY9" fmla="*/ 3117736 h 5543302"/>
                      <a:gd name="connsiteX10" fmla="*/ 0 w 4658626"/>
                      <a:gd name="connsiteY10" fmla="*/ 1962704 h 5543302"/>
                      <a:gd name="connsiteX11" fmla="*/ 9625 w 4658626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597972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693597 w 4649004"/>
                      <a:gd name="connsiteY7" fmla="*/ 4080262 h 5543302"/>
                      <a:gd name="connsiteX8" fmla="*/ 2743203 w 4649004"/>
                      <a:gd name="connsiteY8" fmla="*/ 4484523 h 5543302"/>
                      <a:gd name="connsiteX9" fmla="*/ 3 w 4649004"/>
                      <a:gd name="connsiteY9" fmla="*/ 5543302 h 5543302"/>
                      <a:gd name="connsiteX10" fmla="*/ 3 w 4649004"/>
                      <a:gd name="connsiteY10" fmla="*/ 3117736 h 5543302"/>
                      <a:gd name="connsiteX11" fmla="*/ 3089712 w 4649004"/>
                      <a:gd name="connsiteY11" fmla="*/ 1933828 h 5543302"/>
                      <a:gd name="connsiteX12" fmla="*/ 3 w 4649004"/>
                      <a:gd name="connsiteY12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12786 w 4649004"/>
                      <a:gd name="connsiteY12" fmla="*/ 2617222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953931 w 4649004"/>
                      <a:gd name="connsiteY13" fmla="*/ 2511344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2252315 w 4649004"/>
                      <a:gd name="connsiteY13" fmla="*/ 2068582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1126159 w 4649004"/>
                      <a:gd name="connsiteY10" fmla="*/ 5408548 h 5408548"/>
                      <a:gd name="connsiteX11" fmla="*/ 3 w 4649004"/>
                      <a:gd name="connsiteY11" fmla="*/ 3117736 h 5408548"/>
                      <a:gd name="connsiteX12" fmla="*/ 1260912 w 4649004"/>
                      <a:gd name="connsiteY12" fmla="*/ 2674973 h 5408548"/>
                      <a:gd name="connsiteX13" fmla="*/ 1655548 w 4649004"/>
                      <a:gd name="connsiteY13" fmla="*/ 2434342 h 5408548"/>
                      <a:gd name="connsiteX14" fmla="*/ 2252315 w 4649004"/>
                      <a:gd name="connsiteY14" fmla="*/ 2068582 h 5408548"/>
                      <a:gd name="connsiteX15" fmla="*/ 3089712 w 4649004"/>
                      <a:gd name="connsiteY15" fmla="*/ 1933828 h 5408548"/>
                      <a:gd name="connsiteX16" fmla="*/ 3 w 4649004"/>
                      <a:gd name="connsiteY16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54959 w 4649004"/>
                      <a:gd name="connsiteY10" fmla="*/ 4195765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74210 w 4649004"/>
                      <a:gd name="connsiteY10" fmla="*/ 3743377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33762"/>
                      <a:gd name="connsiteX1" fmla="*/ 2319691 w 4649004"/>
                      <a:gd name="connsiteY1" fmla="*/ 8776 h 5433762"/>
                      <a:gd name="connsiteX2" fmla="*/ 3876476 w 4649004"/>
                      <a:gd name="connsiteY2" fmla="*/ 1867301 h 5433762"/>
                      <a:gd name="connsiteX3" fmla="*/ 4071489 w 4649004"/>
                      <a:gd name="connsiteY3" fmla="*/ 2184085 h 5433762"/>
                      <a:gd name="connsiteX4" fmla="*/ 4649004 w 4649004"/>
                      <a:gd name="connsiteY4" fmla="*/ 2626848 h 5433762"/>
                      <a:gd name="connsiteX5" fmla="*/ 4081114 w 4649004"/>
                      <a:gd name="connsiteY5" fmla="*/ 2607597 h 5433762"/>
                      <a:gd name="connsiteX6" fmla="*/ 3946361 w 4649004"/>
                      <a:gd name="connsiteY6" fmla="*/ 3021483 h 5433762"/>
                      <a:gd name="connsiteX7" fmla="*/ 3811607 w 4649004"/>
                      <a:gd name="connsiteY7" fmla="*/ 3521997 h 5433762"/>
                      <a:gd name="connsiteX8" fmla="*/ 3693597 w 4649004"/>
                      <a:gd name="connsiteY8" fmla="*/ 4080262 h 5433762"/>
                      <a:gd name="connsiteX9" fmla="*/ 3320719 w 4649004"/>
                      <a:gd name="connsiteY9" fmla="*/ 3974384 h 5433762"/>
                      <a:gd name="connsiteX10" fmla="*/ 2974210 w 4649004"/>
                      <a:gd name="connsiteY10" fmla="*/ 3743377 h 5433762"/>
                      <a:gd name="connsiteX11" fmla="*/ 1126159 w 4649004"/>
                      <a:gd name="connsiteY11" fmla="*/ 5408548 h 5433762"/>
                      <a:gd name="connsiteX12" fmla="*/ 3 w 4649004"/>
                      <a:gd name="connsiteY12" fmla="*/ 3117736 h 5433762"/>
                      <a:gd name="connsiteX13" fmla="*/ 1260912 w 4649004"/>
                      <a:gd name="connsiteY13" fmla="*/ 2674973 h 5433762"/>
                      <a:gd name="connsiteX14" fmla="*/ 1655548 w 4649004"/>
                      <a:gd name="connsiteY14" fmla="*/ 2434342 h 5433762"/>
                      <a:gd name="connsiteX15" fmla="*/ 2252315 w 4649004"/>
                      <a:gd name="connsiteY15" fmla="*/ 2068582 h 5433762"/>
                      <a:gd name="connsiteX16" fmla="*/ 3089712 w 4649004"/>
                      <a:gd name="connsiteY16" fmla="*/ 1933828 h 5433762"/>
                      <a:gd name="connsiteX17" fmla="*/ 3 w 4649004"/>
                      <a:gd name="connsiteY17" fmla="*/ 0 h 5433762"/>
                      <a:gd name="connsiteX0" fmla="*/ 3 w 4649004"/>
                      <a:gd name="connsiteY0" fmla="*/ 0 h 5430306"/>
                      <a:gd name="connsiteX1" fmla="*/ 2319691 w 4649004"/>
                      <a:gd name="connsiteY1" fmla="*/ 8776 h 5430306"/>
                      <a:gd name="connsiteX2" fmla="*/ 3876476 w 4649004"/>
                      <a:gd name="connsiteY2" fmla="*/ 1867301 h 5430306"/>
                      <a:gd name="connsiteX3" fmla="*/ 4071489 w 4649004"/>
                      <a:gd name="connsiteY3" fmla="*/ 2184085 h 5430306"/>
                      <a:gd name="connsiteX4" fmla="*/ 4649004 w 4649004"/>
                      <a:gd name="connsiteY4" fmla="*/ 2626848 h 5430306"/>
                      <a:gd name="connsiteX5" fmla="*/ 4081114 w 4649004"/>
                      <a:gd name="connsiteY5" fmla="*/ 2607597 h 5430306"/>
                      <a:gd name="connsiteX6" fmla="*/ 3946361 w 4649004"/>
                      <a:gd name="connsiteY6" fmla="*/ 3021483 h 5430306"/>
                      <a:gd name="connsiteX7" fmla="*/ 3811607 w 4649004"/>
                      <a:gd name="connsiteY7" fmla="*/ 3521997 h 5430306"/>
                      <a:gd name="connsiteX8" fmla="*/ 3693597 w 4649004"/>
                      <a:gd name="connsiteY8" fmla="*/ 4080262 h 5430306"/>
                      <a:gd name="connsiteX9" fmla="*/ 3320719 w 4649004"/>
                      <a:gd name="connsiteY9" fmla="*/ 3974384 h 5430306"/>
                      <a:gd name="connsiteX10" fmla="*/ 2974210 w 4649004"/>
                      <a:gd name="connsiteY10" fmla="*/ 3502745 h 5430306"/>
                      <a:gd name="connsiteX11" fmla="*/ 1126159 w 4649004"/>
                      <a:gd name="connsiteY11" fmla="*/ 5408548 h 5430306"/>
                      <a:gd name="connsiteX12" fmla="*/ 3 w 4649004"/>
                      <a:gd name="connsiteY12" fmla="*/ 3117736 h 5430306"/>
                      <a:gd name="connsiteX13" fmla="*/ 1260912 w 4649004"/>
                      <a:gd name="connsiteY13" fmla="*/ 2674973 h 5430306"/>
                      <a:gd name="connsiteX14" fmla="*/ 1655548 w 4649004"/>
                      <a:gd name="connsiteY14" fmla="*/ 2434342 h 5430306"/>
                      <a:gd name="connsiteX15" fmla="*/ 2252315 w 4649004"/>
                      <a:gd name="connsiteY15" fmla="*/ 2068582 h 5430306"/>
                      <a:gd name="connsiteX16" fmla="*/ 3089712 w 4649004"/>
                      <a:gd name="connsiteY16" fmla="*/ 1933828 h 5430306"/>
                      <a:gd name="connsiteX17" fmla="*/ 3 w 4649004"/>
                      <a:gd name="connsiteY17" fmla="*/ 0 h 5430306"/>
                      <a:gd name="connsiteX0" fmla="*/ 3 w 4649004"/>
                      <a:gd name="connsiteY0" fmla="*/ 0 h 5432184"/>
                      <a:gd name="connsiteX1" fmla="*/ 2319691 w 4649004"/>
                      <a:gd name="connsiteY1" fmla="*/ 8776 h 5432184"/>
                      <a:gd name="connsiteX2" fmla="*/ 3876476 w 4649004"/>
                      <a:gd name="connsiteY2" fmla="*/ 1867301 h 5432184"/>
                      <a:gd name="connsiteX3" fmla="*/ 4071489 w 4649004"/>
                      <a:gd name="connsiteY3" fmla="*/ 2184085 h 5432184"/>
                      <a:gd name="connsiteX4" fmla="*/ 4649004 w 4649004"/>
                      <a:gd name="connsiteY4" fmla="*/ 2626848 h 5432184"/>
                      <a:gd name="connsiteX5" fmla="*/ 4081114 w 4649004"/>
                      <a:gd name="connsiteY5" fmla="*/ 2607597 h 5432184"/>
                      <a:gd name="connsiteX6" fmla="*/ 3946361 w 4649004"/>
                      <a:gd name="connsiteY6" fmla="*/ 3021483 h 5432184"/>
                      <a:gd name="connsiteX7" fmla="*/ 3811607 w 4649004"/>
                      <a:gd name="connsiteY7" fmla="*/ 3521997 h 5432184"/>
                      <a:gd name="connsiteX8" fmla="*/ 3693597 w 4649004"/>
                      <a:gd name="connsiteY8" fmla="*/ 4080262 h 5432184"/>
                      <a:gd name="connsiteX9" fmla="*/ 3320719 w 4649004"/>
                      <a:gd name="connsiteY9" fmla="*/ 3974384 h 5432184"/>
                      <a:gd name="connsiteX10" fmla="*/ 2974210 w 4649004"/>
                      <a:gd name="connsiteY10" fmla="*/ 3502745 h 5432184"/>
                      <a:gd name="connsiteX11" fmla="*/ 2521822 w 4649004"/>
                      <a:gd name="connsiteY11" fmla="*/ 4263142 h 5432184"/>
                      <a:gd name="connsiteX12" fmla="*/ 1126159 w 4649004"/>
                      <a:gd name="connsiteY12" fmla="*/ 5408548 h 5432184"/>
                      <a:gd name="connsiteX13" fmla="*/ 3 w 4649004"/>
                      <a:gd name="connsiteY13" fmla="*/ 3117736 h 5432184"/>
                      <a:gd name="connsiteX14" fmla="*/ 1260912 w 4649004"/>
                      <a:gd name="connsiteY14" fmla="*/ 2674973 h 5432184"/>
                      <a:gd name="connsiteX15" fmla="*/ 1655548 w 4649004"/>
                      <a:gd name="connsiteY15" fmla="*/ 2434342 h 5432184"/>
                      <a:gd name="connsiteX16" fmla="*/ 2252315 w 4649004"/>
                      <a:gd name="connsiteY16" fmla="*/ 2068582 h 5432184"/>
                      <a:gd name="connsiteX17" fmla="*/ 3089712 w 4649004"/>
                      <a:gd name="connsiteY17" fmla="*/ 1933828 h 5432184"/>
                      <a:gd name="connsiteX18" fmla="*/ 3 w 4649004"/>
                      <a:gd name="connsiteY18" fmla="*/ 0 h 5432184"/>
                      <a:gd name="connsiteX0" fmla="*/ 3 w 4649004"/>
                      <a:gd name="connsiteY0" fmla="*/ 0 h 5428411"/>
                      <a:gd name="connsiteX1" fmla="*/ 2319691 w 4649004"/>
                      <a:gd name="connsiteY1" fmla="*/ 8776 h 5428411"/>
                      <a:gd name="connsiteX2" fmla="*/ 3876476 w 4649004"/>
                      <a:gd name="connsiteY2" fmla="*/ 1867301 h 5428411"/>
                      <a:gd name="connsiteX3" fmla="*/ 4071489 w 4649004"/>
                      <a:gd name="connsiteY3" fmla="*/ 2184085 h 5428411"/>
                      <a:gd name="connsiteX4" fmla="*/ 4649004 w 4649004"/>
                      <a:gd name="connsiteY4" fmla="*/ 2626848 h 5428411"/>
                      <a:gd name="connsiteX5" fmla="*/ 4081114 w 4649004"/>
                      <a:gd name="connsiteY5" fmla="*/ 2607597 h 5428411"/>
                      <a:gd name="connsiteX6" fmla="*/ 3946361 w 4649004"/>
                      <a:gd name="connsiteY6" fmla="*/ 3021483 h 5428411"/>
                      <a:gd name="connsiteX7" fmla="*/ 3811607 w 4649004"/>
                      <a:gd name="connsiteY7" fmla="*/ 3521997 h 5428411"/>
                      <a:gd name="connsiteX8" fmla="*/ 3693597 w 4649004"/>
                      <a:gd name="connsiteY8" fmla="*/ 4080262 h 5428411"/>
                      <a:gd name="connsiteX9" fmla="*/ 3320719 w 4649004"/>
                      <a:gd name="connsiteY9" fmla="*/ 3974384 h 5428411"/>
                      <a:gd name="connsiteX10" fmla="*/ 2974210 w 4649004"/>
                      <a:gd name="connsiteY10" fmla="*/ 3502745 h 5428411"/>
                      <a:gd name="connsiteX11" fmla="*/ 2627700 w 4649004"/>
                      <a:gd name="connsiteY11" fmla="*/ 4041761 h 5428411"/>
                      <a:gd name="connsiteX12" fmla="*/ 1126159 w 4649004"/>
                      <a:gd name="connsiteY12" fmla="*/ 5408548 h 5428411"/>
                      <a:gd name="connsiteX13" fmla="*/ 3 w 4649004"/>
                      <a:gd name="connsiteY13" fmla="*/ 3117736 h 5428411"/>
                      <a:gd name="connsiteX14" fmla="*/ 1260912 w 4649004"/>
                      <a:gd name="connsiteY14" fmla="*/ 2674973 h 5428411"/>
                      <a:gd name="connsiteX15" fmla="*/ 1655548 w 4649004"/>
                      <a:gd name="connsiteY15" fmla="*/ 2434342 h 5428411"/>
                      <a:gd name="connsiteX16" fmla="*/ 2252315 w 4649004"/>
                      <a:gd name="connsiteY16" fmla="*/ 2068582 h 5428411"/>
                      <a:gd name="connsiteX17" fmla="*/ 3089712 w 4649004"/>
                      <a:gd name="connsiteY17" fmla="*/ 1933828 h 5428411"/>
                      <a:gd name="connsiteX18" fmla="*/ 3 w 4649004"/>
                      <a:gd name="connsiteY18" fmla="*/ 0 h 5428411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7569 w 4656570"/>
                      <a:gd name="connsiteY0" fmla="*/ 0 h 5433219"/>
                      <a:gd name="connsiteX1" fmla="*/ 2327257 w 4656570"/>
                      <a:gd name="connsiteY1" fmla="*/ 8776 h 5433219"/>
                      <a:gd name="connsiteX2" fmla="*/ 3884042 w 4656570"/>
                      <a:gd name="connsiteY2" fmla="*/ 1867301 h 5433219"/>
                      <a:gd name="connsiteX3" fmla="*/ 4079055 w 4656570"/>
                      <a:gd name="connsiteY3" fmla="*/ 2184085 h 5433219"/>
                      <a:gd name="connsiteX4" fmla="*/ 4656570 w 4656570"/>
                      <a:gd name="connsiteY4" fmla="*/ 2626848 h 5433219"/>
                      <a:gd name="connsiteX5" fmla="*/ 4088680 w 4656570"/>
                      <a:gd name="connsiteY5" fmla="*/ 2607597 h 5433219"/>
                      <a:gd name="connsiteX6" fmla="*/ 3953927 w 4656570"/>
                      <a:gd name="connsiteY6" fmla="*/ 3021483 h 5433219"/>
                      <a:gd name="connsiteX7" fmla="*/ 3819173 w 4656570"/>
                      <a:gd name="connsiteY7" fmla="*/ 3521997 h 5433219"/>
                      <a:gd name="connsiteX8" fmla="*/ 3701163 w 4656570"/>
                      <a:gd name="connsiteY8" fmla="*/ 4080262 h 5433219"/>
                      <a:gd name="connsiteX9" fmla="*/ 3328285 w 4656570"/>
                      <a:gd name="connsiteY9" fmla="*/ 3974384 h 5433219"/>
                      <a:gd name="connsiteX10" fmla="*/ 2981776 w 4656570"/>
                      <a:gd name="connsiteY10" fmla="*/ 3502745 h 5433219"/>
                      <a:gd name="connsiteX11" fmla="*/ 2635266 w 4656570"/>
                      <a:gd name="connsiteY11" fmla="*/ 4041761 h 5433219"/>
                      <a:gd name="connsiteX12" fmla="*/ 1133725 w 4656570"/>
                      <a:gd name="connsiteY12" fmla="*/ 5408548 h 5433219"/>
                      <a:gd name="connsiteX13" fmla="*/ 7569 w 4656570"/>
                      <a:gd name="connsiteY13" fmla="*/ 3117736 h 5433219"/>
                      <a:gd name="connsiteX14" fmla="*/ 671712 w 4656570"/>
                      <a:gd name="connsiteY14" fmla="*/ 3242865 h 5433219"/>
                      <a:gd name="connsiteX15" fmla="*/ 1268478 w 4656570"/>
                      <a:gd name="connsiteY15" fmla="*/ 2674973 h 5433219"/>
                      <a:gd name="connsiteX16" fmla="*/ 1663114 w 4656570"/>
                      <a:gd name="connsiteY16" fmla="*/ 2434342 h 5433219"/>
                      <a:gd name="connsiteX17" fmla="*/ 2259881 w 4656570"/>
                      <a:gd name="connsiteY17" fmla="*/ 2068582 h 5433219"/>
                      <a:gd name="connsiteX18" fmla="*/ 3097278 w 4656570"/>
                      <a:gd name="connsiteY18" fmla="*/ 1933828 h 5433219"/>
                      <a:gd name="connsiteX19" fmla="*/ 7569 w 4656570"/>
                      <a:gd name="connsiteY19" fmla="*/ 0 h 5433219"/>
                      <a:gd name="connsiteX0" fmla="*/ 9032 w 4658033"/>
                      <a:gd name="connsiteY0" fmla="*/ 0 h 5433219"/>
                      <a:gd name="connsiteX1" fmla="*/ 2328720 w 4658033"/>
                      <a:gd name="connsiteY1" fmla="*/ 8776 h 5433219"/>
                      <a:gd name="connsiteX2" fmla="*/ 3885505 w 4658033"/>
                      <a:gd name="connsiteY2" fmla="*/ 1867301 h 5433219"/>
                      <a:gd name="connsiteX3" fmla="*/ 4080518 w 4658033"/>
                      <a:gd name="connsiteY3" fmla="*/ 2184085 h 5433219"/>
                      <a:gd name="connsiteX4" fmla="*/ 4658033 w 4658033"/>
                      <a:gd name="connsiteY4" fmla="*/ 2626848 h 5433219"/>
                      <a:gd name="connsiteX5" fmla="*/ 4090143 w 4658033"/>
                      <a:gd name="connsiteY5" fmla="*/ 2607597 h 5433219"/>
                      <a:gd name="connsiteX6" fmla="*/ 3955390 w 4658033"/>
                      <a:gd name="connsiteY6" fmla="*/ 3021483 h 5433219"/>
                      <a:gd name="connsiteX7" fmla="*/ 3820636 w 4658033"/>
                      <a:gd name="connsiteY7" fmla="*/ 3521997 h 5433219"/>
                      <a:gd name="connsiteX8" fmla="*/ 3702626 w 4658033"/>
                      <a:gd name="connsiteY8" fmla="*/ 4080262 h 5433219"/>
                      <a:gd name="connsiteX9" fmla="*/ 3329748 w 4658033"/>
                      <a:gd name="connsiteY9" fmla="*/ 3974384 h 5433219"/>
                      <a:gd name="connsiteX10" fmla="*/ 2983239 w 4658033"/>
                      <a:gd name="connsiteY10" fmla="*/ 3502745 h 5433219"/>
                      <a:gd name="connsiteX11" fmla="*/ 2636729 w 4658033"/>
                      <a:gd name="connsiteY11" fmla="*/ 4041761 h 5433219"/>
                      <a:gd name="connsiteX12" fmla="*/ 1135188 w 4658033"/>
                      <a:gd name="connsiteY12" fmla="*/ 5408548 h 5433219"/>
                      <a:gd name="connsiteX13" fmla="*/ 9032 w 4658033"/>
                      <a:gd name="connsiteY13" fmla="*/ 3117736 h 5433219"/>
                      <a:gd name="connsiteX14" fmla="*/ 576922 w 4658033"/>
                      <a:gd name="connsiteY14" fmla="*/ 3050360 h 5433219"/>
                      <a:gd name="connsiteX15" fmla="*/ 1269941 w 4658033"/>
                      <a:gd name="connsiteY15" fmla="*/ 2674973 h 5433219"/>
                      <a:gd name="connsiteX16" fmla="*/ 1664577 w 4658033"/>
                      <a:gd name="connsiteY16" fmla="*/ 2434342 h 5433219"/>
                      <a:gd name="connsiteX17" fmla="*/ 2261344 w 4658033"/>
                      <a:gd name="connsiteY17" fmla="*/ 2068582 h 5433219"/>
                      <a:gd name="connsiteX18" fmla="*/ 3098741 w 4658033"/>
                      <a:gd name="connsiteY18" fmla="*/ 1933828 h 5433219"/>
                      <a:gd name="connsiteX19" fmla="*/ 9032 w 4658033"/>
                      <a:gd name="connsiteY19" fmla="*/ 0 h 5433219"/>
                      <a:gd name="connsiteX0" fmla="*/ 44005 w 4693006"/>
                      <a:gd name="connsiteY0" fmla="*/ 0 h 5433219"/>
                      <a:gd name="connsiteX1" fmla="*/ 2363693 w 4693006"/>
                      <a:gd name="connsiteY1" fmla="*/ 8776 h 5433219"/>
                      <a:gd name="connsiteX2" fmla="*/ 3920478 w 4693006"/>
                      <a:gd name="connsiteY2" fmla="*/ 1867301 h 5433219"/>
                      <a:gd name="connsiteX3" fmla="*/ 4115491 w 4693006"/>
                      <a:gd name="connsiteY3" fmla="*/ 2184085 h 5433219"/>
                      <a:gd name="connsiteX4" fmla="*/ 4693006 w 4693006"/>
                      <a:gd name="connsiteY4" fmla="*/ 2626848 h 5433219"/>
                      <a:gd name="connsiteX5" fmla="*/ 4125116 w 4693006"/>
                      <a:gd name="connsiteY5" fmla="*/ 2607597 h 5433219"/>
                      <a:gd name="connsiteX6" fmla="*/ 3990363 w 4693006"/>
                      <a:gd name="connsiteY6" fmla="*/ 3021483 h 5433219"/>
                      <a:gd name="connsiteX7" fmla="*/ 3855609 w 4693006"/>
                      <a:gd name="connsiteY7" fmla="*/ 3521997 h 5433219"/>
                      <a:gd name="connsiteX8" fmla="*/ 3737599 w 4693006"/>
                      <a:gd name="connsiteY8" fmla="*/ 4080262 h 5433219"/>
                      <a:gd name="connsiteX9" fmla="*/ 3364721 w 4693006"/>
                      <a:gd name="connsiteY9" fmla="*/ 3974384 h 5433219"/>
                      <a:gd name="connsiteX10" fmla="*/ 3018212 w 4693006"/>
                      <a:gd name="connsiteY10" fmla="*/ 3502745 h 5433219"/>
                      <a:gd name="connsiteX11" fmla="*/ 2671702 w 4693006"/>
                      <a:gd name="connsiteY11" fmla="*/ 4041761 h 5433219"/>
                      <a:gd name="connsiteX12" fmla="*/ 1170161 w 4693006"/>
                      <a:gd name="connsiteY12" fmla="*/ 5408548 h 5433219"/>
                      <a:gd name="connsiteX13" fmla="*/ 44005 w 4693006"/>
                      <a:gd name="connsiteY13" fmla="*/ 3117736 h 5433219"/>
                      <a:gd name="connsiteX14" fmla="*/ 265387 w 4693006"/>
                      <a:gd name="connsiteY14" fmla="*/ 3002233 h 5433219"/>
                      <a:gd name="connsiteX15" fmla="*/ 611895 w 4693006"/>
                      <a:gd name="connsiteY15" fmla="*/ 3050360 h 5433219"/>
                      <a:gd name="connsiteX16" fmla="*/ 1304914 w 4693006"/>
                      <a:gd name="connsiteY16" fmla="*/ 2674973 h 5433219"/>
                      <a:gd name="connsiteX17" fmla="*/ 1699550 w 4693006"/>
                      <a:gd name="connsiteY17" fmla="*/ 2434342 h 5433219"/>
                      <a:gd name="connsiteX18" fmla="*/ 2296317 w 4693006"/>
                      <a:gd name="connsiteY18" fmla="*/ 2068582 h 5433219"/>
                      <a:gd name="connsiteX19" fmla="*/ 3133714 w 4693006"/>
                      <a:gd name="connsiteY19" fmla="*/ 1933828 h 5433219"/>
                      <a:gd name="connsiteX20" fmla="*/ 44005 w 4693006"/>
                      <a:gd name="connsiteY20" fmla="*/ 0 h 5433219"/>
                      <a:gd name="connsiteX0" fmla="*/ 20208 w 4669209"/>
                      <a:gd name="connsiteY0" fmla="*/ 0 h 5433219"/>
                      <a:gd name="connsiteX1" fmla="*/ 2339896 w 4669209"/>
                      <a:gd name="connsiteY1" fmla="*/ 8776 h 5433219"/>
                      <a:gd name="connsiteX2" fmla="*/ 3896681 w 4669209"/>
                      <a:gd name="connsiteY2" fmla="*/ 1867301 h 5433219"/>
                      <a:gd name="connsiteX3" fmla="*/ 4091694 w 4669209"/>
                      <a:gd name="connsiteY3" fmla="*/ 2184085 h 5433219"/>
                      <a:gd name="connsiteX4" fmla="*/ 4669209 w 4669209"/>
                      <a:gd name="connsiteY4" fmla="*/ 2626848 h 5433219"/>
                      <a:gd name="connsiteX5" fmla="*/ 4101319 w 4669209"/>
                      <a:gd name="connsiteY5" fmla="*/ 2607597 h 5433219"/>
                      <a:gd name="connsiteX6" fmla="*/ 3966566 w 4669209"/>
                      <a:gd name="connsiteY6" fmla="*/ 3021483 h 5433219"/>
                      <a:gd name="connsiteX7" fmla="*/ 3831812 w 4669209"/>
                      <a:gd name="connsiteY7" fmla="*/ 3521997 h 5433219"/>
                      <a:gd name="connsiteX8" fmla="*/ 3713802 w 4669209"/>
                      <a:gd name="connsiteY8" fmla="*/ 4080262 h 5433219"/>
                      <a:gd name="connsiteX9" fmla="*/ 3340924 w 4669209"/>
                      <a:gd name="connsiteY9" fmla="*/ 3974384 h 5433219"/>
                      <a:gd name="connsiteX10" fmla="*/ 2994415 w 4669209"/>
                      <a:gd name="connsiteY10" fmla="*/ 3502745 h 5433219"/>
                      <a:gd name="connsiteX11" fmla="*/ 2647905 w 4669209"/>
                      <a:gd name="connsiteY11" fmla="*/ 4041761 h 5433219"/>
                      <a:gd name="connsiteX12" fmla="*/ 1146364 w 4669209"/>
                      <a:gd name="connsiteY12" fmla="*/ 5408548 h 5433219"/>
                      <a:gd name="connsiteX13" fmla="*/ 20208 w 4669209"/>
                      <a:gd name="connsiteY13" fmla="*/ 3117736 h 5433219"/>
                      <a:gd name="connsiteX14" fmla="*/ 703602 w 4669209"/>
                      <a:gd name="connsiteY14" fmla="*/ 3262115 h 5433219"/>
                      <a:gd name="connsiteX15" fmla="*/ 588098 w 4669209"/>
                      <a:gd name="connsiteY15" fmla="*/ 3050360 h 5433219"/>
                      <a:gd name="connsiteX16" fmla="*/ 1281117 w 4669209"/>
                      <a:gd name="connsiteY16" fmla="*/ 2674973 h 5433219"/>
                      <a:gd name="connsiteX17" fmla="*/ 1675753 w 4669209"/>
                      <a:gd name="connsiteY17" fmla="*/ 2434342 h 5433219"/>
                      <a:gd name="connsiteX18" fmla="*/ 2272520 w 4669209"/>
                      <a:gd name="connsiteY18" fmla="*/ 2068582 h 5433219"/>
                      <a:gd name="connsiteX19" fmla="*/ 3109917 w 4669209"/>
                      <a:gd name="connsiteY19" fmla="*/ 1933828 h 5433219"/>
                      <a:gd name="connsiteX20" fmla="*/ 20208 w 4669209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1268059 w 4656151"/>
                      <a:gd name="connsiteY16" fmla="*/ 2674973 h 5433219"/>
                      <a:gd name="connsiteX17" fmla="*/ 1662695 w 4656151"/>
                      <a:gd name="connsiteY17" fmla="*/ 2434342 h 5433219"/>
                      <a:gd name="connsiteX18" fmla="*/ 2259462 w 4656151"/>
                      <a:gd name="connsiteY18" fmla="*/ 2068582 h 5433219"/>
                      <a:gd name="connsiteX19" fmla="*/ 3096859 w 4656151"/>
                      <a:gd name="connsiteY19" fmla="*/ 1933828 h 5433219"/>
                      <a:gd name="connsiteX20" fmla="*/ 7150 w 4656151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844549 w 4656151"/>
                      <a:gd name="connsiteY16" fmla="*/ 2954107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921551 w 4656151"/>
                      <a:gd name="connsiteY16" fmla="*/ 3031109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2982315 w 4657109"/>
                      <a:gd name="connsiteY11" fmla="*/ 3502745 h 5433219"/>
                      <a:gd name="connsiteX12" fmla="*/ 2635805 w 4657109"/>
                      <a:gd name="connsiteY12" fmla="*/ 4041761 h 5433219"/>
                      <a:gd name="connsiteX13" fmla="*/ 1134264 w 4657109"/>
                      <a:gd name="connsiteY13" fmla="*/ 5408548 h 5433219"/>
                      <a:gd name="connsiteX14" fmla="*/ 8108 w 4657109"/>
                      <a:gd name="connsiteY14" fmla="*/ 3117736 h 5433219"/>
                      <a:gd name="connsiteX15" fmla="*/ 604875 w 4657109"/>
                      <a:gd name="connsiteY15" fmla="*/ 3223614 h 5433219"/>
                      <a:gd name="connsiteX16" fmla="*/ 575998 w 4657109"/>
                      <a:gd name="connsiteY16" fmla="*/ 3050360 h 5433219"/>
                      <a:gd name="connsiteX17" fmla="*/ 922509 w 4657109"/>
                      <a:gd name="connsiteY17" fmla="*/ 3031109 h 5433219"/>
                      <a:gd name="connsiteX18" fmla="*/ 1269017 w 4657109"/>
                      <a:gd name="connsiteY18" fmla="*/ 2674973 h 5433219"/>
                      <a:gd name="connsiteX19" fmla="*/ 1663653 w 4657109"/>
                      <a:gd name="connsiteY19" fmla="*/ 2434342 h 5433219"/>
                      <a:gd name="connsiteX20" fmla="*/ 2260420 w 4657109"/>
                      <a:gd name="connsiteY20" fmla="*/ 2068582 h 5433219"/>
                      <a:gd name="connsiteX21" fmla="*/ 3097817 w 4657109"/>
                      <a:gd name="connsiteY21" fmla="*/ 1933828 h 5433219"/>
                      <a:gd name="connsiteX22" fmla="*/ 8108 w 4657109"/>
                      <a:gd name="connsiteY22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36319 w 4657109"/>
                      <a:gd name="connsiteY11" fmla="*/ 3685627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3868507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4205391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789810 w 4657109"/>
                      <a:gd name="connsiteY15" fmla="*/ 3849257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914937 w 4657109"/>
                      <a:gd name="connsiteY1" fmla="*/ 210907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1904285 w 4657109"/>
                      <a:gd name="connsiteY0" fmla="*/ 125977 h 5222312"/>
                      <a:gd name="connsiteX1" fmla="*/ 2914937 w 4657109"/>
                      <a:gd name="connsiteY1" fmla="*/ 0 h 5222312"/>
                      <a:gd name="connsiteX2" fmla="*/ 3884581 w 4657109"/>
                      <a:gd name="connsiteY2" fmla="*/ 1656394 h 5222312"/>
                      <a:gd name="connsiteX3" fmla="*/ 4079594 w 4657109"/>
                      <a:gd name="connsiteY3" fmla="*/ 1973178 h 5222312"/>
                      <a:gd name="connsiteX4" fmla="*/ 4657109 w 4657109"/>
                      <a:gd name="connsiteY4" fmla="*/ 2415941 h 5222312"/>
                      <a:gd name="connsiteX5" fmla="*/ 4089219 w 4657109"/>
                      <a:gd name="connsiteY5" fmla="*/ 2396690 h 5222312"/>
                      <a:gd name="connsiteX6" fmla="*/ 3954466 w 4657109"/>
                      <a:gd name="connsiteY6" fmla="*/ 2810576 h 5222312"/>
                      <a:gd name="connsiteX7" fmla="*/ 3819712 w 4657109"/>
                      <a:gd name="connsiteY7" fmla="*/ 3311090 h 5222312"/>
                      <a:gd name="connsiteX8" fmla="*/ 3701702 w 4657109"/>
                      <a:gd name="connsiteY8" fmla="*/ 3869355 h 5222312"/>
                      <a:gd name="connsiteX9" fmla="*/ 3328824 w 4657109"/>
                      <a:gd name="connsiteY9" fmla="*/ 3763477 h 5222312"/>
                      <a:gd name="connsiteX10" fmla="*/ 3203696 w 4657109"/>
                      <a:gd name="connsiteY10" fmla="*/ 3628724 h 5222312"/>
                      <a:gd name="connsiteX11" fmla="*/ 3165195 w 4657109"/>
                      <a:gd name="connsiteY11" fmla="*/ 4119613 h 5222312"/>
                      <a:gd name="connsiteX12" fmla="*/ 3107443 w 4657109"/>
                      <a:gd name="connsiteY12" fmla="*/ 3965608 h 5222312"/>
                      <a:gd name="connsiteX13" fmla="*/ 3001565 w 4657109"/>
                      <a:gd name="connsiteY13" fmla="*/ 3850106 h 5222312"/>
                      <a:gd name="connsiteX14" fmla="*/ 2982315 w 4657109"/>
                      <a:gd name="connsiteY14" fmla="*/ 3291838 h 5222312"/>
                      <a:gd name="connsiteX15" fmla="*/ 2809060 w 4657109"/>
                      <a:gd name="connsiteY15" fmla="*/ 3888607 h 5222312"/>
                      <a:gd name="connsiteX16" fmla="*/ 2635805 w 4657109"/>
                      <a:gd name="connsiteY16" fmla="*/ 3830854 h 5222312"/>
                      <a:gd name="connsiteX17" fmla="*/ 1134264 w 4657109"/>
                      <a:gd name="connsiteY17" fmla="*/ 5197641 h 5222312"/>
                      <a:gd name="connsiteX18" fmla="*/ 8108 w 4657109"/>
                      <a:gd name="connsiteY18" fmla="*/ 2906829 h 5222312"/>
                      <a:gd name="connsiteX19" fmla="*/ 604875 w 4657109"/>
                      <a:gd name="connsiteY19" fmla="*/ 3012707 h 5222312"/>
                      <a:gd name="connsiteX20" fmla="*/ 575998 w 4657109"/>
                      <a:gd name="connsiteY20" fmla="*/ 2820202 h 5222312"/>
                      <a:gd name="connsiteX21" fmla="*/ 922509 w 4657109"/>
                      <a:gd name="connsiteY21" fmla="*/ 2820202 h 5222312"/>
                      <a:gd name="connsiteX22" fmla="*/ 1269017 w 4657109"/>
                      <a:gd name="connsiteY22" fmla="*/ 2464066 h 5222312"/>
                      <a:gd name="connsiteX23" fmla="*/ 1663653 w 4657109"/>
                      <a:gd name="connsiteY23" fmla="*/ 2223435 h 5222312"/>
                      <a:gd name="connsiteX24" fmla="*/ 2260420 w 4657109"/>
                      <a:gd name="connsiteY24" fmla="*/ 1857675 h 5222312"/>
                      <a:gd name="connsiteX25" fmla="*/ 3097817 w 4657109"/>
                      <a:gd name="connsiteY25" fmla="*/ 1722921 h 5222312"/>
                      <a:gd name="connsiteX26" fmla="*/ 1904285 w 4657109"/>
                      <a:gd name="connsiteY26" fmla="*/ 125977 h 5222312"/>
                      <a:gd name="connsiteX0" fmla="*/ 1904285 w 4657109"/>
                      <a:gd name="connsiteY0" fmla="*/ 125977 h 5222312"/>
                      <a:gd name="connsiteX1" fmla="*/ 2520302 w 4657109"/>
                      <a:gd name="connsiteY1" fmla="*/ 38500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2312"/>
                      <a:gd name="connsiteX1" fmla="*/ 3511704 w 4657109"/>
                      <a:gd name="connsiteY1" fmla="*/ 1694045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4984"/>
                      <a:gd name="connsiteX1" fmla="*/ 3511704 w 4657109"/>
                      <a:gd name="connsiteY1" fmla="*/ 1694045 h 5224984"/>
                      <a:gd name="connsiteX2" fmla="*/ 2914937 w 4657109"/>
                      <a:gd name="connsiteY2" fmla="*/ 0 h 5224984"/>
                      <a:gd name="connsiteX3" fmla="*/ 3884581 w 4657109"/>
                      <a:gd name="connsiteY3" fmla="*/ 1656394 h 5224984"/>
                      <a:gd name="connsiteX4" fmla="*/ 4079594 w 4657109"/>
                      <a:gd name="connsiteY4" fmla="*/ 1973178 h 5224984"/>
                      <a:gd name="connsiteX5" fmla="*/ 4657109 w 4657109"/>
                      <a:gd name="connsiteY5" fmla="*/ 2415941 h 5224984"/>
                      <a:gd name="connsiteX6" fmla="*/ 4089219 w 4657109"/>
                      <a:gd name="connsiteY6" fmla="*/ 2396690 h 5224984"/>
                      <a:gd name="connsiteX7" fmla="*/ 3954466 w 4657109"/>
                      <a:gd name="connsiteY7" fmla="*/ 2810576 h 5224984"/>
                      <a:gd name="connsiteX8" fmla="*/ 3819712 w 4657109"/>
                      <a:gd name="connsiteY8" fmla="*/ 3311090 h 5224984"/>
                      <a:gd name="connsiteX9" fmla="*/ 3701702 w 4657109"/>
                      <a:gd name="connsiteY9" fmla="*/ 3869355 h 5224984"/>
                      <a:gd name="connsiteX10" fmla="*/ 3328824 w 4657109"/>
                      <a:gd name="connsiteY10" fmla="*/ 3763477 h 5224984"/>
                      <a:gd name="connsiteX11" fmla="*/ 3203696 w 4657109"/>
                      <a:gd name="connsiteY11" fmla="*/ 3628724 h 5224984"/>
                      <a:gd name="connsiteX12" fmla="*/ 3165195 w 4657109"/>
                      <a:gd name="connsiteY12" fmla="*/ 4119613 h 5224984"/>
                      <a:gd name="connsiteX13" fmla="*/ 3107443 w 4657109"/>
                      <a:gd name="connsiteY13" fmla="*/ 3965608 h 5224984"/>
                      <a:gd name="connsiteX14" fmla="*/ 3001565 w 4657109"/>
                      <a:gd name="connsiteY14" fmla="*/ 3850106 h 5224984"/>
                      <a:gd name="connsiteX15" fmla="*/ 2982315 w 4657109"/>
                      <a:gd name="connsiteY15" fmla="*/ 3291838 h 5224984"/>
                      <a:gd name="connsiteX16" fmla="*/ 2809060 w 4657109"/>
                      <a:gd name="connsiteY16" fmla="*/ 3888607 h 5224984"/>
                      <a:gd name="connsiteX17" fmla="*/ 2635805 w 4657109"/>
                      <a:gd name="connsiteY17" fmla="*/ 3830854 h 5224984"/>
                      <a:gd name="connsiteX18" fmla="*/ 2635806 w 4657109"/>
                      <a:gd name="connsiteY18" fmla="*/ 4148487 h 5224984"/>
                      <a:gd name="connsiteX19" fmla="*/ 1134264 w 4657109"/>
                      <a:gd name="connsiteY19" fmla="*/ 5197641 h 5224984"/>
                      <a:gd name="connsiteX20" fmla="*/ 8108 w 4657109"/>
                      <a:gd name="connsiteY20" fmla="*/ 2906829 h 5224984"/>
                      <a:gd name="connsiteX21" fmla="*/ 604875 w 4657109"/>
                      <a:gd name="connsiteY21" fmla="*/ 3012707 h 5224984"/>
                      <a:gd name="connsiteX22" fmla="*/ 575998 w 4657109"/>
                      <a:gd name="connsiteY22" fmla="*/ 2820202 h 5224984"/>
                      <a:gd name="connsiteX23" fmla="*/ 922509 w 4657109"/>
                      <a:gd name="connsiteY23" fmla="*/ 2820202 h 5224984"/>
                      <a:gd name="connsiteX24" fmla="*/ 1269017 w 4657109"/>
                      <a:gd name="connsiteY24" fmla="*/ 2464066 h 5224984"/>
                      <a:gd name="connsiteX25" fmla="*/ 1663653 w 4657109"/>
                      <a:gd name="connsiteY25" fmla="*/ 2223435 h 5224984"/>
                      <a:gd name="connsiteX26" fmla="*/ 2260420 w 4657109"/>
                      <a:gd name="connsiteY26" fmla="*/ 1857675 h 5224984"/>
                      <a:gd name="connsiteX27" fmla="*/ 3097817 w 4657109"/>
                      <a:gd name="connsiteY27" fmla="*/ 1722921 h 5224984"/>
                      <a:gd name="connsiteX28" fmla="*/ 1904285 w 4657109"/>
                      <a:gd name="connsiteY28" fmla="*/ 125977 h 5224984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635805 w 4657109"/>
                      <a:gd name="connsiteY17" fmla="*/ 3830854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318172 w 4657109"/>
                      <a:gd name="connsiteY26" fmla="*/ 1819174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386576 w 4657109"/>
                      <a:gd name="connsiteY2" fmla="*/ 1347536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707151"/>
                      <a:gd name="connsiteY0" fmla="*/ 125977 h 5226142"/>
                      <a:gd name="connsiteX1" fmla="*/ 3511704 w 4707151"/>
                      <a:gd name="connsiteY1" fmla="*/ 1694045 h 5226142"/>
                      <a:gd name="connsiteX2" fmla="*/ 3656084 w 4707151"/>
                      <a:gd name="connsiteY2" fmla="*/ 1645919 h 5226142"/>
                      <a:gd name="connsiteX3" fmla="*/ 2914937 w 4707151"/>
                      <a:gd name="connsiteY3" fmla="*/ 0 h 5226142"/>
                      <a:gd name="connsiteX4" fmla="*/ 3884581 w 4707151"/>
                      <a:gd name="connsiteY4" fmla="*/ 1656394 h 5226142"/>
                      <a:gd name="connsiteX5" fmla="*/ 4079594 w 4707151"/>
                      <a:gd name="connsiteY5" fmla="*/ 1973178 h 5226142"/>
                      <a:gd name="connsiteX6" fmla="*/ 4657109 w 4707151"/>
                      <a:gd name="connsiteY6" fmla="*/ 2415941 h 5226142"/>
                      <a:gd name="connsiteX7" fmla="*/ 4089219 w 4707151"/>
                      <a:gd name="connsiteY7" fmla="*/ 2396690 h 5226142"/>
                      <a:gd name="connsiteX8" fmla="*/ 3954466 w 4707151"/>
                      <a:gd name="connsiteY8" fmla="*/ 2810576 h 5226142"/>
                      <a:gd name="connsiteX9" fmla="*/ 3819712 w 4707151"/>
                      <a:gd name="connsiteY9" fmla="*/ 3311090 h 5226142"/>
                      <a:gd name="connsiteX10" fmla="*/ 3701702 w 4707151"/>
                      <a:gd name="connsiteY10" fmla="*/ 3869355 h 5226142"/>
                      <a:gd name="connsiteX11" fmla="*/ 3328824 w 4707151"/>
                      <a:gd name="connsiteY11" fmla="*/ 3763477 h 5226142"/>
                      <a:gd name="connsiteX12" fmla="*/ 3203696 w 4707151"/>
                      <a:gd name="connsiteY12" fmla="*/ 3628724 h 5226142"/>
                      <a:gd name="connsiteX13" fmla="*/ 3165195 w 4707151"/>
                      <a:gd name="connsiteY13" fmla="*/ 4119613 h 5226142"/>
                      <a:gd name="connsiteX14" fmla="*/ 3107443 w 4707151"/>
                      <a:gd name="connsiteY14" fmla="*/ 3965608 h 5226142"/>
                      <a:gd name="connsiteX15" fmla="*/ 3001565 w 4707151"/>
                      <a:gd name="connsiteY15" fmla="*/ 3850106 h 5226142"/>
                      <a:gd name="connsiteX16" fmla="*/ 2982315 w 4707151"/>
                      <a:gd name="connsiteY16" fmla="*/ 3291838 h 5226142"/>
                      <a:gd name="connsiteX17" fmla="*/ 2809060 w 4707151"/>
                      <a:gd name="connsiteY17" fmla="*/ 3888607 h 5226142"/>
                      <a:gd name="connsiteX18" fmla="*/ 2558803 w 4707151"/>
                      <a:gd name="connsiteY18" fmla="*/ 3888605 h 5226142"/>
                      <a:gd name="connsiteX19" fmla="*/ 2693558 w 4707151"/>
                      <a:gd name="connsiteY19" fmla="*/ 4196613 h 5226142"/>
                      <a:gd name="connsiteX20" fmla="*/ 1134264 w 4707151"/>
                      <a:gd name="connsiteY20" fmla="*/ 5197641 h 5226142"/>
                      <a:gd name="connsiteX21" fmla="*/ 8108 w 4707151"/>
                      <a:gd name="connsiteY21" fmla="*/ 2906829 h 5226142"/>
                      <a:gd name="connsiteX22" fmla="*/ 604875 w 4707151"/>
                      <a:gd name="connsiteY22" fmla="*/ 3012707 h 5226142"/>
                      <a:gd name="connsiteX23" fmla="*/ 575998 w 4707151"/>
                      <a:gd name="connsiteY23" fmla="*/ 2820202 h 5226142"/>
                      <a:gd name="connsiteX24" fmla="*/ 922509 w 4707151"/>
                      <a:gd name="connsiteY24" fmla="*/ 2820202 h 5226142"/>
                      <a:gd name="connsiteX25" fmla="*/ 1269017 w 4707151"/>
                      <a:gd name="connsiteY25" fmla="*/ 2464066 h 5226142"/>
                      <a:gd name="connsiteX26" fmla="*/ 1663653 w 4707151"/>
                      <a:gd name="connsiteY26" fmla="*/ 2223435 h 5226142"/>
                      <a:gd name="connsiteX27" fmla="*/ 2318172 w 4707151"/>
                      <a:gd name="connsiteY27" fmla="*/ 1819174 h 5226142"/>
                      <a:gd name="connsiteX28" fmla="*/ 3097817 w 4707151"/>
                      <a:gd name="connsiteY28" fmla="*/ 1722921 h 5226142"/>
                      <a:gd name="connsiteX29" fmla="*/ 1904285 w 4707151"/>
                      <a:gd name="connsiteY29" fmla="*/ 125977 h 5226142"/>
                      <a:gd name="connsiteX0" fmla="*/ 1904285 w 4668989"/>
                      <a:gd name="connsiteY0" fmla="*/ 125977 h 5226142"/>
                      <a:gd name="connsiteX1" fmla="*/ 3511704 w 4668989"/>
                      <a:gd name="connsiteY1" fmla="*/ 1694045 h 5226142"/>
                      <a:gd name="connsiteX2" fmla="*/ 3656084 w 4668989"/>
                      <a:gd name="connsiteY2" fmla="*/ 1645919 h 5226142"/>
                      <a:gd name="connsiteX3" fmla="*/ 2914937 w 4668989"/>
                      <a:gd name="connsiteY3" fmla="*/ 0 h 5226142"/>
                      <a:gd name="connsiteX4" fmla="*/ 3884581 w 4668989"/>
                      <a:gd name="connsiteY4" fmla="*/ 1656394 h 5226142"/>
                      <a:gd name="connsiteX5" fmla="*/ 4079594 w 4668989"/>
                      <a:gd name="connsiteY5" fmla="*/ 1973178 h 5226142"/>
                      <a:gd name="connsiteX6" fmla="*/ 4657109 w 4668989"/>
                      <a:gd name="connsiteY6" fmla="*/ 2415941 h 5226142"/>
                      <a:gd name="connsiteX7" fmla="*/ 4089219 w 4668989"/>
                      <a:gd name="connsiteY7" fmla="*/ 2396690 h 5226142"/>
                      <a:gd name="connsiteX8" fmla="*/ 3954466 w 4668989"/>
                      <a:gd name="connsiteY8" fmla="*/ 2810576 h 5226142"/>
                      <a:gd name="connsiteX9" fmla="*/ 3819712 w 4668989"/>
                      <a:gd name="connsiteY9" fmla="*/ 3311090 h 5226142"/>
                      <a:gd name="connsiteX10" fmla="*/ 3701702 w 4668989"/>
                      <a:gd name="connsiteY10" fmla="*/ 3869355 h 5226142"/>
                      <a:gd name="connsiteX11" fmla="*/ 3328824 w 4668989"/>
                      <a:gd name="connsiteY11" fmla="*/ 3763477 h 5226142"/>
                      <a:gd name="connsiteX12" fmla="*/ 3203696 w 4668989"/>
                      <a:gd name="connsiteY12" fmla="*/ 3628724 h 5226142"/>
                      <a:gd name="connsiteX13" fmla="*/ 3165195 w 4668989"/>
                      <a:gd name="connsiteY13" fmla="*/ 4119613 h 5226142"/>
                      <a:gd name="connsiteX14" fmla="*/ 3107443 w 4668989"/>
                      <a:gd name="connsiteY14" fmla="*/ 3965608 h 5226142"/>
                      <a:gd name="connsiteX15" fmla="*/ 3001565 w 4668989"/>
                      <a:gd name="connsiteY15" fmla="*/ 3850106 h 5226142"/>
                      <a:gd name="connsiteX16" fmla="*/ 2982315 w 4668989"/>
                      <a:gd name="connsiteY16" fmla="*/ 3291838 h 5226142"/>
                      <a:gd name="connsiteX17" fmla="*/ 2809060 w 4668989"/>
                      <a:gd name="connsiteY17" fmla="*/ 3888607 h 5226142"/>
                      <a:gd name="connsiteX18" fmla="*/ 2558803 w 4668989"/>
                      <a:gd name="connsiteY18" fmla="*/ 3888605 h 5226142"/>
                      <a:gd name="connsiteX19" fmla="*/ 2693558 w 4668989"/>
                      <a:gd name="connsiteY19" fmla="*/ 4196613 h 5226142"/>
                      <a:gd name="connsiteX20" fmla="*/ 1134264 w 4668989"/>
                      <a:gd name="connsiteY20" fmla="*/ 5197641 h 5226142"/>
                      <a:gd name="connsiteX21" fmla="*/ 8108 w 4668989"/>
                      <a:gd name="connsiteY21" fmla="*/ 2906829 h 5226142"/>
                      <a:gd name="connsiteX22" fmla="*/ 604875 w 4668989"/>
                      <a:gd name="connsiteY22" fmla="*/ 3012707 h 5226142"/>
                      <a:gd name="connsiteX23" fmla="*/ 575998 w 4668989"/>
                      <a:gd name="connsiteY23" fmla="*/ 2820202 h 5226142"/>
                      <a:gd name="connsiteX24" fmla="*/ 922509 w 4668989"/>
                      <a:gd name="connsiteY24" fmla="*/ 2820202 h 5226142"/>
                      <a:gd name="connsiteX25" fmla="*/ 1269017 w 4668989"/>
                      <a:gd name="connsiteY25" fmla="*/ 2464066 h 5226142"/>
                      <a:gd name="connsiteX26" fmla="*/ 1663653 w 4668989"/>
                      <a:gd name="connsiteY26" fmla="*/ 2223435 h 5226142"/>
                      <a:gd name="connsiteX27" fmla="*/ 2318172 w 4668989"/>
                      <a:gd name="connsiteY27" fmla="*/ 1819174 h 5226142"/>
                      <a:gd name="connsiteX28" fmla="*/ 3097817 w 4668989"/>
                      <a:gd name="connsiteY28" fmla="*/ 1722921 h 5226142"/>
                      <a:gd name="connsiteX29" fmla="*/ 1904285 w 4668989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614499 w 4671148"/>
                      <a:gd name="connsiteY21" fmla="*/ 4109986 h 5226142"/>
                      <a:gd name="connsiteX22" fmla="*/ 8108 w 4671148"/>
                      <a:gd name="connsiteY22" fmla="*/ 2906829 h 5226142"/>
                      <a:gd name="connsiteX23" fmla="*/ 604875 w 4671148"/>
                      <a:gd name="connsiteY23" fmla="*/ 3012707 h 5226142"/>
                      <a:gd name="connsiteX24" fmla="*/ 575998 w 4671148"/>
                      <a:gd name="connsiteY24" fmla="*/ 2820202 h 5226142"/>
                      <a:gd name="connsiteX25" fmla="*/ 922509 w 4671148"/>
                      <a:gd name="connsiteY25" fmla="*/ 2820202 h 5226142"/>
                      <a:gd name="connsiteX26" fmla="*/ 1249766 w 4671148"/>
                      <a:gd name="connsiteY26" fmla="*/ 2435190 h 5226142"/>
                      <a:gd name="connsiteX27" fmla="*/ 1663653 w 4671148"/>
                      <a:gd name="connsiteY27" fmla="*/ 2223435 h 5226142"/>
                      <a:gd name="connsiteX28" fmla="*/ 2318172 w 4671148"/>
                      <a:gd name="connsiteY28" fmla="*/ 1819174 h 5226142"/>
                      <a:gd name="connsiteX29" fmla="*/ 3097817 w 4671148"/>
                      <a:gd name="connsiteY29" fmla="*/ 1722921 h 5226142"/>
                      <a:gd name="connsiteX30" fmla="*/ 1904285 w 4671148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4459 w 6871322"/>
                      <a:gd name="connsiteY0" fmla="*/ 125977 h 5226142"/>
                      <a:gd name="connsiteX1" fmla="*/ 5711878 w 6871322"/>
                      <a:gd name="connsiteY1" fmla="*/ 1694045 h 5226142"/>
                      <a:gd name="connsiteX2" fmla="*/ 5856258 w 6871322"/>
                      <a:gd name="connsiteY2" fmla="*/ 1645919 h 5226142"/>
                      <a:gd name="connsiteX3" fmla="*/ 5115111 w 6871322"/>
                      <a:gd name="connsiteY3" fmla="*/ 0 h 5226142"/>
                      <a:gd name="connsiteX4" fmla="*/ 6084755 w 6871322"/>
                      <a:gd name="connsiteY4" fmla="*/ 1656394 h 5226142"/>
                      <a:gd name="connsiteX5" fmla="*/ 6279768 w 6871322"/>
                      <a:gd name="connsiteY5" fmla="*/ 1973178 h 5226142"/>
                      <a:gd name="connsiteX6" fmla="*/ 6857283 w 6871322"/>
                      <a:gd name="connsiteY6" fmla="*/ 2415941 h 5226142"/>
                      <a:gd name="connsiteX7" fmla="*/ 6289393 w 6871322"/>
                      <a:gd name="connsiteY7" fmla="*/ 2396690 h 5226142"/>
                      <a:gd name="connsiteX8" fmla="*/ 6154640 w 6871322"/>
                      <a:gd name="connsiteY8" fmla="*/ 2810576 h 5226142"/>
                      <a:gd name="connsiteX9" fmla="*/ 6019886 w 6871322"/>
                      <a:gd name="connsiteY9" fmla="*/ 3311090 h 5226142"/>
                      <a:gd name="connsiteX10" fmla="*/ 5901876 w 6871322"/>
                      <a:gd name="connsiteY10" fmla="*/ 3869355 h 5226142"/>
                      <a:gd name="connsiteX11" fmla="*/ 5528998 w 6871322"/>
                      <a:gd name="connsiteY11" fmla="*/ 3763477 h 5226142"/>
                      <a:gd name="connsiteX12" fmla="*/ 5403870 w 6871322"/>
                      <a:gd name="connsiteY12" fmla="*/ 3628724 h 5226142"/>
                      <a:gd name="connsiteX13" fmla="*/ 5365369 w 6871322"/>
                      <a:gd name="connsiteY13" fmla="*/ 4119613 h 5226142"/>
                      <a:gd name="connsiteX14" fmla="*/ 5307617 w 6871322"/>
                      <a:gd name="connsiteY14" fmla="*/ 3965608 h 5226142"/>
                      <a:gd name="connsiteX15" fmla="*/ 5201739 w 6871322"/>
                      <a:gd name="connsiteY15" fmla="*/ 3850106 h 5226142"/>
                      <a:gd name="connsiteX16" fmla="*/ 5182489 w 6871322"/>
                      <a:gd name="connsiteY16" fmla="*/ 3291838 h 5226142"/>
                      <a:gd name="connsiteX17" fmla="*/ 5009234 w 6871322"/>
                      <a:gd name="connsiteY17" fmla="*/ 3888607 h 5226142"/>
                      <a:gd name="connsiteX18" fmla="*/ 4758977 w 6871322"/>
                      <a:gd name="connsiteY18" fmla="*/ 3888605 h 5226142"/>
                      <a:gd name="connsiteX19" fmla="*/ 4893732 w 6871322"/>
                      <a:gd name="connsiteY19" fmla="*/ 4196613 h 5226142"/>
                      <a:gd name="connsiteX20" fmla="*/ 3334438 w 6871322"/>
                      <a:gd name="connsiteY20" fmla="*/ 5197641 h 5226142"/>
                      <a:gd name="connsiteX21" fmla="*/ 1717393 w 6871322"/>
                      <a:gd name="connsiteY21" fmla="*/ 4581624 h 5226142"/>
                      <a:gd name="connsiteX22" fmla="*/ 4096 w 6871322"/>
                      <a:gd name="connsiteY22" fmla="*/ 3907856 h 5226142"/>
                      <a:gd name="connsiteX23" fmla="*/ 2208282 w 6871322"/>
                      <a:gd name="connsiteY23" fmla="*/ 2906829 h 5226142"/>
                      <a:gd name="connsiteX24" fmla="*/ 2805049 w 6871322"/>
                      <a:gd name="connsiteY24" fmla="*/ 3012707 h 5226142"/>
                      <a:gd name="connsiteX25" fmla="*/ 2776172 w 6871322"/>
                      <a:gd name="connsiteY25" fmla="*/ 2820202 h 5226142"/>
                      <a:gd name="connsiteX26" fmla="*/ 3122683 w 6871322"/>
                      <a:gd name="connsiteY26" fmla="*/ 2820202 h 5226142"/>
                      <a:gd name="connsiteX27" fmla="*/ 3449940 w 6871322"/>
                      <a:gd name="connsiteY27" fmla="*/ 2435190 h 5226142"/>
                      <a:gd name="connsiteX28" fmla="*/ 3863827 w 6871322"/>
                      <a:gd name="connsiteY28" fmla="*/ 2223435 h 5226142"/>
                      <a:gd name="connsiteX29" fmla="*/ 4518346 w 6871322"/>
                      <a:gd name="connsiteY29" fmla="*/ 1819174 h 5226142"/>
                      <a:gd name="connsiteX30" fmla="*/ 5297991 w 6871322"/>
                      <a:gd name="connsiteY30" fmla="*/ 1722921 h 5226142"/>
                      <a:gd name="connsiteX31" fmla="*/ 4104459 w 6871322"/>
                      <a:gd name="connsiteY31" fmla="*/ 125977 h 5226142"/>
                      <a:gd name="connsiteX0" fmla="*/ 4104504 w 6871367"/>
                      <a:gd name="connsiteY0" fmla="*/ 125977 h 5226142"/>
                      <a:gd name="connsiteX1" fmla="*/ 5711923 w 6871367"/>
                      <a:gd name="connsiteY1" fmla="*/ 1694045 h 5226142"/>
                      <a:gd name="connsiteX2" fmla="*/ 5856303 w 6871367"/>
                      <a:gd name="connsiteY2" fmla="*/ 1645919 h 5226142"/>
                      <a:gd name="connsiteX3" fmla="*/ 5115156 w 6871367"/>
                      <a:gd name="connsiteY3" fmla="*/ 0 h 5226142"/>
                      <a:gd name="connsiteX4" fmla="*/ 6084800 w 6871367"/>
                      <a:gd name="connsiteY4" fmla="*/ 1656394 h 5226142"/>
                      <a:gd name="connsiteX5" fmla="*/ 6279813 w 6871367"/>
                      <a:gd name="connsiteY5" fmla="*/ 1973178 h 5226142"/>
                      <a:gd name="connsiteX6" fmla="*/ 6857328 w 6871367"/>
                      <a:gd name="connsiteY6" fmla="*/ 2415941 h 5226142"/>
                      <a:gd name="connsiteX7" fmla="*/ 6289438 w 6871367"/>
                      <a:gd name="connsiteY7" fmla="*/ 2396690 h 5226142"/>
                      <a:gd name="connsiteX8" fmla="*/ 6154685 w 6871367"/>
                      <a:gd name="connsiteY8" fmla="*/ 2810576 h 5226142"/>
                      <a:gd name="connsiteX9" fmla="*/ 6019931 w 6871367"/>
                      <a:gd name="connsiteY9" fmla="*/ 3311090 h 5226142"/>
                      <a:gd name="connsiteX10" fmla="*/ 5901921 w 6871367"/>
                      <a:gd name="connsiteY10" fmla="*/ 3869355 h 5226142"/>
                      <a:gd name="connsiteX11" fmla="*/ 5529043 w 6871367"/>
                      <a:gd name="connsiteY11" fmla="*/ 3763477 h 5226142"/>
                      <a:gd name="connsiteX12" fmla="*/ 5403915 w 6871367"/>
                      <a:gd name="connsiteY12" fmla="*/ 3628724 h 5226142"/>
                      <a:gd name="connsiteX13" fmla="*/ 5365414 w 6871367"/>
                      <a:gd name="connsiteY13" fmla="*/ 4119613 h 5226142"/>
                      <a:gd name="connsiteX14" fmla="*/ 5307662 w 6871367"/>
                      <a:gd name="connsiteY14" fmla="*/ 3965608 h 5226142"/>
                      <a:gd name="connsiteX15" fmla="*/ 5201784 w 6871367"/>
                      <a:gd name="connsiteY15" fmla="*/ 3850106 h 5226142"/>
                      <a:gd name="connsiteX16" fmla="*/ 5182534 w 6871367"/>
                      <a:gd name="connsiteY16" fmla="*/ 3291838 h 5226142"/>
                      <a:gd name="connsiteX17" fmla="*/ 5009279 w 6871367"/>
                      <a:gd name="connsiteY17" fmla="*/ 3888607 h 5226142"/>
                      <a:gd name="connsiteX18" fmla="*/ 4759022 w 6871367"/>
                      <a:gd name="connsiteY18" fmla="*/ 3888605 h 5226142"/>
                      <a:gd name="connsiteX19" fmla="*/ 4893777 w 6871367"/>
                      <a:gd name="connsiteY19" fmla="*/ 4196613 h 5226142"/>
                      <a:gd name="connsiteX20" fmla="*/ 3334483 w 6871367"/>
                      <a:gd name="connsiteY20" fmla="*/ 5197641 h 5226142"/>
                      <a:gd name="connsiteX21" fmla="*/ 1717438 w 6871367"/>
                      <a:gd name="connsiteY21" fmla="*/ 4581624 h 5226142"/>
                      <a:gd name="connsiteX22" fmla="*/ 4141 w 6871367"/>
                      <a:gd name="connsiteY22" fmla="*/ 3907856 h 5226142"/>
                      <a:gd name="connsiteX23" fmla="*/ 2208327 w 6871367"/>
                      <a:gd name="connsiteY23" fmla="*/ 2906829 h 5226142"/>
                      <a:gd name="connsiteX24" fmla="*/ 2805094 w 6871367"/>
                      <a:gd name="connsiteY24" fmla="*/ 3012707 h 5226142"/>
                      <a:gd name="connsiteX25" fmla="*/ 2776217 w 6871367"/>
                      <a:gd name="connsiteY25" fmla="*/ 2820202 h 5226142"/>
                      <a:gd name="connsiteX26" fmla="*/ 3122728 w 6871367"/>
                      <a:gd name="connsiteY26" fmla="*/ 2820202 h 5226142"/>
                      <a:gd name="connsiteX27" fmla="*/ 3449985 w 6871367"/>
                      <a:gd name="connsiteY27" fmla="*/ 2435190 h 5226142"/>
                      <a:gd name="connsiteX28" fmla="*/ 3863872 w 6871367"/>
                      <a:gd name="connsiteY28" fmla="*/ 2223435 h 5226142"/>
                      <a:gd name="connsiteX29" fmla="*/ 4518391 w 6871367"/>
                      <a:gd name="connsiteY29" fmla="*/ 1819174 h 5226142"/>
                      <a:gd name="connsiteX30" fmla="*/ 5298036 w 6871367"/>
                      <a:gd name="connsiteY30" fmla="*/ 1722921 h 5226142"/>
                      <a:gd name="connsiteX31" fmla="*/ 4104504 w 6871367"/>
                      <a:gd name="connsiteY31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88520 w 6871323"/>
                      <a:gd name="connsiteY23" fmla="*/ 2579570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2204292 w 6867332"/>
                      <a:gd name="connsiteY24" fmla="*/ 2906829 h 5226142"/>
                      <a:gd name="connsiteX25" fmla="*/ 2801059 w 6867332"/>
                      <a:gd name="connsiteY25" fmla="*/ 3012707 h 5226142"/>
                      <a:gd name="connsiteX26" fmla="*/ 2772182 w 6867332"/>
                      <a:gd name="connsiteY26" fmla="*/ 2820202 h 5226142"/>
                      <a:gd name="connsiteX27" fmla="*/ 3118693 w 6867332"/>
                      <a:gd name="connsiteY27" fmla="*/ 2820202 h 5226142"/>
                      <a:gd name="connsiteX28" fmla="*/ 3445950 w 6867332"/>
                      <a:gd name="connsiteY28" fmla="*/ 2435190 h 5226142"/>
                      <a:gd name="connsiteX29" fmla="*/ 3859837 w 6867332"/>
                      <a:gd name="connsiteY29" fmla="*/ 2223435 h 5226142"/>
                      <a:gd name="connsiteX30" fmla="*/ 4514356 w 6867332"/>
                      <a:gd name="connsiteY30" fmla="*/ 1819174 h 5226142"/>
                      <a:gd name="connsiteX31" fmla="*/ 5294001 w 6867332"/>
                      <a:gd name="connsiteY31" fmla="*/ 1722921 h 5226142"/>
                      <a:gd name="connsiteX32" fmla="*/ 4100469 w 6867332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569944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04 w 6867267"/>
                      <a:gd name="connsiteY0" fmla="*/ 125977 h 5226142"/>
                      <a:gd name="connsiteX1" fmla="*/ 5707823 w 6867267"/>
                      <a:gd name="connsiteY1" fmla="*/ 1694045 h 5226142"/>
                      <a:gd name="connsiteX2" fmla="*/ 5852203 w 6867267"/>
                      <a:gd name="connsiteY2" fmla="*/ 1645919 h 5226142"/>
                      <a:gd name="connsiteX3" fmla="*/ 5111056 w 6867267"/>
                      <a:gd name="connsiteY3" fmla="*/ 0 h 5226142"/>
                      <a:gd name="connsiteX4" fmla="*/ 6080700 w 6867267"/>
                      <a:gd name="connsiteY4" fmla="*/ 1656394 h 5226142"/>
                      <a:gd name="connsiteX5" fmla="*/ 6275713 w 6867267"/>
                      <a:gd name="connsiteY5" fmla="*/ 1973178 h 5226142"/>
                      <a:gd name="connsiteX6" fmla="*/ 6853228 w 6867267"/>
                      <a:gd name="connsiteY6" fmla="*/ 2415941 h 5226142"/>
                      <a:gd name="connsiteX7" fmla="*/ 6285338 w 6867267"/>
                      <a:gd name="connsiteY7" fmla="*/ 2396690 h 5226142"/>
                      <a:gd name="connsiteX8" fmla="*/ 6150585 w 6867267"/>
                      <a:gd name="connsiteY8" fmla="*/ 2810576 h 5226142"/>
                      <a:gd name="connsiteX9" fmla="*/ 6015831 w 6867267"/>
                      <a:gd name="connsiteY9" fmla="*/ 3311090 h 5226142"/>
                      <a:gd name="connsiteX10" fmla="*/ 5897821 w 6867267"/>
                      <a:gd name="connsiteY10" fmla="*/ 3869355 h 5226142"/>
                      <a:gd name="connsiteX11" fmla="*/ 5524943 w 6867267"/>
                      <a:gd name="connsiteY11" fmla="*/ 3763477 h 5226142"/>
                      <a:gd name="connsiteX12" fmla="*/ 5399815 w 6867267"/>
                      <a:gd name="connsiteY12" fmla="*/ 3628724 h 5226142"/>
                      <a:gd name="connsiteX13" fmla="*/ 5361314 w 6867267"/>
                      <a:gd name="connsiteY13" fmla="*/ 4119613 h 5226142"/>
                      <a:gd name="connsiteX14" fmla="*/ 5303562 w 6867267"/>
                      <a:gd name="connsiteY14" fmla="*/ 3965608 h 5226142"/>
                      <a:gd name="connsiteX15" fmla="*/ 5197684 w 6867267"/>
                      <a:gd name="connsiteY15" fmla="*/ 3850106 h 5226142"/>
                      <a:gd name="connsiteX16" fmla="*/ 5178434 w 6867267"/>
                      <a:gd name="connsiteY16" fmla="*/ 3291838 h 5226142"/>
                      <a:gd name="connsiteX17" fmla="*/ 5005179 w 6867267"/>
                      <a:gd name="connsiteY17" fmla="*/ 3888607 h 5226142"/>
                      <a:gd name="connsiteX18" fmla="*/ 4754922 w 6867267"/>
                      <a:gd name="connsiteY18" fmla="*/ 3888605 h 5226142"/>
                      <a:gd name="connsiteX19" fmla="*/ 4889677 w 6867267"/>
                      <a:gd name="connsiteY19" fmla="*/ 4196613 h 5226142"/>
                      <a:gd name="connsiteX20" fmla="*/ 3330383 w 6867267"/>
                      <a:gd name="connsiteY20" fmla="*/ 5197641 h 5226142"/>
                      <a:gd name="connsiteX21" fmla="*/ 1713338 w 6867267"/>
                      <a:gd name="connsiteY21" fmla="*/ 4581624 h 5226142"/>
                      <a:gd name="connsiteX22" fmla="*/ 41 w 6867267"/>
                      <a:gd name="connsiteY22" fmla="*/ 3907856 h 5226142"/>
                      <a:gd name="connsiteX23" fmla="*/ 1809593 w 6867267"/>
                      <a:gd name="connsiteY23" fmla="*/ 2637321 h 5226142"/>
                      <a:gd name="connsiteX24" fmla="*/ 1886593 w 6867267"/>
                      <a:gd name="connsiteY24" fmla="*/ 2435191 h 5226142"/>
                      <a:gd name="connsiteX25" fmla="*/ 2213852 w 6867267"/>
                      <a:gd name="connsiteY25" fmla="*/ 2839452 h 5226142"/>
                      <a:gd name="connsiteX26" fmla="*/ 2800994 w 6867267"/>
                      <a:gd name="connsiteY26" fmla="*/ 3012707 h 5226142"/>
                      <a:gd name="connsiteX27" fmla="*/ 2772117 w 6867267"/>
                      <a:gd name="connsiteY27" fmla="*/ 2820202 h 5226142"/>
                      <a:gd name="connsiteX28" fmla="*/ 3118628 w 6867267"/>
                      <a:gd name="connsiteY28" fmla="*/ 2820202 h 5226142"/>
                      <a:gd name="connsiteX29" fmla="*/ 3445885 w 6867267"/>
                      <a:gd name="connsiteY29" fmla="*/ 2435190 h 5226142"/>
                      <a:gd name="connsiteX30" fmla="*/ 3859772 w 6867267"/>
                      <a:gd name="connsiteY30" fmla="*/ 2223435 h 5226142"/>
                      <a:gd name="connsiteX31" fmla="*/ 4514291 w 6867267"/>
                      <a:gd name="connsiteY31" fmla="*/ 1819174 h 5226142"/>
                      <a:gd name="connsiteX32" fmla="*/ 5293936 w 6867267"/>
                      <a:gd name="connsiteY32" fmla="*/ 1722921 h 5226142"/>
                      <a:gd name="connsiteX33" fmla="*/ 4100404 w 6867267"/>
                      <a:gd name="connsiteY33" fmla="*/ 125977 h 5226142"/>
                      <a:gd name="connsiteX0" fmla="*/ 4100392 w 6867255"/>
                      <a:gd name="connsiteY0" fmla="*/ 125977 h 5226142"/>
                      <a:gd name="connsiteX1" fmla="*/ 5707811 w 6867255"/>
                      <a:gd name="connsiteY1" fmla="*/ 1694045 h 5226142"/>
                      <a:gd name="connsiteX2" fmla="*/ 5852191 w 6867255"/>
                      <a:gd name="connsiteY2" fmla="*/ 1645919 h 5226142"/>
                      <a:gd name="connsiteX3" fmla="*/ 5111044 w 6867255"/>
                      <a:gd name="connsiteY3" fmla="*/ 0 h 5226142"/>
                      <a:gd name="connsiteX4" fmla="*/ 6080688 w 6867255"/>
                      <a:gd name="connsiteY4" fmla="*/ 1656394 h 5226142"/>
                      <a:gd name="connsiteX5" fmla="*/ 6275701 w 6867255"/>
                      <a:gd name="connsiteY5" fmla="*/ 1973178 h 5226142"/>
                      <a:gd name="connsiteX6" fmla="*/ 6853216 w 6867255"/>
                      <a:gd name="connsiteY6" fmla="*/ 2415941 h 5226142"/>
                      <a:gd name="connsiteX7" fmla="*/ 6285326 w 6867255"/>
                      <a:gd name="connsiteY7" fmla="*/ 2396690 h 5226142"/>
                      <a:gd name="connsiteX8" fmla="*/ 6150573 w 6867255"/>
                      <a:gd name="connsiteY8" fmla="*/ 2810576 h 5226142"/>
                      <a:gd name="connsiteX9" fmla="*/ 6015819 w 6867255"/>
                      <a:gd name="connsiteY9" fmla="*/ 3311090 h 5226142"/>
                      <a:gd name="connsiteX10" fmla="*/ 5897809 w 6867255"/>
                      <a:gd name="connsiteY10" fmla="*/ 3869355 h 5226142"/>
                      <a:gd name="connsiteX11" fmla="*/ 5524931 w 6867255"/>
                      <a:gd name="connsiteY11" fmla="*/ 3763477 h 5226142"/>
                      <a:gd name="connsiteX12" fmla="*/ 5399803 w 6867255"/>
                      <a:gd name="connsiteY12" fmla="*/ 3628724 h 5226142"/>
                      <a:gd name="connsiteX13" fmla="*/ 5361302 w 6867255"/>
                      <a:gd name="connsiteY13" fmla="*/ 4119613 h 5226142"/>
                      <a:gd name="connsiteX14" fmla="*/ 5303550 w 6867255"/>
                      <a:gd name="connsiteY14" fmla="*/ 3965608 h 5226142"/>
                      <a:gd name="connsiteX15" fmla="*/ 5197672 w 6867255"/>
                      <a:gd name="connsiteY15" fmla="*/ 3850106 h 5226142"/>
                      <a:gd name="connsiteX16" fmla="*/ 5178422 w 6867255"/>
                      <a:gd name="connsiteY16" fmla="*/ 3291838 h 5226142"/>
                      <a:gd name="connsiteX17" fmla="*/ 5005167 w 6867255"/>
                      <a:gd name="connsiteY17" fmla="*/ 3888607 h 5226142"/>
                      <a:gd name="connsiteX18" fmla="*/ 4754910 w 6867255"/>
                      <a:gd name="connsiteY18" fmla="*/ 3888605 h 5226142"/>
                      <a:gd name="connsiteX19" fmla="*/ 4889665 w 6867255"/>
                      <a:gd name="connsiteY19" fmla="*/ 4196613 h 5226142"/>
                      <a:gd name="connsiteX20" fmla="*/ 3330371 w 6867255"/>
                      <a:gd name="connsiteY20" fmla="*/ 5197641 h 5226142"/>
                      <a:gd name="connsiteX21" fmla="*/ 1713326 w 6867255"/>
                      <a:gd name="connsiteY21" fmla="*/ 4581624 h 5226142"/>
                      <a:gd name="connsiteX22" fmla="*/ 29 w 6867255"/>
                      <a:gd name="connsiteY22" fmla="*/ 3907856 h 5226142"/>
                      <a:gd name="connsiteX23" fmla="*/ 1809581 w 6867255"/>
                      <a:gd name="connsiteY23" fmla="*/ 2637321 h 5226142"/>
                      <a:gd name="connsiteX24" fmla="*/ 1886581 w 6867255"/>
                      <a:gd name="connsiteY24" fmla="*/ 2435191 h 5226142"/>
                      <a:gd name="connsiteX25" fmla="*/ 2213840 w 6867255"/>
                      <a:gd name="connsiteY25" fmla="*/ 2839452 h 5226142"/>
                      <a:gd name="connsiteX26" fmla="*/ 2800982 w 6867255"/>
                      <a:gd name="connsiteY26" fmla="*/ 3012707 h 5226142"/>
                      <a:gd name="connsiteX27" fmla="*/ 2772105 w 6867255"/>
                      <a:gd name="connsiteY27" fmla="*/ 2820202 h 5226142"/>
                      <a:gd name="connsiteX28" fmla="*/ 3118616 w 6867255"/>
                      <a:gd name="connsiteY28" fmla="*/ 2820202 h 5226142"/>
                      <a:gd name="connsiteX29" fmla="*/ 3445873 w 6867255"/>
                      <a:gd name="connsiteY29" fmla="*/ 2435190 h 5226142"/>
                      <a:gd name="connsiteX30" fmla="*/ 3859760 w 6867255"/>
                      <a:gd name="connsiteY30" fmla="*/ 2223435 h 5226142"/>
                      <a:gd name="connsiteX31" fmla="*/ 4514279 w 6867255"/>
                      <a:gd name="connsiteY31" fmla="*/ 1819174 h 5226142"/>
                      <a:gd name="connsiteX32" fmla="*/ 5293924 w 6867255"/>
                      <a:gd name="connsiteY32" fmla="*/ 1722921 h 5226142"/>
                      <a:gd name="connsiteX33" fmla="*/ 4100392 w 6867255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112045 w 6887506"/>
                      <a:gd name="connsiteY1" fmla="*/ 981776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6100939 w 6887506"/>
                      <a:gd name="connsiteY5" fmla="*/ 1579392 h 5149140"/>
                      <a:gd name="connsiteX6" fmla="*/ 6295952 w 6887506"/>
                      <a:gd name="connsiteY6" fmla="*/ 1896176 h 5149140"/>
                      <a:gd name="connsiteX7" fmla="*/ 6873467 w 6887506"/>
                      <a:gd name="connsiteY7" fmla="*/ 2338939 h 5149140"/>
                      <a:gd name="connsiteX8" fmla="*/ 6305577 w 6887506"/>
                      <a:gd name="connsiteY8" fmla="*/ 2319688 h 5149140"/>
                      <a:gd name="connsiteX9" fmla="*/ 6170824 w 6887506"/>
                      <a:gd name="connsiteY9" fmla="*/ 2733574 h 5149140"/>
                      <a:gd name="connsiteX10" fmla="*/ 6036070 w 6887506"/>
                      <a:gd name="connsiteY10" fmla="*/ 3234088 h 5149140"/>
                      <a:gd name="connsiteX11" fmla="*/ 5918060 w 6887506"/>
                      <a:gd name="connsiteY11" fmla="*/ 3792353 h 5149140"/>
                      <a:gd name="connsiteX12" fmla="*/ 5545182 w 6887506"/>
                      <a:gd name="connsiteY12" fmla="*/ 3686475 h 5149140"/>
                      <a:gd name="connsiteX13" fmla="*/ 5420054 w 6887506"/>
                      <a:gd name="connsiteY13" fmla="*/ 3551722 h 5149140"/>
                      <a:gd name="connsiteX14" fmla="*/ 5381553 w 6887506"/>
                      <a:gd name="connsiteY14" fmla="*/ 4042611 h 5149140"/>
                      <a:gd name="connsiteX15" fmla="*/ 5323801 w 6887506"/>
                      <a:gd name="connsiteY15" fmla="*/ 3888606 h 5149140"/>
                      <a:gd name="connsiteX16" fmla="*/ 5217923 w 6887506"/>
                      <a:gd name="connsiteY16" fmla="*/ 3773104 h 5149140"/>
                      <a:gd name="connsiteX17" fmla="*/ 5198673 w 6887506"/>
                      <a:gd name="connsiteY17" fmla="*/ 3214836 h 5149140"/>
                      <a:gd name="connsiteX18" fmla="*/ 5025418 w 6887506"/>
                      <a:gd name="connsiteY18" fmla="*/ 3811605 h 5149140"/>
                      <a:gd name="connsiteX19" fmla="*/ 4775161 w 6887506"/>
                      <a:gd name="connsiteY19" fmla="*/ 3811603 h 5149140"/>
                      <a:gd name="connsiteX20" fmla="*/ 4909916 w 6887506"/>
                      <a:gd name="connsiteY20" fmla="*/ 4119611 h 5149140"/>
                      <a:gd name="connsiteX21" fmla="*/ 3350622 w 6887506"/>
                      <a:gd name="connsiteY21" fmla="*/ 5120639 h 5149140"/>
                      <a:gd name="connsiteX22" fmla="*/ 1733577 w 6887506"/>
                      <a:gd name="connsiteY22" fmla="*/ 4504622 h 5149140"/>
                      <a:gd name="connsiteX23" fmla="*/ 20280 w 6887506"/>
                      <a:gd name="connsiteY23" fmla="*/ 3830854 h 5149140"/>
                      <a:gd name="connsiteX24" fmla="*/ 1829832 w 6887506"/>
                      <a:gd name="connsiteY24" fmla="*/ 2560319 h 5149140"/>
                      <a:gd name="connsiteX25" fmla="*/ 1906832 w 6887506"/>
                      <a:gd name="connsiteY25" fmla="*/ 2358189 h 5149140"/>
                      <a:gd name="connsiteX26" fmla="*/ 2234091 w 6887506"/>
                      <a:gd name="connsiteY26" fmla="*/ 2762450 h 5149140"/>
                      <a:gd name="connsiteX27" fmla="*/ 2821233 w 6887506"/>
                      <a:gd name="connsiteY27" fmla="*/ 2935705 h 5149140"/>
                      <a:gd name="connsiteX28" fmla="*/ 2792356 w 6887506"/>
                      <a:gd name="connsiteY28" fmla="*/ 2743200 h 5149140"/>
                      <a:gd name="connsiteX29" fmla="*/ 3138867 w 6887506"/>
                      <a:gd name="connsiteY29" fmla="*/ 2743200 h 5149140"/>
                      <a:gd name="connsiteX30" fmla="*/ 3466124 w 6887506"/>
                      <a:gd name="connsiteY30" fmla="*/ 2358188 h 5149140"/>
                      <a:gd name="connsiteX31" fmla="*/ 3880011 w 6887506"/>
                      <a:gd name="connsiteY31" fmla="*/ 2146433 h 5149140"/>
                      <a:gd name="connsiteX32" fmla="*/ 4534530 w 6887506"/>
                      <a:gd name="connsiteY32" fmla="*/ 1742172 h 5149140"/>
                      <a:gd name="connsiteX33" fmla="*/ 5314175 w 6887506"/>
                      <a:gd name="connsiteY33" fmla="*/ 1645919 h 5149140"/>
                      <a:gd name="connsiteX34" fmla="*/ 4342024 w 6887506"/>
                      <a:gd name="connsiteY34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670310 w 6887506"/>
                      <a:gd name="connsiteY5" fmla="*/ 1001027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4958040 w 6887506"/>
                      <a:gd name="connsiteY4" fmla="*/ 0 h 5187641"/>
                      <a:gd name="connsiteX5" fmla="*/ 5920566 w 6887506"/>
                      <a:gd name="connsiteY5" fmla="*/ 866273 h 5187641"/>
                      <a:gd name="connsiteX6" fmla="*/ 6100939 w 6887506"/>
                      <a:gd name="connsiteY6" fmla="*/ 1617893 h 5187641"/>
                      <a:gd name="connsiteX7" fmla="*/ 6295952 w 6887506"/>
                      <a:gd name="connsiteY7" fmla="*/ 1934677 h 5187641"/>
                      <a:gd name="connsiteX8" fmla="*/ 6873467 w 6887506"/>
                      <a:gd name="connsiteY8" fmla="*/ 2377440 h 5187641"/>
                      <a:gd name="connsiteX9" fmla="*/ 6305577 w 6887506"/>
                      <a:gd name="connsiteY9" fmla="*/ 2358189 h 5187641"/>
                      <a:gd name="connsiteX10" fmla="*/ 6170824 w 6887506"/>
                      <a:gd name="connsiteY10" fmla="*/ 2772075 h 5187641"/>
                      <a:gd name="connsiteX11" fmla="*/ 6036070 w 6887506"/>
                      <a:gd name="connsiteY11" fmla="*/ 3272589 h 5187641"/>
                      <a:gd name="connsiteX12" fmla="*/ 5918060 w 6887506"/>
                      <a:gd name="connsiteY12" fmla="*/ 3830854 h 5187641"/>
                      <a:gd name="connsiteX13" fmla="*/ 5545182 w 6887506"/>
                      <a:gd name="connsiteY13" fmla="*/ 3724976 h 5187641"/>
                      <a:gd name="connsiteX14" fmla="*/ 5420054 w 6887506"/>
                      <a:gd name="connsiteY14" fmla="*/ 3590223 h 5187641"/>
                      <a:gd name="connsiteX15" fmla="*/ 5381553 w 6887506"/>
                      <a:gd name="connsiteY15" fmla="*/ 4081112 h 5187641"/>
                      <a:gd name="connsiteX16" fmla="*/ 5323801 w 6887506"/>
                      <a:gd name="connsiteY16" fmla="*/ 3927107 h 5187641"/>
                      <a:gd name="connsiteX17" fmla="*/ 5217923 w 6887506"/>
                      <a:gd name="connsiteY17" fmla="*/ 3811605 h 5187641"/>
                      <a:gd name="connsiteX18" fmla="*/ 5198673 w 6887506"/>
                      <a:gd name="connsiteY18" fmla="*/ 3253337 h 5187641"/>
                      <a:gd name="connsiteX19" fmla="*/ 5025418 w 6887506"/>
                      <a:gd name="connsiteY19" fmla="*/ 3850106 h 5187641"/>
                      <a:gd name="connsiteX20" fmla="*/ 4775161 w 6887506"/>
                      <a:gd name="connsiteY20" fmla="*/ 3850104 h 5187641"/>
                      <a:gd name="connsiteX21" fmla="*/ 4909916 w 6887506"/>
                      <a:gd name="connsiteY21" fmla="*/ 4158112 h 5187641"/>
                      <a:gd name="connsiteX22" fmla="*/ 3350622 w 6887506"/>
                      <a:gd name="connsiteY22" fmla="*/ 5159140 h 5187641"/>
                      <a:gd name="connsiteX23" fmla="*/ 1733577 w 6887506"/>
                      <a:gd name="connsiteY23" fmla="*/ 4543123 h 5187641"/>
                      <a:gd name="connsiteX24" fmla="*/ 20280 w 6887506"/>
                      <a:gd name="connsiteY24" fmla="*/ 3869355 h 5187641"/>
                      <a:gd name="connsiteX25" fmla="*/ 1829832 w 6887506"/>
                      <a:gd name="connsiteY25" fmla="*/ 2598820 h 5187641"/>
                      <a:gd name="connsiteX26" fmla="*/ 1906832 w 6887506"/>
                      <a:gd name="connsiteY26" fmla="*/ 2396690 h 5187641"/>
                      <a:gd name="connsiteX27" fmla="*/ 2234091 w 6887506"/>
                      <a:gd name="connsiteY27" fmla="*/ 2800951 h 5187641"/>
                      <a:gd name="connsiteX28" fmla="*/ 2821233 w 6887506"/>
                      <a:gd name="connsiteY28" fmla="*/ 2974206 h 5187641"/>
                      <a:gd name="connsiteX29" fmla="*/ 2792356 w 6887506"/>
                      <a:gd name="connsiteY29" fmla="*/ 2781701 h 5187641"/>
                      <a:gd name="connsiteX30" fmla="*/ 3138867 w 6887506"/>
                      <a:gd name="connsiteY30" fmla="*/ 2781701 h 5187641"/>
                      <a:gd name="connsiteX31" fmla="*/ 3466124 w 6887506"/>
                      <a:gd name="connsiteY31" fmla="*/ 2396689 h 5187641"/>
                      <a:gd name="connsiteX32" fmla="*/ 3880011 w 6887506"/>
                      <a:gd name="connsiteY32" fmla="*/ 2184934 h 5187641"/>
                      <a:gd name="connsiteX33" fmla="*/ 4534530 w 6887506"/>
                      <a:gd name="connsiteY33" fmla="*/ 1780673 h 5187641"/>
                      <a:gd name="connsiteX34" fmla="*/ 5314175 w 6887506"/>
                      <a:gd name="connsiteY34" fmla="*/ 1684420 h 5187641"/>
                      <a:gd name="connsiteX35" fmla="*/ 4342024 w 6887506"/>
                      <a:gd name="connsiteY35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516306 w 6887506"/>
                      <a:gd name="connsiteY4" fmla="*/ 952901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52930 w 6887506"/>
                      <a:gd name="connsiteY36" fmla="*/ 965338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87847 h 5188012"/>
                      <a:gd name="connsiteX1" fmla="*/ 5309364 w 6887506"/>
                      <a:gd name="connsiteY1" fmla="*/ 876270 h 5188012"/>
                      <a:gd name="connsiteX2" fmla="*/ 5728062 w 6887506"/>
                      <a:gd name="connsiteY2" fmla="*/ 1655915 h 5188012"/>
                      <a:gd name="connsiteX3" fmla="*/ 5790628 w 6887506"/>
                      <a:gd name="connsiteY3" fmla="*/ 1646290 h 5188012"/>
                      <a:gd name="connsiteX4" fmla="*/ 5670310 w 6887506"/>
                      <a:gd name="connsiteY4" fmla="*/ 943646 h 5188012"/>
                      <a:gd name="connsiteX5" fmla="*/ 4958040 w 6887506"/>
                      <a:gd name="connsiteY5" fmla="*/ 371 h 5188012"/>
                      <a:gd name="connsiteX6" fmla="*/ 5915753 w 6887506"/>
                      <a:gd name="connsiteY6" fmla="*/ 837768 h 5188012"/>
                      <a:gd name="connsiteX7" fmla="*/ 6187567 w 6887506"/>
                      <a:gd name="connsiteY7" fmla="*/ 1680828 h 5188012"/>
                      <a:gd name="connsiteX8" fmla="*/ 6295952 w 6887506"/>
                      <a:gd name="connsiteY8" fmla="*/ 1935048 h 5188012"/>
                      <a:gd name="connsiteX9" fmla="*/ 6873467 w 6887506"/>
                      <a:gd name="connsiteY9" fmla="*/ 2377811 h 5188012"/>
                      <a:gd name="connsiteX10" fmla="*/ 6305577 w 6887506"/>
                      <a:gd name="connsiteY10" fmla="*/ 2358560 h 5188012"/>
                      <a:gd name="connsiteX11" fmla="*/ 6170824 w 6887506"/>
                      <a:gd name="connsiteY11" fmla="*/ 2772446 h 5188012"/>
                      <a:gd name="connsiteX12" fmla="*/ 6036070 w 6887506"/>
                      <a:gd name="connsiteY12" fmla="*/ 3272960 h 5188012"/>
                      <a:gd name="connsiteX13" fmla="*/ 5918060 w 6887506"/>
                      <a:gd name="connsiteY13" fmla="*/ 3831225 h 5188012"/>
                      <a:gd name="connsiteX14" fmla="*/ 5545182 w 6887506"/>
                      <a:gd name="connsiteY14" fmla="*/ 3725347 h 5188012"/>
                      <a:gd name="connsiteX15" fmla="*/ 5420054 w 6887506"/>
                      <a:gd name="connsiteY15" fmla="*/ 3590594 h 5188012"/>
                      <a:gd name="connsiteX16" fmla="*/ 5420054 w 6887506"/>
                      <a:gd name="connsiteY16" fmla="*/ 4081483 h 5188012"/>
                      <a:gd name="connsiteX17" fmla="*/ 5323801 w 6887506"/>
                      <a:gd name="connsiteY17" fmla="*/ 3927478 h 5188012"/>
                      <a:gd name="connsiteX18" fmla="*/ 5217923 w 6887506"/>
                      <a:gd name="connsiteY18" fmla="*/ 3811976 h 5188012"/>
                      <a:gd name="connsiteX19" fmla="*/ 5198673 w 6887506"/>
                      <a:gd name="connsiteY19" fmla="*/ 3253708 h 5188012"/>
                      <a:gd name="connsiteX20" fmla="*/ 5025418 w 6887506"/>
                      <a:gd name="connsiteY20" fmla="*/ 3850477 h 5188012"/>
                      <a:gd name="connsiteX21" fmla="*/ 4775161 w 6887506"/>
                      <a:gd name="connsiteY21" fmla="*/ 3850475 h 5188012"/>
                      <a:gd name="connsiteX22" fmla="*/ 4909916 w 6887506"/>
                      <a:gd name="connsiteY22" fmla="*/ 4158483 h 5188012"/>
                      <a:gd name="connsiteX23" fmla="*/ 3350622 w 6887506"/>
                      <a:gd name="connsiteY23" fmla="*/ 5159511 h 5188012"/>
                      <a:gd name="connsiteX24" fmla="*/ 1733577 w 6887506"/>
                      <a:gd name="connsiteY24" fmla="*/ 4543494 h 5188012"/>
                      <a:gd name="connsiteX25" fmla="*/ 20280 w 6887506"/>
                      <a:gd name="connsiteY25" fmla="*/ 3869726 h 5188012"/>
                      <a:gd name="connsiteX26" fmla="*/ 1829832 w 6887506"/>
                      <a:gd name="connsiteY26" fmla="*/ 2599191 h 5188012"/>
                      <a:gd name="connsiteX27" fmla="*/ 1906832 w 6887506"/>
                      <a:gd name="connsiteY27" fmla="*/ 2397061 h 5188012"/>
                      <a:gd name="connsiteX28" fmla="*/ 2234091 w 6887506"/>
                      <a:gd name="connsiteY28" fmla="*/ 2801322 h 5188012"/>
                      <a:gd name="connsiteX29" fmla="*/ 2821233 w 6887506"/>
                      <a:gd name="connsiteY29" fmla="*/ 2974577 h 5188012"/>
                      <a:gd name="connsiteX30" fmla="*/ 2792356 w 6887506"/>
                      <a:gd name="connsiteY30" fmla="*/ 2782072 h 5188012"/>
                      <a:gd name="connsiteX31" fmla="*/ 3138867 w 6887506"/>
                      <a:gd name="connsiteY31" fmla="*/ 2782072 h 5188012"/>
                      <a:gd name="connsiteX32" fmla="*/ 3466124 w 6887506"/>
                      <a:gd name="connsiteY32" fmla="*/ 2397060 h 5188012"/>
                      <a:gd name="connsiteX33" fmla="*/ 3880011 w 6887506"/>
                      <a:gd name="connsiteY33" fmla="*/ 2185305 h 5188012"/>
                      <a:gd name="connsiteX34" fmla="*/ 4534530 w 6887506"/>
                      <a:gd name="connsiteY34" fmla="*/ 1781044 h 5188012"/>
                      <a:gd name="connsiteX35" fmla="*/ 5256423 w 6887506"/>
                      <a:gd name="connsiteY35" fmla="*/ 1684791 h 5188012"/>
                      <a:gd name="connsiteX36" fmla="*/ 4881806 w 6887506"/>
                      <a:gd name="connsiteY36" fmla="*/ 924397 h 5188012"/>
                      <a:gd name="connsiteX37" fmla="*/ 4342024 w 6887506"/>
                      <a:gd name="connsiteY37" fmla="*/ 87847 h 5188012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56423 w 6887506"/>
                      <a:gd name="connsiteY35" fmla="*/ 1686332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2792356 w 6887506"/>
                      <a:gd name="connsiteY31" fmla="*/ 2783613 h 5189553"/>
                      <a:gd name="connsiteX32" fmla="*/ 3138867 w 6887506"/>
                      <a:gd name="connsiteY32" fmla="*/ 2783613 h 5189553"/>
                      <a:gd name="connsiteX33" fmla="*/ 3466124 w 6887506"/>
                      <a:gd name="connsiteY33" fmla="*/ 2398601 h 5189553"/>
                      <a:gd name="connsiteX34" fmla="*/ 3880011 w 6887506"/>
                      <a:gd name="connsiteY34" fmla="*/ 2186846 h 5189553"/>
                      <a:gd name="connsiteX35" fmla="*/ 4534530 w 6887506"/>
                      <a:gd name="connsiteY35" fmla="*/ 1782585 h 5189553"/>
                      <a:gd name="connsiteX36" fmla="*/ 5275674 w 6887506"/>
                      <a:gd name="connsiteY36" fmla="*/ 1618955 h 5189553"/>
                      <a:gd name="connsiteX37" fmla="*/ 4881806 w 6887506"/>
                      <a:gd name="connsiteY37" fmla="*/ 925938 h 5189553"/>
                      <a:gd name="connsiteX38" fmla="*/ 4342024 w 6887506"/>
                      <a:gd name="connsiteY38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781089 w 6887506"/>
                      <a:gd name="connsiteY29" fmla="*/ 2922592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614302 w 7159784"/>
                      <a:gd name="connsiteY0" fmla="*/ 89388 h 5189553"/>
                      <a:gd name="connsiteX1" fmla="*/ 5581642 w 7159784"/>
                      <a:gd name="connsiteY1" fmla="*/ 877811 h 5189553"/>
                      <a:gd name="connsiteX2" fmla="*/ 6000340 w 7159784"/>
                      <a:gd name="connsiteY2" fmla="*/ 1657456 h 5189553"/>
                      <a:gd name="connsiteX3" fmla="*/ 6062906 w 7159784"/>
                      <a:gd name="connsiteY3" fmla="*/ 1647831 h 5189553"/>
                      <a:gd name="connsiteX4" fmla="*/ 5942588 w 7159784"/>
                      <a:gd name="connsiteY4" fmla="*/ 945187 h 5189553"/>
                      <a:gd name="connsiteX5" fmla="*/ 5230318 w 7159784"/>
                      <a:gd name="connsiteY5" fmla="*/ 1912 h 5189553"/>
                      <a:gd name="connsiteX6" fmla="*/ 6188031 w 7159784"/>
                      <a:gd name="connsiteY6" fmla="*/ 839309 h 5189553"/>
                      <a:gd name="connsiteX7" fmla="*/ 6459845 w 7159784"/>
                      <a:gd name="connsiteY7" fmla="*/ 1682369 h 5189553"/>
                      <a:gd name="connsiteX8" fmla="*/ 6568230 w 7159784"/>
                      <a:gd name="connsiteY8" fmla="*/ 1936589 h 5189553"/>
                      <a:gd name="connsiteX9" fmla="*/ 7145745 w 7159784"/>
                      <a:gd name="connsiteY9" fmla="*/ 2379352 h 5189553"/>
                      <a:gd name="connsiteX10" fmla="*/ 6577855 w 7159784"/>
                      <a:gd name="connsiteY10" fmla="*/ 2360101 h 5189553"/>
                      <a:gd name="connsiteX11" fmla="*/ 6443102 w 7159784"/>
                      <a:gd name="connsiteY11" fmla="*/ 2773987 h 5189553"/>
                      <a:gd name="connsiteX12" fmla="*/ 6308348 w 7159784"/>
                      <a:gd name="connsiteY12" fmla="*/ 3274501 h 5189553"/>
                      <a:gd name="connsiteX13" fmla="*/ 6190338 w 7159784"/>
                      <a:gd name="connsiteY13" fmla="*/ 3832766 h 5189553"/>
                      <a:gd name="connsiteX14" fmla="*/ 5817460 w 7159784"/>
                      <a:gd name="connsiteY14" fmla="*/ 3726888 h 5189553"/>
                      <a:gd name="connsiteX15" fmla="*/ 5692332 w 7159784"/>
                      <a:gd name="connsiteY15" fmla="*/ 3592135 h 5189553"/>
                      <a:gd name="connsiteX16" fmla="*/ 5692332 w 7159784"/>
                      <a:gd name="connsiteY16" fmla="*/ 4083024 h 5189553"/>
                      <a:gd name="connsiteX17" fmla="*/ 5596079 w 7159784"/>
                      <a:gd name="connsiteY17" fmla="*/ 3929019 h 5189553"/>
                      <a:gd name="connsiteX18" fmla="*/ 5490201 w 7159784"/>
                      <a:gd name="connsiteY18" fmla="*/ 3813517 h 5189553"/>
                      <a:gd name="connsiteX19" fmla="*/ 5470951 w 7159784"/>
                      <a:gd name="connsiteY19" fmla="*/ 3255249 h 5189553"/>
                      <a:gd name="connsiteX20" fmla="*/ 5297696 w 7159784"/>
                      <a:gd name="connsiteY20" fmla="*/ 3852018 h 5189553"/>
                      <a:gd name="connsiteX21" fmla="*/ 5101414 w 7159784"/>
                      <a:gd name="connsiteY21" fmla="*/ 3798041 h 5189553"/>
                      <a:gd name="connsiteX22" fmla="*/ 5182194 w 7159784"/>
                      <a:gd name="connsiteY22" fmla="*/ 4160024 h 5189553"/>
                      <a:gd name="connsiteX23" fmla="*/ 3622900 w 7159784"/>
                      <a:gd name="connsiteY23" fmla="*/ 5161052 h 5189553"/>
                      <a:gd name="connsiteX24" fmla="*/ 2005855 w 7159784"/>
                      <a:gd name="connsiteY24" fmla="*/ 4545035 h 5189553"/>
                      <a:gd name="connsiteX25" fmla="*/ 13589 w 7159784"/>
                      <a:gd name="connsiteY25" fmla="*/ 3855769 h 5189553"/>
                      <a:gd name="connsiteX26" fmla="*/ 2102110 w 7159784"/>
                      <a:gd name="connsiteY26" fmla="*/ 2600732 h 5189553"/>
                      <a:gd name="connsiteX27" fmla="*/ 2179110 w 7159784"/>
                      <a:gd name="connsiteY27" fmla="*/ 2398602 h 5189553"/>
                      <a:gd name="connsiteX28" fmla="*/ 2506369 w 7159784"/>
                      <a:gd name="connsiteY28" fmla="*/ 2802863 h 5189553"/>
                      <a:gd name="connsiteX29" fmla="*/ 3053367 w 7159784"/>
                      <a:gd name="connsiteY29" fmla="*/ 2922592 h 5189553"/>
                      <a:gd name="connsiteX30" fmla="*/ 2992978 w 7159784"/>
                      <a:gd name="connsiteY30" fmla="*/ 2730558 h 5189553"/>
                      <a:gd name="connsiteX31" fmla="*/ 3411145 w 7159784"/>
                      <a:gd name="connsiteY31" fmla="*/ 2783613 h 5189553"/>
                      <a:gd name="connsiteX32" fmla="*/ 3738402 w 7159784"/>
                      <a:gd name="connsiteY32" fmla="*/ 2398601 h 5189553"/>
                      <a:gd name="connsiteX33" fmla="*/ 4152289 w 7159784"/>
                      <a:gd name="connsiteY33" fmla="*/ 2186846 h 5189553"/>
                      <a:gd name="connsiteX34" fmla="*/ 4806808 w 7159784"/>
                      <a:gd name="connsiteY34" fmla="*/ 1782585 h 5189553"/>
                      <a:gd name="connsiteX35" fmla="*/ 5547952 w 7159784"/>
                      <a:gd name="connsiteY35" fmla="*/ 1618955 h 5189553"/>
                      <a:gd name="connsiteX36" fmla="*/ 5154084 w 7159784"/>
                      <a:gd name="connsiteY36" fmla="*/ 925938 h 5189553"/>
                      <a:gd name="connsiteX37" fmla="*/ 4614302 w 7159784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895800 w 7441282"/>
                      <a:gd name="connsiteY0" fmla="*/ 89388 h 5189553"/>
                      <a:gd name="connsiteX1" fmla="*/ 5863140 w 7441282"/>
                      <a:gd name="connsiteY1" fmla="*/ 877811 h 5189553"/>
                      <a:gd name="connsiteX2" fmla="*/ 6281838 w 7441282"/>
                      <a:gd name="connsiteY2" fmla="*/ 1657456 h 5189553"/>
                      <a:gd name="connsiteX3" fmla="*/ 6344404 w 7441282"/>
                      <a:gd name="connsiteY3" fmla="*/ 1647831 h 5189553"/>
                      <a:gd name="connsiteX4" fmla="*/ 6224086 w 7441282"/>
                      <a:gd name="connsiteY4" fmla="*/ 945187 h 5189553"/>
                      <a:gd name="connsiteX5" fmla="*/ 5511816 w 7441282"/>
                      <a:gd name="connsiteY5" fmla="*/ 1912 h 5189553"/>
                      <a:gd name="connsiteX6" fmla="*/ 6469529 w 7441282"/>
                      <a:gd name="connsiteY6" fmla="*/ 839309 h 5189553"/>
                      <a:gd name="connsiteX7" fmla="*/ 6741343 w 7441282"/>
                      <a:gd name="connsiteY7" fmla="*/ 1682369 h 5189553"/>
                      <a:gd name="connsiteX8" fmla="*/ 6849728 w 7441282"/>
                      <a:gd name="connsiteY8" fmla="*/ 1936589 h 5189553"/>
                      <a:gd name="connsiteX9" fmla="*/ 7427243 w 7441282"/>
                      <a:gd name="connsiteY9" fmla="*/ 2379352 h 5189553"/>
                      <a:gd name="connsiteX10" fmla="*/ 6859353 w 7441282"/>
                      <a:gd name="connsiteY10" fmla="*/ 2360101 h 5189553"/>
                      <a:gd name="connsiteX11" fmla="*/ 6724600 w 7441282"/>
                      <a:gd name="connsiteY11" fmla="*/ 2773987 h 5189553"/>
                      <a:gd name="connsiteX12" fmla="*/ 6589846 w 7441282"/>
                      <a:gd name="connsiteY12" fmla="*/ 3274501 h 5189553"/>
                      <a:gd name="connsiteX13" fmla="*/ 6471836 w 7441282"/>
                      <a:gd name="connsiteY13" fmla="*/ 3832766 h 5189553"/>
                      <a:gd name="connsiteX14" fmla="*/ 6098958 w 7441282"/>
                      <a:gd name="connsiteY14" fmla="*/ 3726888 h 5189553"/>
                      <a:gd name="connsiteX15" fmla="*/ 5973830 w 7441282"/>
                      <a:gd name="connsiteY15" fmla="*/ 3592135 h 5189553"/>
                      <a:gd name="connsiteX16" fmla="*/ 5973830 w 7441282"/>
                      <a:gd name="connsiteY16" fmla="*/ 4083024 h 5189553"/>
                      <a:gd name="connsiteX17" fmla="*/ 5877577 w 7441282"/>
                      <a:gd name="connsiteY17" fmla="*/ 3929019 h 5189553"/>
                      <a:gd name="connsiteX18" fmla="*/ 5771699 w 7441282"/>
                      <a:gd name="connsiteY18" fmla="*/ 3813517 h 5189553"/>
                      <a:gd name="connsiteX19" fmla="*/ 5752449 w 7441282"/>
                      <a:gd name="connsiteY19" fmla="*/ 3255249 h 5189553"/>
                      <a:gd name="connsiteX20" fmla="*/ 5579194 w 7441282"/>
                      <a:gd name="connsiteY20" fmla="*/ 3852018 h 5189553"/>
                      <a:gd name="connsiteX21" fmla="*/ 5382912 w 7441282"/>
                      <a:gd name="connsiteY21" fmla="*/ 3798041 h 5189553"/>
                      <a:gd name="connsiteX22" fmla="*/ 5463692 w 7441282"/>
                      <a:gd name="connsiteY22" fmla="*/ 4160024 h 5189553"/>
                      <a:gd name="connsiteX23" fmla="*/ 3904398 w 7441282"/>
                      <a:gd name="connsiteY23" fmla="*/ 5161052 h 5189553"/>
                      <a:gd name="connsiteX24" fmla="*/ 2287353 w 7441282"/>
                      <a:gd name="connsiteY24" fmla="*/ 4545035 h 5189553"/>
                      <a:gd name="connsiteX25" fmla="*/ 47114 w 7441282"/>
                      <a:gd name="connsiteY25" fmla="*/ 3809274 h 5189553"/>
                      <a:gd name="connsiteX26" fmla="*/ 2383608 w 7441282"/>
                      <a:gd name="connsiteY26" fmla="*/ 2600732 h 5189553"/>
                      <a:gd name="connsiteX27" fmla="*/ 2460608 w 7441282"/>
                      <a:gd name="connsiteY27" fmla="*/ 2398602 h 5189553"/>
                      <a:gd name="connsiteX28" fmla="*/ 2787867 w 7441282"/>
                      <a:gd name="connsiteY28" fmla="*/ 2802863 h 5189553"/>
                      <a:gd name="connsiteX29" fmla="*/ 3334865 w 7441282"/>
                      <a:gd name="connsiteY29" fmla="*/ 2922592 h 5189553"/>
                      <a:gd name="connsiteX30" fmla="*/ 3274476 w 7441282"/>
                      <a:gd name="connsiteY30" fmla="*/ 2730558 h 5189553"/>
                      <a:gd name="connsiteX31" fmla="*/ 3692643 w 7441282"/>
                      <a:gd name="connsiteY31" fmla="*/ 2783613 h 5189553"/>
                      <a:gd name="connsiteX32" fmla="*/ 4019900 w 7441282"/>
                      <a:gd name="connsiteY32" fmla="*/ 2398601 h 5189553"/>
                      <a:gd name="connsiteX33" fmla="*/ 4433787 w 7441282"/>
                      <a:gd name="connsiteY33" fmla="*/ 2186846 h 5189553"/>
                      <a:gd name="connsiteX34" fmla="*/ 5088306 w 7441282"/>
                      <a:gd name="connsiteY34" fmla="*/ 1782585 h 5189553"/>
                      <a:gd name="connsiteX35" fmla="*/ 5829450 w 7441282"/>
                      <a:gd name="connsiteY35" fmla="*/ 1618955 h 5189553"/>
                      <a:gd name="connsiteX36" fmla="*/ 5435582 w 7441282"/>
                      <a:gd name="connsiteY36" fmla="*/ 925938 h 5189553"/>
                      <a:gd name="connsiteX37" fmla="*/ 4895800 w 7441282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64342 w 7409824"/>
                      <a:gd name="connsiteY0" fmla="*/ 89388 h 5189553"/>
                      <a:gd name="connsiteX1" fmla="*/ 5831682 w 7409824"/>
                      <a:gd name="connsiteY1" fmla="*/ 877811 h 5189553"/>
                      <a:gd name="connsiteX2" fmla="*/ 6250380 w 7409824"/>
                      <a:gd name="connsiteY2" fmla="*/ 1657456 h 5189553"/>
                      <a:gd name="connsiteX3" fmla="*/ 6312946 w 7409824"/>
                      <a:gd name="connsiteY3" fmla="*/ 1647831 h 5189553"/>
                      <a:gd name="connsiteX4" fmla="*/ 6192628 w 7409824"/>
                      <a:gd name="connsiteY4" fmla="*/ 945187 h 5189553"/>
                      <a:gd name="connsiteX5" fmla="*/ 5480358 w 7409824"/>
                      <a:gd name="connsiteY5" fmla="*/ 1912 h 5189553"/>
                      <a:gd name="connsiteX6" fmla="*/ 6438071 w 7409824"/>
                      <a:gd name="connsiteY6" fmla="*/ 839309 h 5189553"/>
                      <a:gd name="connsiteX7" fmla="*/ 6709885 w 7409824"/>
                      <a:gd name="connsiteY7" fmla="*/ 1682369 h 5189553"/>
                      <a:gd name="connsiteX8" fmla="*/ 6818270 w 7409824"/>
                      <a:gd name="connsiteY8" fmla="*/ 1936589 h 5189553"/>
                      <a:gd name="connsiteX9" fmla="*/ 7395785 w 7409824"/>
                      <a:gd name="connsiteY9" fmla="*/ 2379352 h 5189553"/>
                      <a:gd name="connsiteX10" fmla="*/ 6827895 w 7409824"/>
                      <a:gd name="connsiteY10" fmla="*/ 2360101 h 5189553"/>
                      <a:gd name="connsiteX11" fmla="*/ 6693142 w 7409824"/>
                      <a:gd name="connsiteY11" fmla="*/ 2773987 h 5189553"/>
                      <a:gd name="connsiteX12" fmla="*/ 6558388 w 7409824"/>
                      <a:gd name="connsiteY12" fmla="*/ 3274501 h 5189553"/>
                      <a:gd name="connsiteX13" fmla="*/ 6440378 w 7409824"/>
                      <a:gd name="connsiteY13" fmla="*/ 3832766 h 5189553"/>
                      <a:gd name="connsiteX14" fmla="*/ 6067500 w 7409824"/>
                      <a:gd name="connsiteY14" fmla="*/ 3726888 h 5189553"/>
                      <a:gd name="connsiteX15" fmla="*/ 5942372 w 7409824"/>
                      <a:gd name="connsiteY15" fmla="*/ 3592135 h 5189553"/>
                      <a:gd name="connsiteX16" fmla="*/ 5942372 w 7409824"/>
                      <a:gd name="connsiteY16" fmla="*/ 4083024 h 5189553"/>
                      <a:gd name="connsiteX17" fmla="*/ 5846119 w 7409824"/>
                      <a:gd name="connsiteY17" fmla="*/ 3929019 h 5189553"/>
                      <a:gd name="connsiteX18" fmla="*/ 5740241 w 7409824"/>
                      <a:gd name="connsiteY18" fmla="*/ 3813517 h 5189553"/>
                      <a:gd name="connsiteX19" fmla="*/ 5720991 w 7409824"/>
                      <a:gd name="connsiteY19" fmla="*/ 3255249 h 5189553"/>
                      <a:gd name="connsiteX20" fmla="*/ 5547736 w 7409824"/>
                      <a:gd name="connsiteY20" fmla="*/ 3852018 h 5189553"/>
                      <a:gd name="connsiteX21" fmla="*/ 5351454 w 7409824"/>
                      <a:gd name="connsiteY21" fmla="*/ 3798041 h 5189553"/>
                      <a:gd name="connsiteX22" fmla="*/ 5432234 w 7409824"/>
                      <a:gd name="connsiteY22" fmla="*/ 4160024 h 5189553"/>
                      <a:gd name="connsiteX23" fmla="*/ 3872940 w 7409824"/>
                      <a:gd name="connsiteY23" fmla="*/ 5161052 h 5189553"/>
                      <a:gd name="connsiteX24" fmla="*/ 2255895 w 7409824"/>
                      <a:gd name="connsiteY24" fmla="*/ 4545035 h 5189553"/>
                      <a:gd name="connsiteX25" fmla="*/ 15656 w 7409824"/>
                      <a:gd name="connsiteY25" fmla="*/ 3809274 h 5189553"/>
                      <a:gd name="connsiteX26" fmla="*/ 2352150 w 7409824"/>
                      <a:gd name="connsiteY26" fmla="*/ 2600732 h 5189553"/>
                      <a:gd name="connsiteX27" fmla="*/ 2429150 w 7409824"/>
                      <a:gd name="connsiteY27" fmla="*/ 2398602 h 5189553"/>
                      <a:gd name="connsiteX28" fmla="*/ 2756409 w 7409824"/>
                      <a:gd name="connsiteY28" fmla="*/ 2802863 h 5189553"/>
                      <a:gd name="connsiteX29" fmla="*/ 3303407 w 7409824"/>
                      <a:gd name="connsiteY29" fmla="*/ 2922592 h 5189553"/>
                      <a:gd name="connsiteX30" fmla="*/ 3243018 w 7409824"/>
                      <a:gd name="connsiteY30" fmla="*/ 2730558 h 5189553"/>
                      <a:gd name="connsiteX31" fmla="*/ 3661185 w 7409824"/>
                      <a:gd name="connsiteY31" fmla="*/ 2783613 h 5189553"/>
                      <a:gd name="connsiteX32" fmla="*/ 3988442 w 7409824"/>
                      <a:gd name="connsiteY32" fmla="*/ 2398601 h 5189553"/>
                      <a:gd name="connsiteX33" fmla="*/ 4402329 w 7409824"/>
                      <a:gd name="connsiteY33" fmla="*/ 2186846 h 5189553"/>
                      <a:gd name="connsiteX34" fmla="*/ 5056848 w 7409824"/>
                      <a:gd name="connsiteY34" fmla="*/ 1782585 h 5189553"/>
                      <a:gd name="connsiteX35" fmla="*/ 5797992 w 7409824"/>
                      <a:gd name="connsiteY35" fmla="*/ 1618955 h 5189553"/>
                      <a:gd name="connsiteX36" fmla="*/ 5404124 w 7409824"/>
                      <a:gd name="connsiteY36" fmla="*/ 925938 h 5189553"/>
                      <a:gd name="connsiteX37" fmla="*/ 4864342 w 7409824"/>
                      <a:gd name="connsiteY37" fmla="*/ 89388 h 5189553"/>
                      <a:gd name="connsiteX0" fmla="*/ 4864342 w 7409824"/>
                      <a:gd name="connsiteY0" fmla="*/ 89388 h 5177131"/>
                      <a:gd name="connsiteX1" fmla="*/ 5831682 w 7409824"/>
                      <a:gd name="connsiteY1" fmla="*/ 877811 h 5177131"/>
                      <a:gd name="connsiteX2" fmla="*/ 6250380 w 7409824"/>
                      <a:gd name="connsiteY2" fmla="*/ 1657456 h 5177131"/>
                      <a:gd name="connsiteX3" fmla="*/ 6312946 w 7409824"/>
                      <a:gd name="connsiteY3" fmla="*/ 1647831 h 5177131"/>
                      <a:gd name="connsiteX4" fmla="*/ 6192628 w 7409824"/>
                      <a:gd name="connsiteY4" fmla="*/ 945187 h 5177131"/>
                      <a:gd name="connsiteX5" fmla="*/ 5480358 w 7409824"/>
                      <a:gd name="connsiteY5" fmla="*/ 1912 h 5177131"/>
                      <a:gd name="connsiteX6" fmla="*/ 6438071 w 7409824"/>
                      <a:gd name="connsiteY6" fmla="*/ 839309 h 5177131"/>
                      <a:gd name="connsiteX7" fmla="*/ 6709885 w 7409824"/>
                      <a:gd name="connsiteY7" fmla="*/ 1682369 h 5177131"/>
                      <a:gd name="connsiteX8" fmla="*/ 6818270 w 7409824"/>
                      <a:gd name="connsiteY8" fmla="*/ 1936589 h 5177131"/>
                      <a:gd name="connsiteX9" fmla="*/ 7395785 w 7409824"/>
                      <a:gd name="connsiteY9" fmla="*/ 2379352 h 5177131"/>
                      <a:gd name="connsiteX10" fmla="*/ 6827895 w 7409824"/>
                      <a:gd name="connsiteY10" fmla="*/ 2360101 h 5177131"/>
                      <a:gd name="connsiteX11" fmla="*/ 6693142 w 7409824"/>
                      <a:gd name="connsiteY11" fmla="*/ 2773987 h 5177131"/>
                      <a:gd name="connsiteX12" fmla="*/ 6558388 w 7409824"/>
                      <a:gd name="connsiteY12" fmla="*/ 3274501 h 5177131"/>
                      <a:gd name="connsiteX13" fmla="*/ 6440378 w 7409824"/>
                      <a:gd name="connsiteY13" fmla="*/ 3832766 h 5177131"/>
                      <a:gd name="connsiteX14" fmla="*/ 6067500 w 7409824"/>
                      <a:gd name="connsiteY14" fmla="*/ 3726888 h 5177131"/>
                      <a:gd name="connsiteX15" fmla="*/ 5942372 w 7409824"/>
                      <a:gd name="connsiteY15" fmla="*/ 3592135 h 5177131"/>
                      <a:gd name="connsiteX16" fmla="*/ 5942372 w 7409824"/>
                      <a:gd name="connsiteY16" fmla="*/ 4083024 h 5177131"/>
                      <a:gd name="connsiteX17" fmla="*/ 5846119 w 7409824"/>
                      <a:gd name="connsiteY17" fmla="*/ 3929019 h 5177131"/>
                      <a:gd name="connsiteX18" fmla="*/ 5740241 w 7409824"/>
                      <a:gd name="connsiteY18" fmla="*/ 3813517 h 5177131"/>
                      <a:gd name="connsiteX19" fmla="*/ 5720991 w 7409824"/>
                      <a:gd name="connsiteY19" fmla="*/ 3255249 h 5177131"/>
                      <a:gd name="connsiteX20" fmla="*/ 5547736 w 7409824"/>
                      <a:gd name="connsiteY20" fmla="*/ 3852018 h 5177131"/>
                      <a:gd name="connsiteX21" fmla="*/ 5351454 w 7409824"/>
                      <a:gd name="connsiteY21" fmla="*/ 3798041 h 5177131"/>
                      <a:gd name="connsiteX22" fmla="*/ 5432234 w 7409824"/>
                      <a:gd name="connsiteY22" fmla="*/ 4160024 h 5177131"/>
                      <a:gd name="connsiteX23" fmla="*/ 3876126 w 7409824"/>
                      <a:gd name="connsiteY23" fmla="*/ 5148307 h 5177131"/>
                      <a:gd name="connsiteX24" fmla="*/ 2255895 w 7409824"/>
                      <a:gd name="connsiteY24" fmla="*/ 4545035 h 5177131"/>
                      <a:gd name="connsiteX25" fmla="*/ 15656 w 7409824"/>
                      <a:gd name="connsiteY25" fmla="*/ 3809274 h 5177131"/>
                      <a:gd name="connsiteX26" fmla="*/ 2352150 w 7409824"/>
                      <a:gd name="connsiteY26" fmla="*/ 2600732 h 5177131"/>
                      <a:gd name="connsiteX27" fmla="*/ 2429150 w 7409824"/>
                      <a:gd name="connsiteY27" fmla="*/ 2398602 h 5177131"/>
                      <a:gd name="connsiteX28" fmla="*/ 2756409 w 7409824"/>
                      <a:gd name="connsiteY28" fmla="*/ 2802863 h 5177131"/>
                      <a:gd name="connsiteX29" fmla="*/ 3303407 w 7409824"/>
                      <a:gd name="connsiteY29" fmla="*/ 2922592 h 5177131"/>
                      <a:gd name="connsiteX30" fmla="*/ 3243018 w 7409824"/>
                      <a:gd name="connsiteY30" fmla="*/ 2730558 h 5177131"/>
                      <a:gd name="connsiteX31" fmla="*/ 3661185 w 7409824"/>
                      <a:gd name="connsiteY31" fmla="*/ 2783613 h 5177131"/>
                      <a:gd name="connsiteX32" fmla="*/ 3988442 w 7409824"/>
                      <a:gd name="connsiteY32" fmla="*/ 2398601 h 5177131"/>
                      <a:gd name="connsiteX33" fmla="*/ 4402329 w 7409824"/>
                      <a:gd name="connsiteY33" fmla="*/ 2186846 h 5177131"/>
                      <a:gd name="connsiteX34" fmla="*/ 5056848 w 7409824"/>
                      <a:gd name="connsiteY34" fmla="*/ 1782585 h 5177131"/>
                      <a:gd name="connsiteX35" fmla="*/ 5797992 w 7409824"/>
                      <a:gd name="connsiteY35" fmla="*/ 1618955 h 5177131"/>
                      <a:gd name="connsiteX36" fmla="*/ 5404124 w 7409824"/>
                      <a:gd name="connsiteY36" fmla="*/ 925938 h 5177131"/>
                      <a:gd name="connsiteX37" fmla="*/ 4864342 w 7409824"/>
                      <a:gd name="connsiteY37" fmla="*/ 89388 h 5177131"/>
                      <a:gd name="connsiteX0" fmla="*/ 4864342 w 7409824"/>
                      <a:gd name="connsiteY0" fmla="*/ 89388 h 5149211"/>
                      <a:gd name="connsiteX1" fmla="*/ 5831682 w 7409824"/>
                      <a:gd name="connsiteY1" fmla="*/ 877811 h 5149211"/>
                      <a:gd name="connsiteX2" fmla="*/ 6250380 w 7409824"/>
                      <a:gd name="connsiteY2" fmla="*/ 1657456 h 5149211"/>
                      <a:gd name="connsiteX3" fmla="*/ 6312946 w 7409824"/>
                      <a:gd name="connsiteY3" fmla="*/ 1647831 h 5149211"/>
                      <a:gd name="connsiteX4" fmla="*/ 6192628 w 7409824"/>
                      <a:gd name="connsiteY4" fmla="*/ 945187 h 5149211"/>
                      <a:gd name="connsiteX5" fmla="*/ 5480358 w 7409824"/>
                      <a:gd name="connsiteY5" fmla="*/ 1912 h 5149211"/>
                      <a:gd name="connsiteX6" fmla="*/ 6438071 w 7409824"/>
                      <a:gd name="connsiteY6" fmla="*/ 839309 h 5149211"/>
                      <a:gd name="connsiteX7" fmla="*/ 6709885 w 7409824"/>
                      <a:gd name="connsiteY7" fmla="*/ 1682369 h 5149211"/>
                      <a:gd name="connsiteX8" fmla="*/ 6818270 w 7409824"/>
                      <a:gd name="connsiteY8" fmla="*/ 1936589 h 5149211"/>
                      <a:gd name="connsiteX9" fmla="*/ 7395785 w 7409824"/>
                      <a:gd name="connsiteY9" fmla="*/ 2379352 h 5149211"/>
                      <a:gd name="connsiteX10" fmla="*/ 6827895 w 7409824"/>
                      <a:gd name="connsiteY10" fmla="*/ 2360101 h 5149211"/>
                      <a:gd name="connsiteX11" fmla="*/ 6693142 w 7409824"/>
                      <a:gd name="connsiteY11" fmla="*/ 2773987 h 5149211"/>
                      <a:gd name="connsiteX12" fmla="*/ 6558388 w 7409824"/>
                      <a:gd name="connsiteY12" fmla="*/ 3274501 h 5149211"/>
                      <a:gd name="connsiteX13" fmla="*/ 6440378 w 7409824"/>
                      <a:gd name="connsiteY13" fmla="*/ 3832766 h 5149211"/>
                      <a:gd name="connsiteX14" fmla="*/ 6067500 w 7409824"/>
                      <a:gd name="connsiteY14" fmla="*/ 3726888 h 5149211"/>
                      <a:gd name="connsiteX15" fmla="*/ 5942372 w 7409824"/>
                      <a:gd name="connsiteY15" fmla="*/ 3592135 h 5149211"/>
                      <a:gd name="connsiteX16" fmla="*/ 5942372 w 7409824"/>
                      <a:gd name="connsiteY16" fmla="*/ 4083024 h 5149211"/>
                      <a:gd name="connsiteX17" fmla="*/ 5846119 w 7409824"/>
                      <a:gd name="connsiteY17" fmla="*/ 3929019 h 5149211"/>
                      <a:gd name="connsiteX18" fmla="*/ 5740241 w 7409824"/>
                      <a:gd name="connsiteY18" fmla="*/ 3813517 h 5149211"/>
                      <a:gd name="connsiteX19" fmla="*/ 5720991 w 7409824"/>
                      <a:gd name="connsiteY19" fmla="*/ 3255249 h 5149211"/>
                      <a:gd name="connsiteX20" fmla="*/ 5547736 w 7409824"/>
                      <a:gd name="connsiteY20" fmla="*/ 3852018 h 5149211"/>
                      <a:gd name="connsiteX21" fmla="*/ 5351454 w 7409824"/>
                      <a:gd name="connsiteY21" fmla="*/ 3798041 h 5149211"/>
                      <a:gd name="connsiteX22" fmla="*/ 5432234 w 7409824"/>
                      <a:gd name="connsiteY22" fmla="*/ 4160024 h 5149211"/>
                      <a:gd name="connsiteX23" fmla="*/ 3876126 w 7409824"/>
                      <a:gd name="connsiteY23" fmla="*/ 5119633 h 5149211"/>
                      <a:gd name="connsiteX24" fmla="*/ 2255895 w 7409824"/>
                      <a:gd name="connsiteY24" fmla="*/ 4545035 h 5149211"/>
                      <a:gd name="connsiteX25" fmla="*/ 15656 w 7409824"/>
                      <a:gd name="connsiteY25" fmla="*/ 3809274 h 5149211"/>
                      <a:gd name="connsiteX26" fmla="*/ 2352150 w 7409824"/>
                      <a:gd name="connsiteY26" fmla="*/ 2600732 h 5149211"/>
                      <a:gd name="connsiteX27" fmla="*/ 2429150 w 7409824"/>
                      <a:gd name="connsiteY27" fmla="*/ 2398602 h 5149211"/>
                      <a:gd name="connsiteX28" fmla="*/ 2756409 w 7409824"/>
                      <a:gd name="connsiteY28" fmla="*/ 2802863 h 5149211"/>
                      <a:gd name="connsiteX29" fmla="*/ 3303407 w 7409824"/>
                      <a:gd name="connsiteY29" fmla="*/ 2922592 h 5149211"/>
                      <a:gd name="connsiteX30" fmla="*/ 3243018 w 7409824"/>
                      <a:gd name="connsiteY30" fmla="*/ 2730558 h 5149211"/>
                      <a:gd name="connsiteX31" fmla="*/ 3661185 w 7409824"/>
                      <a:gd name="connsiteY31" fmla="*/ 2783613 h 5149211"/>
                      <a:gd name="connsiteX32" fmla="*/ 3988442 w 7409824"/>
                      <a:gd name="connsiteY32" fmla="*/ 2398601 h 5149211"/>
                      <a:gd name="connsiteX33" fmla="*/ 4402329 w 7409824"/>
                      <a:gd name="connsiteY33" fmla="*/ 2186846 h 5149211"/>
                      <a:gd name="connsiteX34" fmla="*/ 5056848 w 7409824"/>
                      <a:gd name="connsiteY34" fmla="*/ 1782585 h 5149211"/>
                      <a:gd name="connsiteX35" fmla="*/ 5797992 w 7409824"/>
                      <a:gd name="connsiteY35" fmla="*/ 1618955 h 5149211"/>
                      <a:gd name="connsiteX36" fmla="*/ 5404124 w 7409824"/>
                      <a:gd name="connsiteY36" fmla="*/ 925938 h 5149211"/>
                      <a:gd name="connsiteX37" fmla="*/ 4864342 w 7409824"/>
                      <a:gd name="connsiteY37" fmla="*/ 89388 h 5149211"/>
                      <a:gd name="connsiteX0" fmla="*/ 4864342 w 7409824"/>
                      <a:gd name="connsiteY0" fmla="*/ 89388 h 5137254"/>
                      <a:gd name="connsiteX1" fmla="*/ 5831682 w 7409824"/>
                      <a:gd name="connsiteY1" fmla="*/ 877811 h 5137254"/>
                      <a:gd name="connsiteX2" fmla="*/ 6250380 w 7409824"/>
                      <a:gd name="connsiteY2" fmla="*/ 1657456 h 5137254"/>
                      <a:gd name="connsiteX3" fmla="*/ 6312946 w 7409824"/>
                      <a:gd name="connsiteY3" fmla="*/ 1647831 h 5137254"/>
                      <a:gd name="connsiteX4" fmla="*/ 6192628 w 7409824"/>
                      <a:gd name="connsiteY4" fmla="*/ 945187 h 5137254"/>
                      <a:gd name="connsiteX5" fmla="*/ 5480358 w 7409824"/>
                      <a:gd name="connsiteY5" fmla="*/ 1912 h 5137254"/>
                      <a:gd name="connsiteX6" fmla="*/ 6438071 w 7409824"/>
                      <a:gd name="connsiteY6" fmla="*/ 839309 h 5137254"/>
                      <a:gd name="connsiteX7" fmla="*/ 6709885 w 7409824"/>
                      <a:gd name="connsiteY7" fmla="*/ 1682369 h 5137254"/>
                      <a:gd name="connsiteX8" fmla="*/ 6818270 w 7409824"/>
                      <a:gd name="connsiteY8" fmla="*/ 1936589 h 5137254"/>
                      <a:gd name="connsiteX9" fmla="*/ 7395785 w 7409824"/>
                      <a:gd name="connsiteY9" fmla="*/ 2379352 h 5137254"/>
                      <a:gd name="connsiteX10" fmla="*/ 6827895 w 7409824"/>
                      <a:gd name="connsiteY10" fmla="*/ 2360101 h 5137254"/>
                      <a:gd name="connsiteX11" fmla="*/ 6693142 w 7409824"/>
                      <a:gd name="connsiteY11" fmla="*/ 2773987 h 5137254"/>
                      <a:gd name="connsiteX12" fmla="*/ 6558388 w 7409824"/>
                      <a:gd name="connsiteY12" fmla="*/ 3274501 h 5137254"/>
                      <a:gd name="connsiteX13" fmla="*/ 6440378 w 7409824"/>
                      <a:gd name="connsiteY13" fmla="*/ 3832766 h 5137254"/>
                      <a:gd name="connsiteX14" fmla="*/ 6067500 w 7409824"/>
                      <a:gd name="connsiteY14" fmla="*/ 3726888 h 5137254"/>
                      <a:gd name="connsiteX15" fmla="*/ 5942372 w 7409824"/>
                      <a:gd name="connsiteY15" fmla="*/ 3592135 h 5137254"/>
                      <a:gd name="connsiteX16" fmla="*/ 5942372 w 7409824"/>
                      <a:gd name="connsiteY16" fmla="*/ 4083024 h 5137254"/>
                      <a:gd name="connsiteX17" fmla="*/ 5846119 w 7409824"/>
                      <a:gd name="connsiteY17" fmla="*/ 3929019 h 5137254"/>
                      <a:gd name="connsiteX18" fmla="*/ 5740241 w 7409824"/>
                      <a:gd name="connsiteY18" fmla="*/ 3813517 h 5137254"/>
                      <a:gd name="connsiteX19" fmla="*/ 5720991 w 7409824"/>
                      <a:gd name="connsiteY19" fmla="*/ 3255249 h 5137254"/>
                      <a:gd name="connsiteX20" fmla="*/ 5547736 w 7409824"/>
                      <a:gd name="connsiteY20" fmla="*/ 3852018 h 5137254"/>
                      <a:gd name="connsiteX21" fmla="*/ 5351454 w 7409824"/>
                      <a:gd name="connsiteY21" fmla="*/ 3798041 h 5137254"/>
                      <a:gd name="connsiteX22" fmla="*/ 5432234 w 7409824"/>
                      <a:gd name="connsiteY22" fmla="*/ 4160024 h 5137254"/>
                      <a:gd name="connsiteX23" fmla="*/ 3876126 w 7409824"/>
                      <a:gd name="connsiteY23" fmla="*/ 5119633 h 5137254"/>
                      <a:gd name="connsiteX24" fmla="*/ 2255895 w 7409824"/>
                      <a:gd name="connsiteY24" fmla="*/ 4545035 h 5137254"/>
                      <a:gd name="connsiteX25" fmla="*/ 15656 w 7409824"/>
                      <a:gd name="connsiteY25" fmla="*/ 3809274 h 5137254"/>
                      <a:gd name="connsiteX26" fmla="*/ 2352150 w 7409824"/>
                      <a:gd name="connsiteY26" fmla="*/ 2600732 h 5137254"/>
                      <a:gd name="connsiteX27" fmla="*/ 2429150 w 7409824"/>
                      <a:gd name="connsiteY27" fmla="*/ 2398602 h 5137254"/>
                      <a:gd name="connsiteX28" fmla="*/ 2756409 w 7409824"/>
                      <a:gd name="connsiteY28" fmla="*/ 2802863 h 5137254"/>
                      <a:gd name="connsiteX29" fmla="*/ 3303407 w 7409824"/>
                      <a:gd name="connsiteY29" fmla="*/ 2922592 h 5137254"/>
                      <a:gd name="connsiteX30" fmla="*/ 3243018 w 7409824"/>
                      <a:gd name="connsiteY30" fmla="*/ 2730558 h 5137254"/>
                      <a:gd name="connsiteX31" fmla="*/ 3661185 w 7409824"/>
                      <a:gd name="connsiteY31" fmla="*/ 2783613 h 5137254"/>
                      <a:gd name="connsiteX32" fmla="*/ 3988442 w 7409824"/>
                      <a:gd name="connsiteY32" fmla="*/ 2398601 h 5137254"/>
                      <a:gd name="connsiteX33" fmla="*/ 4402329 w 7409824"/>
                      <a:gd name="connsiteY33" fmla="*/ 2186846 h 5137254"/>
                      <a:gd name="connsiteX34" fmla="*/ 5056848 w 7409824"/>
                      <a:gd name="connsiteY34" fmla="*/ 1782585 h 5137254"/>
                      <a:gd name="connsiteX35" fmla="*/ 5797992 w 7409824"/>
                      <a:gd name="connsiteY35" fmla="*/ 1618955 h 5137254"/>
                      <a:gd name="connsiteX36" fmla="*/ 5404124 w 7409824"/>
                      <a:gd name="connsiteY36" fmla="*/ 925938 h 5137254"/>
                      <a:gd name="connsiteX37" fmla="*/ 4864342 w 7409824"/>
                      <a:gd name="connsiteY37" fmla="*/ 89388 h 5137254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880 h 5167279"/>
                      <a:gd name="connsiteX1" fmla="*/ 5831682 w 7409824"/>
                      <a:gd name="connsiteY1" fmla="*/ 907836 h 5167279"/>
                      <a:gd name="connsiteX2" fmla="*/ 6250380 w 7409824"/>
                      <a:gd name="connsiteY2" fmla="*/ 1687481 h 5167279"/>
                      <a:gd name="connsiteX3" fmla="*/ 6312946 w 7409824"/>
                      <a:gd name="connsiteY3" fmla="*/ 1677856 h 5167279"/>
                      <a:gd name="connsiteX4" fmla="*/ 6192628 w 7409824"/>
                      <a:gd name="connsiteY4" fmla="*/ 975212 h 5167279"/>
                      <a:gd name="connsiteX5" fmla="*/ 5480358 w 7409824"/>
                      <a:gd name="connsiteY5" fmla="*/ 31937 h 5167279"/>
                      <a:gd name="connsiteX6" fmla="*/ 6438071 w 7409824"/>
                      <a:gd name="connsiteY6" fmla="*/ 869334 h 5167279"/>
                      <a:gd name="connsiteX7" fmla="*/ 6709885 w 7409824"/>
                      <a:gd name="connsiteY7" fmla="*/ 1712394 h 5167279"/>
                      <a:gd name="connsiteX8" fmla="*/ 6818270 w 7409824"/>
                      <a:gd name="connsiteY8" fmla="*/ 1966614 h 5167279"/>
                      <a:gd name="connsiteX9" fmla="*/ 7395785 w 7409824"/>
                      <a:gd name="connsiteY9" fmla="*/ 2409377 h 5167279"/>
                      <a:gd name="connsiteX10" fmla="*/ 6827895 w 7409824"/>
                      <a:gd name="connsiteY10" fmla="*/ 2390126 h 5167279"/>
                      <a:gd name="connsiteX11" fmla="*/ 6693142 w 7409824"/>
                      <a:gd name="connsiteY11" fmla="*/ 2804012 h 5167279"/>
                      <a:gd name="connsiteX12" fmla="*/ 6558388 w 7409824"/>
                      <a:gd name="connsiteY12" fmla="*/ 3304526 h 5167279"/>
                      <a:gd name="connsiteX13" fmla="*/ 6440378 w 7409824"/>
                      <a:gd name="connsiteY13" fmla="*/ 3862791 h 5167279"/>
                      <a:gd name="connsiteX14" fmla="*/ 6067500 w 7409824"/>
                      <a:gd name="connsiteY14" fmla="*/ 3756913 h 5167279"/>
                      <a:gd name="connsiteX15" fmla="*/ 5942372 w 7409824"/>
                      <a:gd name="connsiteY15" fmla="*/ 3622160 h 5167279"/>
                      <a:gd name="connsiteX16" fmla="*/ 5942372 w 7409824"/>
                      <a:gd name="connsiteY16" fmla="*/ 4113049 h 5167279"/>
                      <a:gd name="connsiteX17" fmla="*/ 5846119 w 7409824"/>
                      <a:gd name="connsiteY17" fmla="*/ 3959044 h 5167279"/>
                      <a:gd name="connsiteX18" fmla="*/ 5740241 w 7409824"/>
                      <a:gd name="connsiteY18" fmla="*/ 3843542 h 5167279"/>
                      <a:gd name="connsiteX19" fmla="*/ 5720991 w 7409824"/>
                      <a:gd name="connsiteY19" fmla="*/ 3285274 h 5167279"/>
                      <a:gd name="connsiteX20" fmla="*/ 5547736 w 7409824"/>
                      <a:gd name="connsiteY20" fmla="*/ 3882043 h 5167279"/>
                      <a:gd name="connsiteX21" fmla="*/ 5351454 w 7409824"/>
                      <a:gd name="connsiteY21" fmla="*/ 3828066 h 5167279"/>
                      <a:gd name="connsiteX22" fmla="*/ 5432234 w 7409824"/>
                      <a:gd name="connsiteY22" fmla="*/ 4190049 h 5167279"/>
                      <a:gd name="connsiteX23" fmla="*/ 3876126 w 7409824"/>
                      <a:gd name="connsiteY23" fmla="*/ 5149658 h 5167279"/>
                      <a:gd name="connsiteX24" fmla="*/ 2255895 w 7409824"/>
                      <a:gd name="connsiteY24" fmla="*/ 4575060 h 5167279"/>
                      <a:gd name="connsiteX25" fmla="*/ 15656 w 7409824"/>
                      <a:gd name="connsiteY25" fmla="*/ 3839299 h 5167279"/>
                      <a:gd name="connsiteX26" fmla="*/ 2352150 w 7409824"/>
                      <a:gd name="connsiteY26" fmla="*/ 2630757 h 5167279"/>
                      <a:gd name="connsiteX27" fmla="*/ 2429150 w 7409824"/>
                      <a:gd name="connsiteY27" fmla="*/ 2428627 h 5167279"/>
                      <a:gd name="connsiteX28" fmla="*/ 2756409 w 7409824"/>
                      <a:gd name="connsiteY28" fmla="*/ 2832888 h 5167279"/>
                      <a:gd name="connsiteX29" fmla="*/ 3303407 w 7409824"/>
                      <a:gd name="connsiteY29" fmla="*/ 2952617 h 5167279"/>
                      <a:gd name="connsiteX30" fmla="*/ 3243018 w 7409824"/>
                      <a:gd name="connsiteY30" fmla="*/ 2760583 h 5167279"/>
                      <a:gd name="connsiteX31" fmla="*/ 3661185 w 7409824"/>
                      <a:gd name="connsiteY31" fmla="*/ 2813638 h 5167279"/>
                      <a:gd name="connsiteX32" fmla="*/ 3988442 w 7409824"/>
                      <a:gd name="connsiteY32" fmla="*/ 2428626 h 5167279"/>
                      <a:gd name="connsiteX33" fmla="*/ 4402329 w 7409824"/>
                      <a:gd name="connsiteY33" fmla="*/ 2216871 h 5167279"/>
                      <a:gd name="connsiteX34" fmla="*/ 5056848 w 7409824"/>
                      <a:gd name="connsiteY34" fmla="*/ 1812610 h 5167279"/>
                      <a:gd name="connsiteX35" fmla="*/ 5797992 w 7409824"/>
                      <a:gd name="connsiteY35" fmla="*/ 1648980 h 5167279"/>
                      <a:gd name="connsiteX36" fmla="*/ 5404124 w 7409824"/>
                      <a:gd name="connsiteY36" fmla="*/ 955963 h 5167279"/>
                      <a:gd name="connsiteX37" fmla="*/ 4678075 w 7409824"/>
                      <a:gd name="connsiteY37" fmla="*/ 880 h 5167279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9 h 5166478"/>
                      <a:gd name="connsiteX1" fmla="*/ 5318095 w 7409824"/>
                      <a:gd name="connsiteY1" fmla="*/ 523258 h 5166478"/>
                      <a:gd name="connsiteX2" fmla="*/ 5831682 w 7409824"/>
                      <a:gd name="connsiteY2" fmla="*/ 907035 h 5166478"/>
                      <a:gd name="connsiteX3" fmla="*/ 6250380 w 7409824"/>
                      <a:gd name="connsiteY3" fmla="*/ 1686680 h 5166478"/>
                      <a:gd name="connsiteX4" fmla="*/ 6312946 w 7409824"/>
                      <a:gd name="connsiteY4" fmla="*/ 1677055 h 5166478"/>
                      <a:gd name="connsiteX5" fmla="*/ 6192628 w 7409824"/>
                      <a:gd name="connsiteY5" fmla="*/ 974411 h 5166478"/>
                      <a:gd name="connsiteX6" fmla="*/ 5480358 w 7409824"/>
                      <a:gd name="connsiteY6" fmla="*/ 31136 h 5166478"/>
                      <a:gd name="connsiteX7" fmla="*/ 6438071 w 7409824"/>
                      <a:gd name="connsiteY7" fmla="*/ 868533 h 5166478"/>
                      <a:gd name="connsiteX8" fmla="*/ 6709885 w 7409824"/>
                      <a:gd name="connsiteY8" fmla="*/ 1711593 h 5166478"/>
                      <a:gd name="connsiteX9" fmla="*/ 6818270 w 7409824"/>
                      <a:gd name="connsiteY9" fmla="*/ 1965813 h 5166478"/>
                      <a:gd name="connsiteX10" fmla="*/ 7395785 w 7409824"/>
                      <a:gd name="connsiteY10" fmla="*/ 2408576 h 5166478"/>
                      <a:gd name="connsiteX11" fmla="*/ 6827895 w 7409824"/>
                      <a:gd name="connsiteY11" fmla="*/ 2389325 h 5166478"/>
                      <a:gd name="connsiteX12" fmla="*/ 6693142 w 7409824"/>
                      <a:gd name="connsiteY12" fmla="*/ 2803211 h 5166478"/>
                      <a:gd name="connsiteX13" fmla="*/ 6558388 w 7409824"/>
                      <a:gd name="connsiteY13" fmla="*/ 3303725 h 5166478"/>
                      <a:gd name="connsiteX14" fmla="*/ 6440378 w 7409824"/>
                      <a:gd name="connsiteY14" fmla="*/ 3861990 h 5166478"/>
                      <a:gd name="connsiteX15" fmla="*/ 6067500 w 7409824"/>
                      <a:gd name="connsiteY15" fmla="*/ 3756112 h 5166478"/>
                      <a:gd name="connsiteX16" fmla="*/ 5942372 w 7409824"/>
                      <a:gd name="connsiteY16" fmla="*/ 3621359 h 5166478"/>
                      <a:gd name="connsiteX17" fmla="*/ 5942372 w 7409824"/>
                      <a:gd name="connsiteY17" fmla="*/ 4112248 h 5166478"/>
                      <a:gd name="connsiteX18" fmla="*/ 5846119 w 7409824"/>
                      <a:gd name="connsiteY18" fmla="*/ 3958243 h 5166478"/>
                      <a:gd name="connsiteX19" fmla="*/ 5740241 w 7409824"/>
                      <a:gd name="connsiteY19" fmla="*/ 3842741 h 5166478"/>
                      <a:gd name="connsiteX20" fmla="*/ 5720991 w 7409824"/>
                      <a:gd name="connsiteY20" fmla="*/ 3284473 h 5166478"/>
                      <a:gd name="connsiteX21" fmla="*/ 5547736 w 7409824"/>
                      <a:gd name="connsiteY21" fmla="*/ 3881242 h 5166478"/>
                      <a:gd name="connsiteX22" fmla="*/ 5351454 w 7409824"/>
                      <a:gd name="connsiteY22" fmla="*/ 3827265 h 5166478"/>
                      <a:gd name="connsiteX23" fmla="*/ 5432234 w 7409824"/>
                      <a:gd name="connsiteY23" fmla="*/ 4189248 h 5166478"/>
                      <a:gd name="connsiteX24" fmla="*/ 3876126 w 7409824"/>
                      <a:gd name="connsiteY24" fmla="*/ 5148857 h 5166478"/>
                      <a:gd name="connsiteX25" fmla="*/ 2255895 w 7409824"/>
                      <a:gd name="connsiteY25" fmla="*/ 4574259 h 5166478"/>
                      <a:gd name="connsiteX26" fmla="*/ 15656 w 7409824"/>
                      <a:gd name="connsiteY26" fmla="*/ 3838498 h 5166478"/>
                      <a:gd name="connsiteX27" fmla="*/ 2352150 w 7409824"/>
                      <a:gd name="connsiteY27" fmla="*/ 2629956 h 5166478"/>
                      <a:gd name="connsiteX28" fmla="*/ 2429150 w 7409824"/>
                      <a:gd name="connsiteY28" fmla="*/ 2427826 h 5166478"/>
                      <a:gd name="connsiteX29" fmla="*/ 2756409 w 7409824"/>
                      <a:gd name="connsiteY29" fmla="*/ 2832087 h 5166478"/>
                      <a:gd name="connsiteX30" fmla="*/ 3303407 w 7409824"/>
                      <a:gd name="connsiteY30" fmla="*/ 2951816 h 5166478"/>
                      <a:gd name="connsiteX31" fmla="*/ 3243018 w 7409824"/>
                      <a:gd name="connsiteY31" fmla="*/ 2759782 h 5166478"/>
                      <a:gd name="connsiteX32" fmla="*/ 3661185 w 7409824"/>
                      <a:gd name="connsiteY32" fmla="*/ 2812837 h 5166478"/>
                      <a:gd name="connsiteX33" fmla="*/ 3988442 w 7409824"/>
                      <a:gd name="connsiteY33" fmla="*/ 2427825 h 5166478"/>
                      <a:gd name="connsiteX34" fmla="*/ 4402329 w 7409824"/>
                      <a:gd name="connsiteY34" fmla="*/ 2216070 h 5166478"/>
                      <a:gd name="connsiteX35" fmla="*/ 5056848 w 7409824"/>
                      <a:gd name="connsiteY35" fmla="*/ 1811809 h 5166478"/>
                      <a:gd name="connsiteX36" fmla="*/ 5797992 w 7409824"/>
                      <a:gd name="connsiteY36" fmla="*/ 1648179 h 5166478"/>
                      <a:gd name="connsiteX37" fmla="*/ 5404124 w 7409824"/>
                      <a:gd name="connsiteY37" fmla="*/ 955162 h 5166478"/>
                      <a:gd name="connsiteX38" fmla="*/ 4678075 w 7409824"/>
                      <a:gd name="connsiteY38" fmla="*/ 79 h 5166478"/>
                      <a:gd name="connsiteX0" fmla="*/ 4678075 w 7409824"/>
                      <a:gd name="connsiteY0" fmla="*/ 2949 h 5169348"/>
                      <a:gd name="connsiteX1" fmla="*/ 5318095 w 7409824"/>
                      <a:gd name="connsiteY1" fmla="*/ 526128 h 5169348"/>
                      <a:gd name="connsiteX2" fmla="*/ 5831682 w 7409824"/>
                      <a:gd name="connsiteY2" fmla="*/ 909905 h 5169348"/>
                      <a:gd name="connsiteX3" fmla="*/ 6250380 w 7409824"/>
                      <a:gd name="connsiteY3" fmla="*/ 1689550 h 5169348"/>
                      <a:gd name="connsiteX4" fmla="*/ 6312946 w 7409824"/>
                      <a:gd name="connsiteY4" fmla="*/ 1679925 h 5169348"/>
                      <a:gd name="connsiteX5" fmla="*/ 6192628 w 7409824"/>
                      <a:gd name="connsiteY5" fmla="*/ 977281 h 5169348"/>
                      <a:gd name="connsiteX6" fmla="*/ 5480358 w 7409824"/>
                      <a:gd name="connsiteY6" fmla="*/ 34006 h 5169348"/>
                      <a:gd name="connsiteX7" fmla="*/ 6438071 w 7409824"/>
                      <a:gd name="connsiteY7" fmla="*/ 871403 h 5169348"/>
                      <a:gd name="connsiteX8" fmla="*/ 6709885 w 7409824"/>
                      <a:gd name="connsiteY8" fmla="*/ 1714463 h 5169348"/>
                      <a:gd name="connsiteX9" fmla="*/ 6818270 w 7409824"/>
                      <a:gd name="connsiteY9" fmla="*/ 1968683 h 5169348"/>
                      <a:gd name="connsiteX10" fmla="*/ 7395785 w 7409824"/>
                      <a:gd name="connsiteY10" fmla="*/ 2411446 h 5169348"/>
                      <a:gd name="connsiteX11" fmla="*/ 6827895 w 7409824"/>
                      <a:gd name="connsiteY11" fmla="*/ 2392195 h 5169348"/>
                      <a:gd name="connsiteX12" fmla="*/ 6693142 w 7409824"/>
                      <a:gd name="connsiteY12" fmla="*/ 2806081 h 5169348"/>
                      <a:gd name="connsiteX13" fmla="*/ 6558388 w 7409824"/>
                      <a:gd name="connsiteY13" fmla="*/ 3306595 h 5169348"/>
                      <a:gd name="connsiteX14" fmla="*/ 6440378 w 7409824"/>
                      <a:gd name="connsiteY14" fmla="*/ 3864860 h 5169348"/>
                      <a:gd name="connsiteX15" fmla="*/ 6067500 w 7409824"/>
                      <a:gd name="connsiteY15" fmla="*/ 3758982 h 5169348"/>
                      <a:gd name="connsiteX16" fmla="*/ 5942372 w 7409824"/>
                      <a:gd name="connsiteY16" fmla="*/ 3624229 h 5169348"/>
                      <a:gd name="connsiteX17" fmla="*/ 5942372 w 7409824"/>
                      <a:gd name="connsiteY17" fmla="*/ 4115118 h 5169348"/>
                      <a:gd name="connsiteX18" fmla="*/ 5846119 w 7409824"/>
                      <a:gd name="connsiteY18" fmla="*/ 3961113 h 5169348"/>
                      <a:gd name="connsiteX19" fmla="*/ 5740241 w 7409824"/>
                      <a:gd name="connsiteY19" fmla="*/ 3845611 h 5169348"/>
                      <a:gd name="connsiteX20" fmla="*/ 5720991 w 7409824"/>
                      <a:gd name="connsiteY20" fmla="*/ 3287343 h 5169348"/>
                      <a:gd name="connsiteX21" fmla="*/ 5547736 w 7409824"/>
                      <a:gd name="connsiteY21" fmla="*/ 3884112 h 5169348"/>
                      <a:gd name="connsiteX22" fmla="*/ 5351454 w 7409824"/>
                      <a:gd name="connsiteY22" fmla="*/ 3830135 h 5169348"/>
                      <a:gd name="connsiteX23" fmla="*/ 5432234 w 7409824"/>
                      <a:gd name="connsiteY23" fmla="*/ 4192118 h 5169348"/>
                      <a:gd name="connsiteX24" fmla="*/ 3876126 w 7409824"/>
                      <a:gd name="connsiteY24" fmla="*/ 5151727 h 5169348"/>
                      <a:gd name="connsiteX25" fmla="*/ 2255895 w 7409824"/>
                      <a:gd name="connsiteY25" fmla="*/ 4577129 h 5169348"/>
                      <a:gd name="connsiteX26" fmla="*/ 15656 w 7409824"/>
                      <a:gd name="connsiteY26" fmla="*/ 3841368 h 5169348"/>
                      <a:gd name="connsiteX27" fmla="*/ 2352150 w 7409824"/>
                      <a:gd name="connsiteY27" fmla="*/ 2632826 h 5169348"/>
                      <a:gd name="connsiteX28" fmla="*/ 2429150 w 7409824"/>
                      <a:gd name="connsiteY28" fmla="*/ 2430696 h 5169348"/>
                      <a:gd name="connsiteX29" fmla="*/ 2756409 w 7409824"/>
                      <a:gd name="connsiteY29" fmla="*/ 2834957 h 5169348"/>
                      <a:gd name="connsiteX30" fmla="*/ 3303407 w 7409824"/>
                      <a:gd name="connsiteY30" fmla="*/ 2954686 h 5169348"/>
                      <a:gd name="connsiteX31" fmla="*/ 3243018 w 7409824"/>
                      <a:gd name="connsiteY31" fmla="*/ 2762652 h 5169348"/>
                      <a:gd name="connsiteX32" fmla="*/ 3661185 w 7409824"/>
                      <a:gd name="connsiteY32" fmla="*/ 2815707 h 5169348"/>
                      <a:gd name="connsiteX33" fmla="*/ 3988442 w 7409824"/>
                      <a:gd name="connsiteY33" fmla="*/ 2430695 h 5169348"/>
                      <a:gd name="connsiteX34" fmla="*/ 4402329 w 7409824"/>
                      <a:gd name="connsiteY34" fmla="*/ 2218940 h 5169348"/>
                      <a:gd name="connsiteX35" fmla="*/ 5056848 w 7409824"/>
                      <a:gd name="connsiteY35" fmla="*/ 1814679 h 5169348"/>
                      <a:gd name="connsiteX36" fmla="*/ 5797992 w 7409824"/>
                      <a:gd name="connsiteY36" fmla="*/ 1651049 h 5169348"/>
                      <a:gd name="connsiteX37" fmla="*/ 5404124 w 7409824"/>
                      <a:gd name="connsiteY37" fmla="*/ 958032 h 5169348"/>
                      <a:gd name="connsiteX38" fmla="*/ 4678075 w 7409824"/>
                      <a:gd name="connsiteY38" fmla="*/ 2949 h 5169348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55895 w 7409824"/>
                      <a:gd name="connsiteY25" fmla="*/ 45774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06738 w 7409824"/>
                      <a:gd name="connsiteY31" fmla="*/ 280139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97952 w 7429701"/>
                      <a:gd name="connsiteY0" fmla="*/ 3304 h 5169703"/>
                      <a:gd name="connsiteX1" fmla="*/ 5337972 w 7429701"/>
                      <a:gd name="connsiteY1" fmla="*/ 526483 h 5169703"/>
                      <a:gd name="connsiteX2" fmla="*/ 5851559 w 7429701"/>
                      <a:gd name="connsiteY2" fmla="*/ 910260 h 5169703"/>
                      <a:gd name="connsiteX3" fmla="*/ 6270257 w 7429701"/>
                      <a:gd name="connsiteY3" fmla="*/ 1689905 h 5169703"/>
                      <a:gd name="connsiteX4" fmla="*/ 6332823 w 7429701"/>
                      <a:gd name="connsiteY4" fmla="*/ 1680280 h 5169703"/>
                      <a:gd name="connsiteX5" fmla="*/ 6212505 w 7429701"/>
                      <a:gd name="connsiteY5" fmla="*/ 977636 h 5169703"/>
                      <a:gd name="connsiteX6" fmla="*/ 5500235 w 7429701"/>
                      <a:gd name="connsiteY6" fmla="*/ 34361 h 5169703"/>
                      <a:gd name="connsiteX7" fmla="*/ 6457948 w 7429701"/>
                      <a:gd name="connsiteY7" fmla="*/ 871758 h 5169703"/>
                      <a:gd name="connsiteX8" fmla="*/ 6729762 w 7429701"/>
                      <a:gd name="connsiteY8" fmla="*/ 1714818 h 5169703"/>
                      <a:gd name="connsiteX9" fmla="*/ 6838147 w 7429701"/>
                      <a:gd name="connsiteY9" fmla="*/ 1969038 h 5169703"/>
                      <a:gd name="connsiteX10" fmla="*/ 7415662 w 7429701"/>
                      <a:gd name="connsiteY10" fmla="*/ 2411801 h 5169703"/>
                      <a:gd name="connsiteX11" fmla="*/ 6847772 w 7429701"/>
                      <a:gd name="connsiteY11" fmla="*/ 2392550 h 5169703"/>
                      <a:gd name="connsiteX12" fmla="*/ 6713019 w 7429701"/>
                      <a:gd name="connsiteY12" fmla="*/ 2806436 h 5169703"/>
                      <a:gd name="connsiteX13" fmla="*/ 6578265 w 7429701"/>
                      <a:gd name="connsiteY13" fmla="*/ 3306950 h 5169703"/>
                      <a:gd name="connsiteX14" fmla="*/ 6460255 w 7429701"/>
                      <a:gd name="connsiteY14" fmla="*/ 3865215 h 5169703"/>
                      <a:gd name="connsiteX15" fmla="*/ 6087377 w 7429701"/>
                      <a:gd name="connsiteY15" fmla="*/ 3759337 h 5169703"/>
                      <a:gd name="connsiteX16" fmla="*/ 5962249 w 7429701"/>
                      <a:gd name="connsiteY16" fmla="*/ 3624584 h 5169703"/>
                      <a:gd name="connsiteX17" fmla="*/ 5962249 w 7429701"/>
                      <a:gd name="connsiteY17" fmla="*/ 4115473 h 5169703"/>
                      <a:gd name="connsiteX18" fmla="*/ 5865996 w 7429701"/>
                      <a:gd name="connsiteY18" fmla="*/ 3961468 h 5169703"/>
                      <a:gd name="connsiteX19" fmla="*/ 5760118 w 7429701"/>
                      <a:gd name="connsiteY19" fmla="*/ 3845966 h 5169703"/>
                      <a:gd name="connsiteX20" fmla="*/ 5740868 w 7429701"/>
                      <a:gd name="connsiteY20" fmla="*/ 3287698 h 5169703"/>
                      <a:gd name="connsiteX21" fmla="*/ 5491020 w 7429701"/>
                      <a:gd name="connsiteY21" fmla="*/ 3901529 h 5169703"/>
                      <a:gd name="connsiteX22" fmla="*/ 5371331 w 7429701"/>
                      <a:gd name="connsiteY22" fmla="*/ 3830490 h 5169703"/>
                      <a:gd name="connsiteX23" fmla="*/ 5452111 w 7429701"/>
                      <a:gd name="connsiteY23" fmla="*/ 4192473 h 5169703"/>
                      <a:gd name="connsiteX24" fmla="*/ 3896003 w 7429701"/>
                      <a:gd name="connsiteY24" fmla="*/ 5152082 h 5169703"/>
                      <a:gd name="connsiteX25" fmla="*/ 2164012 w 7429701"/>
                      <a:gd name="connsiteY25" fmla="*/ 4364124 h 5169703"/>
                      <a:gd name="connsiteX26" fmla="*/ 15377 w 7429701"/>
                      <a:gd name="connsiteY26" fmla="*/ 3841723 h 5169703"/>
                      <a:gd name="connsiteX27" fmla="*/ 2372027 w 7429701"/>
                      <a:gd name="connsiteY27" fmla="*/ 2633181 h 5169703"/>
                      <a:gd name="connsiteX28" fmla="*/ 2449027 w 7429701"/>
                      <a:gd name="connsiteY28" fmla="*/ 2431051 h 5169703"/>
                      <a:gd name="connsiteX29" fmla="*/ 2776286 w 7429701"/>
                      <a:gd name="connsiteY29" fmla="*/ 2835312 h 5169703"/>
                      <a:gd name="connsiteX30" fmla="*/ 3323284 w 7429701"/>
                      <a:gd name="connsiteY30" fmla="*/ 2955041 h 5169703"/>
                      <a:gd name="connsiteX31" fmla="*/ 3226615 w 7429701"/>
                      <a:gd name="connsiteY31" fmla="*/ 2801397 h 5169703"/>
                      <a:gd name="connsiteX32" fmla="*/ 3681062 w 7429701"/>
                      <a:gd name="connsiteY32" fmla="*/ 2816062 h 5169703"/>
                      <a:gd name="connsiteX33" fmla="*/ 4008319 w 7429701"/>
                      <a:gd name="connsiteY33" fmla="*/ 2431050 h 5169703"/>
                      <a:gd name="connsiteX34" fmla="*/ 4422206 w 7429701"/>
                      <a:gd name="connsiteY34" fmla="*/ 2219295 h 5169703"/>
                      <a:gd name="connsiteX35" fmla="*/ 5076725 w 7429701"/>
                      <a:gd name="connsiteY35" fmla="*/ 1815034 h 5169703"/>
                      <a:gd name="connsiteX36" fmla="*/ 5817869 w 7429701"/>
                      <a:gd name="connsiteY36" fmla="*/ 1651404 h 5169703"/>
                      <a:gd name="connsiteX37" fmla="*/ 5424001 w 7429701"/>
                      <a:gd name="connsiteY37" fmla="*/ 958387 h 5169703"/>
                      <a:gd name="connsiteX38" fmla="*/ 4697952 w 7429701"/>
                      <a:gd name="connsiteY38" fmla="*/ 3304 h 5169703"/>
                      <a:gd name="connsiteX0" fmla="*/ 4683296 w 7415045"/>
                      <a:gd name="connsiteY0" fmla="*/ 3304 h 5169703"/>
                      <a:gd name="connsiteX1" fmla="*/ 5323316 w 7415045"/>
                      <a:gd name="connsiteY1" fmla="*/ 526483 h 5169703"/>
                      <a:gd name="connsiteX2" fmla="*/ 5836903 w 7415045"/>
                      <a:gd name="connsiteY2" fmla="*/ 910260 h 5169703"/>
                      <a:gd name="connsiteX3" fmla="*/ 6255601 w 7415045"/>
                      <a:gd name="connsiteY3" fmla="*/ 1689905 h 5169703"/>
                      <a:gd name="connsiteX4" fmla="*/ 6318167 w 7415045"/>
                      <a:gd name="connsiteY4" fmla="*/ 1680280 h 5169703"/>
                      <a:gd name="connsiteX5" fmla="*/ 6197849 w 7415045"/>
                      <a:gd name="connsiteY5" fmla="*/ 977636 h 5169703"/>
                      <a:gd name="connsiteX6" fmla="*/ 5485579 w 7415045"/>
                      <a:gd name="connsiteY6" fmla="*/ 34361 h 5169703"/>
                      <a:gd name="connsiteX7" fmla="*/ 6443292 w 7415045"/>
                      <a:gd name="connsiteY7" fmla="*/ 871758 h 5169703"/>
                      <a:gd name="connsiteX8" fmla="*/ 6715106 w 7415045"/>
                      <a:gd name="connsiteY8" fmla="*/ 1714818 h 5169703"/>
                      <a:gd name="connsiteX9" fmla="*/ 6823491 w 7415045"/>
                      <a:gd name="connsiteY9" fmla="*/ 1969038 h 5169703"/>
                      <a:gd name="connsiteX10" fmla="*/ 7401006 w 7415045"/>
                      <a:gd name="connsiteY10" fmla="*/ 2411801 h 5169703"/>
                      <a:gd name="connsiteX11" fmla="*/ 6833116 w 7415045"/>
                      <a:gd name="connsiteY11" fmla="*/ 2392550 h 5169703"/>
                      <a:gd name="connsiteX12" fmla="*/ 6698363 w 7415045"/>
                      <a:gd name="connsiteY12" fmla="*/ 2806436 h 5169703"/>
                      <a:gd name="connsiteX13" fmla="*/ 6563609 w 7415045"/>
                      <a:gd name="connsiteY13" fmla="*/ 3306950 h 5169703"/>
                      <a:gd name="connsiteX14" fmla="*/ 6445599 w 7415045"/>
                      <a:gd name="connsiteY14" fmla="*/ 3865215 h 5169703"/>
                      <a:gd name="connsiteX15" fmla="*/ 6072721 w 7415045"/>
                      <a:gd name="connsiteY15" fmla="*/ 3759337 h 5169703"/>
                      <a:gd name="connsiteX16" fmla="*/ 5947593 w 7415045"/>
                      <a:gd name="connsiteY16" fmla="*/ 3624584 h 5169703"/>
                      <a:gd name="connsiteX17" fmla="*/ 5947593 w 7415045"/>
                      <a:gd name="connsiteY17" fmla="*/ 4115473 h 5169703"/>
                      <a:gd name="connsiteX18" fmla="*/ 5851340 w 7415045"/>
                      <a:gd name="connsiteY18" fmla="*/ 3961468 h 5169703"/>
                      <a:gd name="connsiteX19" fmla="*/ 5745462 w 7415045"/>
                      <a:gd name="connsiteY19" fmla="*/ 3845966 h 5169703"/>
                      <a:gd name="connsiteX20" fmla="*/ 5726212 w 7415045"/>
                      <a:gd name="connsiteY20" fmla="*/ 3287698 h 5169703"/>
                      <a:gd name="connsiteX21" fmla="*/ 5476364 w 7415045"/>
                      <a:gd name="connsiteY21" fmla="*/ 3901529 h 5169703"/>
                      <a:gd name="connsiteX22" fmla="*/ 5356675 w 7415045"/>
                      <a:gd name="connsiteY22" fmla="*/ 3830490 h 5169703"/>
                      <a:gd name="connsiteX23" fmla="*/ 5437455 w 7415045"/>
                      <a:gd name="connsiteY23" fmla="*/ 4192473 h 5169703"/>
                      <a:gd name="connsiteX24" fmla="*/ 3881347 w 7415045"/>
                      <a:gd name="connsiteY24" fmla="*/ 5152082 h 5169703"/>
                      <a:gd name="connsiteX25" fmla="*/ 2149356 w 7415045"/>
                      <a:gd name="connsiteY25" fmla="*/ 4364124 h 5169703"/>
                      <a:gd name="connsiteX26" fmla="*/ 721 w 7415045"/>
                      <a:gd name="connsiteY26" fmla="*/ 3841723 h 5169703"/>
                      <a:gd name="connsiteX27" fmla="*/ 2357371 w 7415045"/>
                      <a:gd name="connsiteY27" fmla="*/ 2633181 h 5169703"/>
                      <a:gd name="connsiteX28" fmla="*/ 2434371 w 7415045"/>
                      <a:gd name="connsiteY28" fmla="*/ 2431051 h 5169703"/>
                      <a:gd name="connsiteX29" fmla="*/ 2761630 w 7415045"/>
                      <a:gd name="connsiteY29" fmla="*/ 2835312 h 5169703"/>
                      <a:gd name="connsiteX30" fmla="*/ 3308628 w 7415045"/>
                      <a:gd name="connsiteY30" fmla="*/ 2955041 h 5169703"/>
                      <a:gd name="connsiteX31" fmla="*/ 3211959 w 7415045"/>
                      <a:gd name="connsiteY31" fmla="*/ 2801397 h 5169703"/>
                      <a:gd name="connsiteX32" fmla="*/ 3666406 w 7415045"/>
                      <a:gd name="connsiteY32" fmla="*/ 2816062 h 5169703"/>
                      <a:gd name="connsiteX33" fmla="*/ 3993663 w 7415045"/>
                      <a:gd name="connsiteY33" fmla="*/ 2431050 h 5169703"/>
                      <a:gd name="connsiteX34" fmla="*/ 4407550 w 7415045"/>
                      <a:gd name="connsiteY34" fmla="*/ 2219295 h 5169703"/>
                      <a:gd name="connsiteX35" fmla="*/ 5062069 w 7415045"/>
                      <a:gd name="connsiteY35" fmla="*/ 1815034 h 5169703"/>
                      <a:gd name="connsiteX36" fmla="*/ 5803213 w 7415045"/>
                      <a:gd name="connsiteY36" fmla="*/ 1651404 h 5169703"/>
                      <a:gd name="connsiteX37" fmla="*/ 5409345 w 7415045"/>
                      <a:gd name="connsiteY37" fmla="*/ 958387 h 5169703"/>
                      <a:gd name="connsiteX38" fmla="*/ 4683296 w 7415045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414324" h="5169703">
                        <a:moveTo>
                          <a:pt x="4682575" y="3304"/>
                        </a:moveTo>
                        <a:cubicBezTo>
                          <a:pt x="4723010" y="49723"/>
                          <a:pt x="5130327" y="375324"/>
                          <a:pt x="5322595" y="526483"/>
                        </a:cubicBezTo>
                        <a:cubicBezTo>
                          <a:pt x="5514863" y="677642"/>
                          <a:pt x="5648337" y="754231"/>
                          <a:pt x="5836182" y="910260"/>
                        </a:cubicBezTo>
                        <a:cubicBezTo>
                          <a:pt x="6024027" y="1066289"/>
                          <a:pt x="6248976" y="1374720"/>
                          <a:pt x="6254880" y="1689905"/>
                        </a:cubicBezTo>
                        <a:cubicBezTo>
                          <a:pt x="6299798" y="1715573"/>
                          <a:pt x="6296591" y="1683488"/>
                          <a:pt x="6317446" y="1680280"/>
                        </a:cubicBezTo>
                        <a:cubicBezTo>
                          <a:pt x="6370385" y="1439649"/>
                          <a:pt x="6428135" y="1208642"/>
                          <a:pt x="6197128" y="977636"/>
                        </a:cubicBezTo>
                        <a:cubicBezTo>
                          <a:pt x="5632446" y="566959"/>
                          <a:pt x="5463691" y="-4840"/>
                          <a:pt x="5484858" y="34361"/>
                        </a:cubicBezTo>
                        <a:cubicBezTo>
                          <a:pt x="5506514" y="74467"/>
                          <a:pt x="6054352" y="634335"/>
                          <a:pt x="6442571" y="871758"/>
                        </a:cubicBezTo>
                        <a:cubicBezTo>
                          <a:pt x="6579697" y="973106"/>
                          <a:pt x="6846766" y="1271773"/>
                          <a:pt x="6714385" y="1714818"/>
                        </a:cubicBezTo>
                        <a:cubicBezTo>
                          <a:pt x="6750513" y="1820413"/>
                          <a:pt x="6810705" y="1699813"/>
                          <a:pt x="6822770" y="1969038"/>
                        </a:cubicBezTo>
                        <a:cubicBezTo>
                          <a:pt x="7015275" y="2116626"/>
                          <a:pt x="7502954" y="2302715"/>
                          <a:pt x="7400285" y="2411801"/>
                        </a:cubicBezTo>
                        <a:cubicBezTo>
                          <a:pt x="7297616" y="2520887"/>
                          <a:pt x="7021692" y="2398967"/>
                          <a:pt x="6832395" y="2392550"/>
                        </a:cubicBezTo>
                        <a:cubicBezTo>
                          <a:pt x="6883730" y="2607514"/>
                          <a:pt x="6742560" y="2668474"/>
                          <a:pt x="6697642" y="2806436"/>
                        </a:cubicBezTo>
                        <a:cubicBezTo>
                          <a:pt x="6614450" y="3027272"/>
                          <a:pt x="6635983" y="3092880"/>
                          <a:pt x="6562888" y="3306950"/>
                        </a:cubicBezTo>
                        <a:cubicBezTo>
                          <a:pt x="6590928" y="3512288"/>
                          <a:pt x="6567060" y="3816069"/>
                          <a:pt x="6444878" y="3865215"/>
                        </a:cubicBezTo>
                        <a:cubicBezTo>
                          <a:pt x="6120928" y="3919123"/>
                          <a:pt x="6164044" y="3828754"/>
                          <a:pt x="6072000" y="3759337"/>
                        </a:cubicBezTo>
                        <a:cubicBezTo>
                          <a:pt x="6001093" y="3706435"/>
                          <a:pt x="6004624" y="3703191"/>
                          <a:pt x="5946872" y="3624584"/>
                        </a:cubicBezTo>
                        <a:cubicBezTo>
                          <a:pt x="5857638" y="3601858"/>
                          <a:pt x="5926018" y="4017616"/>
                          <a:pt x="5946872" y="4115473"/>
                        </a:cubicBezTo>
                        <a:cubicBezTo>
                          <a:pt x="5924413" y="4176433"/>
                          <a:pt x="5877891" y="4006386"/>
                          <a:pt x="5850619" y="3961468"/>
                        </a:cubicBezTo>
                        <a:cubicBezTo>
                          <a:pt x="5823347" y="3916550"/>
                          <a:pt x="5792868" y="4247020"/>
                          <a:pt x="5744741" y="3845966"/>
                        </a:cubicBezTo>
                        <a:cubicBezTo>
                          <a:pt x="5754366" y="3728858"/>
                          <a:pt x="5865058" y="3316574"/>
                          <a:pt x="5725491" y="3287698"/>
                        </a:cubicBezTo>
                        <a:cubicBezTo>
                          <a:pt x="5690199" y="3252405"/>
                          <a:pt x="5422932" y="3757089"/>
                          <a:pt x="5475643" y="3901529"/>
                        </a:cubicBezTo>
                        <a:cubicBezTo>
                          <a:pt x="5513161" y="4004337"/>
                          <a:pt x="5362439" y="3781999"/>
                          <a:pt x="5355954" y="3830490"/>
                        </a:cubicBezTo>
                        <a:cubicBezTo>
                          <a:pt x="5349469" y="3878981"/>
                          <a:pt x="5436734" y="4070553"/>
                          <a:pt x="5436734" y="4192473"/>
                        </a:cubicBezTo>
                        <a:cubicBezTo>
                          <a:pt x="5186477" y="4420271"/>
                          <a:pt x="4334507" y="5304862"/>
                          <a:pt x="3880626" y="5152082"/>
                        </a:cubicBezTo>
                        <a:cubicBezTo>
                          <a:pt x="3350709" y="4926683"/>
                          <a:pt x="2515992" y="4630163"/>
                          <a:pt x="2148635" y="4364124"/>
                        </a:cubicBezTo>
                        <a:cubicBezTo>
                          <a:pt x="1410164" y="5514343"/>
                          <a:pt x="27897" y="4830813"/>
                          <a:pt x="0" y="3841723"/>
                        </a:cubicBezTo>
                        <a:cubicBezTo>
                          <a:pt x="47820" y="3001675"/>
                          <a:pt x="805378" y="2270630"/>
                          <a:pt x="2356650" y="2633181"/>
                        </a:cubicBezTo>
                        <a:cubicBezTo>
                          <a:pt x="2572944" y="2441420"/>
                          <a:pt x="2143175" y="2353722"/>
                          <a:pt x="2433650" y="2431051"/>
                        </a:cubicBezTo>
                        <a:cubicBezTo>
                          <a:pt x="2545473" y="2460820"/>
                          <a:pt x="2608509" y="2761518"/>
                          <a:pt x="2760909" y="2835312"/>
                        </a:cubicBezTo>
                        <a:cubicBezTo>
                          <a:pt x="2908497" y="2857772"/>
                          <a:pt x="3213259" y="2966270"/>
                          <a:pt x="3307907" y="2955041"/>
                        </a:cubicBezTo>
                        <a:cubicBezTo>
                          <a:pt x="3389009" y="2942990"/>
                          <a:pt x="3158299" y="2833481"/>
                          <a:pt x="3211238" y="2801397"/>
                        </a:cubicBezTo>
                        <a:cubicBezTo>
                          <a:pt x="3215112" y="2849602"/>
                          <a:pt x="3541448" y="2871388"/>
                          <a:pt x="3665685" y="2816062"/>
                        </a:cubicBezTo>
                        <a:cubicBezTo>
                          <a:pt x="3733062" y="2676496"/>
                          <a:pt x="3856584" y="2517677"/>
                          <a:pt x="3992942" y="2431050"/>
                        </a:cubicBezTo>
                        <a:cubicBezTo>
                          <a:pt x="4268866" y="2317151"/>
                          <a:pt x="4241595" y="2320360"/>
                          <a:pt x="4406829" y="2219295"/>
                        </a:cubicBezTo>
                        <a:cubicBezTo>
                          <a:pt x="4851195" y="1704344"/>
                          <a:pt x="4649068" y="2023582"/>
                          <a:pt x="5061348" y="1815034"/>
                        </a:cubicBezTo>
                        <a:cubicBezTo>
                          <a:pt x="5300375" y="1731615"/>
                          <a:pt x="5247436" y="1545385"/>
                          <a:pt x="5802492" y="1651404"/>
                        </a:cubicBezTo>
                        <a:cubicBezTo>
                          <a:pt x="5855559" y="1510234"/>
                          <a:pt x="5743903" y="1142729"/>
                          <a:pt x="5408624" y="958387"/>
                        </a:cubicBezTo>
                        <a:cubicBezTo>
                          <a:pt x="4997026" y="653188"/>
                          <a:pt x="4632503" y="-54178"/>
                          <a:pt x="4682575" y="330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6" name="Rectángulo 5">
                    <a:extLst>
                      <a:ext uri="{FF2B5EF4-FFF2-40B4-BE49-F238E27FC236}">
                        <a16:creationId xmlns:a16="http://schemas.microsoft.com/office/drawing/2014/main" id="{B846295E-0CE1-1140-AF99-94D2BA4FC5D9}"/>
                      </a:ext>
                    </a:extLst>
                  </p:cNvPr>
                  <p:cNvSpPr/>
                  <p:nvPr/>
                </p:nvSpPr>
                <p:spPr>
                  <a:xfrm rot="21480000">
                    <a:off x="1804274" y="1281971"/>
                    <a:ext cx="1493717" cy="1364570"/>
                  </a:xfrm>
                  <a:custGeom>
                    <a:avLst/>
                    <a:gdLst>
                      <a:gd name="connsiteX0" fmla="*/ 0 w 1797050"/>
                      <a:gd name="connsiteY0" fmla="*/ 0 h 1593850"/>
                      <a:gd name="connsiteX1" fmla="*/ 1797050 w 1797050"/>
                      <a:gd name="connsiteY1" fmla="*/ 0 h 1593850"/>
                      <a:gd name="connsiteX2" fmla="*/ 1797050 w 1797050"/>
                      <a:gd name="connsiteY2" fmla="*/ 1593850 h 1593850"/>
                      <a:gd name="connsiteX3" fmla="*/ 0 w 1797050"/>
                      <a:gd name="connsiteY3" fmla="*/ 1593850 h 1593850"/>
                      <a:gd name="connsiteX4" fmla="*/ 0 w 1797050"/>
                      <a:gd name="connsiteY4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797050 w 1797050"/>
                      <a:gd name="connsiteY3" fmla="*/ 159385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422400 w 1797050"/>
                      <a:gd name="connsiteY3" fmla="*/ 148590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530350 w 1797050"/>
                      <a:gd name="connsiteY3" fmla="*/ 1041400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327150 w 1797050"/>
                      <a:gd name="connsiteY3" fmla="*/ 1165225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3175 w 1800225"/>
                      <a:gd name="connsiteY0" fmla="*/ 0 h 1593850"/>
                      <a:gd name="connsiteX1" fmla="*/ 901700 w 1800225"/>
                      <a:gd name="connsiteY1" fmla="*/ 0 h 1593850"/>
                      <a:gd name="connsiteX2" fmla="*/ 1800225 w 1800225"/>
                      <a:gd name="connsiteY2" fmla="*/ 0 h 1593850"/>
                      <a:gd name="connsiteX3" fmla="*/ 1330325 w 1800225"/>
                      <a:gd name="connsiteY3" fmla="*/ 1165225 h 1593850"/>
                      <a:gd name="connsiteX4" fmla="*/ 1425575 w 1800225"/>
                      <a:gd name="connsiteY4" fmla="*/ 1485900 h 1593850"/>
                      <a:gd name="connsiteX5" fmla="*/ 3175 w 1800225"/>
                      <a:gd name="connsiteY5" fmla="*/ 1593850 h 1593850"/>
                      <a:gd name="connsiteX6" fmla="*/ 0 w 1800225"/>
                      <a:gd name="connsiteY6" fmla="*/ 1209675 h 1593850"/>
                      <a:gd name="connsiteX7" fmla="*/ 3175 w 1800225"/>
                      <a:gd name="connsiteY7" fmla="*/ 0 h 1593850"/>
                      <a:gd name="connsiteX0" fmla="*/ 2 w 1797052"/>
                      <a:gd name="connsiteY0" fmla="*/ 0 h 1593850"/>
                      <a:gd name="connsiteX1" fmla="*/ 898527 w 1797052"/>
                      <a:gd name="connsiteY1" fmla="*/ 0 h 1593850"/>
                      <a:gd name="connsiteX2" fmla="*/ 1797052 w 1797052"/>
                      <a:gd name="connsiteY2" fmla="*/ 0 h 1593850"/>
                      <a:gd name="connsiteX3" fmla="*/ 1327152 w 1797052"/>
                      <a:gd name="connsiteY3" fmla="*/ 1165225 h 1593850"/>
                      <a:gd name="connsiteX4" fmla="*/ 1422402 w 1797052"/>
                      <a:gd name="connsiteY4" fmla="*/ 1485900 h 1593850"/>
                      <a:gd name="connsiteX5" fmla="*/ 2 w 1797052"/>
                      <a:gd name="connsiteY5" fmla="*/ 1593850 h 1593850"/>
                      <a:gd name="connsiteX6" fmla="*/ 793752 w 1797052"/>
                      <a:gd name="connsiteY6" fmla="*/ 1422400 h 1593850"/>
                      <a:gd name="connsiteX7" fmla="*/ 2 w 1797052"/>
                      <a:gd name="connsiteY7" fmla="*/ 0 h 1593850"/>
                      <a:gd name="connsiteX0" fmla="*/ 2 w 1797052"/>
                      <a:gd name="connsiteY0" fmla="*/ 0 h 1533525"/>
                      <a:gd name="connsiteX1" fmla="*/ 898527 w 1797052"/>
                      <a:gd name="connsiteY1" fmla="*/ 0 h 1533525"/>
                      <a:gd name="connsiteX2" fmla="*/ 1797052 w 1797052"/>
                      <a:gd name="connsiteY2" fmla="*/ 0 h 1533525"/>
                      <a:gd name="connsiteX3" fmla="*/ 1327152 w 1797052"/>
                      <a:gd name="connsiteY3" fmla="*/ 1165225 h 1533525"/>
                      <a:gd name="connsiteX4" fmla="*/ 1422402 w 1797052"/>
                      <a:gd name="connsiteY4" fmla="*/ 1485900 h 1533525"/>
                      <a:gd name="connsiteX5" fmla="*/ 771527 w 1797052"/>
                      <a:gd name="connsiteY5" fmla="*/ 1533525 h 1533525"/>
                      <a:gd name="connsiteX6" fmla="*/ 793752 w 1797052"/>
                      <a:gd name="connsiteY6" fmla="*/ 1422400 h 1533525"/>
                      <a:gd name="connsiteX7" fmla="*/ 2 w 1797052"/>
                      <a:gd name="connsiteY7" fmla="*/ 0 h 1533525"/>
                      <a:gd name="connsiteX0" fmla="*/ 8145 w 1805195"/>
                      <a:gd name="connsiteY0" fmla="*/ 0 h 1533525"/>
                      <a:gd name="connsiteX1" fmla="*/ 906670 w 1805195"/>
                      <a:gd name="connsiteY1" fmla="*/ 0 h 1533525"/>
                      <a:gd name="connsiteX2" fmla="*/ 1805195 w 1805195"/>
                      <a:gd name="connsiteY2" fmla="*/ 0 h 1533525"/>
                      <a:gd name="connsiteX3" fmla="*/ 1335295 w 1805195"/>
                      <a:gd name="connsiteY3" fmla="*/ 1165225 h 1533525"/>
                      <a:gd name="connsiteX4" fmla="*/ 1430545 w 1805195"/>
                      <a:gd name="connsiteY4" fmla="*/ 1485900 h 1533525"/>
                      <a:gd name="connsiteX5" fmla="*/ 779670 w 1805195"/>
                      <a:gd name="connsiteY5" fmla="*/ 1533525 h 1533525"/>
                      <a:gd name="connsiteX6" fmla="*/ 801895 w 1805195"/>
                      <a:gd name="connsiteY6" fmla="*/ 1422400 h 1533525"/>
                      <a:gd name="connsiteX7" fmla="*/ 481220 w 1805195"/>
                      <a:gd name="connsiteY7" fmla="*/ 809626 h 1533525"/>
                      <a:gd name="connsiteX8" fmla="*/ 8145 w 1805195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353870 w 1823770"/>
                      <a:gd name="connsiteY3" fmla="*/ 1165225 h 1533525"/>
                      <a:gd name="connsiteX4" fmla="*/ 1449120 w 1823770"/>
                      <a:gd name="connsiteY4" fmla="*/ 1485900 h 1533525"/>
                      <a:gd name="connsiteX5" fmla="*/ 798245 w 1823770"/>
                      <a:gd name="connsiteY5" fmla="*/ 1533525 h 1533525"/>
                      <a:gd name="connsiteX6" fmla="*/ 820470 w 1823770"/>
                      <a:gd name="connsiteY6" fmla="*/ 1422400 h 1533525"/>
                      <a:gd name="connsiteX7" fmla="*/ 166420 w 1823770"/>
                      <a:gd name="connsiteY7" fmla="*/ 841376 h 1533525"/>
                      <a:gd name="connsiteX8" fmla="*/ 26720 w 1823770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617396 w 1823770"/>
                      <a:gd name="connsiteY3" fmla="*/ 48895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471346 w 1823770"/>
                      <a:gd name="connsiteY3" fmla="*/ 41910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471346"/>
                      <a:gd name="connsiteY0" fmla="*/ 0 h 1533525"/>
                      <a:gd name="connsiteX1" fmla="*/ 925245 w 1471346"/>
                      <a:gd name="connsiteY1" fmla="*/ 0 h 1533525"/>
                      <a:gd name="connsiteX2" fmla="*/ 1220520 w 1471346"/>
                      <a:gd name="connsiteY2" fmla="*/ 571500 h 1533525"/>
                      <a:gd name="connsiteX3" fmla="*/ 1471346 w 1471346"/>
                      <a:gd name="connsiteY3" fmla="*/ 419101 h 1533525"/>
                      <a:gd name="connsiteX4" fmla="*/ 1353870 w 1471346"/>
                      <a:gd name="connsiteY4" fmla="*/ 1165225 h 1533525"/>
                      <a:gd name="connsiteX5" fmla="*/ 1449120 w 1471346"/>
                      <a:gd name="connsiteY5" fmla="*/ 1485900 h 1533525"/>
                      <a:gd name="connsiteX6" fmla="*/ 798245 w 1471346"/>
                      <a:gd name="connsiteY6" fmla="*/ 1533525 h 1533525"/>
                      <a:gd name="connsiteX7" fmla="*/ 820470 w 1471346"/>
                      <a:gd name="connsiteY7" fmla="*/ 1422400 h 1533525"/>
                      <a:gd name="connsiteX8" fmla="*/ 166420 w 1471346"/>
                      <a:gd name="connsiteY8" fmla="*/ 841376 h 1533525"/>
                      <a:gd name="connsiteX9" fmla="*/ 26720 w 1471346"/>
                      <a:gd name="connsiteY9" fmla="*/ 0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56042 w 1465064"/>
                      <a:gd name="connsiteY0" fmla="*/ 777875 h 1536700"/>
                      <a:gd name="connsiteX1" fmla="*/ 827517 w 1465064"/>
                      <a:gd name="connsiteY1" fmla="*/ 0 h 1536700"/>
                      <a:gd name="connsiteX2" fmla="*/ 1138667 w 1465064"/>
                      <a:gd name="connsiteY2" fmla="*/ 600075 h 1536700"/>
                      <a:gd name="connsiteX3" fmla="*/ 1373618 w 1465064"/>
                      <a:gd name="connsiteY3" fmla="*/ 419101 h 1536700"/>
                      <a:gd name="connsiteX4" fmla="*/ 1256142 w 1465064"/>
                      <a:gd name="connsiteY4" fmla="*/ 1165225 h 1536700"/>
                      <a:gd name="connsiteX5" fmla="*/ 1348217 w 1465064"/>
                      <a:gd name="connsiteY5" fmla="*/ 1444625 h 1536700"/>
                      <a:gd name="connsiteX6" fmla="*/ 773542 w 1465064"/>
                      <a:gd name="connsiteY6" fmla="*/ 1536700 h 1536700"/>
                      <a:gd name="connsiteX7" fmla="*/ 722742 w 1465064"/>
                      <a:gd name="connsiteY7" fmla="*/ 1422400 h 1536700"/>
                      <a:gd name="connsiteX8" fmla="*/ 68692 w 1465064"/>
                      <a:gd name="connsiteY8" fmla="*/ 841376 h 1536700"/>
                      <a:gd name="connsiteX9" fmla="*/ 456042 w 1465064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66854 w 1396401"/>
                      <a:gd name="connsiteY5" fmla="*/ 1485900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92345"/>
                      <a:gd name="connsiteX1" fmla="*/ 758854 w 1396401"/>
                      <a:gd name="connsiteY1" fmla="*/ 0 h 1592345"/>
                      <a:gd name="connsiteX2" fmla="*/ 1070004 w 1396401"/>
                      <a:gd name="connsiteY2" fmla="*/ 600075 h 1592345"/>
                      <a:gd name="connsiteX3" fmla="*/ 1304955 w 1396401"/>
                      <a:gd name="connsiteY3" fmla="*/ 419101 h 1592345"/>
                      <a:gd name="connsiteX4" fmla="*/ 1187479 w 1396401"/>
                      <a:gd name="connsiteY4" fmla="*/ 1165225 h 1592345"/>
                      <a:gd name="connsiteX5" fmla="*/ 1268456 w 1396401"/>
                      <a:gd name="connsiteY5" fmla="*/ 1592345 h 1592345"/>
                      <a:gd name="connsiteX6" fmla="*/ 704879 w 1396401"/>
                      <a:gd name="connsiteY6" fmla="*/ 1536700 h 1592345"/>
                      <a:gd name="connsiteX7" fmla="*/ 654079 w 1396401"/>
                      <a:gd name="connsiteY7" fmla="*/ 1422400 h 1592345"/>
                      <a:gd name="connsiteX8" fmla="*/ 29 w 1396401"/>
                      <a:gd name="connsiteY8" fmla="*/ 841376 h 1592345"/>
                      <a:gd name="connsiteX9" fmla="*/ 387379 w 1396401"/>
                      <a:gd name="connsiteY9" fmla="*/ 777875 h 1592345"/>
                      <a:gd name="connsiteX0" fmla="*/ 392963 w 1401985"/>
                      <a:gd name="connsiteY0" fmla="*/ 777875 h 1592345"/>
                      <a:gd name="connsiteX1" fmla="*/ 764438 w 1401985"/>
                      <a:gd name="connsiteY1" fmla="*/ 0 h 1592345"/>
                      <a:gd name="connsiteX2" fmla="*/ 1075588 w 1401985"/>
                      <a:gd name="connsiteY2" fmla="*/ 600075 h 1592345"/>
                      <a:gd name="connsiteX3" fmla="*/ 1310539 w 1401985"/>
                      <a:gd name="connsiteY3" fmla="*/ 419101 h 1592345"/>
                      <a:gd name="connsiteX4" fmla="*/ 1193063 w 1401985"/>
                      <a:gd name="connsiteY4" fmla="*/ 1165225 h 1592345"/>
                      <a:gd name="connsiteX5" fmla="*/ 1274040 w 1401985"/>
                      <a:gd name="connsiteY5" fmla="*/ 1592345 h 1592345"/>
                      <a:gd name="connsiteX6" fmla="*/ 710463 w 1401985"/>
                      <a:gd name="connsiteY6" fmla="*/ 1536700 h 1592345"/>
                      <a:gd name="connsiteX7" fmla="*/ 725645 w 1401985"/>
                      <a:gd name="connsiteY7" fmla="*/ 1360869 h 1592345"/>
                      <a:gd name="connsiteX8" fmla="*/ 5613 w 1401985"/>
                      <a:gd name="connsiteY8" fmla="*/ 841376 h 1592345"/>
                      <a:gd name="connsiteX9" fmla="*/ 392963 w 1401985"/>
                      <a:gd name="connsiteY9" fmla="*/ 777875 h 1592345"/>
                      <a:gd name="connsiteX0" fmla="*/ 387354 w 1396376"/>
                      <a:gd name="connsiteY0" fmla="*/ 777875 h 1592345"/>
                      <a:gd name="connsiteX1" fmla="*/ 758829 w 1396376"/>
                      <a:gd name="connsiteY1" fmla="*/ 0 h 1592345"/>
                      <a:gd name="connsiteX2" fmla="*/ 1069979 w 1396376"/>
                      <a:gd name="connsiteY2" fmla="*/ 600075 h 1592345"/>
                      <a:gd name="connsiteX3" fmla="*/ 1304930 w 1396376"/>
                      <a:gd name="connsiteY3" fmla="*/ 419101 h 1592345"/>
                      <a:gd name="connsiteX4" fmla="*/ 1187454 w 1396376"/>
                      <a:gd name="connsiteY4" fmla="*/ 1165225 h 1592345"/>
                      <a:gd name="connsiteX5" fmla="*/ 1268431 w 1396376"/>
                      <a:gd name="connsiteY5" fmla="*/ 1592345 h 1592345"/>
                      <a:gd name="connsiteX6" fmla="*/ 704854 w 1396376"/>
                      <a:gd name="connsiteY6" fmla="*/ 1536700 h 1592345"/>
                      <a:gd name="connsiteX7" fmla="*/ 720036 w 1396376"/>
                      <a:gd name="connsiteY7" fmla="*/ 1360869 h 1592345"/>
                      <a:gd name="connsiteX8" fmla="*/ 4 w 1396376"/>
                      <a:gd name="connsiteY8" fmla="*/ 841376 h 1592345"/>
                      <a:gd name="connsiteX9" fmla="*/ 387354 w 1396376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16916 w 1408438"/>
                      <a:gd name="connsiteY6" fmla="*/ 1536700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58567 w 1408438"/>
                      <a:gd name="connsiteY6" fmla="*/ 1528959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30560"/>
                      <a:gd name="connsiteY0" fmla="*/ 777875 h 1618375"/>
                      <a:gd name="connsiteX1" fmla="*/ 770891 w 1430560"/>
                      <a:gd name="connsiteY1" fmla="*/ 0 h 1618375"/>
                      <a:gd name="connsiteX2" fmla="*/ 1082041 w 1430560"/>
                      <a:gd name="connsiteY2" fmla="*/ 600075 h 1618375"/>
                      <a:gd name="connsiteX3" fmla="*/ 1316992 w 1430560"/>
                      <a:gd name="connsiteY3" fmla="*/ 419101 h 1618375"/>
                      <a:gd name="connsiteX4" fmla="*/ 1199516 w 1430560"/>
                      <a:gd name="connsiteY4" fmla="*/ 1165225 h 1618375"/>
                      <a:gd name="connsiteX5" fmla="*/ 1426175 w 1430560"/>
                      <a:gd name="connsiteY5" fmla="*/ 1618375 h 1618375"/>
                      <a:gd name="connsiteX6" fmla="*/ 758567 w 1430560"/>
                      <a:gd name="connsiteY6" fmla="*/ 1528959 h 1618375"/>
                      <a:gd name="connsiteX7" fmla="*/ 732098 w 1430560"/>
                      <a:gd name="connsiteY7" fmla="*/ 1360869 h 1618375"/>
                      <a:gd name="connsiteX8" fmla="*/ 12066 w 1430560"/>
                      <a:gd name="connsiteY8" fmla="*/ 841376 h 1618375"/>
                      <a:gd name="connsiteX9" fmla="*/ 399416 w 1430560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758567 w 1426175"/>
                      <a:gd name="connsiteY6" fmla="*/ 1528959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819135 w 1426175"/>
                      <a:gd name="connsiteY6" fmla="*/ 1541240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358774 h 1199274"/>
                      <a:gd name="connsiteX1" fmla="*/ 1082041 w 1426175"/>
                      <a:gd name="connsiteY1" fmla="*/ 180974 h 1199274"/>
                      <a:gd name="connsiteX2" fmla="*/ 1316992 w 1426175"/>
                      <a:gd name="connsiteY2" fmla="*/ 0 h 1199274"/>
                      <a:gd name="connsiteX3" fmla="*/ 1199516 w 1426175"/>
                      <a:gd name="connsiteY3" fmla="*/ 746124 h 1199274"/>
                      <a:gd name="connsiteX4" fmla="*/ 1426175 w 1426175"/>
                      <a:gd name="connsiteY4" fmla="*/ 1199274 h 1199274"/>
                      <a:gd name="connsiteX5" fmla="*/ 819135 w 1426175"/>
                      <a:gd name="connsiteY5" fmla="*/ 1122139 h 1199274"/>
                      <a:gd name="connsiteX6" fmla="*/ 732098 w 1426175"/>
                      <a:gd name="connsiteY6" fmla="*/ 941768 h 1199274"/>
                      <a:gd name="connsiteX7" fmla="*/ 12066 w 1426175"/>
                      <a:gd name="connsiteY7" fmla="*/ 422275 h 1199274"/>
                      <a:gd name="connsiteX8" fmla="*/ 399416 w 1426175"/>
                      <a:gd name="connsiteY8" fmla="*/ 358774 h 1199274"/>
                      <a:gd name="connsiteX0" fmla="*/ 0 w 1414109"/>
                      <a:gd name="connsiteY0" fmla="*/ 422275 h 1199274"/>
                      <a:gd name="connsiteX1" fmla="*/ 1069975 w 1414109"/>
                      <a:gd name="connsiteY1" fmla="*/ 180974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14109"/>
                      <a:gd name="connsiteY0" fmla="*/ 422275 h 1199274"/>
                      <a:gd name="connsiteX1" fmla="*/ 795097 w 1414109"/>
                      <a:gd name="connsiteY1" fmla="*/ 386942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35603"/>
                      <a:gd name="connsiteY0" fmla="*/ 299911 h 1199274"/>
                      <a:gd name="connsiteX1" fmla="*/ 816591 w 1435603"/>
                      <a:gd name="connsiteY1" fmla="*/ 386942 h 1199274"/>
                      <a:gd name="connsiteX2" fmla="*/ 1326420 w 1435603"/>
                      <a:gd name="connsiteY2" fmla="*/ 0 h 1199274"/>
                      <a:gd name="connsiteX3" fmla="*/ 1208944 w 1435603"/>
                      <a:gd name="connsiteY3" fmla="*/ 746124 h 1199274"/>
                      <a:gd name="connsiteX4" fmla="*/ 1435603 w 1435603"/>
                      <a:gd name="connsiteY4" fmla="*/ 1199274 h 1199274"/>
                      <a:gd name="connsiteX5" fmla="*/ 828563 w 1435603"/>
                      <a:gd name="connsiteY5" fmla="*/ 1122139 h 1199274"/>
                      <a:gd name="connsiteX6" fmla="*/ 741526 w 1435603"/>
                      <a:gd name="connsiteY6" fmla="*/ 941768 h 1199274"/>
                      <a:gd name="connsiteX7" fmla="*/ 0 w 1435603"/>
                      <a:gd name="connsiteY7" fmla="*/ 299911 h 1199274"/>
                      <a:gd name="connsiteX0" fmla="*/ 0 w 1435603"/>
                      <a:gd name="connsiteY0" fmla="*/ 410667 h 1310030"/>
                      <a:gd name="connsiteX1" fmla="*/ 816591 w 1435603"/>
                      <a:gd name="connsiteY1" fmla="*/ 497698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5603"/>
                      <a:gd name="connsiteY0" fmla="*/ 410667 h 1310030"/>
                      <a:gd name="connsiteX1" fmla="*/ 781457 w 1435603"/>
                      <a:gd name="connsiteY1" fmla="*/ 401845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3822"/>
                      <a:gd name="connsiteY0" fmla="*/ 410667 h 1363994"/>
                      <a:gd name="connsiteX1" fmla="*/ 781457 w 1433822"/>
                      <a:gd name="connsiteY1" fmla="*/ 401845 h 1363994"/>
                      <a:gd name="connsiteX2" fmla="*/ 1253480 w 1433822"/>
                      <a:gd name="connsiteY2" fmla="*/ 0 h 1363994"/>
                      <a:gd name="connsiteX3" fmla="*/ 1208944 w 1433822"/>
                      <a:gd name="connsiteY3" fmla="*/ 856880 h 1363994"/>
                      <a:gd name="connsiteX4" fmla="*/ 1433822 w 1433822"/>
                      <a:gd name="connsiteY4" fmla="*/ 1363994 h 1363994"/>
                      <a:gd name="connsiteX5" fmla="*/ 828563 w 1433822"/>
                      <a:gd name="connsiteY5" fmla="*/ 1232895 h 1363994"/>
                      <a:gd name="connsiteX6" fmla="*/ 741526 w 1433822"/>
                      <a:gd name="connsiteY6" fmla="*/ 1052524 h 1363994"/>
                      <a:gd name="connsiteX7" fmla="*/ 0 w 1433822"/>
                      <a:gd name="connsiteY7" fmla="*/ 410667 h 1363994"/>
                      <a:gd name="connsiteX0" fmla="*/ 1 w 1493568"/>
                      <a:gd name="connsiteY0" fmla="*/ 286888 h 1363994"/>
                      <a:gd name="connsiteX1" fmla="*/ 841203 w 1493568"/>
                      <a:gd name="connsiteY1" fmla="*/ 401845 h 1363994"/>
                      <a:gd name="connsiteX2" fmla="*/ 1313226 w 1493568"/>
                      <a:gd name="connsiteY2" fmla="*/ 0 h 1363994"/>
                      <a:gd name="connsiteX3" fmla="*/ 1268690 w 1493568"/>
                      <a:gd name="connsiteY3" fmla="*/ 856880 h 1363994"/>
                      <a:gd name="connsiteX4" fmla="*/ 1493568 w 1493568"/>
                      <a:gd name="connsiteY4" fmla="*/ 1363994 h 1363994"/>
                      <a:gd name="connsiteX5" fmla="*/ 888309 w 1493568"/>
                      <a:gd name="connsiteY5" fmla="*/ 1232895 h 1363994"/>
                      <a:gd name="connsiteX6" fmla="*/ 801272 w 1493568"/>
                      <a:gd name="connsiteY6" fmla="*/ 1052524 h 1363994"/>
                      <a:gd name="connsiteX7" fmla="*/ 1 w 1493568"/>
                      <a:gd name="connsiteY7" fmla="*/ 286888 h 1363994"/>
                      <a:gd name="connsiteX0" fmla="*/ 0 w 1493567"/>
                      <a:gd name="connsiteY0" fmla="*/ 286888 h 1363994"/>
                      <a:gd name="connsiteX1" fmla="*/ 841202 w 1493567"/>
                      <a:gd name="connsiteY1" fmla="*/ 401845 h 1363994"/>
                      <a:gd name="connsiteX2" fmla="*/ 1313225 w 1493567"/>
                      <a:gd name="connsiteY2" fmla="*/ 0 h 1363994"/>
                      <a:gd name="connsiteX3" fmla="*/ 1292855 w 1493567"/>
                      <a:gd name="connsiteY3" fmla="*/ 898296 h 1363994"/>
                      <a:gd name="connsiteX4" fmla="*/ 1493567 w 1493567"/>
                      <a:gd name="connsiteY4" fmla="*/ 1363994 h 1363994"/>
                      <a:gd name="connsiteX5" fmla="*/ 888308 w 1493567"/>
                      <a:gd name="connsiteY5" fmla="*/ 1232895 h 1363994"/>
                      <a:gd name="connsiteX6" fmla="*/ 801271 w 1493567"/>
                      <a:gd name="connsiteY6" fmla="*/ 1052524 h 1363994"/>
                      <a:gd name="connsiteX7" fmla="*/ 0 w 1493567"/>
                      <a:gd name="connsiteY7" fmla="*/ 286888 h 1363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567" h="1363994">
                        <a:moveTo>
                          <a:pt x="0" y="286888"/>
                        </a:moveTo>
                        <a:cubicBezTo>
                          <a:pt x="58324" y="160089"/>
                          <a:pt x="623714" y="472224"/>
                          <a:pt x="841202" y="401845"/>
                        </a:cubicBezTo>
                        <a:cubicBezTo>
                          <a:pt x="887769" y="312945"/>
                          <a:pt x="1234908" y="60325"/>
                          <a:pt x="1313225" y="0"/>
                        </a:cubicBezTo>
                        <a:cubicBezTo>
                          <a:pt x="1274066" y="248708"/>
                          <a:pt x="1706664" y="700388"/>
                          <a:pt x="1292855" y="898296"/>
                        </a:cubicBezTo>
                        <a:cubicBezTo>
                          <a:pt x="1323547" y="991429"/>
                          <a:pt x="1482999" y="1246101"/>
                          <a:pt x="1493567" y="1363994"/>
                        </a:cubicBezTo>
                        <a:lnTo>
                          <a:pt x="888308" y="1232895"/>
                        </a:lnTo>
                        <a:cubicBezTo>
                          <a:pt x="910091" y="1143833"/>
                          <a:pt x="862654" y="1059932"/>
                          <a:pt x="801271" y="1052524"/>
                        </a:cubicBezTo>
                        <a:cubicBezTo>
                          <a:pt x="191833" y="1205246"/>
                          <a:pt x="50916" y="341983"/>
                          <a:pt x="0" y="28688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7" name="Elipse 6">
                    <a:extLst>
                      <a:ext uri="{FF2B5EF4-FFF2-40B4-BE49-F238E27FC236}">
                        <a16:creationId xmlns:a16="http://schemas.microsoft.com/office/drawing/2014/main" id="{DF94FBB0-2B41-0548-8AE2-E634BADFB25B}"/>
                      </a:ext>
                    </a:extLst>
                  </p:cNvPr>
                  <p:cNvSpPr/>
                  <p:nvPr/>
                </p:nvSpPr>
                <p:spPr>
                  <a:xfrm rot="1920000">
                    <a:off x="2126681" y="3777968"/>
                    <a:ext cx="390437" cy="33257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628429"/>
                      <a:gd name="connsiteY0" fmla="*/ 415046 h 914783"/>
                      <a:gd name="connsiteX1" fmla="*/ 171229 w 628429"/>
                      <a:gd name="connsiteY1" fmla="*/ 212 h 914783"/>
                      <a:gd name="connsiteX2" fmla="*/ 628429 w 628429"/>
                      <a:gd name="connsiteY2" fmla="*/ 457412 h 914783"/>
                      <a:gd name="connsiteX3" fmla="*/ 171229 w 628429"/>
                      <a:gd name="connsiteY3" fmla="*/ 914612 h 914783"/>
                      <a:gd name="connsiteX4" fmla="*/ 0 w 628429"/>
                      <a:gd name="connsiteY4" fmla="*/ 415046 h 914783"/>
                      <a:gd name="connsiteX0" fmla="*/ 541 w 628970"/>
                      <a:gd name="connsiteY0" fmla="*/ 228030 h 727767"/>
                      <a:gd name="connsiteX1" fmla="*/ 217667 w 628970"/>
                      <a:gd name="connsiteY1" fmla="*/ 313 h 727767"/>
                      <a:gd name="connsiteX2" fmla="*/ 628970 w 628970"/>
                      <a:gd name="connsiteY2" fmla="*/ 270396 h 727767"/>
                      <a:gd name="connsiteX3" fmla="*/ 171770 w 628970"/>
                      <a:gd name="connsiteY3" fmla="*/ 727596 h 727767"/>
                      <a:gd name="connsiteX4" fmla="*/ 541 w 628970"/>
                      <a:gd name="connsiteY4" fmla="*/ 228030 h 727767"/>
                      <a:gd name="connsiteX0" fmla="*/ 3372 w 631801"/>
                      <a:gd name="connsiteY0" fmla="*/ 227925 h 414069"/>
                      <a:gd name="connsiteX1" fmla="*/ 220498 w 631801"/>
                      <a:gd name="connsiteY1" fmla="*/ 208 h 414069"/>
                      <a:gd name="connsiteX2" fmla="*/ 631801 w 631801"/>
                      <a:gd name="connsiteY2" fmla="*/ 270291 h 414069"/>
                      <a:gd name="connsiteX3" fmla="*/ 128705 w 631801"/>
                      <a:gd name="connsiteY3" fmla="*/ 360319 h 414069"/>
                      <a:gd name="connsiteX4" fmla="*/ 3372 w 631801"/>
                      <a:gd name="connsiteY4" fmla="*/ 227925 h 414069"/>
                      <a:gd name="connsiteX0" fmla="*/ 2024 w 630453"/>
                      <a:gd name="connsiteY0" fmla="*/ 227921 h 414065"/>
                      <a:gd name="connsiteX1" fmla="*/ 219150 w 630453"/>
                      <a:gd name="connsiteY1" fmla="*/ 204 h 414065"/>
                      <a:gd name="connsiteX2" fmla="*/ 630453 w 630453"/>
                      <a:gd name="connsiteY2" fmla="*/ 270287 h 414065"/>
                      <a:gd name="connsiteX3" fmla="*/ 127357 w 630453"/>
                      <a:gd name="connsiteY3" fmla="*/ 360315 h 414065"/>
                      <a:gd name="connsiteX4" fmla="*/ 2024 w 630453"/>
                      <a:gd name="connsiteY4" fmla="*/ 227921 h 414065"/>
                      <a:gd name="connsiteX0" fmla="*/ 4400 w 632829"/>
                      <a:gd name="connsiteY0" fmla="*/ 234039 h 420183"/>
                      <a:gd name="connsiteX1" fmla="*/ 221526 w 632829"/>
                      <a:gd name="connsiteY1" fmla="*/ 6322 h 420183"/>
                      <a:gd name="connsiteX2" fmla="*/ 632829 w 632829"/>
                      <a:gd name="connsiteY2" fmla="*/ 276405 h 420183"/>
                      <a:gd name="connsiteX3" fmla="*/ 129733 w 632829"/>
                      <a:gd name="connsiteY3" fmla="*/ 366433 h 420183"/>
                      <a:gd name="connsiteX4" fmla="*/ 4400 w 632829"/>
                      <a:gd name="connsiteY4" fmla="*/ 234039 h 420183"/>
                      <a:gd name="connsiteX0" fmla="*/ 1581 w 372283"/>
                      <a:gd name="connsiteY0" fmla="*/ 288989 h 424923"/>
                      <a:gd name="connsiteX1" fmla="*/ 218707 w 372283"/>
                      <a:gd name="connsiteY1" fmla="*/ 61272 h 424923"/>
                      <a:gd name="connsiteX2" fmla="*/ 372283 w 372283"/>
                      <a:gd name="connsiteY2" fmla="*/ 147769 h 424923"/>
                      <a:gd name="connsiteX3" fmla="*/ 126914 w 372283"/>
                      <a:gd name="connsiteY3" fmla="*/ 421383 h 424923"/>
                      <a:gd name="connsiteX4" fmla="*/ 1581 w 372283"/>
                      <a:gd name="connsiteY4" fmla="*/ 288989 h 424923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4078 w 374780"/>
                      <a:gd name="connsiteY0" fmla="*/ 233535 h 395976"/>
                      <a:gd name="connsiteX1" fmla="*/ 221204 w 374780"/>
                      <a:gd name="connsiteY1" fmla="*/ 5818 h 395976"/>
                      <a:gd name="connsiteX2" fmla="*/ 374780 w 374780"/>
                      <a:gd name="connsiteY2" fmla="*/ 92315 h 395976"/>
                      <a:gd name="connsiteX3" fmla="*/ 129411 w 374780"/>
                      <a:gd name="connsiteY3" fmla="*/ 365929 h 395976"/>
                      <a:gd name="connsiteX4" fmla="*/ 4078 w 374780"/>
                      <a:gd name="connsiteY4" fmla="*/ 233535 h 395976"/>
                      <a:gd name="connsiteX0" fmla="*/ 4212 w 374914"/>
                      <a:gd name="connsiteY0" fmla="*/ 229741 h 392182"/>
                      <a:gd name="connsiteX1" fmla="*/ 221338 w 374914"/>
                      <a:gd name="connsiteY1" fmla="*/ 2024 h 392182"/>
                      <a:gd name="connsiteX2" fmla="*/ 374914 w 374914"/>
                      <a:gd name="connsiteY2" fmla="*/ 88521 h 392182"/>
                      <a:gd name="connsiteX3" fmla="*/ 129545 w 374914"/>
                      <a:gd name="connsiteY3" fmla="*/ 362135 h 392182"/>
                      <a:gd name="connsiteX4" fmla="*/ 4212 w 374914"/>
                      <a:gd name="connsiteY4" fmla="*/ 229741 h 392182"/>
                      <a:gd name="connsiteX0" fmla="*/ 1561 w 372263"/>
                      <a:gd name="connsiteY0" fmla="*/ 228000 h 374370"/>
                      <a:gd name="connsiteX1" fmla="*/ 218687 w 372263"/>
                      <a:gd name="connsiteY1" fmla="*/ 283 h 374370"/>
                      <a:gd name="connsiteX2" fmla="*/ 372263 w 372263"/>
                      <a:gd name="connsiteY2" fmla="*/ 86780 h 374370"/>
                      <a:gd name="connsiteX3" fmla="*/ 133955 w 372263"/>
                      <a:gd name="connsiteY3" fmla="*/ 370985 h 374370"/>
                      <a:gd name="connsiteX4" fmla="*/ 1561 w 372263"/>
                      <a:gd name="connsiteY4" fmla="*/ 228000 h 374370"/>
                      <a:gd name="connsiteX0" fmla="*/ 16680 w 387382"/>
                      <a:gd name="connsiteY0" fmla="*/ 232635 h 412326"/>
                      <a:gd name="connsiteX1" fmla="*/ 233806 w 387382"/>
                      <a:gd name="connsiteY1" fmla="*/ 4918 h 412326"/>
                      <a:gd name="connsiteX2" fmla="*/ 387382 w 387382"/>
                      <a:gd name="connsiteY2" fmla="*/ 91415 h 412326"/>
                      <a:gd name="connsiteX3" fmla="*/ 149074 w 387382"/>
                      <a:gd name="connsiteY3" fmla="*/ 375620 h 412326"/>
                      <a:gd name="connsiteX4" fmla="*/ 16680 w 387382"/>
                      <a:gd name="connsiteY4" fmla="*/ 232635 h 412326"/>
                      <a:gd name="connsiteX0" fmla="*/ 14838 w 385540"/>
                      <a:gd name="connsiteY0" fmla="*/ 232635 h 432803"/>
                      <a:gd name="connsiteX1" fmla="*/ 231964 w 385540"/>
                      <a:gd name="connsiteY1" fmla="*/ 4918 h 432803"/>
                      <a:gd name="connsiteX2" fmla="*/ 385540 w 385540"/>
                      <a:gd name="connsiteY2" fmla="*/ 91415 h 432803"/>
                      <a:gd name="connsiteX3" fmla="*/ 147232 w 385540"/>
                      <a:gd name="connsiteY3" fmla="*/ 375620 h 432803"/>
                      <a:gd name="connsiteX4" fmla="*/ 14838 w 385540"/>
                      <a:gd name="connsiteY4" fmla="*/ 232635 h 432803"/>
                      <a:gd name="connsiteX0" fmla="*/ 476 w 371178"/>
                      <a:gd name="connsiteY0" fmla="*/ 228010 h 426472"/>
                      <a:gd name="connsiteX1" fmla="*/ 217602 w 371178"/>
                      <a:gd name="connsiteY1" fmla="*/ 293 h 426472"/>
                      <a:gd name="connsiteX2" fmla="*/ 371178 w 371178"/>
                      <a:gd name="connsiteY2" fmla="*/ 86790 h 426472"/>
                      <a:gd name="connsiteX3" fmla="*/ 161114 w 371178"/>
                      <a:gd name="connsiteY3" fmla="*/ 409831 h 426472"/>
                      <a:gd name="connsiteX4" fmla="*/ 476 w 371178"/>
                      <a:gd name="connsiteY4" fmla="*/ 228010 h 426472"/>
                      <a:gd name="connsiteX0" fmla="*/ 676 w 371378"/>
                      <a:gd name="connsiteY0" fmla="*/ 228010 h 410753"/>
                      <a:gd name="connsiteX1" fmla="*/ 217802 w 371378"/>
                      <a:gd name="connsiteY1" fmla="*/ 293 h 410753"/>
                      <a:gd name="connsiteX2" fmla="*/ 371378 w 371378"/>
                      <a:gd name="connsiteY2" fmla="*/ 86790 h 410753"/>
                      <a:gd name="connsiteX3" fmla="*/ 161314 w 371378"/>
                      <a:gd name="connsiteY3" fmla="*/ 409831 h 410753"/>
                      <a:gd name="connsiteX4" fmla="*/ 676 w 371378"/>
                      <a:gd name="connsiteY4" fmla="*/ 228010 h 410753"/>
                      <a:gd name="connsiteX0" fmla="*/ 6360 w 377062"/>
                      <a:gd name="connsiteY0" fmla="*/ 228204 h 411839"/>
                      <a:gd name="connsiteX1" fmla="*/ 223486 w 377062"/>
                      <a:gd name="connsiteY1" fmla="*/ 487 h 411839"/>
                      <a:gd name="connsiteX2" fmla="*/ 377062 w 377062"/>
                      <a:gd name="connsiteY2" fmla="*/ 86984 h 411839"/>
                      <a:gd name="connsiteX3" fmla="*/ 166998 w 377062"/>
                      <a:gd name="connsiteY3" fmla="*/ 410025 h 411839"/>
                      <a:gd name="connsiteX4" fmla="*/ 6360 w 377062"/>
                      <a:gd name="connsiteY4" fmla="*/ 228204 h 411839"/>
                      <a:gd name="connsiteX0" fmla="*/ 5 w 370707"/>
                      <a:gd name="connsiteY0" fmla="*/ 228006 h 395772"/>
                      <a:gd name="connsiteX1" fmla="*/ 217131 w 370707"/>
                      <a:gd name="connsiteY1" fmla="*/ 289 h 395772"/>
                      <a:gd name="connsiteX2" fmla="*/ 370707 w 370707"/>
                      <a:gd name="connsiteY2" fmla="*/ 86786 h 395772"/>
                      <a:gd name="connsiteX3" fmla="*/ 223108 w 370707"/>
                      <a:gd name="connsiteY3" fmla="*/ 394757 h 395772"/>
                      <a:gd name="connsiteX4" fmla="*/ 5 w 370707"/>
                      <a:gd name="connsiteY4" fmla="*/ 228006 h 395772"/>
                      <a:gd name="connsiteX0" fmla="*/ 24565 w 395267"/>
                      <a:gd name="connsiteY0" fmla="*/ 228181 h 397024"/>
                      <a:gd name="connsiteX1" fmla="*/ 241691 w 395267"/>
                      <a:gd name="connsiteY1" fmla="*/ 464 h 397024"/>
                      <a:gd name="connsiteX2" fmla="*/ 395267 w 395267"/>
                      <a:gd name="connsiteY2" fmla="*/ 86961 h 397024"/>
                      <a:gd name="connsiteX3" fmla="*/ 247668 w 395267"/>
                      <a:gd name="connsiteY3" fmla="*/ 394932 h 397024"/>
                      <a:gd name="connsiteX4" fmla="*/ 24565 w 395267"/>
                      <a:gd name="connsiteY4" fmla="*/ 228181 h 397024"/>
                      <a:gd name="connsiteX0" fmla="*/ 0 w 378402"/>
                      <a:gd name="connsiteY0" fmla="*/ 145410 h 314253"/>
                      <a:gd name="connsiteX1" fmla="*/ 370702 w 378402"/>
                      <a:gd name="connsiteY1" fmla="*/ 4190 h 314253"/>
                      <a:gd name="connsiteX2" fmla="*/ 223103 w 378402"/>
                      <a:gd name="connsiteY2" fmla="*/ 312161 h 314253"/>
                      <a:gd name="connsiteX3" fmla="*/ 0 w 378402"/>
                      <a:gd name="connsiteY3" fmla="*/ 145410 h 314253"/>
                      <a:gd name="connsiteX0" fmla="*/ 10022 w 388424"/>
                      <a:gd name="connsiteY0" fmla="*/ 159487 h 332551"/>
                      <a:gd name="connsiteX1" fmla="*/ 380724 w 388424"/>
                      <a:gd name="connsiteY1" fmla="*/ 18267 h 332551"/>
                      <a:gd name="connsiteX2" fmla="*/ 233125 w 388424"/>
                      <a:gd name="connsiteY2" fmla="*/ 326238 h 332551"/>
                      <a:gd name="connsiteX3" fmla="*/ 10022 w 388424"/>
                      <a:gd name="connsiteY3" fmla="*/ 159487 h 33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424" h="332551">
                        <a:moveTo>
                          <a:pt x="10022" y="159487"/>
                        </a:moveTo>
                        <a:cubicBezTo>
                          <a:pt x="66944" y="-31842"/>
                          <a:pt x="343540" y="-9525"/>
                          <a:pt x="380724" y="18267"/>
                        </a:cubicBezTo>
                        <a:cubicBezTo>
                          <a:pt x="417908" y="46059"/>
                          <a:pt x="312561" y="313292"/>
                          <a:pt x="233125" y="326238"/>
                        </a:cubicBezTo>
                        <a:cubicBezTo>
                          <a:pt x="153689" y="339184"/>
                          <a:pt x="-46900" y="350816"/>
                          <a:pt x="10022" y="1594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</p:grpSp>
            <p:grpSp>
              <p:nvGrpSpPr>
                <p:cNvPr id="26" name="Grupo 7">
                  <a:extLst>
                    <a:ext uri="{FF2B5EF4-FFF2-40B4-BE49-F238E27FC236}">
                      <a16:creationId xmlns:a16="http://schemas.microsoft.com/office/drawing/2014/main" id="{6DCB2C90-79D1-B443-ACA2-01D91EC778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97384" y="1484588"/>
                  <a:ext cx="4884817" cy="3252312"/>
                  <a:chOff x="1688682" y="511908"/>
                  <a:chExt cx="5867276" cy="3836572"/>
                </a:xfrm>
              </p:grpSpPr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C04D1109-F93C-A448-94EA-8CDF7996F111}"/>
                      </a:ext>
                    </a:extLst>
                  </p:cNvPr>
                  <p:cNvSpPr/>
                  <p:nvPr/>
                </p:nvSpPr>
                <p:spPr>
                  <a:xfrm>
                    <a:off x="7448281" y="51285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EF76CE9E-89BB-3544-B087-75DC6B4C4D44}"/>
                      </a:ext>
                    </a:extLst>
                  </p:cNvPr>
                  <p:cNvSpPr/>
                  <p:nvPr/>
                </p:nvSpPr>
                <p:spPr>
                  <a:xfrm>
                    <a:off x="4333918" y="1674915"/>
                    <a:ext cx="106330" cy="993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0E3941D8-93E5-B043-8820-444D79B252F4}"/>
                      </a:ext>
                    </a:extLst>
                  </p:cNvPr>
                  <p:cNvSpPr/>
                  <p:nvPr/>
                </p:nvSpPr>
                <p:spPr>
                  <a:xfrm>
                    <a:off x="5061442" y="4194710"/>
                    <a:ext cx="170689" cy="15353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1E0A8A42-AA70-B34E-A78C-DA0D84544F72}"/>
                      </a:ext>
                    </a:extLst>
                  </p:cNvPr>
                  <p:cNvSpPr/>
                  <p:nvPr/>
                </p:nvSpPr>
                <p:spPr>
                  <a:xfrm>
                    <a:off x="5556719" y="3767218"/>
                    <a:ext cx="109128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F88FD56A-0E00-7F49-BC6B-1893A77C359E}"/>
                      </a:ext>
                    </a:extLst>
                  </p:cNvPr>
                  <p:cNvSpPr/>
                  <p:nvPr/>
                </p:nvSpPr>
                <p:spPr>
                  <a:xfrm>
                    <a:off x="7165665" y="1105927"/>
                    <a:ext cx="134312" cy="1324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9FF7430F-2198-D141-A6D0-F6B71B30B3DC}"/>
                      </a:ext>
                    </a:extLst>
                  </p:cNvPr>
                  <p:cNvSpPr/>
                  <p:nvPr/>
                </p:nvSpPr>
                <p:spPr>
                  <a:xfrm>
                    <a:off x="2856485" y="2885139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094EBFA9-447A-3540-AD26-B0BB448CEFD8}"/>
                      </a:ext>
                    </a:extLst>
                  </p:cNvPr>
                  <p:cNvSpPr/>
                  <p:nvPr/>
                </p:nvSpPr>
                <p:spPr>
                  <a:xfrm>
                    <a:off x="2176531" y="1536431"/>
                    <a:ext cx="106330" cy="12042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106D9380-DEA5-744D-B6DD-D7CF0C511F10}"/>
                      </a:ext>
                    </a:extLst>
                  </p:cNvPr>
                  <p:cNvSpPr/>
                  <p:nvPr/>
                </p:nvSpPr>
                <p:spPr>
                  <a:xfrm>
                    <a:off x="1686851" y="139794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D2CB7ED1-8B40-3446-9CB9-2FC4802FDD7B}"/>
                      </a:ext>
                    </a:extLst>
                  </p:cNvPr>
                  <p:cNvCxnSpPr>
                    <a:cxnSpLocks/>
                    <a:endCxn id="31" idx="7"/>
                  </p:cNvCxnSpPr>
                  <p:nvPr/>
                </p:nvCxnSpPr>
                <p:spPr>
                  <a:xfrm flipH="1">
                    <a:off x="7280391" y="618225"/>
                    <a:ext cx="193073" cy="505766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ector recto 35">
                    <a:extLst>
                      <a:ext uri="{FF2B5EF4-FFF2-40B4-BE49-F238E27FC236}">
                        <a16:creationId xmlns:a16="http://schemas.microsoft.com/office/drawing/2014/main" id="{739B5BAE-80F4-4345-96C5-8FCBD3A79D12}"/>
                      </a:ext>
                    </a:extLst>
                  </p:cNvPr>
                  <p:cNvCxnSpPr>
                    <a:cxnSpLocks/>
                    <a:stCxn id="31" idx="4"/>
                    <a:endCxn id="30" idx="7"/>
                  </p:cNvCxnSpPr>
                  <p:nvPr/>
                </p:nvCxnSpPr>
                <p:spPr>
                  <a:xfrm flipH="1">
                    <a:off x="5649058" y="1238390"/>
                    <a:ext cx="1583764" cy="254388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cto 36">
                    <a:extLst>
                      <a:ext uri="{FF2B5EF4-FFF2-40B4-BE49-F238E27FC236}">
                        <a16:creationId xmlns:a16="http://schemas.microsoft.com/office/drawing/2014/main" id="{9E1E3E0E-46C7-0545-B3E6-78889C22D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40249" y="1181191"/>
                    <a:ext cx="2739408" cy="541892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cto 37">
                    <a:extLst>
                      <a:ext uri="{FF2B5EF4-FFF2-40B4-BE49-F238E27FC236}">
                        <a16:creationId xmlns:a16="http://schemas.microsoft.com/office/drawing/2014/main" id="{77A61459-3060-B44D-ACF8-BAC8398E7C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82861" y="1623735"/>
                    <a:ext cx="2051057" cy="12945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B36676F2-FCFB-9F4B-A628-F2FCB69088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3181" y="1449125"/>
                    <a:ext cx="383350" cy="13848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11CACD6A-BC89-964E-B64B-1F5B68067978}"/>
                      </a:ext>
                    </a:extLst>
                  </p:cNvPr>
                  <p:cNvCxnSpPr>
                    <a:cxnSpLocks/>
                    <a:stCxn id="34" idx="5"/>
                    <a:endCxn id="32" idx="1"/>
                  </p:cNvCxnSpPr>
                  <p:nvPr/>
                </p:nvCxnSpPr>
                <p:spPr>
                  <a:xfrm>
                    <a:off x="1779191" y="1485252"/>
                    <a:ext cx="1091286" cy="1414939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15457C36-3269-0A46-A602-14FAECC383BF}"/>
                      </a:ext>
                    </a:extLst>
                  </p:cNvPr>
                  <p:cNvCxnSpPr>
                    <a:cxnSpLocks/>
                    <a:stCxn id="32" idx="5"/>
                    <a:endCxn id="29" idx="1"/>
                  </p:cNvCxnSpPr>
                  <p:nvPr/>
                </p:nvCxnSpPr>
                <p:spPr>
                  <a:xfrm>
                    <a:off x="2946027" y="2972443"/>
                    <a:ext cx="2140600" cy="124635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ector recto 41">
                    <a:extLst>
                      <a:ext uri="{FF2B5EF4-FFF2-40B4-BE49-F238E27FC236}">
                        <a16:creationId xmlns:a16="http://schemas.microsoft.com/office/drawing/2014/main" id="{7A12118B-6C20-2E45-9717-2215B41607CF}"/>
                      </a:ext>
                    </a:extLst>
                  </p:cNvPr>
                  <p:cNvCxnSpPr>
                    <a:cxnSpLocks/>
                    <a:endCxn id="29" idx="7"/>
                  </p:cNvCxnSpPr>
                  <p:nvPr/>
                </p:nvCxnSpPr>
                <p:spPr>
                  <a:xfrm flipH="1">
                    <a:off x="5206947" y="3857533"/>
                    <a:ext cx="369358" cy="36126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" name="Grupo 27">
              <a:extLst>
                <a:ext uri="{FF2B5EF4-FFF2-40B4-BE49-F238E27FC236}">
                  <a16:creationId xmlns:a16="http://schemas.microsoft.com/office/drawing/2014/main" id="{4ADE1268-0E6E-F24A-BEF0-D43A303D5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741" y="3911330"/>
              <a:ext cx="4217289" cy="1237795"/>
              <a:chOff x="505207" y="783774"/>
              <a:chExt cx="11197915" cy="4867477"/>
            </a:xfrm>
          </p:grpSpPr>
          <p:grpSp>
            <p:nvGrpSpPr>
              <p:cNvPr id="6" name="Grupo 28">
                <a:extLst>
                  <a:ext uri="{FF2B5EF4-FFF2-40B4-BE49-F238E27FC236}">
                    <a16:creationId xmlns:a16="http://schemas.microsoft.com/office/drawing/2014/main" id="{890CDD22-FCF8-2E41-B056-A4FB28A5C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8049" y="1255594"/>
                <a:ext cx="827777" cy="2924142"/>
                <a:chOff x="8132061" y="1802011"/>
                <a:chExt cx="906106" cy="2638758"/>
              </a:xfrm>
            </p:grpSpPr>
            <p:sp>
              <p:nvSpPr>
                <p:cNvPr id="21" name="Rectángulo 6">
                  <a:extLst>
                    <a:ext uri="{FF2B5EF4-FFF2-40B4-BE49-F238E27FC236}">
                      <a16:creationId xmlns:a16="http://schemas.microsoft.com/office/drawing/2014/main" id="{FCA76C94-0ABF-C748-BD77-A27880EFF538}"/>
                    </a:ext>
                  </a:extLst>
                </p:cNvPr>
                <p:cNvSpPr/>
                <p:nvPr/>
              </p:nvSpPr>
              <p:spPr>
                <a:xfrm>
                  <a:off x="8132820" y="1802313"/>
                  <a:ext cx="904406" cy="614111"/>
                </a:xfrm>
                <a:custGeom>
                  <a:avLst/>
                  <a:gdLst>
                    <a:gd name="connsiteX0" fmla="*/ 0 w 3415004"/>
                    <a:gd name="connsiteY0" fmla="*/ 0 h 3601616"/>
                    <a:gd name="connsiteX1" fmla="*/ 3415004 w 3415004"/>
                    <a:gd name="connsiteY1" fmla="*/ 0 h 3601616"/>
                    <a:gd name="connsiteX2" fmla="*/ 3415004 w 3415004"/>
                    <a:gd name="connsiteY2" fmla="*/ 3601616 h 3601616"/>
                    <a:gd name="connsiteX3" fmla="*/ 0 w 3415004"/>
                    <a:gd name="connsiteY3" fmla="*/ 3601616 h 3601616"/>
                    <a:gd name="connsiteX4" fmla="*/ 0 w 3415004"/>
                    <a:gd name="connsiteY4" fmla="*/ 0 h 3601616"/>
                    <a:gd name="connsiteX0" fmla="*/ 0 w 3415004"/>
                    <a:gd name="connsiteY0" fmla="*/ 0 h 3601616"/>
                    <a:gd name="connsiteX1" fmla="*/ 1660849 w 3415004"/>
                    <a:gd name="connsiteY1" fmla="*/ 18661 h 3601616"/>
                    <a:gd name="connsiteX2" fmla="*/ 3415004 w 3415004"/>
                    <a:gd name="connsiteY2" fmla="*/ 0 h 3601616"/>
                    <a:gd name="connsiteX3" fmla="*/ 3415004 w 3415004"/>
                    <a:gd name="connsiteY3" fmla="*/ 3601616 h 3601616"/>
                    <a:gd name="connsiteX4" fmla="*/ 0 w 3415004"/>
                    <a:gd name="connsiteY4" fmla="*/ 3601616 h 3601616"/>
                    <a:gd name="connsiteX5" fmla="*/ 0 w 3415004"/>
                    <a:gd name="connsiteY5" fmla="*/ 0 h 3601616"/>
                    <a:gd name="connsiteX0" fmla="*/ 18661 w 3433665"/>
                    <a:gd name="connsiteY0" fmla="*/ 0 h 3601616"/>
                    <a:gd name="connsiteX1" fmla="*/ 1679510 w 3433665"/>
                    <a:gd name="connsiteY1" fmla="*/ 18661 h 3601616"/>
                    <a:gd name="connsiteX2" fmla="*/ 3433665 w 3433665"/>
                    <a:gd name="connsiteY2" fmla="*/ 0 h 3601616"/>
                    <a:gd name="connsiteX3" fmla="*/ 3433665 w 3433665"/>
                    <a:gd name="connsiteY3" fmla="*/ 3601616 h 3601616"/>
                    <a:gd name="connsiteX4" fmla="*/ 18661 w 3433665"/>
                    <a:gd name="connsiteY4" fmla="*/ 3601616 h 3601616"/>
                    <a:gd name="connsiteX5" fmla="*/ 0 w 3433665"/>
                    <a:gd name="connsiteY5" fmla="*/ 1436914 h 3601616"/>
                    <a:gd name="connsiteX6" fmla="*/ 18661 w 3433665"/>
                    <a:gd name="connsiteY6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0 w 3433666"/>
                    <a:gd name="connsiteY6" fmla="*/ 1436914 h 3601616"/>
                    <a:gd name="connsiteX7" fmla="*/ 18661 w 3433666"/>
                    <a:gd name="connsiteY7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18661 w 3433666"/>
                    <a:gd name="connsiteY6" fmla="*/ 2295330 h 3601616"/>
                    <a:gd name="connsiteX7" fmla="*/ 0 w 3433666"/>
                    <a:gd name="connsiteY7" fmla="*/ 1436914 h 3601616"/>
                    <a:gd name="connsiteX8" fmla="*/ 18661 w 3433666"/>
                    <a:gd name="connsiteY8" fmla="*/ 0 h 3601616"/>
                    <a:gd name="connsiteX0" fmla="*/ 18661 w 3680497"/>
                    <a:gd name="connsiteY0" fmla="*/ 0 h 3601616"/>
                    <a:gd name="connsiteX1" fmla="*/ 1679510 w 3680497"/>
                    <a:gd name="connsiteY1" fmla="*/ 18661 h 3601616"/>
                    <a:gd name="connsiteX2" fmla="*/ 3433665 w 3680497"/>
                    <a:gd name="connsiteY2" fmla="*/ 0 h 3601616"/>
                    <a:gd name="connsiteX3" fmla="*/ 3433666 w 3680497"/>
                    <a:gd name="connsiteY3" fmla="*/ 1399592 h 3601616"/>
                    <a:gd name="connsiteX4" fmla="*/ 3415004 w 3680497"/>
                    <a:gd name="connsiteY4" fmla="*/ 2052735 h 3601616"/>
                    <a:gd name="connsiteX5" fmla="*/ 3433665 w 3680497"/>
                    <a:gd name="connsiteY5" fmla="*/ 3601616 h 3601616"/>
                    <a:gd name="connsiteX6" fmla="*/ 18661 w 3680497"/>
                    <a:gd name="connsiteY6" fmla="*/ 3601616 h 3601616"/>
                    <a:gd name="connsiteX7" fmla="*/ 18661 w 3680497"/>
                    <a:gd name="connsiteY7" fmla="*/ 2295330 h 3601616"/>
                    <a:gd name="connsiteX8" fmla="*/ 0 w 3680497"/>
                    <a:gd name="connsiteY8" fmla="*/ 1436914 h 3601616"/>
                    <a:gd name="connsiteX9" fmla="*/ 18661 w 3680497"/>
                    <a:gd name="connsiteY9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716833 w 3554793"/>
                    <a:gd name="connsiteY6" fmla="*/ 360161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138334 w 3554793"/>
                    <a:gd name="connsiteY8" fmla="*/ 2164701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433666 w 3471828"/>
                    <a:gd name="connsiteY3" fmla="*/ 1399592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716833 w 3471828"/>
                    <a:gd name="connsiteY1" fmla="*/ 279918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362269 w 3471828"/>
                    <a:gd name="connsiteY0" fmla="*/ 1194318 h 3321698"/>
                    <a:gd name="connsiteX1" fmla="*/ 1716833 w 3471828"/>
                    <a:gd name="connsiteY1" fmla="*/ 0 h 3321698"/>
                    <a:gd name="connsiteX2" fmla="*/ 2034073 w 3471828"/>
                    <a:gd name="connsiteY2" fmla="*/ 1026368 h 3321698"/>
                    <a:gd name="connsiteX3" fmla="*/ 3191071 w 3471828"/>
                    <a:gd name="connsiteY3" fmla="*/ 1138335 h 3321698"/>
                    <a:gd name="connsiteX4" fmla="*/ 2332653 w 3471828"/>
                    <a:gd name="connsiteY4" fmla="*/ 1884784 h 3321698"/>
                    <a:gd name="connsiteX5" fmla="*/ 3433665 w 3471828"/>
                    <a:gd name="connsiteY5" fmla="*/ 3321698 h 3321698"/>
                    <a:gd name="connsiteX6" fmla="*/ 1698172 w 3471828"/>
                    <a:gd name="connsiteY6" fmla="*/ 2258008 h 3321698"/>
                    <a:gd name="connsiteX7" fmla="*/ 783771 w 3471828"/>
                    <a:gd name="connsiteY7" fmla="*/ 2929813 h 3321698"/>
                    <a:gd name="connsiteX8" fmla="*/ 1138334 w 3471828"/>
                    <a:gd name="connsiteY8" fmla="*/ 1884783 h 3321698"/>
                    <a:gd name="connsiteX9" fmla="*/ 0 w 3471828"/>
                    <a:gd name="connsiteY9" fmla="*/ 1156996 h 3321698"/>
                    <a:gd name="connsiteX10" fmla="*/ 1362269 w 3471828"/>
                    <a:gd name="connsiteY10" fmla="*/ 1194318 h 3321698"/>
                    <a:gd name="connsiteX0" fmla="*/ 1138334 w 3247893"/>
                    <a:gd name="connsiteY0" fmla="*/ 1194318 h 3321698"/>
                    <a:gd name="connsiteX1" fmla="*/ 1492898 w 3247893"/>
                    <a:gd name="connsiteY1" fmla="*/ 0 h 3321698"/>
                    <a:gd name="connsiteX2" fmla="*/ 1810138 w 3247893"/>
                    <a:gd name="connsiteY2" fmla="*/ 1026368 h 3321698"/>
                    <a:gd name="connsiteX3" fmla="*/ 2967136 w 3247893"/>
                    <a:gd name="connsiteY3" fmla="*/ 1138335 h 3321698"/>
                    <a:gd name="connsiteX4" fmla="*/ 2108718 w 3247893"/>
                    <a:gd name="connsiteY4" fmla="*/ 1884784 h 3321698"/>
                    <a:gd name="connsiteX5" fmla="*/ 3209730 w 3247893"/>
                    <a:gd name="connsiteY5" fmla="*/ 3321698 h 3321698"/>
                    <a:gd name="connsiteX6" fmla="*/ 1474237 w 3247893"/>
                    <a:gd name="connsiteY6" fmla="*/ 2258008 h 3321698"/>
                    <a:gd name="connsiteX7" fmla="*/ 559836 w 3247893"/>
                    <a:gd name="connsiteY7" fmla="*/ 2929813 h 3321698"/>
                    <a:gd name="connsiteX8" fmla="*/ 914399 w 3247893"/>
                    <a:gd name="connsiteY8" fmla="*/ 1884783 h 3321698"/>
                    <a:gd name="connsiteX9" fmla="*/ 0 w 3247893"/>
                    <a:gd name="connsiteY9" fmla="*/ 1156996 h 3321698"/>
                    <a:gd name="connsiteX10" fmla="*/ 1138334 w 3247893"/>
                    <a:gd name="connsiteY10" fmla="*/ 1194318 h 3321698"/>
                    <a:gd name="connsiteX0" fmla="*/ 11383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383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58669"/>
                    <a:gd name="connsiteY0" fmla="*/ 1194318 h 2985796"/>
                    <a:gd name="connsiteX1" fmla="*/ 1492898 w 2958669"/>
                    <a:gd name="connsiteY1" fmla="*/ 0 h 2985796"/>
                    <a:gd name="connsiteX2" fmla="*/ 1856704 w 2958669"/>
                    <a:gd name="connsiteY2" fmla="*/ 1183001 h 2985796"/>
                    <a:gd name="connsiteX3" fmla="*/ 2958669 w 2958669"/>
                    <a:gd name="connsiteY3" fmla="*/ 1197601 h 2985796"/>
                    <a:gd name="connsiteX4" fmla="*/ 2108718 w 2958669"/>
                    <a:gd name="connsiteY4" fmla="*/ 1884784 h 2985796"/>
                    <a:gd name="connsiteX5" fmla="*/ 2369975 w 2958669"/>
                    <a:gd name="connsiteY5" fmla="*/ 2985796 h 2985796"/>
                    <a:gd name="connsiteX6" fmla="*/ 1474237 w 2958669"/>
                    <a:gd name="connsiteY6" fmla="*/ 2258008 h 2985796"/>
                    <a:gd name="connsiteX7" fmla="*/ 559836 w 2958669"/>
                    <a:gd name="connsiteY7" fmla="*/ 2929813 h 2985796"/>
                    <a:gd name="connsiteX8" fmla="*/ 914399 w 2958669"/>
                    <a:gd name="connsiteY8" fmla="*/ 1884783 h 2985796"/>
                    <a:gd name="connsiteX9" fmla="*/ 0 w 2958669"/>
                    <a:gd name="connsiteY9" fmla="*/ 1156996 h 2985796"/>
                    <a:gd name="connsiteX10" fmla="*/ 1125634 w 2958669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083318 w 2967136"/>
                    <a:gd name="connsiteY4" fmla="*/ 1855150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77330"/>
                    <a:gd name="connsiteX1" fmla="*/ 1492898 w 2967136"/>
                    <a:gd name="connsiteY1" fmla="*/ 0 h 2977330"/>
                    <a:gd name="connsiteX2" fmla="*/ 1856704 w 2967136"/>
                    <a:gd name="connsiteY2" fmla="*/ 1183001 h 2977330"/>
                    <a:gd name="connsiteX3" fmla="*/ 2967136 w 2967136"/>
                    <a:gd name="connsiteY3" fmla="*/ 1193368 h 2977330"/>
                    <a:gd name="connsiteX4" fmla="*/ 2083318 w 2967136"/>
                    <a:gd name="connsiteY4" fmla="*/ 1855150 h 2977330"/>
                    <a:gd name="connsiteX5" fmla="*/ 2433475 w 2967136"/>
                    <a:gd name="connsiteY5" fmla="*/ 2977330 h 2977330"/>
                    <a:gd name="connsiteX6" fmla="*/ 1474237 w 2967136"/>
                    <a:gd name="connsiteY6" fmla="*/ 2258008 h 2977330"/>
                    <a:gd name="connsiteX7" fmla="*/ 559836 w 2967136"/>
                    <a:gd name="connsiteY7" fmla="*/ 2929813 h 2977330"/>
                    <a:gd name="connsiteX8" fmla="*/ 914399 w 2967136"/>
                    <a:gd name="connsiteY8" fmla="*/ 1884783 h 2977330"/>
                    <a:gd name="connsiteX9" fmla="*/ 0 w 2967136"/>
                    <a:gd name="connsiteY9" fmla="*/ 1156996 h 2977330"/>
                    <a:gd name="connsiteX10" fmla="*/ 1125634 w 2967136"/>
                    <a:gd name="connsiteY10" fmla="*/ 1194318 h 2977330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14399 w 2967136"/>
                    <a:gd name="connsiteY8" fmla="*/ 18847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22865 w 2967136"/>
                    <a:gd name="connsiteY8" fmla="*/ 18593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91170 w 2971369"/>
                    <a:gd name="connsiteY6" fmla="*/ 22834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71369" h="2980613">
                      <a:moveTo>
                        <a:pt x="1129867" y="1194318"/>
                      </a:moveTo>
                      <a:lnTo>
                        <a:pt x="1497131" y="0"/>
                      </a:lnTo>
                      <a:lnTo>
                        <a:pt x="1860937" y="1183001"/>
                      </a:lnTo>
                      <a:lnTo>
                        <a:pt x="2971369" y="1193368"/>
                      </a:lnTo>
                      <a:lnTo>
                        <a:pt x="2070617" y="1850917"/>
                      </a:lnTo>
                      <a:lnTo>
                        <a:pt x="2437708" y="2977330"/>
                      </a:lnTo>
                      <a:lnTo>
                        <a:pt x="1491170" y="2283408"/>
                      </a:lnTo>
                      <a:lnTo>
                        <a:pt x="568303" y="2980613"/>
                      </a:lnTo>
                      <a:lnTo>
                        <a:pt x="927098" y="1859383"/>
                      </a:lnTo>
                      <a:lnTo>
                        <a:pt x="0" y="1178162"/>
                      </a:lnTo>
                      <a:lnTo>
                        <a:pt x="1129867" y="11943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92D4888C-8578-1B43-9F1D-64FD522EE545}"/>
                    </a:ext>
                  </a:extLst>
                </p:cNvPr>
                <p:cNvSpPr/>
                <p:nvPr/>
              </p:nvSpPr>
              <p:spPr>
                <a:xfrm>
                  <a:off x="8322008" y="2534736"/>
                  <a:ext cx="526032" cy="19043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7" name="Grupo 29">
                <a:extLst>
                  <a:ext uri="{FF2B5EF4-FFF2-40B4-BE49-F238E27FC236}">
                    <a16:creationId xmlns:a16="http://schemas.microsoft.com/office/drawing/2014/main" id="{6CA33581-0AB7-1042-BD90-42FD5F3E2F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207" y="783774"/>
                <a:ext cx="2183801" cy="4867477"/>
                <a:chOff x="8693535" y="1334418"/>
                <a:chExt cx="1927895" cy="4502727"/>
              </a:xfrm>
            </p:grpSpPr>
            <p:sp>
              <p:nvSpPr>
                <p:cNvPr id="19" name="Rectángulo 8">
                  <a:extLst>
                    <a:ext uri="{FF2B5EF4-FFF2-40B4-BE49-F238E27FC236}">
                      <a16:creationId xmlns:a16="http://schemas.microsoft.com/office/drawing/2014/main" id="{0A14DE76-4354-6B4B-B794-83F59529485D}"/>
                    </a:ext>
                  </a:extLst>
                </p:cNvPr>
                <p:cNvSpPr/>
                <p:nvPr/>
              </p:nvSpPr>
              <p:spPr>
                <a:xfrm>
                  <a:off x="8694852" y="1332253"/>
                  <a:ext cx="1927712" cy="4504892"/>
                </a:xfrm>
                <a:custGeom>
                  <a:avLst/>
                  <a:gdLst>
                    <a:gd name="connsiteX0" fmla="*/ 0 w 1342657"/>
                    <a:gd name="connsiteY0" fmla="*/ 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0 w 1342657"/>
                    <a:gd name="connsiteY4" fmla="*/ 0 h 3230638"/>
                    <a:gd name="connsiteX0" fmla="*/ 189186 w 1342657"/>
                    <a:gd name="connsiteY0" fmla="*/ 14189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189186 w 1342657"/>
                    <a:gd name="connsiteY4" fmla="*/ 141890 h 3230638"/>
                    <a:gd name="connsiteX0" fmla="*/ 189186 w 1342657"/>
                    <a:gd name="connsiteY0" fmla="*/ 0 h 3088748"/>
                    <a:gd name="connsiteX1" fmla="*/ 785609 w 1342657"/>
                    <a:gd name="connsiteY1" fmla="*/ 0 h 3088748"/>
                    <a:gd name="connsiteX2" fmla="*/ 1342657 w 1342657"/>
                    <a:gd name="connsiteY2" fmla="*/ 3088748 h 3088748"/>
                    <a:gd name="connsiteX3" fmla="*/ 0 w 1342657"/>
                    <a:gd name="connsiteY3" fmla="*/ 3088748 h 3088748"/>
                    <a:gd name="connsiteX4" fmla="*/ 189186 w 1342657"/>
                    <a:gd name="connsiteY4" fmla="*/ 0 h 3088748"/>
                    <a:gd name="connsiteX0" fmla="*/ 189186 w 796119"/>
                    <a:gd name="connsiteY0" fmla="*/ 0 h 3088748"/>
                    <a:gd name="connsiteX1" fmla="*/ 785609 w 796119"/>
                    <a:gd name="connsiteY1" fmla="*/ 0 h 3088748"/>
                    <a:gd name="connsiteX2" fmla="*/ 796119 w 796119"/>
                    <a:gd name="connsiteY2" fmla="*/ 687134 h 3088748"/>
                    <a:gd name="connsiteX3" fmla="*/ 0 w 796119"/>
                    <a:gd name="connsiteY3" fmla="*/ 3088748 h 3088748"/>
                    <a:gd name="connsiteX4" fmla="*/ 189186 w 796119"/>
                    <a:gd name="connsiteY4" fmla="*/ 0 h 3088748"/>
                    <a:gd name="connsiteX0" fmla="*/ 0 w 606933"/>
                    <a:gd name="connsiteY0" fmla="*/ 0 h 687134"/>
                    <a:gd name="connsiteX1" fmla="*/ 596423 w 606933"/>
                    <a:gd name="connsiteY1" fmla="*/ 0 h 687134"/>
                    <a:gd name="connsiteX2" fmla="*/ 606933 w 606933"/>
                    <a:gd name="connsiteY2" fmla="*/ 687134 h 687134"/>
                    <a:gd name="connsiteX3" fmla="*/ 5255 w 606933"/>
                    <a:gd name="connsiteY3" fmla="*/ 681879 h 687134"/>
                    <a:gd name="connsiteX4" fmla="*/ 0 w 606933"/>
                    <a:gd name="connsiteY4" fmla="*/ 0 h 687134"/>
                    <a:gd name="connsiteX0" fmla="*/ 0 w 606933"/>
                    <a:gd name="connsiteY0" fmla="*/ 0 h 687134"/>
                    <a:gd name="connsiteX1" fmla="*/ 390716 w 606933"/>
                    <a:gd name="connsiteY1" fmla="*/ 381 h 687134"/>
                    <a:gd name="connsiteX2" fmla="*/ 596423 w 606933"/>
                    <a:gd name="connsiteY2" fmla="*/ 0 h 687134"/>
                    <a:gd name="connsiteX3" fmla="*/ 606933 w 606933"/>
                    <a:gd name="connsiteY3" fmla="*/ 687134 h 687134"/>
                    <a:gd name="connsiteX4" fmla="*/ 5255 w 606933"/>
                    <a:gd name="connsiteY4" fmla="*/ 681879 h 687134"/>
                    <a:gd name="connsiteX5" fmla="*/ 0 w 606933"/>
                    <a:gd name="connsiteY5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90716 w 606933"/>
                    <a:gd name="connsiteY2" fmla="*/ 381 h 687134"/>
                    <a:gd name="connsiteX3" fmla="*/ 596423 w 606933"/>
                    <a:gd name="connsiteY3" fmla="*/ 0 h 687134"/>
                    <a:gd name="connsiteX4" fmla="*/ 606933 w 606933"/>
                    <a:gd name="connsiteY4" fmla="*/ 687134 h 687134"/>
                    <a:gd name="connsiteX5" fmla="*/ 5255 w 606933"/>
                    <a:gd name="connsiteY5" fmla="*/ 681879 h 687134"/>
                    <a:gd name="connsiteX6" fmla="*/ 0 w 606933"/>
                    <a:gd name="connsiteY6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04991 w 606933"/>
                    <a:gd name="connsiteY2" fmla="*/ 3556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5255 w 606933"/>
                    <a:gd name="connsiteY7" fmla="*/ 681879 h 687134"/>
                    <a:gd name="connsiteX8" fmla="*/ 0 w 606933"/>
                    <a:gd name="connsiteY8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09741 w 606933"/>
                    <a:gd name="connsiteY7" fmla="*/ 683006 h 687134"/>
                    <a:gd name="connsiteX8" fmla="*/ 5255 w 606933"/>
                    <a:gd name="connsiteY8" fmla="*/ 681879 h 687134"/>
                    <a:gd name="connsiteX9" fmla="*/ 0 w 606933"/>
                    <a:gd name="connsiteY9" fmla="*/ 0 h 687134"/>
                    <a:gd name="connsiteX0" fmla="*/ 0 w 606933"/>
                    <a:gd name="connsiteY0" fmla="*/ 0 h 689356"/>
                    <a:gd name="connsiteX1" fmla="*/ 174816 w 606933"/>
                    <a:gd name="connsiteY1" fmla="*/ 3556 h 689356"/>
                    <a:gd name="connsiteX2" fmla="*/ 400241 w 606933"/>
                    <a:gd name="connsiteY2" fmla="*/ 336931 h 689356"/>
                    <a:gd name="connsiteX3" fmla="*/ 390716 w 606933"/>
                    <a:gd name="connsiteY3" fmla="*/ 381 h 689356"/>
                    <a:gd name="connsiteX4" fmla="*/ 596423 w 606933"/>
                    <a:gd name="connsiteY4" fmla="*/ 0 h 689356"/>
                    <a:gd name="connsiteX5" fmla="*/ 606933 w 606933"/>
                    <a:gd name="connsiteY5" fmla="*/ 687134 h 689356"/>
                    <a:gd name="connsiteX6" fmla="*/ 438341 w 606933"/>
                    <a:gd name="connsiteY6" fmla="*/ 686181 h 689356"/>
                    <a:gd name="connsiteX7" fmla="*/ 320866 w 606933"/>
                    <a:gd name="connsiteY7" fmla="*/ 689356 h 689356"/>
                    <a:gd name="connsiteX8" fmla="*/ 209741 w 606933"/>
                    <a:gd name="connsiteY8" fmla="*/ 683006 h 689356"/>
                    <a:gd name="connsiteX9" fmla="*/ 5255 w 606933"/>
                    <a:gd name="connsiteY9" fmla="*/ 681879 h 689356"/>
                    <a:gd name="connsiteX10" fmla="*/ 0 w 606933"/>
                    <a:gd name="connsiteY10" fmla="*/ 0 h 689356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6091 w 606933"/>
                    <a:gd name="connsiteY7" fmla="*/ 368681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9266 w 606933"/>
                    <a:gd name="connsiteY7" fmla="*/ 371856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5255 w 606933"/>
                    <a:gd name="connsiteY10" fmla="*/ 681879 h 687134"/>
                    <a:gd name="connsiteX11" fmla="*/ 0 w 606933"/>
                    <a:gd name="connsiteY11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130366 w 606933"/>
                    <a:gd name="connsiteY10" fmla="*/ 683006 h 687134"/>
                    <a:gd name="connsiteX11" fmla="*/ 5255 w 606933"/>
                    <a:gd name="connsiteY11" fmla="*/ 681879 h 687134"/>
                    <a:gd name="connsiteX12" fmla="*/ 0 w 606933"/>
                    <a:gd name="connsiteY12" fmla="*/ 0 h 687134"/>
                    <a:gd name="connsiteX0" fmla="*/ 0 w 606933"/>
                    <a:gd name="connsiteY0" fmla="*/ 0 h 870331"/>
                    <a:gd name="connsiteX1" fmla="*/ 174816 w 606933"/>
                    <a:gd name="connsiteY1" fmla="*/ 3556 h 870331"/>
                    <a:gd name="connsiteX2" fmla="*/ 400241 w 606933"/>
                    <a:gd name="connsiteY2" fmla="*/ 336931 h 870331"/>
                    <a:gd name="connsiteX3" fmla="*/ 390716 w 606933"/>
                    <a:gd name="connsiteY3" fmla="*/ 381 h 870331"/>
                    <a:gd name="connsiteX4" fmla="*/ 508191 w 606933"/>
                    <a:gd name="connsiteY4" fmla="*/ 381 h 870331"/>
                    <a:gd name="connsiteX5" fmla="*/ 596423 w 606933"/>
                    <a:gd name="connsiteY5" fmla="*/ 0 h 870331"/>
                    <a:gd name="connsiteX6" fmla="*/ 606933 w 606933"/>
                    <a:gd name="connsiteY6" fmla="*/ 687134 h 870331"/>
                    <a:gd name="connsiteX7" fmla="*/ 438341 w 606933"/>
                    <a:gd name="connsiteY7" fmla="*/ 686181 h 870331"/>
                    <a:gd name="connsiteX8" fmla="*/ 219266 w 606933"/>
                    <a:gd name="connsiteY8" fmla="*/ 371856 h 870331"/>
                    <a:gd name="connsiteX9" fmla="*/ 209741 w 606933"/>
                    <a:gd name="connsiteY9" fmla="*/ 683006 h 870331"/>
                    <a:gd name="connsiteX10" fmla="*/ 6541 w 606933"/>
                    <a:gd name="connsiteY10" fmla="*/ 870331 h 870331"/>
                    <a:gd name="connsiteX11" fmla="*/ 5255 w 606933"/>
                    <a:gd name="connsiteY11" fmla="*/ 681879 h 870331"/>
                    <a:gd name="connsiteX12" fmla="*/ 0 w 606933"/>
                    <a:gd name="connsiteY12" fmla="*/ 0 h 870331"/>
                    <a:gd name="connsiteX0" fmla="*/ 0 w 606933"/>
                    <a:gd name="connsiteY0" fmla="*/ 313944 h 1184275"/>
                    <a:gd name="connsiteX1" fmla="*/ 174816 w 606933"/>
                    <a:gd name="connsiteY1" fmla="*/ 317500 h 1184275"/>
                    <a:gd name="connsiteX2" fmla="*/ 400241 w 606933"/>
                    <a:gd name="connsiteY2" fmla="*/ 650875 h 1184275"/>
                    <a:gd name="connsiteX3" fmla="*/ 390716 w 606933"/>
                    <a:gd name="connsiteY3" fmla="*/ 314325 h 1184275"/>
                    <a:gd name="connsiteX4" fmla="*/ 581216 w 606933"/>
                    <a:gd name="connsiteY4" fmla="*/ 0 h 1184275"/>
                    <a:gd name="connsiteX5" fmla="*/ 596423 w 606933"/>
                    <a:gd name="connsiteY5" fmla="*/ 313944 h 1184275"/>
                    <a:gd name="connsiteX6" fmla="*/ 606933 w 606933"/>
                    <a:gd name="connsiteY6" fmla="*/ 1001078 h 1184275"/>
                    <a:gd name="connsiteX7" fmla="*/ 438341 w 606933"/>
                    <a:gd name="connsiteY7" fmla="*/ 1000125 h 1184275"/>
                    <a:gd name="connsiteX8" fmla="*/ 219266 w 606933"/>
                    <a:gd name="connsiteY8" fmla="*/ 685800 h 1184275"/>
                    <a:gd name="connsiteX9" fmla="*/ 209741 w 606933"/>
                    <a:gd name="connsiteY9" fmla="*/ 996950 h 1184275"/>
                    <a:gd name="connsiteX10" fmla="*/ 6541 w 606933"/>
                    <a:gd name="connsiteY10" fmla="*/ 1184275 h 1184275"/>
                    <a:gd name="connsiteX11" fmla="*/ 5255 w 606933"/>
                    <a:gd name="connsiteY11" fmla="*/ 995823 h 1184275"/>
                    <a:gd name="connsiteX12" fmla="*/ 0 w 606933"/>
                    <a:gd name="connsiteY12" fmla="*/ 313944 h 1184275"/>
                    <a:gd name="connsiteX0" fmla="*/ 0 w 609791"/>
                    <a:gd name="connsiteY0" fmla="*/ 345694 h 1216025"/>
                    <a:gd name="connsiteX1" fmla="*/ 174816 w 609791"/>
                    <a:gd name="connsiteY1" fmla="*/ 349250 h 1216025"/>
                    <a:gd name="connsiteX2" fmla="*/ 400241 w 609791"/>
                    <a:gd name="connsiteY2" fmla="*/ 682625 h 1216025"/>
                    <a:gd name="connsiteX3" fmla="*/ 390716 w 609791"/>
                    <a:gd name="connsiteY3" fmla="*/ 346075 h 1216025"/>
                    <a:gd name="connsiteX4" fmla="*/ 609791 w 609791"/>
                    <a:gd name="connsiteY4" fmla="*/ 0 h 1216025"/>
                    <a:gd name="connsiteX5" fmla="*/ 596423 w 609791"/>
                    <a:gd name="connsiteY5" fmla="*/ 345694 h 1216025"/>
                    <a:gd name="connsiteX6" fmla="*/ 606933 w 609791"/>
                    <a:gd name="connsiteY6" fmla="*/ 1032828 h 1216025"/>
                    <a:gd name="connsiteX7" fmla="*/ 438341 w 609791"/>
                    <a:gd name="connsiteY7" fmla="*/ 1031875 h 1216025"/>
                    <a:gd name="connsiteX8" fmla="*/ 219266 w 609791"/>
                    <a:gd name="connsiteY8" fmla="*/ 717550 h 1216025"/>
                    <a:gd name="connsiteX9" fmla="*/ 209741 w 609791"/>
                    <a:gd name="connsiteY9" fmla="*/ 1028700 h 1216025"/>
                    <a:gd name="connsiteX10" fmla="*/ 6541 w 609791"/>
                    <a:gd name="connsiteY10" fmla="*/ 1216025 h 1216025"/>
                    <a:gd name="connsiteX11" fmla="*/ 5255 w 609791"/>
                    <a:gd name="connsiteY11" fmla="*/ 1027573 h 1216025"/>
                    <a:gd name="connsiteX12" fmla="*/ 0 w 609791"/>
                    <a:gd name="connsiteY12" fmla="*/ 345694 h 1216025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400241 w 609791"/>
                    <a:gd name="connsiteY2" fmla="*/ 682625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197664 w 609791"/>
                    <a:gd name="connsiteY8" fmla="*/ 619125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47661"/>
                    <a:gd name="connsiteY0" fmla="*/ 474625 h 1579906"/>
                    <a:gd name="connsiteX1" fmla="*/ 174816 w 647661"/>
                    <a:gd name="connsiteY1" fmla="*/ 478181 h 1579906"/>
                    <a:gd name="connsiteX2" fmla="*/ 397841 w 647661"/>
                    <a:gd name="connsiteY2" fmla="*/ 897281 h 1579906"/>
                    <a:gd name="connsiteX3" fmla="*/ 390716 w 647661"/>
                    <a:gd name="connsiteY3" fmla="*/ 475006 h 1579906"/>
                    <a:gd name="connsiteX4" fmla="*/ 647661 w 647661"/>
                    <a:gd name="connsiteY4" fmla="*/ 0 h 1579906"/>
                    <a:gd name="connsiteX5" fmla="*/ 596423 w 647661"/>
                    <a:gd name="connsiteY5" fmla="*/ 474625 h 1579906"/>
                    <a:gd name="connsiteX6" fmla="*/ 606933 w 647661"/>
                    <a:gd name="connsiteY6" fmla="*/ 1161759 h 1579906"/>
                    <a:gd name="connsiteX7" fmla="*/ 438341 w 647661"/>
                    <a:gd name="connsiteY7" fmla="*/ 1160806 h 1579906"/>
                    <a:gd name="connsiteX8" fmla="*/ 197664 w 647661"/>
                    <a:gd name="connsiteY8" fmla="*/ 748056 h 1579906"/>
                    <a:gd name="connsiteX9" fmla="*/ 209741 w 647661"/>
                    <a:gd name="connsiteY9" fmla="*/ 1157631 h 1579906"/>
                    <a:gd name="connsiteX10" fmla="*/ 115 w 647661"/>
                    <a:gd name="connsiteY10" fmla="*/ 1579906 h 1579906"/>
                    <a:gd name="connsiteX11" fmla="*/ 5255 w 647661"/>
                    <a:gd name="connsiteY11" fmla="*/ 1156504 h 1579906"/>
                    <a:gd name="connsiteX12" fmla="*/ 0 w 647661"/>
                    <a:gd name="connsiteY12" fmla="*/ 474625 h 1579906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5 w 710756"/>
                    <a:gd name="connsiteY0" fmla="*/ 474625 h 1678188"/>
                    <a:gd name="connsiteX1" fmla="*/ 237911 w 710756"/>
                    <a:gd name="connsiteY1" fmla="*/ 478181 h 1678188"/>
                    <a:gd name="connsiteX2" fmla="*/ 460936 w 710756"/>
                    <a:gd name="connsiteY2" fmla="*/ 897281 h 1678188"/>
                    <a:gd name="connsiteX3" fmla="*/ 453811 w 710756"/>
                    <a:gd name="connsiteY3" fmla="*/ 475006 h 1678188"/>
                    <a:gd name="connsiteX4" fmla="*/ 710756 w 710756"/>
                    <a:gd name="connsiteY4" fmla="*/ 0 h 1678188"/>
                    <a:gd name="connsiteX5" fmla="*/ 659518 w 710756"/>
                    <a:gd name="connsiteY5" fmla="*/ 474625 h 1678188"/>
                    <a:gd name="connsiteX6" fmla="*/ 670028 w 710756"/>
                    <a:gd name="connsiteY6" fmla="*/ 1161759 h 1678188"/>
                    <a:gd name="connsiteX7" fmla="*/ 501436 w 710756"/>
                    <a:gd name="connsiteY7" fmla="*/ 1160806 h 1678188"/>
                    <a:gd name="connsiteX8" fmla="*/ 260759 w 710756"/>
                    <a:gd name="connsiteY8" fmla="*/ 748056 h 1678188"/>
                    <a:gd name="connsiteX9" fmla="*/ 272836 w 710756"/>
                    <a:gd name="connsiteY9" fmla="*/ 1157631 h 1678188"/>
                    <a:gd name="connsiteX10" fmla="*/ 2 w 710756"/>
                    <a:gd name="connsiteY10" fmla="*/ 1678188 h 1678188"/>
                    <a:gd name="connsiteX11" fmla="*/ 68350 w 710756"/>
                    <a:gd name="connsiteY11" fmla="*/ 1156504 h 1678188"/>
                    <a:gd name="connsiteX12" fmla="*/ 63095 w 710756"/>
                    <a:gd name="connsiteY12" fmla="*/ 474625 h 167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0756" h="1678188">
                      <a:moveTo>
                        <a:pt x="63095" y="474625"/>
                      </a:moveTo>
                      <a:lnTo>
                        <a:pt x="237911" y="478181"/>
                      </a:lnTo>
                      <a:lnTo>
                        <a:pt x="460936" y="897281"/>
                      </a:lnTo>
                      <a:lnTo>
                        <a:pt x="453811" y="475006"/>
                      </a:lnTo>
                      <a:cubicBezTo>
                        <a:pt x="460430" y="224181"/>
                        <a:pt x="665734" y="53975"/>
                        <a:pt x="710756" y="0"/>
                      </a:cubicBezTo>
                      <a:cubicBezTo>
                        <a:pt x="679631" y="145923"/>
                        <a:pt x="645572" y="309652"/>
                        <a:pt x="659518" y="474625"/>
                      </a:cubicBezTo>
                      <a:lnTo>
                        <a:pt x="670028" y="1161759"/>
                      </a:lnTo>
                      <a:lnTo>
                        <a:pt x="501436" y="1160806"/>
                      </a:lnTo>
                      <a:lnTo>
                        <a:pt x="260759" y="748056"/>
                      </a:lnTo>
                      <a:lnTo>
                        <a:pt x="272836" y="1157631"/>
                      </a:lnTo>
                      <a:cubicBezTo>
                        <a:pt x="243699" y="1434707"/>
                        <a:pt x="69877" y="1566005"/>
                        <a:pt x="2" y="1678188"/>
                      </a:cubicBezTo>
                      <a:cubicBezTo>
                        <a:pt x="-427" y="1615371"/>
                        <a:pt x="67378" y="1275849"/>
                        <a:pt x="68350" y="1156504"/>
                      </a:cubicBezTo>
                      <a:cubicBezTo>
                        <a:pt x="66598" y="929211"/>
                        <a:pt x="64847" y="701918"/>
                        <a:pt x="63095" y="4746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DA5CAF9E-8876-EE41-BA7B-E823884EE950}"/>
                    </a:ext>
                  </a:extLst>
                </p:cNvPr>
                <p:cNvSpPr/>
                <p:nvPr/>
              </p:nvSpPr>
              <p:spPr>
                <a:xfrm>
                  <a:off x="9513572" y="3249720"/>
                  <a:ext cx="334931" cy="54289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sp>
            <p:nvSpPr>
              <p:cNvPr id="8" name="Rectángulo 14">
                <a:extLst>
                  <a:ext uri="{FF2B5EF4-FFF2-40B4-BE49-F238E27FC236}">
                    <a16:creationId xmlns:a16="http://schemas.microsoft.com/office/drawing/2014/main" id="{4113340C-CF95-EC4E-9611-645B60B6767B}"/>
                  </a:ext>
                </a:extLst>
              </p:cNvPr>
              <p:cNvSpPr/>
              <p:nvPr/>
            </p:nvSpPr>
            <p:spPr>
              <a:xfrm>
                <a:off x="4456557" y="2086297"/>
                <a:ext cx="1391092" cy="2091522"/>
              </a:xfrm>
              <a:custGeom>
                <a:avLst/>
                <a:gdLst>
                  <a:gd name="connsiteX0" fmla="*/ 0 w 571096"/>
                  <a:gd name="connsiteY0" fmla="*/ 0 h 715706"/>
                  <a:gd name="connsiteX1" fmla="*/ 571096 w 571096"/>
                  <a:gd name="connsiteY1" fmla="*/ 0 h 715706"/>
                  <a:gd name="connsiteX2" fmla="*/ 571096 w 571096"/>
                  <a:gd name="connsiteY2" fmla="*/ 715706 h 715706"/>
                  <a:gd name="connsiteX3" fmla="*/ 0 w 571096"/>
                  <a:gd name="connsiteY3" fmla="*/ 715706 h 715706"/>
                  <a:gd name="connsiteX4" fmla="*/ 0 w 571096"/>
                  <a:gd name="connsiteY4" fmla="*/ 0 h 715706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71096 w 571096"/>
                  <a:gd name="connsiteY2" fmla="*/ 9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36171 w 571096"/>
                  <a:gd name="connsiteY2" fmla="*/ 1787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536171 w 571096"/>
                  <a:gd name="connsiteY2" fmla="*/ 178715 h 720726"/>
                  <a:gd name="connsiteX3" fmla="*/ 571096 w 571096"/>
                  <a:gd name="connsiteY3" fmla="*/ 716621 h 720726"/>
                  <a:gd name="connsiteX4" fmla="*/ 286683 w 571096"/>
                  <a:gd name="connsiteY4" fmla="*/ 720726 h 720726"/>
                  <a:gd name="connsiteX5" fmla="*/ 0 w 571096"/>
                  <a:gd name="connsiteY5" fmla="*/ 716621 h 720726"/>
                  <a:gd name="connsiteX6" fmla="*/ 0 w 571096"/>
                  <a:gd name="connsiteY6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04158 w 571096"/>
                  <a:gd name="connsiteY2" fmla="*/ 88900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53383 w 571096"/>
                  <a:gd name="connsiteY4" fmla="*/ 495300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66083 w 571096"/>
                  <a:gd name="connsiteY4" fmla="*/ 498475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2242 w 573338"/>
                  <a:gd name="connsiteY7" fmla="*/ 716621 h 720726"/>
                  <a:gd name="connsiteX8" fmla="*/ 0 w 573338"/>
                  <a:gd name="connsiteY8" fmla="*/ 501650 h 720726"/>
                  <a:gd name="connsiteX9" fmla="*/ 2242 w 573338"/>
                  <a:gd name="connsiteY9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47938 w 568325"/>
                  <a:gd name="connsiteY3" fmla="*/ 175540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4822 w 590905"/>
                  <a:gd name="connsiteY0" fmla="*/ 915 h 720726"/>
                  <a:gd name="connsiteX1" fmla="*/ 305155 w 590905"/>
                  <a:gd name="connsiteY1" fmla="*/ 0 h 720726"/>
                  <a:gd name="connsiteX2" fmla="*/ 463905 w 590905"/>
                  <a:gd name="connsiteY2" fmla="*/ 34925 h 720726"/>
                  <a:gd name="connsiteX3" fmla="*/ 570518 w 590905"/>
                  <a:gd name="connsiteY3" fmla="*/ 175540 h 720726"/>
                  <a:gd name="connsiteX4" fmla="*/ 590905 w 590905"/>
                  <a:gd name="connsiteY4" fmla="*/ 498475 h 720726"/>
                  <a:gd name="connsiteX5" fmla="*/ 311505 w 590905"/>
                  <a:gd name="connsiteY5" fmla="*/ 720726 h 720726"/>
                  <a:gd name="connsiteX6" fmla="*/ 22580 w 590905"/>
                  <a:gd name="connsiteY6" fmla="*/ 501650 h 720726"/>
                  <a:gd name="connsiteX7" fmla="*/ 19406 w 590905"/>
                  <a:gd name="connsiteY7" fmla="*/ 196850 h 720726"/>
                  <a:gd name="connsiteX8" fmla="*/ 24822 w 590905"/>
                  <a:gd name="connsiteY8" fmla="*/ 915 h 720726"/>
                  <a:gd name="connsiteX0" fmla="*/ 17515 w 583598"/>
                  <a:gd name="connsiteY0" fmla="*/ 915 h 720726"/>
                  <a:gd name="connsiteX1" fmla="*/ 297848 w 583598"/>
                  <a:gd name="connsiteY1" fmla="*/ 0 h 720726"/>
                  <a:gd name="connsiteX2" fmla="*/ 456598 w 583598"/>
                  <a:gd name="connsiteY2" fmla="*/ 34925 h 720726"/>
                  <a:gd name="connsiteX3" fmla="*/ 563211 w 583598"/>
                  <a:gd name="connsiteY3" fmla="*/ 175540 h 720726"/>
                  <a:gd name="connsiteX4" fmla="*/ 583598 w 583598"/>
                  <a:gd name="connsiteY4" fmla="*/ 498475 h 720726"/>
                  <a:gd name="connsiteX5" fmla="*/ 304198 w 583598"/>
                  <a:gd name="connsiteY5" fmla="*/ 720726 h 720726"/>
                  <a:gd name="connsiteX6" fmla="*/ 15273 w 583598"/>
                  <a:gd name="connsiteY6" fmla="*/ 501650 h 720726"/>
                  <a:gd name="connsiteX7" fmla="*/ 50199 w 583598"/>
                  <a:gd name="connsiteY7" fmla="*/ 206375 h 720726"/>
                  <a:gd name="connsiteX8" fmla="*/ 17515 w 583598"/>
                  <a:gd name="connsiteY8" fmla="*/ 91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72324 w 591373"/>
                  <a:gd name="connsiteY4" fmla="*/ 30480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9774 w 591373"/>
                  <a:gd name="connsiteY5" fmla="*/ 352425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71408 w 604807"/>
                  <a:gd name="connsiteY0" fmla="*/ 206375 h 720726"/>
                  <a:gd name="connsiteX1" fmla="*/ 319057 w 604807"/>
                  <a:gd name="connsiteY1" fmla="*/ 0 h 720726"/>
                  <a:gd name="connsiteX2" fmla="*/ 477807 w 604807"/>
                  <a:gd name="connsiteY2" fmla="*/ 34925 h 720726"/>
                  <a:gd name="connsiteX3" fmla="*/ 584420 w 604807"/>
                  <a:gd name="connsiteY3" fmla="*/ 175540 h 720726"/>
                  <a:gd name="connsiteX4" fmla="*/ 420658 w 604807"/>
                  <a:gd name="connsiteY4" fmla="*/ 234950 h 720726"/>
                  <a:gd name="connsiteX5" fmla="*/ 493683 w 604807"/>
                  <a:gd name="connsiteY5" fmla="*/ 317500 h 720726"/>
                  <a:gd name="connsiteX6" fmla="*/ 604807 w 604807"/>
                  <a:gd name="connsiteY6" fmla="*/ 498475 h 720726"/>
                  <a:gd name="connsiteX7" fmla="*/ 325407 w 604807"/>
                  <a:gd name="connsiteY7" fmla="*/ 720726 h 720726"/>
                  <a:gd name="connsiteX8" fmla="*/ 36482 w 604807"/>
                  <a:gd name="connsiteY8" fmla="*/ 501650 h 720726"/>
                  <a:gd name="connsiteX9" fmla="*/ 7908 w 604807"/>
                  <a:gd name="connsiteY9" fmla="*/ 400050 h 720726"/>
                  <a:gd name="connsiteX10" fmla="*/ 71408 w 604807"/>
                  <a:gd name="connsiteY10" fmla="*/ 206375 h 720726"/>
                  <a:gd name="connsiteX0" fmla="*/ 43287 w 576686"/>
                  <a:gd name="connsiteY0" fmla="*/ 206375 h 720726"/>
                  <a:gd name="connsiteX1" fmla="*/ 290936 w 576686"/>
                  <a:gd name="connsiteY1" fmla="*/ 0 h 720726"/>
                  <a:gd name="connsiteX2" fmla="*/ 449686 w 576686"/>
                  <a:gd name="connsiteY2" fmla="*/ 34925 h 720726"/>
                  <a:gd name="connsiteX3" fmla="*/ 556299 w 576686"/>
                  <a:gd name="connsiteY3" fmla="*/ 175540 h 720726"/>
                  <a:gd name="connsiteX4" fmla="*/ 392537 w 576686"/>
                  <a:gd name="connsiteY4" fmla="*/ 234950 h 720726"/>
                  <a:gd name="connsiteX5" fmla="*/ 465562 w 576686"/>
                  <a:gd name="connsiteY5" fmla="*/ 317500 h 720726"/>
                  <a:gd name="connsiteX6" fmla="*/ 576686 w 576686"/>
                  <a:gd name="connsiteY6" fmla="*/ 498475 h 720726"/>
                  <a:gd name="connsiteX7" fmla="*/ 297286 w 576686"/>
                  <a:gd name="connsiteY7" fmla="*/ 720726 h 720726"/>
                  <a:gd name="connsiteX8" fmla="*/ 8361 w 576686"/>
                  <a:gd name="connsiteY8" fmla="*/ 501650 h 720726"/>
                  <a:gd name="connsiteX9" fmla="*/ 176637 w 576686"/>
                  <a:gd name="connsiteY9" fmla="*/ 460375 h 720726"/>
                  <a:gd name="connsiteX10" fmla="*/ 43287 w 576686"/>
                  <a:gd name="connsiteY10" fmla="*/ 206375 h 720726"/>
                  <a:gd name="connsiteX0" fmla="*/ 37153 w 570552"/>
                  <a:gd name="connsiteY0" fmla="*/ 206375 h 720726"/>
                  <a:gd name="connsiteX1" fmla="*/ 284802 w 570552"/>
                  <a:gd name="connsiteY1" fmla="*/ 0 h 720726"/>
                  <a:gd name="connsiteX2" fmla="*/ 443552 w 570552"/>
                  <a:gd name="connsiteY2" fmla="*/ 34925 h 720726"/>
                  <a:gd name="connsiteX3" fmla="*/ 550165 w 570552"/>
                  <a:gd name="connsiteY3" fmla="*/ 175540 h 720726"/>
                  <a:gd name="connsiteX4" fmla="*/ 386403 w 570552"/>
                  <a:gd name="connsiteY4" fmla="*/ 234950 h 720726"/>
                  <a:gd name="connsiteX5" fmla="*/ 459428 w 570552"/>
                  <a:gd name="connsiteY5" fmla="*/ 317500 h 720726"/>
                  <a:gd name="connsiteX6" fmla="*/ 570552 w 570552"/>
                  <a:gd name="connsiteY6" fmla="*/ 498475 h 720726"/>
                  <a:gd name="connsiteX7" fmla="*/ 291152 w 570552"/>
                  <a:gd name="connsiteY7" fmla="*/ 720726 h 720726"/>
                  <a:gd name="connsiteX8" fmla="*/ 8577 w 570552"/>
                  <a:gd name="connsiteY8" fmla="*/ 523875 h 720726"/>
                  <a:gd name="connsiteX9" fmla="*/ 170503 w 570552"/>
                  <a:gd name="connsiteY9" fmla="*/ 460375 h 720726"/>
                  <a:gd name="connsiteX10" fmla="*/ 37153 w 570552"/>
                  <a:gd name="connsiteY10" fmla="*/ 206375 h 720726"/>
                  <a:gd name="connsiteX0" fmla="*/ 28576 w 561975"/>
                  <a:gd name="connsiteY0" fmla="*/ 206375 h 720726"/>
                  <a:gd name="connsiteX1" fmla="*/ 276225 w 561975"/>
                  <a:gd name="connsiteY1" fmla="*/ 0 h 720726"/>
                  <a:gd name="connsiteX2" fmla="*/ 434975 w 561975"/>
                  <a:gd name="connsiteY2" fmla="*/ 34925 h 720726"/>
                  <a:gd name="connsiteX3" fmla="*/ 541588 w 561975"/>
                  <a:gd name="connsiteY3" fmla="*/ 175540 h 720726"/>
                  <a:gd name="connsiteX4" fmla="*/ 377826 w 561975"/>
                  <a:gd name="connsiteY4" fmla="*/ 234950 h 720726"/>
                  <a:gd name="connsiteX5" fmla="*/ 450851 w 561975"/>
                  <a:gd name="connsiteY5" fmla="*/ 317500 h 720726"/>
                  <a:gd name="connsiteX6" fmla="*/ 561975 w 561975"/>
                  <a:gd name="connsiteY6" fmla="*/ 498475 h 720726"/>
                  <a:gd name="connsiteX7" fmla="*/ 282575 w 561975"/>
                  <a:gd name="connsiteY7" fmla="*/ 720726 h 720726"/>
                  <a:gd name="connsiteX8" fmla="*/ 0 w 561975"/>
                  <a:gd name="connsiteY8" fmla="*/ 523875 h 720726"/>
                  <a:gd name="connsiteX9" fmla="*/ 161926 w 561975"/>
                  <a:gd name="connsiteY9" fmla="*/ 460375 h 720726"/>
                  <a:gd name="connsiteX10" fmla="*/ 28576 w 561975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31751 w 565150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111125 w 565150"/>
                  <a:gd name="connsiteY10" fmla="*/ 38735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12750 w 565150"/>
                  <a:gd name="connsiteY5" fmla="*/ 2698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3525 w 565150"/>
                  <a:gd name="connsiteY5" fmla="*/ 2444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42900 w 565150"/>
                  <a:gd name="connsiteY11" fmla="*/ 53022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3074"/>
                  <a:gd name="connsiteX1" fmla="*/ 279400 w 574675"/>
                  <a:gd name="connsiteY1" fmla="*/ 0 h 723074"/>
                  <a:gd name="connsiteX2" fmla="*/ 438150 w 574675"/>
                  <a:gd name="connsiteY2" fmla="*/ 34925 h 723074"/>
                  <a:gd name="connsiteX3" fmla="*/ 551113 w 574675"/>
                  <a:gd name="connsiteY3" fmla="*/ 188240 h 723074"/>
                  <a:gd name="connsiteX4" fmla="*/ 371476 w 574675"/>
                  <a:gd name="connsiteY4" fmla="*/ 241300 h 723074"/>
                  <a:gd name="connsiteX5" fmla="*/ 266700 w 574675"/>
                  <a:gd name="connsiteY5" fmla="*/ 254000 h 723074"/>
                  <a:gd name="connsiteX6" fmla="*/ 454026 w 574675"/>
                  <a:gd name="connsiteY6" fmla="*/ 317500 h 723074"/>
                  <a:gd name="connsiteX7" fmla="*/ 574675 w 574675"/>
                  <a:gd name="connsiteY7" fmla="*/ 504825 h 723074"/>
                  <a:gd name="connsiteX8" fmla="*/ 285750 w 574675"/>
                  <a:gd name="connsiteY8" fmla="*/ 720726 h 723074"/>
                  <a:gd name="connsiteX9" fmla="*/ 0 w 574675"/>
                  <a:gd name="connsiteY9" fmla="*/ 508000 h 723074"/>
                  <a:gd name="connsiteX10" fmla="*/ 165101 w 574675"/>
                  <a:gd name="connsiteY10" fmla="*/ 460375 h 723074"/>
                  <a:gd name="connsiteX11" fmla="*/ 358775 w 574675"/>
                  <a:gd name="connsiteY11" fmla="*/ 549275 h 723074"/>
                  <a:gd name="connsiteX12" fmla="*/ 222250 w 574675"/>
                  <a:gd name="connsiteY12" fmla="*/ 431800 h 723074"/>
                  <a:gd name="connsiteX13" fmla="*/ 31751 w 574675"/>
                  <a:gd name="connsiteY13" fmla="*/ 206375 h 723074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1380 w 574675"/>
                  <a:gd name="connsiteY6" fmla="*/ 320782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50057 w 578644"/>
                  <a:gd name="connsiteY6" fmla="*/ 32406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644" h="720727">
                    <a:moveTo>
                      <a:pt x="31751" y="206375"/>
                    </a:moveTo>
                    <a:cubicBezTo>
                      <a:pt x="54115" y="47134"/>
                      <a:pt x="194078" y="11443"/>
                      <a:pt x="279400" y="0"/>
                    </a:cubicBezTo>
                    <a:cubicBezTo>
                      <a:pt x="332317" y="702"/>
                      <a:pt x="369190" y="3383"/>
                      <a:pt x="438150" y="34925"/>
                    </a:cubicBezTo>
                    <a:cubicBezTo>
                      <a:pt x="481305" y="66337"/>
                      <a:pt x="531089" y="106089"/>
                      <a:pt x="551113" y="188240"/>
                    </a:cubicBezTo>
                    <a:lnTo>
                      <a:pt x="375445" y="235830"/>
                    </a:lnTo>
                    <a:cubicBezTo>
                      <a:pt x="379413" y="128653"/>
                      <a:pt x="153987" y="150319"/>
                      <a:pt x="266700" y="254000"/>
                    </a:cubicBezTo>
                    <a:lnTo>
                      <a:pt x="446088" y="329534"/>
                    </a:lnTo>
                    <a:cubicBezTo>
                      <a:pt x="549804" y="383509"/>
                      <a:pt x="570178" y="445594"/>
                      <a:pt x="578644" y="505919"/>
                    </a:cubicBezTo>
                    <a:cubicBezTo>
                      <a:pt x="556029" y="707003"/>
                      <a:pt x="382191" y="720379"/>
                      <a:pt x="285750" y="720726"/>
                    </a:cubicBezTo>
                    <a:cubicBezTo>
                      <a:pt x="189309" y="721073"/>
                      <a:pt x="16933" y="644525"/>
                      <a:pt x="0" y="508000"/>
                    </a:cubicBezTo>
                    <a:lnTo>
                      <a:pt x="151704" y="472478"/>
                    </a:lnTo>
                    <a:cubicBezTo>
                      <a:pt x="165461" y="488989"/>
                      <a:pt x="207777" y="641807"/>
                      <a:pt x="339195" y="558684"/>
                    </a:cubicBezTo>
                    <a:cubicBezTo>
                      <a:pt x="379053" y="480771"/>
                      <a:pt x="264583" y="463550"/>
                      <a:pt x="222250" y="431800"/>
                    </a:cubicBezTo>
                    <a:cubicBezTo>
                      <a:pt x="69850" y="360892"/>
                      <a:pt x="22756" y="274872"/>
                      <a:pt x="31751" y="206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9" name="Rectángulo 15">
                <a:extLst>
                  <a:ext uri="{FF2B5EF4-FFF2-40B4-BE49-F238E27FC236}">
                    <a16:creationId xmlns:a16="http://schemas.microsoft.com/office/drawing/2014/main" id="{6F336EDB-142C-6249-AB13-D67D3260BF17}"/>
                  </a:ext>
                </a:extLst>
              </p:cNvPr>
              <p:cNvSpPr/>
              <p:nvPr/>
            </p:nvSpPr>
            <p:spPr>
              <a:xfrm>
                <a:off x="5910883" y="2067565"/>
                <a:ext cx="1416385" cy="2097767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191311 w 914400"/>
                  <a:gd name="connsiteY0" fmla="*/ 9728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191311 w 914400"/>
                  <a:gd name="connsiteY4" fmla="*/ 9728 h 914400"/>
                  <a:gd name="connsiteX0" fmla="*/ 0 w 723089"/>
                  <a:gd name="connsiteY0" fmla="*/ 9728 h 914400"/>
                  <a:gd name="connsiteX1" fmla="*/ 723089 w 723089"/>
                  <a:gd name="connsiteY1" fmla="*/ 0 h 914400"/>
                  <a:gd name="connsiteX2" fmla="*/ 723089 w 723089"/>
                  <a:gd name="connsiteY2" fmla="*/ 914400 h 914400"/>
                  <a:gd name="connsiteX3" fmla="*/ 6485 w 723089"/>
                  <a:gd name="connsiteY3" fmla="*/ 693906 h 914400"/>
                  <a:gd name="connsiteX4" fmla="*/ 0 w 723089"/>
                  <a:gd name="connsiteY4" fmla="*/ 9728 h 914400"/>
                  <a:gd name="connsiteX0" fmla="*/ 0 w 723089"/>
                  <a:gd name="connsiteY0" fmla="*/ 9728 h 693906"/>
                  <a:gd name="connsiteX1" fmla="*/ 723089 w 723089"/>
                  <a:gd name="connsiteY1" fmla="*/ 0 h 693906"/>
                  <a:gd name="connsiteX2" fmla="*/ 616085 w 723089"/>
                  <a:gd name="connsiteY2" fmla="*/ 687421 h 693906"/>
                  <a:gd name="connsiteX3" fmla="*/ 6485 w 723089"/>
                  <a:gd name="connsiteY3" fmla="*/ 693906 h 693906"/>
                  <a:gd name="connsiteX4" fmla="*/ 0 w 723089"/>
                  <a:gd name="connsiteY4" fmla="*/ 9728 h 693906"/>
                  <a:gd name="connsiteX0" fmla="*/ 0 w 616085"/>
                  <a:gd name="connsiteY0" fmla="*/ 9728 h 693906"/>
                  <a:gd name="connsiteX1" fmla="*/ 612842 w 616085"/>
                  <a:gd name="connsiteY1" fmla="*/ 0 h 693906"/>
                  <a:gd name="connsiteX2" fmla="*/ 616085 w 616085"/>
                  <a:gd name="connsiteY2" fmla="*/ 687421 h 693906"/>
                  <a:gd name="connsiteX3" fmla="*/ 6485 w 616085"/>
                  <a:gd name="connsiteY3" fmla="*/ 693906 h 693906"/>
                  <a:gd name="connsiteX4" fmla="*/ 0 w 616085"/>
                  <a:gd name="connsiteY4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612842 w 616085"/>
                  <a:gd name="connsiteY2" fmla="*/ 0 h 693906"/>
                  <a:gd name="connsiteX3" fmla="*/ 616085 w 616085"/>
                  <a:gd name="connsiteY3" fmla="*/ 687421 h 693906"/>
                  <a:gd name="connsiteX4" fmla="*/ 6485 w 616085"/>
                  <a:gd name="connsiteY4" fmla="*/ 693906 h 693906"/>
                  <a:gd name="connsiteX5" fmla="*/ 0 w 616085"/>
                  <a:gd name="connsiteY5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6485 w 616085"/>
                  <a:gd name="connsiteY5" fmla="*/ 693906 h 693906"/>
                  <a:gd name="connsiteX6" fmla="*/ 0 w 616085"/>
                  <a:gd name="connsiteY6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223273 w 616085"/>
                  <a:gd name="connsiteY5" fmla="*/ 692550 h 693906"/>
                  <a:gd name="connsiteX6" fmla="*/ 6485 w 616085"/>
                  <a:gd name="connsiteY6" fmla="*/ 693906 h 693906"/>
                  <a:gd name="connsiteX7" fmla="*/ 0 w 616085"/>
                  <a:gd name="connsiteY7" fmla="*/ 9728 h 693906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692550 h 695793"/>
                  <a:gd name="connsiteX7" fmla="*/ 6485 w 616085"/>
                  <a:gd name="connsiteY7" fmla="*/ 693906 h 695793"/>
                  <a:gd name="connsiteX8" fmla="*/ 0 w 616085"/>
                  <a:gd name="connsiteY8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75154 w 616085"/>
                  <a:gd name="connsiteY6" fmla="*/ 695793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449359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343248 w 616085"/>
                  <a:gd name="connsiteY6" fmla="*/ 630942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13545 w 616085"/>
                  <a:gd name="connsiteY7" fmla="*/ 442874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401613 w 616085"/>
                  <a:gd name="connsiteY5" fmla="*/ 686065 h 693906"/>
                  <a:gd name="connsiteX6" fmla="*/ 404857 w 616085"/>
                  <a:gd name="connsiteY6" fmla="*/ 439631 h 693906"/>
                  <a:gd name="connsiteX7" fmla="*/ 213545 w 616085"/>
                  <a:gd name="connsiteY7" fmla="*/ 442874 h 693906"/>
                  <a:gd name="connsiteX8" fmla="*/ 210303 w 616085"/>
                  <a:gd name="connsiteY8" fmla="*/ 692550 h 693906"/>
                  <a:gd name="connsiteX9" fmla="*/ 6485 w 616085"/>
                  <a:gd name="connsiteY9" fmla="*/ 693906 h 693906"/>
                  <a:gd name="connsiteX10" fmla="*/ 0 w 616085"/>
                  <a:gd name="connsiteY10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317307 w 616085"/>
                  <a:gd name="connsiteY2" fmla="*/ 11614 h 693906"/>
                  <a:gd name="connsiteX3" fmla="*/ 417826 w 616085"/>
                  <a:gd name="connsiteY3" fmla="*/ 1886 h 693906"/>
                  <a:gd name="connsiteX4" fmla="*/ 612842 w 616085"/>
                  <a:gd name="connsiteY4" fmla="*/ 0 h 693906"/>
                  <a:gd name="connsiteX5" fmla="*/ 616085 w 616085"/>
                  <a:gd name="connsiteY5" fmla="*/ 687421 h 693906"/>
                  <a:gd name="connsiteX6" fmla="*/ 401613 w 616085"/>
                  <a:gd name="connsiteY6" fmla="*/ 686065 h 693906"/>
                  <a:gd name="connsiteX7" fmla="*/ 404857 w 616085"/>
                  <a:gd name="connsiteY7" fmla="*/ 439631 h 693906"/>
                  <a:gd name="connsiteX8" fmla="*/ 213545 w 616085"/>
                  <a:gd name="connsiteY8" fmla="*/ 442874 h 693906"/>
                  <a:gd name="connsiteX9" fmla="*/ 210303 w 616085"/>
                  <a:gd name="connsiteY9" fmla="*/ 692550 h 693906"/>
                  <a:gd name="connsiteX10" fmla="*/ 6485 w 616085"/>
                  <a:gd name="connsiteY10" fmla="*/ 693906 h 693906"/>
                  <a:gd name="connsiteX11" fmla="*/ 0 w 616085"/>
                  <a:gd name="connsiteY11" fmla="*/ 9728 h 693906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317307 w 616085"/>
                  <a:gd name="connsiteY2" fmla="*/ 1297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323792 w 616085"/>
                  <a:gd name="connsiteY3" fmla="*/ 1199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3546 w 616085"/>
                  <a:gd name="connsiteY10" fmla="*/ 687421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87421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82102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842" h="695262">
                    <a:moveTo>
                      <a:pt x="0" y="1357"/>
                    </a:moveTo>
                    <a:lnTo>
                      <a:pt x="200575" y="0"/>
                    </a:lnTo>
                    <a:lnTo>
                      <a:pt x="200575" y="278860"/>
                    </a:lnTo>
                    <a:lnTo>
                      <a:pt x="404856" y="282102"/>
                    </a:lnTo>
                    <a:cubicBezTo>
                      <a:pt x="404856" y="193472"/>
                      <a:pt x="404855" y="95114"/>
                      <a:pt x="404855" y="6484"/>
                    </a:cubicBezTo>
                    <a:lnTo>
                      <a:pt x="609599" y="1356"/>
                    </a:lnTo>
                    <a:lnTo>
                      <a:pt x="612842" y="688777"/>
                    </a:lnTo>
                    <a:lnTo>
                      <a:pt x="404855" y="690664"/>
                    </a:lnTo>
                    <a:cubicBezTo>
                      <a:pt x="404855" y="605277"/>
                      <a:pt x="401614" y="526374"/>
                      <a:pt x="401614" y="440987"/>
                    </a:cubicBezTo>
                    <a:lnTo>
                      <a:pt x="210302" y="444230"/>
                    </a:lnTo>
                    <a:cubicBezTo>
                      <a:pt x="209221" y="527455"/>
                      <a:pt x="211384" y="610681"/>
                      <a:pt x="210303" y="693906"/>
                    </a:cubicBezTo>
                    <a:lnTo>
                      <a:pt x="3242" y="695262"/>
                    </a:lnTo>
                    <a:cubicBezTo>
                      <a:pt x="1080" y="467203"/>
                      <a:pt x="2162" y="229416"/>
                      <a:pt x="0" y="1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10" name="Grupo 32">
                <a:extLst>
                  <a:ext uri="{FF2B5EF4-FFF2-40B4-BE49-F238E27FC236}">
                    <a16:creationId xmlns:a16="http://schemas.microsoft.com/office/drawing/2014/main" id="{3ECE105B-7322-EE41-BDE4-3A25D201F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5383" y="2179571"/>
                <a:ext cx="1927895" cy="1986516"/>
                <a:chOff x="1229077" y="7373"/>
                <a:chExt cx="712943" cy="693619"/>
              </a:xfrm>
            </p:grpSpPr>
            <p:sp>
              <p:nvSpPr>
                <p:cNvPr id="17" name="Rectángulo 12">
                  <a:extLst>
                    <a:ext uri="{FF2B5EF4-FFF2-40B4-BE49-F238E27FC236}">
                      <a16:creationId xmlns:a16="http://schemas.microsoft.com/office/drawing/2014/main" id="{311FB55B-58C7-2B48-8D10-C0D1790F0776}"/>
                    </a:ext>
                  </a:extLst>
                </p:cNvPr>
                <p:cNvSpPr/>
                <p:nvPr/>
              </p:nvSpPr>
              <p:spPr>
                <a:xfrm>
                  <a:off x="1230096" y="7503"/>
                  <a:ext cx="712409" cy="693225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6510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71826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2943" h="693619">
                      <a:moveTo>
                        <a:pt x="269158" y="3687"/>
                      </a:moveTo>
                      <a:lnTo>
                        <a:pt x="449826" y="0"/>
                      </a:lnTo>
                      <a:lnTo>
                        <a:pt x="712943" y="687133"/>
                      </a:lnTo>
                      <a:lnTo>
                        <a:pt x="511293" y="693619"/>
                      </a:lnTo>
                      <a:lnTo>
                        <a:pt x="466861" y="571826"/>
                      </a:lnTo>
                      <a:lnTo>
                        <a:pt x="260510" y="567813"/>
                      </a:lnTo>
                      <a:lnTo>
                        <a:pt x="208891" y="687135"/>
                      </a:lnTo>
                      <a:lnTo>
                        <a:pt x="0" y="689487"/>
                      </a:lnTo>
                      <a:lnTo>
                        <a:pt x="269158" y="368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8" name="Triángulo 16">
                  <a:extLst>
                    <a:ext uri="{FF2B5EF4-FFF2-40B4-BE49-F238E27FC236}">
                      <a16:creationId xmlns:a16="http://schemas.microsoft.com/office/drawing/2014/main" id="{15C5BBFD-6329-8743-9B90-968AF8326CA7}"/>
                    </a:ext>
                  </a:extLst>
                </p:cNvPr>
                <p:cNvSpPr/>
                <p:nvPr/>
              </p:nvSpPr>
              <p:spPr>
                <a:xfrm>
                  <a:off x="1515371" y="221139"/>
                  <a:ext cx="135623" cy="211456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35585"/>
                    <a:gd name="connsiteY0" fmla="*/ 207366 h 210962"/>
                    <a:gd name="connsiteX1" fmla="*/ 75899 w 135585"/>
                    <a:gd name="connsiteY1" fmla="*/ 0 h 210962"/>
                    <a:gd name="connsiteX2" fmla="*/ 135585 w 135585"/>
                    <a:gd name="connsiteY2" fmla="*/ 210962 h 210962"/>
                    <a:gd name="connsiteX3" fmla="*/ 0 w 135585"/>
                    <a:gd name="connsiteY3" fmla="*/ 207366 h 210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585" h="210962">
                      <a:moveTo>
                        <a:pt x="0" y="207366"/>
                      </a:moveTo>
                      <a:lnTo>
                        <a:pt x="75899" y="0"/>
                      </a:lnTo>
                      <a:lnTo>
                        <a:pt x="135585" y="210962"/>
                      </a:lnTo>
                      <a:lnTo>
                        <a:pt x="0" y="2073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1" name="Grupo 33">
                <a:extLst>
                  <a:ext uri="{FF2B5EF4-FFF2-40B4-BE49-F238E27FC236}">
                    <a16:creationId xmlns:a16="http://schemas.microsoft.com/office/drawing/2014/main" id="{3470EB2F-B514-AB4D-8850-C20B3A6B3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65827" y="2069015"/>
                <a:ext cx="1474014" cy="2101029"/>
                <a:chOff x="6377642" y="1271211"/>
                <a:chExt cx="673125" cy="689062"/>
              </a:xfrm>
            </p:grpSpPr>
            <p:sp>
              <p:nvSpPr>
                <p:cNvPr id="15" name="Rectángulo 13">
                  <a:extLst>
                    <a:ext uri="{FF2B5EF4-FFF2-40B4-BE49-F238E27FC236}">
                      <a16:creationId xmlns:a16="http://schemas.microsoft.com/office/drawing/2014/main" id="{91F1B112-3012-0643-980A-8E4D5A552DD0}"/>
                    </a:ext>
                  </a:extLst>
                </p:cNvPr>
                <p:cNvSpPr/>
                <p:nvPr/>
              </p:nvSpPr>
              <p:spPr>
                <a:xfrm>
                  <a:off x="6377249" y="1270735"/>
                  <a:ext cx="673758" cy="690041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231775 w 914400"/>
                    <a:gd name="connsiteY0" fmla="*/ 225425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231775 w 914400"/>
                    <a:gd name="connsiteY4" fmla="*/ 225425 h 914400"/>
                    <a:gd name="connsiteX0" fmla="*/ 0 w 682625"/>
                    <a:gd name="connsiteY0" fmla="*/ 225425 h 914400"/>
                    <a:gd name="connsiteX1" fmla="*/ 682625 w 682625"/>
                    <a:gd name="connsiteY1" fmla="*/ 0 h 914400"/>
                    <a:gd name="connsiteX2" fmla="*/ 682625 w 682625"/>
                    <a:gd name="connsiteY2" fmla="*/ 914400 h 914400"/>
                    <a:gd name="connsiteX3" fmla="*/ 6350 w 682625"/>
                    <a:gd name="connsiteY3" fmla="*/ 895350 h 914400"/>
                    <a:gd name="connsiteX4" fmla="*/ 0 w 682625"/>
                    <a:gd name="connsiteY4" fmla="*/ 225425 h 914400"/>
                    <a:gd name="connsiteX0" fmla="*/ 0 w 682625"/>
                    <a:gd name="connsiteY0" fmla="*/ 9525 h 698500"/>
                    <a:gd name="connsiteX1" fmla="*/ 400050 w 682625"/>
                    <a:gd name="connsiteY1" fmla="*/ 0 h 698500"/>
                    <a:gd name="connsiteX2" fmla="*/ 682625 w 682625"/>
                    <a:gd name="connsiteY2" fmla="*/ 698500 h 698500"/>
                    <a:gd name="connsiteX3" fmla="*/ 6350 w 682625"/>
                    <a:gd name="connsiteY3" fmla="*/ 679450 h 698500"/>
                    <a:gd name="connsiteX4" fmla="*/ 0 w 682625"/>
                    <a:gd name="connsiteY4" fmla="*/ 9525 h 698500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6350 w 673100"/>
                    <a:gd name="connsiteY3" fmla="*/ 679450 h 682625"/>
                    <a:gd name="connsiteX4" fmla="*/ 0 w 673100"/>
                    <a:gd name="connsiteY4" fmla="*/ 9525 h 682625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229533 w 673100"/>
                    <a:gd name="connsiteY3" fmla="*/ 678239 h 682625"/>
                    <a:gd name="connsiteX4" fmla="*/ 6350 w 673100"/>
                    <a:gd name="connsiteY4" fmla="*/ 679450 h 682625"/>
                    <a:gd name="connsiteX5" fmla="*/ 0 w 673100"/>
                    <a:gd name="connsiteY5" fmla="*/ 9525 h 682625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678239 h 684589"/>
                    <a:gd name="connsiteX5" fmla="*/ 6350 w 673100"/>
                    <a:gd name="connsiteY5" fmla="*/ 679450 h 684589"/>
                    <a:gd name="connsiteX6" fmla="*/ 0 w 673100"/>
                    <a:gd name="connsiteY6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96208 w 673100"/>
                    <a:gd name="connsiteY4" fmla="*/ 681414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487739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324783 w 673100"/>
                    <a:gd name="connsiteY4" fmla="*/ 595689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80333 w 673100"/>
                    <a:gd name="connsiteY4" fmla="*/ 478214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66083 w 673100"/>
                    <a:gd name="connsiteY2" fmla="*/ 440114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05758 w 673100"/>
                    <a:gd name="connsiteY2" fmla="*/ 449639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303393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9062"/>
                    <a:gd name="connsiteX1" fmla="*/ 400050 w 673100"/>
                    <a:gd name="connsiteY1" fmla="*/ 3175 h 689062"/>
                    <a:gd name="connsiteX2" fmla="*/ 505758 w 673100"/>
                    <a:gd name="connsiteY2" fmla="*/ 461902 h 689062"/>
                    <a:gd name="connsiteX3" fmla="*/ 673100 w 673100"/>
                    <a:gd name="connsiteY3" fmla="*/ 685800 h 689062"/>
                    <a:gd name="connsiteX4" fmla="*/ 418620 w 673100"/>
                    <a:gd name="connsiteY4" fmla="*/ 689062 h 689062"/>
                    <a:gd name="connsiteX5" fmla="*/ 303393 w 673100"/>
                    <a:gd name="connsiteY5" fmla="*/ 490914 h 689062"/>
                    <a:gd name="connsiteX6" fmla="*/ 229533 w 673100"/>
                    <a:gd name="connsiteY6" fmla="*/ 490914 h 689062"/>
                    <a:gd name="connsiteX7" fmla="*/ 229533 w 673100"/>
                    <a:gd name="connsiteY7" fmla="*/ 681414 h 689062"/>
                    <a:gd name="connsiteX8" fmla="*/ 6350 w 673100"/>
                    <a:gd name="connsiteY8" fmla="*/ 682625 h 689062"/>
                    <a:gd name="connsiteX9" fmla="*/ 0 w 673100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5758 w 667677"/>
                    <a:gd name="connsiteY2" fmla="*/ 461902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7566 w 667677"/>
                    <a:gd name="connsiteY2" fmla="*/ 469691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74055"/>
                    <a:gd name="connsiteY0" fmla="*/ 0 h 689062"/>
                    <a:gd name="connsiteX1" fmla="*/ 400050 w 674055"/>
                    <a:gd name="connsiteY1" fmla="*/ 3175 h 689062"/>
                    <a:gd name="connsiteX2" fmla="*/ 507566 w 674055"/>
                    <a:gd name="connsiteY2" fmla="*/ 469691 h 689062"/>
                    <a:gd name="connsiteX3" fmla="*/ 667677 w 674055"/>
                    <a:gd name="connsiteY3" fmla="*/ 687098 h 689062"/>
                    <a:gd name="connsiteX4" fmla="*/ 418620 w 674055"/>
                    <a:gd name="connsiteY4" fmla="*/ 689062 h 689062"/>
                    <a:gd name="connsiteX5" fmla="*/ 303393 w 674055"/>
                    <a:gd name="connsiteY5" fmla="*/ 490914 h 689062"/>
                    <a:gd name="connsiteX6" fmla="*/ 229533 w 674055"/>
                    <a:gd name="connsiteY6" fmla="*/ 490914 h 689062"/>
                    <a:gd name="connsiteX7" fmla="*/ 229533 w 674055"/>
                    <a:gd name="connsiteY7" fmla="*/ 681414 h 689062"/>
                    <a:gd name="connsiteX8" fmla="*/ 6350 w 674055"/>
                    <a:gd name="connsiteY8" fmla="*/ 682625 h 689062"/>
                    <a:gd name="connsiteX9" fmla="*/ 0 w 67405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3125" h="689062">
                      <a:moveTo>
                        <a:pt x="0" y="0"/>
                      </a:moveTo>
                      <a:lnTo>
                        <a:pt x="398242" y="579"/>
                      </a:lnTo>
                      <a:cubicBezTo>
                        <a:pt x="811303" y="55209"/>
                        <a:pt x="681587" y="466504"/>
                        <a:pt x="507566" y="469691"/>
                      </a:cubicBezTo>
                      <a:lnTo>
                        <a:pt x="667677" y="687098"/>
                      </a:lnTo>
                      <a:lnTo>
                        <a:pt x="418620" y="689062"/>
                      </a:lnTo>
                      <a:lnTo>
                        <a:pt x="303393" y="490914"/>
                      </a:lnTo>
                      <a:lnTo>
                        <a:pt x="229533" y="490914"/>
                      </a:lnTo>
                      <a:lnTo>
                        <a:pt x="229533" y="681414"/>
                      </a:lnTo>
                      <a:lnTo>
                        <a:pt x="6350" y="682625"/>
                      </a:lnTo>
                      <a:cubicBezTo>
                        <a:pt x="4233" y="459317"/>
                        <a:pt x="2117" y="22330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6" name="Elipse 19">
                  <a:extLst>
                    <a:ext uri="{FF2B5EF4-FFF2-40B4-BE49-F238E27FC236}">
                      <a16:creationId xmlns:a16="http://schemas.microsoft.com/office/drawing/2014/main" id="{5C826731-8E98-7746-A688-ABC05A4C5117}"/>
                    </a:ext>
                  </a:extLst>
                </p:cNvPr>
                <p:cNvSpPr/>
                <p:nvPr/>
              </p:nvSpPr>
              <p:spPr>
                <a:xfrm>
                  <a:off x="6614028" y="1469353"/>
                  <a:ext cx="180952" cy="128998"/>
                </a:xfrm>
                <a:custGeom>
                  <a:avLst/>
                  <a:gdLst>
                    <a:gd name="connsiteX0" fmla="*/ 0 w 197897"/>
                    <a:gd name="connsiteY0" fmla="*/ 71438 h 142875"/>
                    <a:gd name="connsiteX1" fmla="*/ 98949 w 197897"/>
                    <a:gd name="connsiteY1" fmla="*/ 0 h 142875"/>
                    <a:gd name="connsiteX2" fmla="*/ 197898 w 197897"/>
                    <a:gd name="connsiteY2" fmla="*/ 71438 h 142875"/>
                    <a:gd name="connsiteX3" fmla="*/ 98949 w 197897"/>
                    <a:gd name="connsiteY3" fmla="*/ 142876 h 142875"/>
                    <a:gd name="connsiteX4" fmla="*/ 0 w 197897"/>
                    <a:gd name="connsiteY4" fmla="*/ 71438 h 142875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3 w 197901"/>
                    <a:gd name="connsiteY0" fmla="*/ 61697 h 133135"/>
                    <a:gd name="connsiteX1" fmla="*/ 95777 w 197901"/>
                    <a:gd name="connsiteY1" fmla="*/ 0 h 133135"/>
                    <a:gd name="connsiteX2" fmla="*/ 197901 w 197901"/>
                    <a:gd name="connsiteY2" fmla="*/ 61697 h 133135"/>
                    <a:gd name="connsiteX3" fmla="*/ 98952 w 197901"/>
                    <a:gd name="connsiteY3" fmla="*/ 133135 h 133135"/>
                    <a:gd name="connsiteX4" fmla="*/ 3 w 197901"/>
                    <a:gd name="connsiteY4" fmla="*/ 61697 h 133135"/>
                    <a:gd name="connsiteX0" fmla="*/ 3 w 197901"/>
                    <a:gd name="connsiteY0" fmla="*/ 74686 h 146124"/>
                    <a:gd name="connsiteX1" fmla="*/ 95777 w 197901"/>
                    <a:gd name="connsiteY1" fmla="*/ 0 h 146124"/>
                    <a:gd name="connsiteX2" fmla="*/ 197901 w 197901"/>
                    <a:gd name="connsiteY2" fmla="*/ 74686 h 146124"/>
                    <a:gd name="connsiteX3" fmla="*/ 98952 w 197901"/>
                    <a:gd name="connsiteY3" fmla="*/ 146124 h 146124"/>
                    <a:gd name="connsiteX4" fmla="*/ 3 w 197901"/>
                    <a:gd name="connsiteY4" fmla="*/ 74686 h 146124"/>
                    <a:gd name="connsiteX0" fmla="*/ 12 w 197910"/>
                    <a:gd name="connsiteY0" fmla="*/ 74686 h 146124"/>
                    <a:gd name="connsiteX1" fmla="*/ 95786 w 197910"/>
                    <a:gd name="connsiteY1" fmla="*/ 0 h 146124"/>
                    <a:gd name="connsiteX2" fmla="*/ 197910 w 197910"/>
                    <a:gd name="connsiteY2" fmla="*/ 74686 h 146124"/>
                    <a:gd name="connsiteX3" fmla="*/ 102136 w 197910"/>
                    <a:gd name="connsiteY3" fmla="*/ 146124 h 146124"/>
                    <a:gd name="connsiteX4" fmla="*/ 12 w 197910"/>
                    <a:gd name="connsiteY4" fmla="*/ 74686 h 146124"/>
                    <a:gd name="connsiteX0" fmla="*/ 12 w 197910"/>
                    <a:gd name="connsiteY0" fmla="*/ 64945 h 136383"/>
                    <a:gd name="connsiteX1" fmla="*/ 95786 w 197910"/>
                    <a:gd name="connsiteY1" fmla="*/ 0 h 136383"/>
                    <a:gd name="connsiteX2" fmla="*/ 197910 w 197910"/>
                    <a:gd name="connsiteY2" fmla="*/ 64945 h 136383"/>
                    <a:gd name="connsiteX3" fmla="*/ 102136 w 197910"/>
                    <a:gd name="connsiteY3" fmla="*/ 136383 h 136383"/>
                    <a:gd name="connsiteX4" fmla="*/ 12 w 197910"/>
                    <a:gd name="connsiteY4" fmla="*/ 64945 h 136383"/>
                    <a:gd name="connsiteX0" fmla="*/ 0 w 197898"/>
                    <a:gd name="connsiteY0" fmla="*/ 64945 h 126642"/>
                    <a:gd name="connsiteX1" fmla="*/ 95774 w 197898"/>
                    <a:gd name="connsiteY1" fmla="*/ 0 h 126642"/>
                    <a:gd name="connsiteX2" fmla="*/ 197898 w 197898"/>
                    <a:gd name="connsiteY2" fmla="*/ 64945 h 126642"/>
                    <a:gd name="connsiteX3" fmla="*/ 95774 w 197898"/>
                    <a:gd name="connsiteY3" fmla="*/ 126642 h 126642"/>
                    <a:gd name="connsiteX4" fmla="*/ 0 w 197898"/>
                    <a:gd name="connsiteY4" fmla="*/ 64945 h 126642"/>
                    <a:gd name="connsiteX0" fmla="*/ 2745 w 200643"/>
                    <a:gd name="connsiteY0" fmla="*/ 65868 h 127565"/>
                    <a:gd name="connsiteX1" fmla="*/ 32367 w 200643"/>
                    <a:gd name="connsiteY1" fmla="*/ 30149 h 127565"/>
                    <a:gd name="connsiteX2" fmla="*/ 98519 w 200643"/>
                    <a:gd name="connsiteY2" fmla="*/ 923 h 127565"/>
                    <a:gd name="connsiteX3" fmla="*/ 200643 w 200643"/>
                    <a:gd name="connsiteY3" fmla="*/ 65868 h 127565"/>
                    <a:gd name="connsiteX4" fmla="*/ 98519 w 200643"/>
                    <a:gd name="connsiteY4" fmla="*/ 127565 h 127565"/>
                    <a:gd name="connsiteX5" fmla="*/ 2745 w 200643"/>
                    <a:gd name="connsiteY5" fmla="*/ 65868 h 127565"/>
                    <a:gd name="connsiteX0" fmla="*/ 2745 w 200643"/>
                    <a:gd name="connsiteY0" fmla="*/ 65868 h 128583"/>
                    <a:gd name="connsiteX1" fmla="*/ 32367 w 200643"/>
                    <a:gd name="connsiteY1" fmla="*/ 30149 h 128583"/>
                    <a:gd name="connsiteX2" fmla="*/ 98519 w 200643"/>
                    <a:gd name="connsiteY2" fmla="*/ 923 h 128583"/>
                    <a:gd name="connsiteX3" fmla="*/ 200643 w 200643"/>
                    <a:gd name="connsiteY3" fmla="*/ 65868 h 128583"/>
                    <a:gd name="connsiteX4" fmla="*/ 98519 w 200643"/>
                    <a:gd name="connsiteY4" fmla="*/ 127565 h 128583"/>
                    <a:gd name="connsiteX5" fmla="*/ 45068 w 200643"/>
                    <a:gd name="connsiteY5" fmla="*/ 101586 h 128583"/>
                    <a:gd name="connsiteX6" fmla="*/ 2745 w 200643"/>
                    <a:gd name="connsiteY6" fmla="*/ 65868 h 128583"/>
                    <a:gd name="connsiteX0" fmla="*/ 16032 w 171607"/>
                    <a:gd name="connsiteY0" fmla="*/ 101586 h 128853"/>
                    <a:gd name="connsiteX1" fmla="*/ 3331 w 171607"/>
                    <a:gd name="connsiteY1" fmla="*/ 30149 h 128853"/>
                    <a:gd name="connsiteX2" fmla="*/ 69483 w 171607"/>
                    <a:gd name="connsiteY2" fmla="*/ 923 h 128853"/>
                    <a:gd name="connsiteX3" fmla="*/ 171607 w 171607"/>
                    <a:gd name="connsiteY3" fmla="*/ 65868 h 128853"/>
                    <a:gd name="connsiteX4" fmla="*/ 69483 w 171607"/>
                    <a:gd name="connsiteY4" fmla="*/ 127565 h 128853"/>
                    <a:gd name="connsiteX5" fmla="*/ 16032 w 171607"/>
                    <a:gd name="connsiteY5" fmla="*/ 101586 h 128853"/>
                    <a:gd name="connsiteX0" fmla="*/ 45673 w 201248"/>
                    <a:gd name="connsiteY0" fmla="*/ 107109 h 134376"/>
                    <a:gd name="connsiteX1" fmla="*/ 1222 w 201248"/>
                    <a:gd name="connsiteY1" fmla="*/ 9695 h 134376"/>
                    <a:gd name="connsiteX2" fmla="*/ 99124 w 201248"/>
                    <a:gd name="connsiteY2" fmla="*/ 6446 h 134376"/>
                    <a:gd name="connsiteX3" fmla="*/ 201248 w 201248"/>
                    <a:gd name="connsiteY3" fmla="*/ 71391 h 134376"/>
                    <a:gd name="connsiteX4" fmla="*/ 99124 w 201248"/>
                    <a:gd name="connsiteY4" fmla="*/ 133088 h 134376"/>
                    <a:gd name="connsiteX5" fmla="*/ 45673 w 201248"/>
                    <a:gd name="connsiteY5" fmla="*/ 107109 h 134376"/>
                    <a:gd name="connsiteX0" fmla="*/ 11163 w 204838"/>
                    <a:gd name="connsiteY0" fmla="*/ 142828 h 150169"/>
                    <a:gd name="connsiteX1" fmla="*/ 4812 w 204838"/>
                    <a:gd name="connsiteY1" fmla="*/ 9695 h 150169"/>
                    <a:gd name="connsiteX2" fmla="*/ 102714 w 204838"/>
                    <a:gd name="connsiteY2" fmla="*/ 6446 h 150169"/>
                    <a:gd name="connsiteX3" fmla="*/ 204838 w 204838"/>
                    <a:gd name="connsiteY3" fmla="*/ 71391 h 150169"/>
                    <a:gd name="connsiteX4" fmla="*/ 102714 w 204838"/>
                    <a:gd name="connsiteY4" fmla="*/ 133088 h 150169"/>
                    <a:gd name="connsiteX5" fmla="*/ 11163 w 204838"/>
                    <a:gd name="connsiteY5" fmla="*/ 142828 h 150169"/>
                    <a:gd name="connsiteX0" fmla="*/ 11163 w 204838"/>
                    <a:gd name="connsiteY0" fmla="*/ 142828 h 152132"/>
                    <a:gd name="connsiteX1" fmla="*/ 4812 w 204838"/>
                    <a:gd name="connsiteY1" fmla="*/ 9695 h 152132"/>
                    <a:gd name="connsiteX2" fmla="*/ 102714 w 204838"/>
                    <a:gd name="connsiteY2" fmla="*/ 6446 h 152132"/>
                    <a:gd name="connsiteX3" fmla="*/ 204838 w 204838"/>
                    <a:gd name="connsiteY3" fmla="*/ 71391 h 152132"/>
                    <a:gd name="connsiteX4" fmla="*/ 112239 w 204838"/>
                    <a:gd name="connsiteY4" fmla="*/ 139583 h 152132"/>
                    <a:gd name="connsiteX5" fmla="*/ 11163 w 204838"/>
                    <a:gd name="connsiteY5" fmla="*/ 142828 h 152132"/>
                    <a:gd name="connsiteX0" fmla="*/ 11163 w 204838"/>
                    <a:gd name="connsiteY0" fmla="*/ 138209 h 147513"/>
                    <a:gd name="connsiteX1" fmla="*/ 4812 w 204838"/>
                    <a:gd name="connsiteY1" fmla="*/ 5076 h 147513"/>
                    <a:gd name="connsiteX2" fmla="*/ 102714 w 204838"/>
                    <a:gd name="connsiteY2" fmla="*/ 1827 h 147513"/>
                    <a:gd name="connsiteX3" fmla="*/ 204838 w 204838"/>
                    <a:gd name="connsiteY3" fmla="*/ 66772 h 147513"/>
                    <a:gd name="connsiteX4" fmla="*/ 112239 w 204838"/>
                    <a:gd name="connsiteY4" fmla="*/ 134964 h 147513"/>
                    <a:gd name="connsiteX5" fmla="*/ 11163 w 204838"/>
                    <a:gd name="connsiteY5" fmla="*/ 138209 h 147513"/>
                    <a:gd name="connsiteX0" fmla="*/ 6351 w 200026"/>
                    <a:gd name="connsiteY0" fmla="*/ 138209 h 147513"/>
                    <a:gd name="connsiteX1" fmla="*/ 0 w 200026"/>
                    <a:gd name="connsiteY1" fmla="*/ 5076 h 147513"/>
                    <a:gd name="connsiteX2" fmla="*/ 97902 w 200026"/>
                    <a:gd name="connsiteY2" fmla="*/ 1827 h 147513"/>
                    <a:gd name="connsiteX3" fmla="*/ 200026 w 200026"/>
                    <a:gd name="connsiteY3" fmla="*/ 66772 h 147513"/>
                    <a:gd name="connsiteX4" fmla="*/ 107427 w 200026"/>
                    <a:gd name="connsiteY4" fmla="*/ 134964 h 147513"/>
                    <a:gd name="connsiteX5" fmla="*/ 6351 w 200026"/>
                    <a:gd name="connsiteY5" fmla="*/ 138209 h 147513"/>
                    <a:gd name="connsiteX0" fmla="*/ 0 w 203200"/>
                    <a:gd name="connsiteY0" fmla="*/ 144704 h 152281"/>
                    <a:gd name="connsiteX1" fmla="*/ 3174 w 203200"/>
                    <a:gd name="connsiteY1" fmla="*/ 5076 h 152281"/>
                    <a:gd name="connsiteX2" fmla="*/ 101076 w 203200"/>
                    <a:gd name="connsiteY2" fmla="*/ 1827 h 152281"/>
                    <a:gd name="connsiteX3" fmla="*/ 203200 w 203200"/>
                    <a:gd name="connsiteY3" fmla="*/ 66772 h 152281"/>
                    <a:gd name="connsiteX4" fmla="*/ 110601 w 203200"/>
                    <a:gd name="connsiteY4" fmla="*/ 134964 h 152281"/>
                    <a:gd name="connsiteX5" fmla="*/ 0 w 203200"/>
                    <a:gd name="connsiteY5" fmla="*/ 144704 h 152281"/>
                    <a:gd name="connsiteX0" fmla="*/ 3176 w 200026"/>
                    <a:gd name="connsiteY0" fmla="*/ 134962 h 145392"/>
                    <a:gd name="connsiteX1" fmla="*/ 0 w 200026"/>
                    <a:gd name="connsiteY1" fmla="*/ 5076 h 145392"/>
                    <a:gd name="connsiteX2" fmla="*/ 97902 w 200026"/>
                    <a:gd name="connsiteY2" fmla="*/ 1827 h 145392"/>
                    <a:gd name="connsiteX3" fmla="*/ 200026 w 200026"/>
                    <a:gd name="connsiteY3" fmla="*/ 66772 h 145392"/>
                    <a:gd name="connsiteX4" fmla="*/ 107427 w 200026"/>
                    <a:gd name="connsiteY4" fmla="*/ 134964 h 145392"/>
                    <a:gd name="connsiteX5" fmla="*/ 3176 w 200026"/>
                    <a:gd name="connsiteY5" fmla="*/ 134962 h 145392"/>
                    <a:gd name="connsiteX0" fmla="*/ 3176 w 200026"/>
                    <a:gd name="connsiteY0" fmla="*/ 134962 h 134964"/>
                    <a:gd name="connsiteX1" fmla="*/ 0 w 200026"/>
                    <a:gd name="connsiteY1" fmla="*/ 5076 h 134964"/>
                    <a:gd name="connsiteX2" fmla="*/ 97902 w 200026"/>
                    <a:gd name="connsiteY2" fmla="*/ 1827 h 134964"/>
                    <a:gd name="connsiteX3" fmla="*/ 200026 w 200026"/>
                    <a:gd name="connsiteY3" fmla="*/ 66772 h 134964"/>
                    <a:gd name="connsiteX4" fmla="*/ 107427 w 200026"/>
                    <a:gd name="connsiteY4" fmla="*/ 134964 h 134964"/>
                    <a:gd name="connsiteX5" fmla="*/ 3176 w 200026"/>
                    <a:gd name="connsiteY5" fmla="*/ 134962 h 134964"/>
                    <a:gd name="connsiteX0" fmla="*/ 3176 w 200026"/>
                    <a:gd name="connsiteY0" fmla="*/ 133315 h 133317"/>
                    <a:gd name="connsiteX1" fmla="*/ 0 w 200026"/>
                    <a:gd name="connsiteY1" fmla="*/ 3429 h 133317"/>
                    <a:gd name="connsiteX2" fmla="*/ 97902 w 200026"/>
                    <a:gd name="connsiteY2" fmla="*/ 180 h 133317"/>
                    <a:gd name="connsiteX3" fmla="*/ 200026 w 200026"/>
                    <a:gd name="connsiteY3" fmla="*/ 65125 h 133317"/>
                    <a:gd name="connsiteX4" fmla="*/ 107427 w 200026"/>
                    <a:gd name="connsiteY4" fmla="*/ 133317 h 133317"/>
                    <a:gd name="connsiteX5" fmla="*/ 3176 w 200026"/>
                    <a:gd name="connsiteY5" fmla="*/ 133315 h 133317"/>
                    <a:gd name="connsiteX0" fmla="*/ 3176 w 201833"/>
                    <a:gd name="connsiteY0" fmla="*/ 133315 h 133317"/>
                    <a:gd name="connsiteX1" fmla="*/ 0 w 201833"/>
                    <a:gd name="connsiteY1" fmla="*/ 3429 h 133317"/>
                    <a:gd name="connsiteX2" fmla="*/ 97902 w 201833"/>
                    <a:gd name="connsiteY2" fmla="*/ 180 h 133317"/>
                    <a:gd name="connsiteX3" fmla="*/ 200026 w 201833"/>
                    <a:gd name="connsiteY3" fmla="*/ 65125 h 133317"/>
                    <a:gd name="connsiteX4" fmla="*/ 107427 w 201833"/>
                    <a:gd name="connsiteY4" fmla="*/ 133317 h 133317"/>
                    <a:gd name="connsiteX5" fmla="*/ 3176 w 201833"/>
                    <a:gd name="connsiteY5" fmla="*/ 133315 h 133317"/>
                    <a:gd name="connsiteX0" fmla="*/ 3176 w 201833"/>
                    <a:gd name="connsiteY0" fmla="*/ 133433 h 133435"/>
                    <a:gd name="connsiteX1" fmla="*/ 0 w 201833"/>
                    <a:gd name="connsiteY1" fmla="*/ 3547 h 133435"/>
                    <a:gd name="connsiteX2" fmla="*/ 97902 w 201833"/>
                    <a:gd name="connsiteY2" fmla="*/ 298 h 133435"/>
                    <a:gd name="connsiteX3" fmla="*/ 200026 w 201833"/>
                    <a:gd name="connsiteY3" fmla="*/ 65243 h 133435"/>
                    <a:gd name="connsiteX4" fmla="*/ 107427 w 201833"/>
                    <a:gd name="connsiteY4" fmla="*/ 133435 h 133435"/>
                    <a:gd name="connsiteX5" fmla="*/ 3176 w 201833"/>
                    <a:gd name="connsiteY5" fmla="*/ 133433 h 133435"/>
                    <a:gd name="connsiteX0" fmla="*/ 3176 w 200170"/>
                    <a:gd name="connsiteY0" fmla="*/ 133433 h 133435"/>
                    <a:gd name="connsiteX1" fmla="*/ 0 w 200170"/>
                    <a:gd name="connsiteY1" fmla="*/ 3547 h 133435"/>
                    <a:gd name="connsiteX2" fmla="*/ 97902 w 200170"/>
                    <a:gd name="connsiteY2" fmla="*/ 298 h 133435"/>
                    <a:gd name="connsiteX3" fmla="*/ 200026 w 200170"/>
                    <a:gd name="connsiteY3" fmla="*/ 65243 h 133435"/>
                    <a:gd name="connsiteX4" fmla="*/ 107427 w 200170"/>
                    <a:gd name="connsiteY4" fmla="*/ 133435 h 133435"/>
                    <a:gd name="connsiteX5" fmla="*/ 3176 w 200170"/>
                    <a:gd name="connsiteY5" fmla="*/ 133433 h 133435"/>
                    <a:gd name="connsiteX0" fmla="*/ 3176 w 200175"/>
                    <a:gd name="connsiteY0" fmla="*/ 133433 h 133435"/>
                    <a:gd name="connsiteX1" fmla="*/ 0 w 200175"/>
                    <a:gd name="connsiteY1" fmla="*/ 3547 h 133435"/>
                    <a:gd name="connsiteX2" fmla="*/ 97902 w 200175"/>
                    <a:gd name="connsiteY2" fmla="*/ 298 h 133435"/>
                    <a:gd name="connsiteX3" fmla="*/ 200026 w 200175"/>
                    <a:gd name="connsiteY3" fmla="*/ 65243 h 133435"/>
                    <a:gd name="connsiteX4" fmla="*/ 109460 w 200175"/>
                    <a:gd name="connsiteY4" fmla="*/ 133435 h 133435"/>
                    <a:gd name="connsiteX5" fmla="*/ 3176 w 200175"/>
                    <a:gd name="connsiteY5" fmla="*/ 133433 h 133435"/>
                    <a:gd name="connsiteX0" fmla="*/ 3176 w 204233"/>
                    <a:gd name="connsiteY0" fmla="*/ 133384 h 133386"/>
                    <a:gd name="connsiteX1" fmla="*/ 0 w 204233"/>
                    <a:gd name="connsiteY1" fmla="*/ 3498 h 133386"/>
                    <a:gd name="connsiteX2" fmla="*/ 97902 w 204233"/>
                    <a:gd name="connsiteY2" fmla="*/ 249 h 133386"/>
                    <a:gd name="connsiteX3" fmla="*/ 204093 w 204233"/>
                    <a:gd name="connsiteY3" fmla="*/ 69177 h 133386"/>
                    <a:gd name="connsiteX4" fmla="*/ 109460 w 204233"/>
                    <a:gd name="connsiteY4" fmla="*/ 133386 h 133386"/>
                    <a:gd name="connsiteX5" fmla="*/ 3176 w 204233"/>
                    <a:gd name="connsiteY5" fmla="*/ 133384 h 133386"/>
                    <a:gd name="connsiteX0" fmla="*/ 3176 w 204233"/>
                    <a:gd name="connsiteY0" fmla="*/ 133384 h 133384"/>
                    <a:gd name="connsiteX1" fmla="*/ 0 w 204233"/>
                    <a:gd name="connsiteY1" fmla="*/ 3498 h 133384"/>
                    <a:gd name="connsiteX2" fmla="*/ 97902 w 204233"/>
                    <a:gd name="connsiteY2" fmla="*/ 249 h 133384"/>
                    <a:gd name="connsiteX3" fmla="*/ 204093 w 204233"/>
                    <a:gd name="connsiteY3" fmla="*/ 69177 h 133384"/>
                    <a:gd name="connsiteX4" fmla="*/ 109460 w 204233"/>
                    <a:gd name="connsiteY4" fmla="*/ 132058 h 133384"/>
                    <a:gd name="connsiteX5" fmla="*/ 3176 w 204233"/>
                    <a:gd name="connsiteY5" fmla="*/ 133384 h 133384"/>
                    <a:gd name="connsiteX0" fmla="*/ 3176 w 204242"/>
                    <a:gd name="connsiteY0" fmla="*/ 133384 h 133384"/>
                    <a:gd name="connsiteX1" fmla="*/ 0 w 204242"/>
                    <a:gd name="connsiteY1" fmla="*/ 3498 h 133384"/>
                    <a:gd name="connsiteX2" fmla="*/ 97902 w 204242"/>
                    <a:gd name="connsiteY2" fmla="*/ 249 h 133384"/>
                    <a:gd name="connsiteX3" fmla="*/ 204093 w 204242"/>
                    <a:gd name="connsiteY3" fmla="*/ 69177 h 133384"/>
                    <a:gd name="connsiteX4" fmla="*/ 109460 w 204242"/>
                    <a:gd name="connsiteY4" fmla="*/ 132058 h 133384"/>
                    <a:gd name="connsiteX5" fmla="*/ 3176 w 204242"/>
                    <a:gd name="connsiteY5" fmla="*/ 133384 h 133384"/>
                    <a:gd name="connsiteX0" fmla="*/ 3176 w 204242"/>
                    <a:gd name="connsiteY0" fmla="*/ 130760 h 130760"/>
                    <a:gd name="connsiteX1" fmla="*/ 0 w 204242"/>
                    <a:gd name="connsiteY1" fmla="*/ 874 h 130760"/>
                    <a:gd name="connsiteX2" fmla="*/ 97902 w 204242"/>
                    <a:gd name="connsiteY2" fmla="*/ 280 h 130760"/>
                    <a:gd name="connsiteX3" fmla="*/ 204093 w 204242"/>
                    <a:gd name="connsiteY3" fmla="*/ 66553 h 130760"/>
                    <a:gd name="connsiteX4" fmla="*/ 109460 w 204242"/>
                    <a:gd name="connsiteY4" fmla="*/ 129434 h 130760"/>
                    <a:gd name="connsiteX5" fmla="*/ 3176 w 204242"/>
                    <a:gd name="connsiteY5" fmla="*/ 130760 h 130760"/>
                    <a:gd name="connsiteX0" fmla="*/ 3176 w 204242"/>
                    <a:gd name="connsiteY0" fmla="*/ 132088 h 132088"/>
                    <a:gd name="connsiteX1" fmla="*/ 0 w 204242"/>
                    <a:gd name="connsiteY1" fmla="*/ 874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  <a:gd name="connsiteX0" fmla="*/ 9277 w 210343"/>
                    <a:gd name="connsiteY0" fmla="*/ 132088 h 132088"/>
                    <a:gd name="connsiteX1" fmla="*/ 0 w 210343"/>
                    <a:gd name="connsiteY1" fmla="*/ 874 h 132088"/>
                    <a:gd name="connsiteX2" fmla="*/ 104003 w 210343"/>
                    <a:gd name="connsiteY2" fmla="*/ 280 h 132088"/>
                    <a:gd name="connsiteX3" fmla="*/ 210194 w 210343"/>
                    <a:gd name="connsiteY3" fmla="*/ 66553 h 132088"/>
                    <a:gd name="connsiteX4" fmla="*/ 115561 w 210343"/>
                    <a:gd name="connsiteY4" fmla="*/ 129434 h 132088"/>
                    <a:gd name="connsiteX5" fmla="*/ 9277 w 210343"/>
                    <a:gd name="connsiteY5" fmla="*/ 132088 h 132088"/>
                    <a:gd name="connsiteX0" fmla="*/ 3176 w 204242"/>
                    <a:gd name="connsiteY0" fmla="*/ 132088 h 132088"/>
                    <a:gd name="connsiteX1" fmla="*/ 0 w 204242"/>
                    <a:gd name="connsiteY1" fmla="*/ 2202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242" h="132088">
                      <a:moveTo>
                        <a:pt x="3176" y="132088"/>
                      </a:moveTo>
                      <a:cubicBezTo>
                        <a:pt x="2117" y="88793"/>
                        <a:pt x="1059" y="45497"/>
                        <a:pt x="0" y="2202"/>
                      </a:cubicBezTo>
                      <a:lnTo>
                        <a:pt x="97902" y="280"/>
                      </a:lnTo>
                      <a:cubicBezTo>
                        <a:pt x="134415" y="-2426"/>
                        <a:pt x="207665" y="14110"/>
                        <a:pt x="204093" y="66553"/>
                      </a:cubicBezTo>
                      <a:cubicBezTo>
                        <a:pt x="207664" y="125490"/>
                        <a:pt x="146336" y="123380"/>
                        <a:pt x="109460" y="129434"/>
                      </a:cubicBezTo>
                      <a:lnTo>
                        <a:pt x="3176" y="1320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2" name="Grupo 34">
                <a:extLst>
                  <a:ext uri="{FF2B5EF4-FFF2-40B4-BE49-F238E27FC236}">
                    <a16:creationId xmlns:a16="http://schemas.microsoft.com/office/drawing/2014/main" id="{77DDBD11-593D-DD4C-9625-C92201350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67093" y="2076750"/>
                <a:ext cx="2136029" cy="2092649"/>
                <a:chOff x="1229077" y="11060"/>
                <a:chExt cx="700320" cy="685800"/>
              </a:xfrm>
            </p:grpSpPr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2A8C1072-A7C6-5B48-B121-F614577EE69F}"/>
                    </a:ext>
                  </a:extLst>
                </p:cNvPr>
                <p:cNvSpPr/>
                <p:nvPr/>
              </p:nvSpPr>
              <p:spPr>
                <a:xfrm>
                  <a:off x="1228608" y="10097"/>
                  <a:ext cx="700712" cy="687477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6572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7133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74516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25566"/>
                    <a:gd name="connsiteY0" fmla="*/ 3687 h 689487"/>
                    <a:gd name="connsiteX1" fmla="*/ 449826 w 725566"/>
                    <a:gd name="connsiteY1" fmla="*/ 0 h 689487"/>
                    <a:gd name="connsiteX2" fmla="*/ 725566 w 725566"/>
                    <a:gd name="connsiteY2" fmla="*/ 677671 h 689487"/>
                    <a:gd name="connsiteX3" fmla="*/ 510082 w 725566"/>
                    <a:gd name="connsiteY3" fmla="*/ 687310 h 689487"/>
                    <a:gd name="connsiteX4" fmla="*/ 463301 w 725566"/>
                    <a:gd name="connsiteY4" fmla="*/ 565724 h 689487"/>
                    <a:gd name="connsiteX5" fmla="*/ 260510 w 725566"/>
                    <a:gd name="connsiteY5" fmla="*/ 567813 h 689487"/>
                    <a:gd name="connsiteX6" fmla="*/ 208891 w 725566"/>
                    <a:gd name="connsiteY6" fmla="*/ 687135 h 689487"/>
                    <a:gd name="connsiteX7" fmla="*/ 0 w 725566"/>
                    <a:gd name="connsiteY7" fmla="*/ 689487 h 689487"/>
                    <a:gd name="connsiteX8" fmla="*/ 269158 w 725566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0825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208891 w 712943"/>
                    <a:gd name="connsiteY6" fmla="*/ 683448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72768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55728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00320"/>
                    <a:gd name="connsiteY0" fmla="*/ 0 h 685800"/>
                    <a:gd name="connsiteX1" fmla="*/ 456137 w 700320"/>
                    <a:gd name="connsiteY1" fmla="*/ 5776 h 685800"/>
                    <a:gd name="connsiteX2" fmla="*/ 700320 w 700320"/>
                    <a:gd name="connsiteY2" fmla="*/ 683447 h 685800"/>
                    <a:gd name="connsiteX3" fmla="*/ 510082 w 700320"/>
                    <a:gd name="connsiteY3" fmla="*/ 683623 h 685800"/>
                    <a:gd name="connsiteX4" fmla="*/ 466456 w 700320"/>
                    <a:gd name="connsiteY4" fmla="*/ 565191 h 685800"/>
                    <a:gd name="connsiteX5" fmla="*/ 244731 w 700320"/>
                    <a:gd name="connsiteY5" fmla="*/ 570435 h 685800"/>
                    <a:gd name="connsiteX6" fmla="*/ 199424 w 700320"/>
                    <a:gd name="connsiteY6" fmla="*/ 677139 h 685800"/>
                    <a:gd name="connsiteX7" fmla="*/ 0 w 700320"/>
                    <a:gd name="connsiteY7" fmla="*/ 685800 h 685800"/>
                    <a:gd name="connsiteX8" fmla="*/ 269158 w 700320"/>
                    <a:gd name="connsiteY8" fmla="*/ 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0320" h="685800">
                      <a:moveTo>
                        <a:pt x="269158" y="0"/>
                      </a:moveTo>
                      <a:lnTo>
                        <a:pt x="456137" y="5776"/>
                      </a:lnTo>
                      <a:lnTo>
                        <a:pt x="700320" y="683447"/>
                      </a:lnTo>
                      <a:lnTo>
                        <a:pt x="510082" y="683623"/>
                      </a:lnTo>
                      <a:lnTo>
                        <a:pt x="466456" y="565191"/>
                      </a:lnTo>
                      <a:lnTo>
                        <a:pt x="244731" y="570435"/>
                      </a:lnTo>
                      <a:lnTo>
                        <a:pt x="199424" y="677139"/>
                      </a:lnTo>
                      <a:lnTo>
                        <a:pt x="0" y="685800"/>
                      </a:lnTo>
                      <a:lnTo>
                        <a:pt x="26915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4" name="Triángulo 16">
                  <a:extLst>
                    <a:ext uri="{FF2B5EF4-FFF2-40B4-BE49-F238E27FC236}">
                      <a16:creationId xmlns:a16="http://schemas.microsoft.com/office/drawing/2014/main" id="{37FF0CB2-D4D6-B54D-9E60-A37C83DEAF91}"/>
                    </a:ext>
                  </a:extLst>
                </p:cNvPr>
                <p:cNvSpPr/>
                <p:nvPr/>
              </p:nvSpPr>
              <p:spPr>
                <a:xfrm>
                  <a:off x="1510551" y="220841"/>
                  <a:ext cx="145118" cy="214837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41896"/>
                    <a:gd name="connsiteY0" fmla="*/ 207366 h 210343"/>
                    <a:gd name="connsiteX1" fmla="*/ 75899 w 141896"/>
                    <a:gd name="connsiteY1" fmla="*/ 0 h 210343"/>
                    <a:gd name="connsiteX2" fmla="*/ 141896 w 141896"/>
                    <a:gd name="connsiteY2" fmla="*/ 210343 h 210343"/>
                    <a:gd name="connsiteX3" fmla="*/ 0 w 141896"/>
                    <a:gd name="connsiteY3" fmla="*/ 207366 h 210343"/>
                    <a:gd name="connsiteX0" fmla="*/ 0 w 145052"/>
                    <a:gd name="connsiteY0" fmla="*/ 213675 h 213675"/>
                    <a:gd name="connsiteX1" fmla="*/ 79055 w 145052"/>
                    <a:gd name="connsiteY1" fmla="*/ 0 h 213675"/>
                    <a:gd name="connsiteX2" fmla="*/ 145052 w 145052"/>
                    <a:gd name="connsiteY2" fmla="*/ 210343 h 213675"/>
                    <a:gd name="connsiteX3" fmla="*/ 0 w 145052"/>
                    <a:gd name="connsiteY3" fmla="*/ 213675 h 21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052" h="213675">
                      <a:moveTo>
                        <a:pt x="0" y="213675"/>
                      </a:moveTo>
                      <a:lnTo>
                        <a:pt x="79055" y="0"/>
                      </a:lnTo>
                      <a:lnTo>
                        <a:pt x="145052" y="210343"/>
                      </a:lnTo>
                      <a:lnTo>
                        <a:pt x="0" y="2136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</p:grp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193BA28-2604-574E-A85C-1CDDD5B15D3E}"/>
              </a:ext>
            </a:extLst>
          </p:cNvPr>
          <p:cNvSpPr/>
          <p:nvPr/>
        </p:nvSpPr>
        <p:spPr>
          <a:xfrm>
            <a:off x="12700" y="5985504"/>
            <a:ext cx="12192000" cy="878748"/>
          </a:xfrm>
          <a:prstGeom prst="rect">
            <a:avLst/>
          </a:prstGeom>
          <a:solidFill>
            <a:srgbClr val="2E7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C6F259B-62EC-3643-B80F-642CA562A941}"/>
              </a:ext>
            </a:extLst>
          </p:cNvPr>
          <p:cNvSpPr txBox="1"/>
          <p:nvPr/>
        </p:nvSpPr>
        <p:spPr>
          <a:xfrm>
            <a:off x="576199" y="506652"/>
            <a:ext cx="1984141" cy="400110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Página de inicio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57EA6D4-A1C0-E04E-ACDD-96AFE341334B}"/>
              </a:ext>
            </a:extLst>
          </p:cNvPr>
          <p:cNvSpPr txBox="1"/>
          <p:nvPr/>
        </p:nvSpPr>
        <p:spPr>
          <a:xfrm>
            <a:off x="2922215" y="477902"/>
            <a:ext cx="2299317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¿Quiénes somos?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34F1F6C-7E9B-E344-97FC-94598A2B2E5A}"/>
              </a:ext>
            </a:extLst>
          </p:cNvPr>
          <p:cNvSpPr txBox="1"/>
          <p:nvPr/>
        </p:nvSpPr>
        <p:spPr>
          <a:xfrm>
            <a:off x="5370465" y="466048"/>
            <a:ext cx="2284982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Catálogo de libros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64E5549-72B4-F84F-B49A-167FEA8B8A39}"/>
              </a:ext>
            </a:extLst>
          </p:cNvPr>
          <p:cNvSpPr txBox="1"/>
          <p:nvPr/>
        </p:nvSpPr>
        <p:spPr>
          <a:xfrm>
            <a:off x="7791423" y="466720"/>
            <a:ext cx="1797596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Blog del autor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8163BC6-C1C2-3E40-B0CA-473A4A87DD1C}"/>
              </a:ext>
            </a:extLst>
          </p:cNvPr>
          <p:cNvSpPr txBox="1"/>
          <p:nvPr/>
        </p:nvSpPr>
        <p:spPr>
          <a:xfrm>
            <a:off x="9750047" y="466012"/>
            <a:ext cx="1238535" cy="522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D660575-735D-8A49-B012-700ED90B2497}"/>
              </a:ext>
            </a:extLst>
          </p:cNvPr>
          <p:cNvSpPr txBox="1"/>
          <p:nvPr/>
        </p:nvSpPr>
        <p:spPr>
          <a:xfrm>
            <a:off x="75160" y="6443215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Nashira, 2022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E2A7AAB-4E20-9544-AF8B-3F7DDC2B79DC}"/>
              </a:ext>
            </a:extLst>
          </p:cNvPr>
          <p:cNvSpPr txBox="1"/>
          <p:nvPr/>
        </p:nvSpPr>
        <p:spPr>
          <a:xfrm>
            <a:off x="2099634" y="602750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Siganos en las redes sociales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D766179F-C76F-CC44-9174-DC62EB979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1" t="38084" r="56677" b="38744"/>
          <a:stretch/>
        </p:blipFill>
        <p:spPr>
          <a:xfrm>
            <a:off x="9514968" y="6099359"/>
            <a:ext cx="857335" cy="604796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4E44BC21-5B91-1645-92D9-75B69A196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" t="39936" r="85581" b="38744"/>
          <a:stretch/>
        </p:blipFill>
        <p:spPr>
          <a:xfrm>
            <a:off x="5980752" y="6083184"/>
            <a:ext cx="743219" cy="610188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75AE7E9D-BED3-B34F-BE77-0C32FAA6D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44" t="39921" r="3913" b="40596"/>
          <a:stretch/>
        </p:blipFill>
        <p:spPr>
          <a:xfrm>
            <a:off x="8602015" y="6089311"/>
            <a:ext cx="801156" cy="610188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55A2F22D-3CD6-9E4A-B614-CDEC1BD0A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60" t="40109" r="30544" b="40110"/>
          <a:stretch/>
        </p:blipFill>
        <p:spPr>
          <a:xfrm>
            <a:off x="7620994" y="6083920"/>
            <a:ext cx="889321" cy="615579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DCE9526D-FD5F-6A40-83B2-C38256C75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" t="29189" r="73970" b="30045"/>
          <a:stretch/>
        </p:blipFill>
        <p:spPr>
          <a:xfrm>
            <a:off x="6796964" y="6083920"/>
            <a:ext cx="741112" cy="5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B1B7C69-F384-C343-BC6C-F8954D3B872E}"/>
              </a:ext>
            </a:extLst>
          </p:cNvPr>
          <p:cNvSpPr txBox="1"/>
          <p:nvPr/>
        </p:nvSpPr>
        <p:spPr>
          <a:xfrm>
            <a:off x="8043751" y="1851291"/>
            <a:ext cx="28777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Siganos en redes sociales</a:t>
            </a: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Pinterest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7E9D56-016E-6748-BD1B-36AD14EB9FEC}"/>
              </a:ext>
            </a:extLst>
          </p:cNvPr>
          <p:cNvSpPr txBox="1"/>
          <p:nvPr/>
        </p:nvSpPr>
        <p:spPr>
          <a:xfrm>
            <a:off x="583324" y="185507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Compre con nosotros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2A4B18-557C-2E4C-88DF-B70D46D33EBE}"/>
              </a:ext>
            </a:extLst>
          </p:cNvPr>
          <p:cNvSpPr txBox="1"/>
          <p:nvPr/>
        </p:nvSpPr>
        <p:spPr>
          <a:xfrm>
            <a:off x="3184635" y="1855076"/>
            <a:ext cx="28648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Servicios al cliente</a:t>
            </a: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Accesibilidad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Opciones de envio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Politica de privacidad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Opciones de devolución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Términos y condiciones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Política de cookies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Administración de cookies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3567A7-5B60-D543-A4A3-C246DD6334E8}"/>
              </a:ext>
            </a:extLst>
          </p:cNvPr>
          <p:cNvSpPr txBox="1"/>
          <p:nvPr/>
        </p:nvSpPr>
        <p:spPr>
          <a:xfrm>
            <a:off x="5542290" y="18512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¿Quiénes somos?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B0728B-A86D-6449-BFC5-388C4E6A5DC0}"/>
              </a:ext>
            </a:extLst>
          </p:cNvPr>
          <p:cNvSpPr txBox="1"/>
          <p:nvPr/>
        </p:nvSpPr>
        <p:spPr>
          <a:xfrm>
            <a:off x="8829063" y="5829154"/>
            <a:ext cx="217239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Boletín inforrmativo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863DBA-3E9E-074A-A347-35EE1C6DE844}"/>
              </a:ext>
            </a:extLst>
          </p:cNvPr>
          <p:cNvSpPr txBox="1"/>
          <p:nvPr/>
        </p:nvSpPr>
        <p:spPr>
          <a:xfrm>
            <a:off x="5635606" y="24976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Preguntas frecuentes</a:t>
            </a:r>
          </a:p>
        </p:txBody>
      </p:sp>
    </p:spTree>
    <p:extLst>
      <p:ext uri="{BB962C8B-B14F-4D97-AF65-F5344CB8AC3E}">
        <p14:creationId xmlns:p14="http://schemas.microsoft.com/office/powerpoint/2010/main" val="329775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DE87C8-36EC-B64C-9349-AEDC98F2C4E7}"/>
              </a:ext>
            </a:extLst>
          </p:cNvPr>
          <p:cNvSpPr txBox="1"/>
          <p:nvPr/>
        </p:nvSpPr>
        <p:spPr>
          <a:xfrm>
            <a:off x="5725517" y="4324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Bolsa de compra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2487276-7832-1946-AC05-D57BF0BA1848}"/>
              </a:ext>
            </a:extLst>
          </p:cNvPr>
          <p:cNvGrpSpPr/>
          <p:nvPr/>
        </p:nvGrpSpPr>
        <p:grpSpPr>
          <a:xfrm>
            <a:off x="2543914" y="453233"/>
            <a:ext cx="2843683" cy="3995730"/>
            <a:chOff x="3627457" y="334531"/>
            <a:chExt cx="2843683" cy="399573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3485785-23A3-E94D-8D80-B79A3AE593E5}"/>
                </a:ext>
              </a:extLst>
            </p:cNvPr>
            <p:cNvSpPr/>
            <p:nvPr/>
          </p:nvSpPr>
          <p:spPr>
            <a:xfrm>
              <a:off x="3627457" y="1534510"/>
              <a:ext cx="2843683" cy="2795751"/>
            </a:xfrm>
            <a:custGeom>
              <a:avLst/>
              <a:gdLst>
                <a:gd name="connsiteX0" fmla="*/ 0 w 2375338"/>
                <a:gd name="connsiteY0" fmla="*/ 0 h 2585545"/>
                <a:gd name="connsiteX1" fmla="*/ 2375338 w 2375338"/>
                <a:gd name="connsiteY1" fmla="*/ 0 h 2585545"/>
                <a:gd name="connsiteX2" fmla="*/ 2375338 w 2375338"/>
                <a:gd name="connsiteY2" fmla="*/ 2585545 h 2585545"/>
                <a:gd name="connsiteX3" fmla="*/ 0 w 2375338"/>
                <a:gd name="connsiteY3" fmla="*/ 2585545 h 2585545"/>
                <a:gd name="connsiteX4" fmla="*/ 0 w 2375338"/>
                <a:gd name="connsiteY4" fmla="*/ 0 h 2585545"/>
                <a:gd name="connsiteX0" fmla="*/ 0 w 3153103"/>
                <a:gd name="connsiteY0" fmla="*/ 0 h 2753711"/>
                <a:gd name="connsiteX1" fmla="*/ 3153103 w 3153103"/>
                <a:gd name="connsiteY1" fmla="*/ 168166 h 2753711"/>
                <a:gd name="connsiteX2" fmla="*/ 3153103 w 3153103"/>
                <a:gd name="connsiteY2" fmla="*/ 2753711 h 2753711"/>
                <a:gd name="connsiteX3" fmla="*/ 777765 w 3153103"/>
                <a:gd name="connsiteY3" fmla="*/ 2753711 h 2753711"/>
                <a:gd name="connsiteX4" fmla="*/ 0 w 3153103"/>
                <a:gd name="connsiteY4" fmla="*/ 0 h 2753711"/>
                <a:gd name="connsiteX0" fmla="*/ 0 w 3804744"/>
                <a:gd name="connsiteY0" fmla="*/ 94592 h 2848303"/>
                <a:gd name="connsiteX1" fmla="*/ 3804744 w 3804744"/>
                <a:gd name="connsiteY1" fmla="*/ 0 h 2848303"/>
                <a:gd name="connsiteX2" fmla="*/ 3153103 w 3804744"/>
                <a:gd name="connsiteY2" fmla="*/ 2848303 h 2848303"/>
                <a:gd name="connsiteX3" fmla="*/ 777765 w 3804744"/>
                <a:gd name="connsiteY3" fmla="*/ 2848303 h 2848303"/>
                <a:gd name="connsiteX4" fmla="*/ 0 w 3804744"/>
                <a:gd name="connsiteY4" fmla="*/ 94592 h 2848303"/>
                <a:gd name="connsiteX0" fmla="*/ 0 w 3794233"/>
                <a:gd name="connsiteY0" fmla="*/ 0 h 2753711"/>
                <a:gd name="connsiteX1" fmla="*/ 3794233 w 3794233"/>
                <a:gd name="connsiteY1" fmla="*/ 1 h 2753711"/>
                <a:gd name="connsiteX2" fmla="*/ 3153103 w 3794233"/>
                <a:gd name="connsiteY2" fmla="*/ 2753711 h 2753711"/>
                <a:gd name="connsiteX3" fmla="*/ 777765 w 3794233"/>
                <a:gd name="connsiteY3" fmla="*/ 2753711 h 2753711"/>
                <a:gd name="connsiteX4" fmla="*/ 0 w 3794233"/>
                <a:gd name="connsiteY4" fmla="*/ 0 h 2753711"/>
                <a:gd name="connsiteX0" fmla="*/ 0 w 3815254"/>
                <a:gd name="connsiteY0" fmla="*/ 42040 h 2795751"/>
                <a:gd name="connsiteX1" fmla="*/ 3815254 w 3815254"/>
                <a:gd name="connsiteY1" fmla="*/ 0 h 2795751"/>
                <a:gd name="connsiteX2" fmla="*/ 3153103 w 3815254"/>
                <a:gd name="connsiteY2" fmla="*/ 2795751 h 2795751"/>
                <a:gd name="connsiteX3" fmla="*/ 777765 w 3815254"/>
                <a:gd name="connsiteY3" fmla="*/ 2795751 h 2795751"/>
                <a:gd name="connsiteX4" fmla="*/ 0 w 3815254"/>
                <a:gd name="connsiteY4" fmla="*/ 42040 h 27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254" h="2795751">
                  <a:moveTo>
                    <a:pt x="0" y="42040"/>
                  </a:moveTo>
                  <a:lnTo>
                    <a:pt x="3815254" y="0"/>
                  </a:lnTo>
                  <a:lnTo>
                    <a:pt x="3153103" y="2795751"/>
                  </a:lnTo>
                  <a:lnTo>
                    <a:pt x="777765" y="2795751"/>
                  </a:lnTo>
                  <a:lnTo>
                    <a:pt x="0" y="4204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Arco 2">
              <a:extLst>
                <a:ext uri="{FF2B5EF4-FFF2-40B4-BE49-F238E27FC236}">
                  <a16:creationId xmlns:a16="http://schemas.microsoft.com/office/drawing/2014/main" id="{507B4342-BD52-434C-9B39-F0A8974DF31D}"/>
                </a:ext>
              </a:extLst>
            </p:cNvPr>
            <p:cNvSpPr/>
            <p:nvPr/>
          </p:nvSpPr>
          <p:spPr>
            <a:xfrm rot="-5400000">
              <a:off x="4080353" y="662117"/>
              <a:ext cx="1881352" cy="1226180"/>
            </a:xfrm>
            <a:prstGeom prst="arc">
              <a:avLst>
                <a:gd name="adj1" fmla="val 14674670"/>
                <a:gd name="adj2" fmla="val 6898265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833A02DC-2076-1341-901E-260CA5A35396}"/>
                </a:ext>
              </a:extLst>
            </p:cNvPr>
            <p:cNvGrpSpPr/>
            <p:nvPr/>
          </p:nvGrpSpPr>
          <p:grpSpPr>
            <a:xfrm>
              <a:off x="4473163" y="1667622"/>
              <a:ext cx="1226179" cy="2578702"/>
              <a:chOff x="504825" y="947738"/>
              <a:chExt cx="2184400" cy="4867275"/>
            </a:xfrm>
          </p:grpSpPr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id="{3E564888-9365-5F4E-81EE-25138659AD72}"/>
                  </a:ext>
                </a:extLst>
              </p:cNvPr>
              <p:cNvSpPr/>
              <p:nvPr/>
            </p:nvSpPr>
            <p:spPr bwMode="auto">
              <a:xfrm>
                <a:off x="504825" y="947738"/>
                <a:ext cx="2184400" cy="4867275"/>
              </a:xfrm>
              <a:custGeom>
                <a:avLst/>
                <a:gdLst>
                  <a:gd name="connsiteX0" fmla="*/ 0 w 1342657"/>
                  <a:gd name="connsiteY0" fmla="*/ 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0 w 1342657"/>
                  <a:gd name="connsiteY4" fmla="*/ 0 h 3230638"/>
                  <a:gd name="connsiteX0" fmla="*/ 189186 w 1342657"/>
                  <a:gd name="connsiteY0" fmla="*/ 14189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189186 w 1342657"/>
                  <a:gd name="connsiteY4" fmla="*/ 141890 h 3230638"/>
                  <a:gd name="connsiteX0" fmla="*/ 189186 w 1342657"/>
                  <a:gd name="connsiteY0" fmla="*/ 0 h 3088748"/>
                  <a:gd name="connsiteX1" fmla="*/ 785609 w 1342657"/>
                  <a:gd name="connsiteY1" fmla="*/ 0 h 3088748"/>
                  <a:gd name="connsiteX2" fmla="*/ 1342657 w 1342657"/>
                  <a:gd name="connsiteY2" fmla="*/ 3088748 h 3088748"/>
                  <a:gd name="connsiteX3" fmla="*/ 0 w 1342657"/>
                  <a:gd name="connsiteY3" fmla="*/ 3088748 h 3088748"/>
                  <a:gd name="connsiteX4" fmla="*/ 189186 w 1342657"/>
                  <a:gd name="connsiteY4" fmla="*/ 0 h 3088748"/>
                  <a:gd name="connsiteX0" fmla="*/ 189186 w 796119"/>
                  <a:gd name="connsiteY0" fmla="*/ 0 h 3088748"/>
                  <a:gd name="connsiteX1" fmla="*/ 785609 w 796119"/>
                  <a:gd name="connsiteY1" fmla="*/ 0 h 3088748"/>
                  <a:gd name="connsiteX2" fmla="*/ 796119 w 796119"/>
                  <a:gd name="connsiteY2" fmla="*/ 687134 h 3088748"/>
                  <a:gd name="connsiteX3" fmla="*/ 0 w 796119"/>
                  <a:gd name="connsiteY3" fmla="*/ 3088748 h 3088748"/>
                  <a:gd name="connsiteX4" fmla="*/ 189186 w 796119"/>
                  <a:gd name="connsiteY4" fmla="*/ 0 h 3088748"/>
                  <a:gd name="connsiteX0" fmla="*/ 0 w 606933"/>
                  <a:gd name="connsiteY0" fmla="*/ 0 h 687134"/>
                  <a:gd name="connsiteX1" fmla="*/ 596423 w 606933"/>
                  <a:gd name="connsiteY1" fmla="*/ 0 h 687134"/>
                  <a:gd name="connsiteX2" fmla="*/ 606933 w 606933"/>
                  <a:gd name="connsiteY2" fmla="*/ 687134 h 687134"/>
                  <a:gd name="connsiteX3" fmla="*/ 5255 w 606933"/>
                  <a:gd name="connsiteY3" fmla="*/ 681879 h 687134"/>
                  <a:gd name="connsiteX4" fmla="*/ 0 w 606933"/>
                  <a:gd name="connsiteY4" fmla="*/ 0 h 687134"/>
                  <a:gd name="connsiteX0" fmla="*/ 0 w 606933"/>
                  <a:gd name="connsiteY0" fmla="*/ 0 h 687134"/>
                  <a:gd name="connsiteX1" fmla="*/ 390716 w 606933"/>
                  <a:gd name="connsiteY1" fmla="*/ 381 h 687134"/>
                  <a:gd name="connsiteX2" fmla="*/ 596423 w 606933"/>
                  <a:gd name="connsiteY2" fmla="*/ 0 h 687134"/>
                  <a:gd name="connsiteX3" fmla="*/ 606933 w 606933"/>
                  <a:gd name="connsiteY3" fmla="*/ 687134 h 687134"/>
                  <a:gd name="connsiteX4" fmla="*/ 5255 w 606933"/>
                  <a:gd name="connsiteY4" fmla="*/ 681879 h 687134"/>
                  <a:gd name="connsiteX5" fmla="*/ 0 w 606933"/>
                  <a:gd name="connsiteY5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90716 w 606933"/>
                  <a:gd name="connsiteY2" fmla="*/ 381 h 687134"/>
                  <a:gd name="connsiteX3" fmla="*/ 596423 w 606933"/>
                  <a:gd name="connsiteY3" fmla="*/ 0 h 687134"/>
                  <a:gd name="connsiteX4" fmla="*/ 606933 w 606933"/>
                  <a:gd name="connsiteY4" fmla="*/ 687134 h 687134"/>
                  <a:gd name="connsiteX5" fmla="*/ 5255 w 606933"/>
                  <a:gd name="connsiteY5" fmla="*/ 681879 h 687134"/>
                  <a:gd name="connsiteX6" fmla="*/ 0 w 606933"/>
                  <a:gd name="connsiteY6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04991 w 606933"/>
                  <a:gd name="connsiteY2" fmla="*/ 3556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5255 w 606933"/>
                  <a:gd name="connsiteY7" fmla="*/ 681879 h 687134"/>
                  <a:gd name="connsiteX8" fmla="*/ 0 w 606933"/>
                  <a:gd name="connsiteY8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09741 w 606933"/>
                  <a:gd name="connsiteY7" fmla="*/ 683006 h 687134"/>
                  <a:gd name="connsiteX8" fmla="*/ 5255 w 606933"/>
                  <a:gd name="connsiteY8" fmla="*/ 681879 h 687134"/>
                  <a:gd name="connsiteX9" fmla="*/ 0 w 606933"/>
                  <a:gd name="connsiteY9" fmla="*/ 0 h 687134"/>
                  <a:gd name="connsiteX0" fmla="*/ 0 w 606933"/>
                  <a:gd name="connsiteY0" fmla="*/ 0 h 689356"/>
                  <a:gd name="connsiteX1" fmla="*/ 174816 w 606933"/>
                  <a:gd name="connsiteY1" fmla="*/ 3556 h 689356"/>
                  <a:gd name="connsiteX2" fmla="*/ 400241 w 606933"/>
                  <a:gd name="connsiteY2" fmla="*/ 336931 h 689356"/>
                  <a:gd name="connsiteX3" fmla="*/ 390716 w 606933"/>
                  <a:gd name="connsiteY3" fmla="*/ 381 h 689356"/>
                  <a:gd name="connsiteX4" fmla="*/ 596423 w 606933"/>
                  <a:gd name="connsiteY4" fmla="*/ 0 h 689356"/>
                  <a:gd name="connsiteX5" fmla="*/ 606933 w 606933"/>
                  <a:gd name="connsiteY5" fmla="*/ 687134 h 689356"/>
                  <a:gd name="connsiteX6" fmla="*/ 438341 w 606933"/>
                  <a:gd name="connsiteY6" fmla="*/ 686181 h 689356"/>
                  <a:gd name="connsiteX7" fmla="*/ 320866 w 606933"/>
                  <a:gd name="connsiteY7" fmla="*/ 689356 h 689356"/>
                  <a:gd name="connsiteX8" fmla="*/ 209741 w 606933"/>
                  <a:gd name="connsiteY8" fmla="*/ 683006 h 689356"/>
                  <a:gd name="connsiteX9" fmla="*/ 5255 w 606933"/>
                  <a:gd name="connsiteY9" fmla="*/ 681879 h 689356"/>
                  <a:gd name="connsiteX10" fmla="*/ 0 w 606933"/>
                  <a:gd name="connsiteY10" fmla="*/ 0 h 689356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6091 w 606933"/>
                  <a:gd name="connsiteY7" fmla="*/ 368681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9266 w 606933"/>
                  <a:gd name="connsiteY7" fmla="*/ 371856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5255 w 606933"/>
                  <a:gd name="connsiteY10" fmla="*/ 681879 h 687134"/>
                  <a:gd name="connsiteX11" fmla="*/ 0 w 606933"/>
                  <a:gd name="connsiteY11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130366 w 606933"/>
                  <a:gd name="connsiteY10" fmla="*/ 683006 h 687134"/>
                  <a:gd name="connsiteX11" fmla="*/ 5255 w 606933"/>
                  <a:gd name="connsiteY11" fmla="*/ 681879 h 687134"/>
                  <a:gd name="connsiteX12" fmla="*/ 0 w 606933"/>
                  <a:gd name="connsiteY12" fmla="*/ 0 h 687134"/>
                  <a:gd name="connsiteX0" fmla="*/ 0 w 606933"/>
                  <a:gd name="connsiteY0" fmla="*/ 0 h 870331"/>
                  <a:gd name="connsiteX1" fmla="*/ 174816 w 606933"/>
                  <a:gd name="connsiteY1" fmla="*/ 3556 h 870331"/>
                  <a:gd name="connsiteX2" fmla="*/ 400241 w 606933"/>
                  <a:gd name="connsiteY2" fmla="*/ 336931 h 870331"/>
                  <a:gd name="connsiteX3" fmla="*/ 390716 w 606933"/>
                  <a:gd name="connsiteY3" fmla="*/ 381 h 870331"/>
                  <a:gd name="connsiteX4" fmla="*/ 508191 w 606933"/>
                  <a:gd name="connsiteY4" fmla="*/ 381 h 870331"/>
                  <a:gd name="connsiteX5" fmla="*/ 596423 w 606933"/>
                  <a:gd name="connsiteY5" fmla="*/ 0 h 870331"/>
                  <a:gd name="connsiteX6" fmla="*/ 606933 w 606933"/>
                  <a:gd name="connsiteY6" fmla="*/ 687134 h 870331"/>
                  <a:gd name="connsiteX7" fmla="*/ 438341 w 606933"/>
                  <a:gd name="connsiteY7" fmla="*/ 686181 h 870331"/>
                  <a:gd name="connsiteX8" fmla="*/ 219266 w 606933"/>
                  <a:gd name="connsiteY8" fmla="*/ 371856 h 870331"/>
                  <a:gd name="connsiteX9" fmla="*/ 209741 w 606933"/>
                  <a:gd name="connsiteY9" fmla="*/ 683006 h 870331"/>
                  <a:gd name="connsiteX10" fmla="*/ 6541 w 606933"/>
                  <a:gd name="connsiteY10" fmla="*/ 870331 h 870331"/>
                  <a:gd name="connsiteX11" fmla="*/ 5255 w 606933"/>
                  <a:gd name="connsiteY11" fmla="*/ 681879 h 870331"/>
                  <a:gd name="connsiteX12" fmla="*/ 0 w 606933"/>
                  <a:gd name="connsiteY12" fmla="*/ 0 h 870331"/>
                  <a:gd name="connsiteX0" fmla="*/ 0 w 606933"/>
                  <a:gd name="connsiteY0" fmla="*/ 313944 h 1184275"/>
                  <a:gd name="connsiteX1" fmla="*/ 174816 w 606933"/>
                  <a:gd name="connsiteY1" fmla="*/ 317500 h 1184275"/>
                  <a:gd name="connsiteX2" fmla="*/ 400241 w 606933"/>
                  <a:gd name="connsiteY2" fmla="*/ 650875 h 1184275"/>
                  <a:gd name="connsiteX3" fmla="*/ 390716 w 606933"/>
                  <a:gd name="connsiteY3" fmla="*/ 314325 h 1184275"/>
                  <a:gd name="connsiteX4" fmla="*/ 581216 w 606933"/>
                  <a:gd name="connsiteY4" fmla="*/ 0 h 1184275"/>
                  <a:gd name="connsiteX5" fmla="*/ 596423 w 606933"/>
                  <a:gd name="connsiteY5" fmla="*/ 313944 h 1184275"/>
                  <a:gd name="connsiteX6" fmla="*/ 606933 w 606933"/>
                  <a:gd name="connsiteY6" fmla="*/ 1001078 h 1184275"/>
                  <a:gd name="connsiteX7" fmla="*/ 438341 w 606933"/>
                  <a:gd name="connsiteY7" fmla="*/ 1000125 h 1184275"/>
                  <a:gd name="connsiteX8" fmla="*/ 219266 w 606933"/>
                  <a:gd name="connsiteY8" fmla="*/ 685800 h 1184275"/>
                  <a:gd name="connsiteX9" fmla="*/ 209741 w 606933"/>
                  <a:gd name="connsiteY9" fmla="*/ 996950 h 1184275"/>
                  <a:gd name="connsiteX10" fmla="*/ 6541 w 606933"/>
                  <a:gd name="connsiteY10" fmla="*/ 1184275 h 1184275"/>
                  <a:gd name="connsiteX11" fmla="*/ 5255 w 606933"/>
                  <a:gd name="connsiteY11" fmla="*/ 995823 h 1184275"/>
                  <a:gd name="connsiteX12" fmla="*/ 0 w 606933"/>
                  <a:gd name="connsiteY12" fmla="*/ 313944 h 1184275"/>
                  <a:gd name="connsiteX0" fmla="*/ 0 w 609791"/>
                  <a:gd name="connsiteY0" fmla="*/ 345694 h 1216025"/>
                  <a:gd name="connsiteX1" fmla="*/ 174816 w 609791"/>
                  <a:gd name="connsiteY1" fmla="*/ 349250 h 1216025"/>
                  <a:gd name="connsiteX2" fmla="*/ 400241 w 609791"/>
                  <a:gd name="connsiteY2" fmla="*/ 682625 h 1216025"/>
                  <a:gd name="connsiteX3" fmla="*/ 390716 w 609791"/>
                  <a:gd name="connsiteY3" fmla="*/ 346075 h 1216025"/>
                  <a:gd name="connsiteX4" fmla="*/ 609791 w 609791"/>
                  <a:gd name="connsiteY4" fmla="*/ 0 h 1216025"/>
                  <a:gd name="connsiteX5" fmla="*/ 596423 w 609791"/>
                  <a:gd name="connsiteY5" fmla="*/ 345694 h 1216025"/>
                  <a:gd name="connsiteX6" fmla="*/ 606933 w 609791"/>
                  <a:gd name="connsiteY6" fmla="*/ 1032828 h 1216025"/>
                  <a:gd name="connsiteX7" fmla="*/ 438341 w 609791"/>
                  <a:gd name="connsiteY7" fmla="*/ 1031875 h 1216025"/>
                  <a:gd name="connsiteX8" fmla="*/ 219266 w 609791"/>
                  <a:gd name="connsiteY8" fmla="*/ 717550 h 1216025"/>
                  <a:gd name="connsiteX9" fmla="*/ 209741 w 609791"/>
                  <a:gd name="connsiteY9" fmla="*/ 1028700 h 1216025"/>
                  <a:gd name="connsiteX10" fmla="*/ 6541 w 609791"/>
                  <a:gd name="connsiteY10" fmla="*/ 1216025 h 1216025"/>
                  <a:gd name="connsiteX11" fmla="*/ 5255 w 609791"/>
                  <a:gd name="connsiteY11" fmla="*/ 1027573 h 1216025"/>
                  <a:gd name="connsiteX12" fmla="*/ 0 w 609791"/>
                  <a:gd name="connsiteY12" fmla="*/ 345694 h 1216025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400241 w 609791"/>
                  <a:gd name="connsiteY2" fmla="*/ 682625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197664 w 609791"/>
                  <a:gd name="connsiteY8" fmla="*/ 619125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47661"/>
                  <a:gd name="connsiteY0" fmla="*/ 474625 h 1579906"/>
                  <a:gd name="connsiteX1" fmla="*/ 174816 w 647661"/>
                  <a:gd name="connsiteY1" fmla="*/ 478181 h 1579906"/>
                  <a:gd name="connsiteX2" fmla="*/ 397841 w 647661"/>
                  <a:gd name="connsiteY2" fmla="*/ 897281 h 1579906"/>
                  <a:gd name="connsiteX3" fmla="*/ 390716 w 647661"/>
                  <a:gd name="connsiteY3" fmla="*/ 475006 h 1579906"/>
                  <a:gd name="connsiteX4" fmla="*/ 647661 w 647661"/>
                  <a:gd name="connsiteY4" fmla="*/ 0 h 1579906"/>
                  <a:gd name="connsiteX5" fmla="*/ 596423 w 647661"/>
                  <a:gd name="connsiteY5" fmla="*/ 474625 h 1579906"/>
                  <a:gd name="connsiteX6" fmla="*/ 606933 w 647661"/>
                  <a:gd name="connsiteY6" fmla="*/ 1161759 h 1579906"/>
                  <a:gd name="connsiteX7" fmla="*/ 438341 w 647661"/>
                  <a:gd name="connsiteY7" fmla="*/ 1160806 h 1579906"/>
                  <a:gd name="connsiteX8" fmla="*/ 197664 w 647661"/>
                  <a:gd name="connsiteY8" fmla="*/ 748056 h 1579906"/>
                  <a:gd name="connsiteX9" fmla="*/ 209741 w 647661"/>
                  <a:gd name="connsiteY9" fmla="*/ 1157631 h 1579906"/>
                  <a:gd name="connsiteX10" fmla="*/ 115 w 647661"/>
                  <a:gd name="connsiteY10" fmla="*/ 1579906 h 1579906"/>
                  <a:gd name="connsiteX11" fmla="*/ 5255 w 647661"/>
                  <a:gd name="connsiteY11" fmla="*/ 1156504 h 1579906"/>
                  <a:gd name="connsiteX12" fmla="*/ 0 w 647661"/>
                  <a:gd name="connsiteY12" fmla="*/ 474625 h 1579906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5 w 710756"/>
                  <a:gd name="connsiteY0" fmla="*/ 474625 h 1678188"/>
                  <a:gd name="connsiteX1" fmla="*/ 237911 w 710756"/>
                  <a:gd name="connsiteY1" fmla="*/ 478181 h 1678188"/>
                  <a:gd name="connsiteX2" fmla="*/ 460936 w 710756"/>
                  <a:gd name="connsiteY2" fmla="*/ 897281 h 1678188"/>
                  <a:gd name="connsiteX3" fmla="*/ 453811 w 710756"/>
                  <a:gd name="connsiteY3" fmla="*/ 475006 h 1678188"/>
                  <a:gd name="connsiteX4" fmla="*/ 710756 w 710756"/>
                  <a:gd name="connsiteY4" fmla="*/ 0 h 1678188"/>
                  <a:gd name="connsiteX5" fmla="*/ 659518 w 710756"/>
                  <a:gd name="connsiteY5" fmla="*/ 474625 h 1678188"/>
                  <a:gd name="connsiteX6" fmla="*/ 670028 w 710756"/>
                  <a:gd name="connsiteY6" fmla="*/ 1161759 h 1678188"/>
                  <a:gd name="connsiteX7" fmla="*/ 501436 w 710756"/>
                  <a:gd name="connsiteY7" fmla="*/ 1160806 h 1678188"/>
                  <a:gd name="connsiteX8" fmla="*/ 260759 w 710756"/>
                  <a:gd name="connsiteY8" fmla="*/ 748056 h 1678188"/>
                  <a:gd name="connsiteX9" fmla="*/ 272836 w 710756"/>
                  <a:gd name="connsiteY9" fmla="*/ 1157631 h 1678188"/>
                  <a:gd name="connsiteX10" fmla="*/ 2 w 710756"/>
                  <a:gd name="connsiteY10" fmla="*/ 1678188 h 1678188"/>
                  <a:gd name="connsiteX11" fmla="*/ 68350 w 710756"/>
                  <a:gd name="connsiteY11" fmla="*/ 1156504 h 1678188"/>
                  <a:gd name="connsiteX12" fmla="*/ 63095 w 710756"/>
                  <a:gd name="connsiteY12" fmla="*/ 474625 h 167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756" h="1678188">
                    <a:moveTo>
                      <a:pt x="63095" y="474625"/>
                    </a:moveTo>
                    <a:lnTo>
                      <a:pt x="237911" y="478181"/>
                    </a:lnTo>
                    <a:lnTo>
                      <a:pt x="460936" y="897281"/>
                    </a:lnTo>
                    <a:lnTo>
                      <a:pt x="453811" y="475006"/>
                    </a:lnTo>
                    <a:cubicBezTo>
                      <a:pt x="460430" y="224181"/>
                      <a:pt x="665734" y="53975"/>
                      <a:pt x="710756" y="0"/>
                    </a:cubicBezTo>
                    <a:cubicBezTo>
                      <a:pt x="679631" y="145923"/>
                      <a:pt x="645572" y="309652"/>
                      <a:pt x="659518" y="474625"/>
                    </a:cubicBezTo>
                    <a:lnTo>
                      <a:pt x="670028" y="1161759"/>
                    </a:lnTo>
                    <a:lnTo>
                      <a:pt x="501436" y="1160806"/>
                    </a:lnTo>
                    <a:lnTo>
                      <a:pt x="260759" y="748056"/>
                    </a:lnTo>
                    <a:lnTo>
                      <a:pt x="272836" y="1157631"/>
                    </a:lnTo>
                    <a:cubicBezTo>
                      <a:pt x="243699" y="1434707"/>
                      <a:pt x="69877" y="1566005"/>
                      <a:pt x="2" y="1678188"/>
                    </a:cubicBezTo>
                    <a:cubicBezTo>
                      <a:pt x="-427" y="1615371"/>
                      <a:pt x="67378" y="1275849"/>
                      <a:pt x="68350" y="1156504"/>
                    </a:cubicBezTo>
                    <a:cubicBezTo>
                      <a:pt x="66598" y="929211"/>
                      <a:pt x="64847" y="701918"/>
                      <a:pt x="63095" y="474625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05EAFF5D-D123-AE44-A88F-63C5025DDEB3}"/>
                  </a:ext>
                </a:extLst>
              </p:cNvPr>
              <p:cNvSpPr/>
              <p:nvPr/>
            </p:nvSpPr>
            <p:spPr bwMode="auto">
              <a:xfrm>
                <a:off x="1389063" y="3103564"/>
                <a:ext cx="450850" cy="4333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2F93A70B-6560-7042-B6BD-DD0E554FDD93}"/>
              </a:ext>
            </a:extLst>
          </p:cNvPr>
          <p:cNvGrpSpPr/>
          <p:nvPr/>
        </p:nvGrpSpPr>
        <p:grpSpPr>
          <a:xfrm>
            <a:off x="906024" y="828573"/>
            <a:ext cx="922776" cy="1249154"/>
            <a:chOff x="3627457" y="334531"/>
            <a:chExt cx="2843683" cy="3995730"/>
          </a:xfrm>
        </p:grpSpPr>
        <p:sp>
          <p:nvSpPr>
            <p:cNvPr id="10" name="Rectángulo 1">
              <a:extLst>
                <a:ext uri="{FF2B5EF4-FFF2-40B4-BE49-F238E27FC236}">
                  <a16:creationId xmlns:a16="http://schemas.microsoft.com/office/drawing/2014/main" id="{83D30699-D764-6043-BE51-04A5A342C74C}"/>
                </a:ext>
              </a:extLst>
            </p:cNvPr>
            <p:cNvSpPr/>
            <p:nvPr/>
          </p:nvSpPr>
          <p:spPr>
            <a:xfrm>
              <a:off x="3627457" y="1534510"/>
              <a:ext cx="2843683" cy="2795751"/>
            </a:xfrm>
            <a:custGeom>
              <a:avLst/>
              <a:gdLst>
                <a:gd name="connsiteX0" fmla="*/ 0 w 2375338"/>
                <a:gd name="connsiteY0" fmla="*/ 0 h 2585545"/>
                <a:gd name="connsiteX1" fmla="*/ 2375338 w 2375338"/>
                <a:gd name="connsiteY1" fmla="*/ 0 h 2585545"/>
                <a:gd name="connsiteX2" fmla="*/ 2375338 w 2375338"/>
                <a:gd name="connsiteY2" fmla="*/ 2585545 h 2585545"/>
                <a:gd name="connsiteX3" fmla="*/ 0 w 2375338"/>
                <a:gd name="connsiteY3" fmla="*/ 2585545 h 2585545"/>
                <a:gd name="connsiteX4" fmla="*/ 0 w 2375338"/>
                <a:gd name="connsiteY4" fmla="*/ 0 h 2585545"/>
                <a:gd name="connsiteX0" fmla="*/ 0 w 3153103"/>
                <a:gd name="connsiteY0" fmla="*/ 0 h 2753711"/>
                <a:gd name="connsiteX1" fmla="*/ 3153103 w 3153103"/>
                <a:gd name="connsiteY1" fmla="*/ 168166 h 2753711"/>
                <a:gd name="connsiteX2" fmla="*/ 3153103 w 3153103"/>
                <a:gd name="connsiteY2" fmla="*/ 2753711 h 2753711"/>
                <a:gd name="connsiteX3" fmla="*/ 777765 w 3153103"/>
                <a:gd name="connsiteY3" fmla="*/ 2753711 h 2753711"/>
                <a:gd name="connsiteX4" fmla="*/ 0 w 3153103"/>
                <a:gd name="connsiteY4" fmla="*/ 0 h 2753711"/>
                <a:gd name="connsiteX0" fmla="*/ 0 w 3804744"/>
                <a:gd name="connsiteY0" fmla="*/ 94592 h 2848303"/>
                <a:gd name="connsiteX1" fmla="*/ 3804744 w 3804744"/>
                <a:gd name="connsiteY1" fmla="*/ 0 h 2848303"/>
                <a:gd name="connsiteX2" fmla="*/ 3153103 w 3804744"/>
                <a:gd name="connsiteY2" fmla="*/ 2848303 h 2848303"/>
                <a:gd name="connsiteX3" fmla="*/ 777765 w 3804744"/>
                <a:gd name="connsiteY3" fmla="*/ 2848303 h 2848303"/>
                <a:gd name="connsiteX4" fmla="*/ 0 w 3804744"/>
                <a:gd name="connsiteY4" fmla="*/ 94592 h 2848303"/>
                <a:gd name="connsiteX0" fmla="*/ 0 w 3794233"/>
                <a:gd name="connsiteY0" fmla="*/ 0 h 2753711"/>
                <a:gd name="connsiteX1" fmla="*/ 3794233 w 3794233"/>
                <a:gd name="connsiteY1" fmla="*/ 1 h 2753711"/>
                <a:gd name="connsiteX2" fmla="*/ 3153103 w 3794233"/>
                <a:gd name="connsiteY2" fmla="*/ 2753711 h 2753711"/>
                <a:gd name="connsiteX3" fmla="*/ 777765 w 3794233"/>
                <a:gd name="connsiteY3" fmla="*/ 2753711 h 2753711"/>
                <a:gd name="connsiteX4" fmla="*/ 0 w 3794233"/>
                <a:gd name="connsiteY4" fmla="*/ 0 h 2753711"/>
                <a:gd name="connsiteX0" fmla="*/ 0 w 3815254"/>
                <a:gd name="connsiteY0" fmla="*/ 42040 h 2795751"/>
                <a:gd name="connsiteX1" fmla="*/ 3815254 w 3815254"/>
                <a:gd name="connsiteY1" fmla="*/ 0 h 2795751"/>
                <a:gd name="connsiteX2" fmla="*/ 3153103 w 3815254"/>
                <a:gd name="connsiteY2" fmla="*/ 2795751 h 2795751"/>
                <a:gd name="connsiteX3" fmla="*/ 777765 w 3815254"/>
                <a:gd name="connsiteY3" fmla="*/ 2795751 h 2795751"/>
                <a:gd name="connsiteX4" fmla="*/ 0 w 3815254"/>
                <a:gd name="connsiteY4" fmla="*/ 42040 h 27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254" h="2795751">
                  <a:moveTo>
                    <a:pt x="0" y="42040"/>
                  </a:moveTo>
                  <a:lnTo>
                    <a:pt x="3815254" y="0"/>
                  </a:lnTo>
                  <a:lnTo>
                    <a:pt x="3153103" y="2795751"/>
                  </a:lnTo>
                  <a:lnTo>
                    <a:pt x="777765" y="2795751"/>
                  </a:lnTo>
                  <a:lnTo>
                    <a:pt x="0" y="4204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AC51AF36-53BB-0843-84D3-BE8FD3CFBEF2}"/>
                </a:ext>
              </a:extLst>
            </p:cNvPr>
            <p:cNvSpPr/>
            <p:nvPr/>
          </p:nvSpPr>
          <p:spPr>
            <a:xfrm rot="-5400000">
              <a:off x="4080353" y="662117"/>
              <a:ext cx="1881352" cy="1226180"/>
            </a:xfrm>
            <a:prstGeom prst="arc">
              <a:avLst>
                <a:gd name="adj1" fmla="val 14674670"/>
                <a:gd name="adj2" fmla="val 6898265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1D33CDA9-EFA3-B843-8660-F2465A49AA5A}"/>
                </a:ext>
              </a:extLst>
            </p:cNvPr>
            <p:cNvGrpSpPr/>
            <p:nvPr/>
          </p:nvGrpSpPr>
          <p:grpSpPr>
            <a:xfrm>
              <a:off x="4473163" y="1667622"/>
              <a:ext cx="1226179" cy="2578702"/>
              <a:chOff x="504825" y="947738"/>
              <a:chExt cx="2184400" cy="4867275"/>
            </a:xfrm>
          </p:grpSpPr>
          <p:sp>
            <p:nvSpPr>
              <p:cNvPr id="13" name="Rectángulo 8">
                <a:extLst>
                  <a:ext uri="{FF2B5EF4-FFF2-40B4-BE49-F238E27FC236}">
                    <a16:creationId xmlns:a16="http://schemas.microsoft.com/office/drawing/2014/main" id="{DE976106-2E5D-EC46-B986-14D652441DF1}"/>
                  </a:ext>
                </a:extLst>
              </p:cNvPr>
              <p:cNvSpPr/>
              <p:nvPr/>
            </p:nvSpPr>
            <p:spPr bwMode="auto">
              <a:xfrm>
                <a:off x="504825" y="947738"/>
                <a:ext cx="2184400" cy="4867275"/>
              </a:xfrm>
              <a:custGeom>
                <a:avLst/>
                <a:gdLst>
                  <a:gd name="connsiteX0" fmla="*/ 0 w 1342657"/>
                  <a:gd name="connsiteY0" fmla="*/ 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0 w 1342657"/>
                  <a:gd name="connsiteY4" fmla="*/ 0 h 3230638"/>
                  <a:gd name="connsiteX0" fmla="*/ 189186 w 1342657"/>
                  <a:gd name="connsiteY0" fmla="*/ 14189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189186 w 1342657"/>
                  <a:gd name="connsiteY4" fmla="*/ 141890 h 3230638"/>
                  <a:gd name="connsiteX0" fmla="*/ 189186 w 1342657"/>
                  <a:gd name="connsiteY0" fmla="*/ 0 h 3088748"/>
                  <a:gd name="connsiteX1" fmla="*/ 785609 w 1342657"/>
                  <a:gd name="connsiteY1" fmla="*/ 0 h 3088748"/>
                  <a:gd name="connsiteX2" fmla="*/ 1342657 w 1342657"/>
                  <a:gd name="connsiteY2" fmla="*/ 3088748 h 3088748"/>
                  <a:gd name="connsiteX3" fmla="*/ 0 w 1342657"/>
                  <a:gd name="connsiteY3" fmla="*/ 3088748 h 3088748"/>
                  <a:gd name="connsiteX4" fmla="*/ 189186 w 1342657"/>
                  <a:gd name="connsiteY4" fmla="*/ 0 h 3088748"/>
                  <a:gd name="connsiteX0" fmla="*/ 189186 w 796119"/>
                  <a:gd name="connsiteY0" fmla="*/ 0 h 3088748"/>
                  <a:gd name="connsiteX1" fmla="*/ 785609 w 796119"/>
                  <a:gd name="connsiteY1" fmla="*/ 0 h 3088748"/>
                  <a:gd name="connsiteX2" fmla="*/ 796119 w 796119"/>
                  <a:gd name="connsiteY2" fmla="*/ 687134 h 3088748"/>
                  <a:gd name="connsiteX3" fmla="*/ 0 w 796119"/>
                  <a:gd name="connsiteY3" fmla="*/ 3088748 h 3088748"/>
                  <a:gd name="connsiteX4" fmla="*/ 189186 w 796119"/>
                  <a:gd name="connsiteY4" fmla="*/ 0 h 3088748"/>
                  <a:gd name="connsiteX0" fmla="*/ 0 w 606933"/>
                  <a:gd name="connsiteY0" fmla="*/ 0 h 687134"/>
                  <a:gd name="connsiteX1" fmla="*/ 596423 w 606933"/>
                  <a:gd name="connsiteY1" fmla="*/ 0 h 687134"/>
                  <a:gd name="connsiteX2" fmla="*/ 606933 w 606933"/>
                  <a:gd name="connsiteY2" fmla="*/ 687134 h 687134"/>
                  <a:gd name="connsiteX3" fmla="*/ 5255 w 606933"/>
                  <a:gd name="connsiteY3" fmla="*/ 681879 h 687134"/>
                  <a:gd name="connsiteX4" fmla="*/ 0 w 606933"/>
                  <a:gd name="connsiteY4" fmla="*/ 0 h 687134"/>
                  <a:gd name="connsiteX0" fmla="*/ 0 w 606933"/>
                  <a:gd name="connsiteY0" fmla="*/ 0 h 687134"/>
                  <a:gd name="connsiteX1" fmla="*/ 390716 w 606933"/>
                  <a:gd name="connsiteY1" fmla="*/ 381 h 687134"/>
                  <a:gd name="connsiteX2" fmla="*/ 596423 w 606933"/>
                  <a:gd name="connsiteY2" fmla="*/ 0 h 687134"/>
                  <a:gd name="connsiteX3" fmla="*/ 606933 w 606933"/>
                  <a:gd name="connsiteY3" fmla="*/ 687134 h 687134"/>
                  <a:gd name="connsiteX4" fmla="*/ 5255 w 606933"/>
                  <a:gd name="connsiteY4" fmla="*/ 681879 h 687134"/>
                  <a:gd name="connsiteX5" fmla="*/ 0 w 606933"/>
                  <a:gd name="connsiteY5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90716 w 606933"/>
                  <a:gd name="connsiteY2" fmla="*/ 381 h 687134"/>
                  <a:gd name="connsiteX3" fmla="*/ 596423 w 606933"/>
                  <a:gd name="connsiteY3" fmla="*/ 0 h 687134"/>
                  <a:gd name="connsiteX4" fmla="*/ 606933 w 606933"/>
                  <a:gd name="connsiteY4" fmla="*/ 687134 h 687134"/>
                  <a:gd name="connsiteX5" fmla="*/ 5255 w 606933"/>
                  <a:gd name="connsiteY5" fmla="*/ 681879 h 687134"/>
                  <a:gd name="connsiteX6" fmla="*/ 0 w 606933"/>
                  <a:gd name="connsiteY6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04991 w 606933"/>
                  <a:gd name="connsiteY2" fmla="*/ 3556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5255 w 606933"/>
                  <a:gd name="connsiteY7" fmla="*/ 681879 h 687134"/>
                  <a:gd name="connsiteX8" fmla="*/ 0 w 606933"/>
                  <a:gd name="connsiteY8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09741 w 606933"/>
                  <a:gd name="connsiteY7" fmla="*/ 683006 h 687134"/>
                  <a:gd name="connsiteX8" fmla="*/ 5255 w 606933"/>
                  <a:gd name="connsiteY8" fmla="*/ 681879 h 687134"/>
                  <a:gd name="connsiteX9" fmla="*/ 0 w 606933"/>
                  <a:gd name="connsiteY9" fmla="*/ 0 h 687134"/>
                  <a:gd name="connsiteX0" fmla="*/ 0 w 606933"/>
                  <a:gd name="connsiteY0" fmla="*/ 0 h 689356"/>
                  <a:gd name="connsiteX1" fmla="*/ 174816 w 606933"/>
                  <a:gd name="connsiteY1" fmla="*/ 3556 h 689356"/>
                  <a:gd name="connsiteX2" fmla="*/ 400241 w 606933"/>
                  <a:gd name="connsiteY2" fmla="*/ 336931 h 689356"/>
                  <a:gd name="connsiteX3" fmla="*/ 390716 w 606933"/>
                  <a:gd name="connsiteY3" fmla="*/ 381 h 689356"/>
                  <a:gd name="connsiteX4" fmla="*/ 596423 w 606933"/>
                  <a:gd name="connsiteY4" fmla="*/ 0 h 689356"/>
                  <a:gd name="connsiteX5" fmla="*/ 606933 w 606933"/>
                  <a:gd name="connsiteY5" fmla="*/ 687134 h 689356"/>
                  <a:gd name="connsiteX6" fmla="*/ 438341 w 606933"/>
                  <a:gd name="connsiteY6" fmla="*/ 686181 h 689356"/>
                  <a:gd name="connsiteX7" fmla="*/ 320866 w 606933"/>
                  <a:gd name="connsiteY7" fmla="*/ 689356 h 689356"/>
                  <a:gd name="connsiteX8" fmla="*/ 209741 w 606933"/>
                  <a:gd name="connsiteY8" fmla="*/ 683006 h 689356"/>
                  <a:gd name="connsiteX9" fmla="*/ 5255 w 606933"/>
                  <a:gd name="connsiteY9" fmla="*/ 681879 h 689356"/>
                  <a:gd name="connsiteX10" fmla="*/ 0 w 606933"/>
                  <a:gd name="connsiteY10" fmla="*/ 0 h 689356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6091 w 606933"/>
                  <a:gd name="connsiteY7" fmla="*/ 368681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9266 w 606933"/>
                  <a:gd name="connsiteY7" fmla="*/ 371856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5255 w 606933"/>
                  <a:gd name="connsiteY10" fmla="*/ 681879 h 687134"/>
                  <a:gd name="connsiteX11" fmla="*/ 0 w 606933"/>
                  <a:gd name="connsiteY11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130366 w 606933"/>
                  <a:gd name="connsiteY10" fmla="*/ 683006 h 687134"/>
                  <a:gd name="connsiteX11" fmla="*/ 5255 w 606933"/>
                  <a:gd name="connsiteY11" fmla="*/ 681879 h 687134"/>
                  <a:gd name="connsiteX12" fmla="*/ 0 w 606933"/>
                  <a:gd name="connsiteY12" fmla="*/ 0 h 687134"/>
                  <a:gd name="connsiteX0" fmla="*/ 0 w 606933"/>
                  <a:gd name="connsiteY0" fmla="*/ 0 h 870331"/>
                  <a:gd name="connsiteX1" fmla="*/ 174816 w 606933"/>
                  <a:gd name="connsiteY1" fmla="*/ 3556 h 870331"/>
                  <a:gd name="connsiteX2" fmla="*/ 400241 w 606933"/>
                  <a:gd name="connsiteY2" fmla="*/ 336931 h 870331"/>
                  <a:gd name="connsiteX3" fmla="*/ 390716 w 606933"/>
                  <a:gd name="connsiteY3" fmla="*/ 381 h 870331"/>
                  <a:gd name="connsiteX4" fmla="*/ 508191 w 606933"/>
                  <a:gd name="connsiteY4" fmla="*/ 381 h 870331"/>
                  <a:gd name="connsiteX5" fmla="*/ 596423 w 606933"/>
                  <a:gd name="connsiteY5" fmla="*/ 0 h 870331"/>
                  <a:gd name="connsiteX6" fmla="*/ 606933 w 606933"/>
                  <a:gd name="connsiteY6" fmla="*/ 687134 h 870331"/>
                  <a:gd name="connsiteX7" fmla="*/ 438341 w 606933"/>
                  <a:gd name="connsiteY7" fmla="*/ 686181 h 870331"/>
                  <a:gd name="connsiteX8" fmla="*/ 219266 w 606933"/>
                  <a:gd name="connsiteY8" fmla="*/ 371856 h 870331"/>
                  <a:gd name="connsiteX9" fmla="*/ 209741 w 606933"/>
                  <a:gd name="connsiteY9" fmla="*/ 683006 h 870331"/>
                  <a:gd name="connsiteX10" fmla="*/ 6541 w 606933"/>
                  <a:gd name="connsiteY10" fmla="*/ 870331 h 870331"/>
                  <a:gd name="connsiteX11" fmla="*/ 5255 w 606933"/>
                  <a:gd name="connsiteY11" fmla="*/ 681879 h 870331"/>
                  <a:gd name="connsiteX12" fmla="*/ 0 w 606933"/>
                  <a:gd name="connsiteY12" fmla="*/ 0 h 870331"/>
                  <a:gd name="connsiteX0" fmla="*/ 0 w 606933"/>
                  <a:gd name="connsiteY0" fmla="*/ 313944 h 1184275"/>
                  <a:gd name="connsiteX1" fmla="*/ 174816 w 606933"/>
                  <a:gd name="connsiteY1" fmla="*/ 317500 h 1184275"/>
                  <a:gd name="connsiteX2" fmla="*/ 400241 w 606933"/>
                  <a:gd name="connsiteY2" fmla="*/ 650875 h 1184275"/>
                  <a:gd name="connsiteX3" fmla="*/ 390716 w 606933"/>
                  <a:gd name="connsiteY3" fmla="*/ 314325 h 1184275"/>
                  <a:gd name="connsiteX4" fmla="*/ 581216 w 606933"/>
                  <a:gd name="connsiteY4" fmla="*/ 0 h 1184275"/>
                  <a:gd name="connsiteX5" fmla="*/ 596423 w 606933"/>
                  <a:gd name="connsiteY5" fmla="*/ 313944 h 1184275"/>
                  <a:gd name="connsiteX6" fmla="*/ 606933 w 606933"/>
                  <a:gd name="connsiteY6" fmla="*/ 1001078 h 1184275"/>
                  <a:gd name="connsiteX7" fmla="*/ 438341 w 606933"/>
                  <a:gd name="connsiteY7" fmla="*/ 1000125 h 1184275"/>
                  <a:gd name="connsiteX8" fmla="*/ 219266 w 606933"/>
                  <a:gd name="connsiteY8" fmla="*/ 685800 h 1184275"/>
                  <a:gd name="connsiteX9" fmla="*/ 209741 w 606933"/>
                  <a:gd name="connsiteY9" fmla="*/ 996950 h 1184275"/>
                  <a:gd name="connsiteX10" fmla="*/ 6541 w 606933"/>
                  <a:gd name="connsiteY10" fmla="*/ 1184275 h 1184275"/>
                  <a:gd name="connsiteX11" fmla="*/ 5255 w 606933"/>
                  <a:gd name="connsiteY11" fmla="*/ 995823 h 1184275"/>
                  <a:gd name="connsiteX12" fmla="*/ 0 w 606933"/>
                  <a:gd name="connsiteY12" fmla="*/ 313944 h 1184275"/>
                  <a:gd name="connsiteX0" fmla="*/ 0 w 609791"/>
                  <a:gd name="connsiteY0" fmla="*/ 345694 h 1216025"/>
                  <a:gd name="connsiteX1" fmla="*/ 174816 w 609791"/>
                  <a:gd name="connsiteY1" fmla="*/ 349250 h 1216025"/>
                  <a:gd name="connsiteX2" fmla="*/ 400241 w 609791"/>
                  <a:gd name="connsiteY2" fmla="*/ 682625 h 1216025"/>
                  <a:gd name="connsiteX3" fmla="*/ 390716 w 609791"/>
                  <a:gd name="connsiteY3" fmla="*/ 346075 h 1216025"/>
                  <a:gd name="connsiteX4" fmla="*/ 609791 w 609791"/>
                  <a:gd name="connsiteY4" fmla="*/ 0 h 1216025"/>
                  <a:gd name="connsiteX5" fmla="*/ 596423 w 609791"/>
                  <a:gd name="connsiteY5" fmla="*/ 345694 h 1216025"/>
                  <a:gd name="connsiteX6" fmla="*/ 606933 w 609791"/>
                  <a:gd name="connsiteY6" fmla="*/ 1032828 h 1216025"/>
                  <a:gd name="connsiteX7" fmla="*/ 438341 w 609791"/>
                  <a:gd name="connsiteY7" fmla="*/ 1031875 h 1216025"/>
                  <a:gd name="connsiteX8" fmla="*/ 219266 w 609791"/>
                  <a:gd name="connsiteY8" fmla="*/ 717550 h 1216025"/>
                  <a:gd name="connsiteX9" fmla="*/ 209741 w 609791"/>
                  <a:gd name="connsiteY9" fmla="*/ 1028700 h 1216025"/>
                  <a:gd name="connsiteX10" fmla="*/ 6541 w 609791"/>
                  <a:gd name="connsiteY10" fmla="*/ 1216025 h 1216025"/>
                  <a:gd name="connsiteX11" fmla="*/ 5255 w 609791"/>
                  <a:gd name="connsiteY11" fmla="*/ 1027573 h 1216025"/>
                  <a:gd name="connsiteX12" fmla="*/ 0 w 609791"/>
                  <a:gd name="connsiteY12" fmla="*/ 345694 h 1216025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400241 w 609791"/>
                  <a:gd name="connsiteY2" fmla="*/ 682625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197664 w 609791"/>
                  <a:gd name="connsiteY8" fmla="*/ 619125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47661"/>
                  <a:gd name="connsiteY0" fmla="*/ 474625 h 1579906"/>
                  <a:gd name="connsiteX1" fmla="*/ 174816 w 647661"/>
                  <a:gd name="connsiteY1" fmla="*/ 478181 h 1579906"/>
                  <a:gd name="connsiteX2" fmla="*/ 397841 w 647661"/>
                  <a:gd name="connsiteY2" fmla="*/ 897281 h 1579906"/>
                  <a:gd name="connsiteX3" fmla="*/ 390716 w 647661"/>
                  <a:gd name="connsiteY3" fmla="*/ 475006 h 1579906"/>
                  <a:gd name="connsiteX4" fmla="*/ 647661 w 647661"/>
                  <a:gd name="connsiteY4" fmla="*/ 0 h 1579906"/>
                  <a:gd name="connsiteX5" fmla="*/ 596423 w 647661"/>
                  <a:gd name="connsiteY5" fmla="*/ 474625 h 1579906"/>
                  <a:gd name="connsiteX6" fmla="*/ 606933 w 647661"/>
                  <a:gd name="connsiteY6" fmla="*/ 1161759 h 1579906"/>
                  <a:gd name="connsiteX7" fmla="*/ 438341 w 647661"/>
                  <a:gd name="connsiteY7" fmla="*/ 1160806 h 1579906"/>
                  <a:gd name="connsiteX8" fmla="*/ 197664 w 647661"/>
                  <a:gd name="connsiteY8" fmla="*/ 748056 h 1579906"/>
                  <a:gd name="connsiteX9" fmla="*/ 209741 w 647661"/>
                  <a:gd name="connsiteY9" fmla="*/ 1157631 h 1579906"/>
                  <a:gd name="connsiteX10" fmla="*/ 115 w 647661"/>
                  <a:gd name="connsiteY10" fmla="*/ 1579906 h 1579906"/>
                  <a:gd name="connsiteX11" fmla="*/ 5255 w 647661"/>
                  <a:gd name="connsiteY11" fmla="*/ 1156504 h 1579906"/>
                  <a:gd name="connsiteX12" fmla="*/ 0 w 647661"/>
                  <a:gd name="connsiteY12" fmla="*/ 474625 h 1579906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5 w 710756"/>
                  <a:gd name="connsiteY0" fmla="*/ 474625 h 1678188"/>
                  <a:gd name="connsiteX1" fmla="*/ 237911 w 710756"/>
                  <a:gd name="connsiteY1" fmla="*/ 478181 h 1678188"/>
                  <a:gd name="connsiteX2" fmla="*/ 460936 w 710756"/>
                  <a:gd name="connsiteY2" fmla="*/ 897281 h 1678188"/>
                  <a:gd name="connsiteX3" fmla="*/ 453811 w 710756"/>
                  <a:gd name="connsiteY3" fmla="*/ 475006 h 1678188"/>
                  <a:gd name="connsiteX4" fmla="*/ 710756 w 710756"/>
                  <a:gd name="connsiteY4" fmla="*/ 0 h 1678188"/>
                  <a:gd name="connsiteX5" fmla="*/ 659518 w 710756"/>
                  <a:gd name="connsiteY5" fmla="*/ 474625 h 1678188"/>
                  <a:gd name="connsiteX6" fmla="*/ 670028 w 710756"/>
                  <a:gd name="connsiteY6" fmla="*/ 1161759 h 1678188"/>
                  <a:gd name="connsiteX7" fmla="*/ 501436 w 710756"/>
                  <a:gd name="connsiteY7" fmla="*/ 1160806 h 1678188"/>
                  <a:gd name="connsiteX8" fmla="*/ 260759 w 710756"/>
                  <a:gd name="connsiteY8" fmla="*/ 748056 h 1678188"/>
                  <a:gd name="connsiteX9" fmla="*/ 272836 w 710756"/>
                  <a:gd name="connsiteY9" fmla="*/ 1157631 h 1678188"/>
                  <a:gd name="connsiteX10" fmla="*/ 2 w 710756"/>
                  <a:gd name="connsiteY10" fmla="*/ 1678188 h 1678188"/>
                  <a:gd name="connsiteX11" fmla="*/ 68350 w 710756"/>
                  <a:gd name="connsiteY11" fmla="*/ 1156504 h 1678188"/>
                  <a:gd name="connsiteX12" fmla="*/ 63095 w 710756"/>
                  <a:gd name="connsiteY12" fmla="*/ 474625 h 167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756" h="1678188">
                    <a:moveTo>
                      <a:pt x="63095" y="474625"/>
                    </a:moveTo>
                    <a:lnTo>
                      <a:pt x="237911" y="478181"/>
                    </a:lnTo>
                    <a:lnTo>
                      <a:pt x="460936" y="897281"/>
                    </a:lnTo>
                    <a:lnTo>
                      <a:pt x="453811" y="475006"/>
                    </a:lnTo>
                    <a:cubicBezTo>
                      <a:pt x="460430" y="224181"/>
                      <a:pt x="665734" y="53975"/>
                      <a:pt x="710756" y="0"/>
                    </a:cubicBezTo>
                    <a:cubicBezTo>
                      <a:pt x="679631" y="145923"/>
                      <a:pt x="645572" y="309652"/>
                      <a:pt x="659518" y="474625"/>
                    </a:cubicBezTo>
                    <a:lnTo>
                      <a:pt x="670028" y="1161759"/>
                    </a:lnTo>
                    <a:lnTo>
                      <a:pt x="501436" y="1160806"/>
                    </a:lnTo>
                    <a:lnTo>
                      <a:pt x="260759" y="748056"/>
                    </a:lnTo>
                    <a:lnTo>
                      <a:pt x="272836" y="1157631"/>
                    </a:lnTo>
                    <a:cubicBezTo>
                      <a:pt x="243699" y="1434707"/>
                      <a:pt x="69877" y="1566005"/>
                      <a:pt x="2" y="1678188"/>
                    </a:cubicBezTo>
                    <a:cubicBezTo>
                      <a:pt x="-427" y="1615371"/>
                      <a:pt x="67378" y="1275849"/>
                      <a:pt x="68350" y="1156504"/>
                    </a:cubicBezTo>
                    <a:cubicBezTo>
                      <a:pt x="66598" y="929211"/>
                      <a:pt x="64847" y="701918"/>
                      <a:pt x="63095" y="474625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13FAC464-7510-3346-A50F-3C5290126D87}"/>
                  </a:ext>
                </a:extLst>
              </p:cNvPr>
              <p:cNvSpPr/>
              <p:nvPr/>
            </p:nvSpPr>
            <p:spPr bwMode="auto">
              <a:xfrm>
                <a:off x="1389063" y="3103564"/>
                <a:ext cx="450850" cy="4333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072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08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15382B-D00D-C649-9D33-FB4E3BF9812B}"/>
              </a:ext>
            </a:extLst>
          </p:cNvPr>
          <p:cNvSpPr txBox="1"/>
          <p:nvPr/>
        </p:nvSpPr>
        <p:spPr>
          <a:xfrm>
            <a:off x="125260" y="839244"/>
            <a:ext cx="1199559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Preguntas frecuentes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Estas son algunas de las preguntas que más nos hacen, pero si tienes otras, no dudes en ponerte en contacto con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nosotros. Estamos aquí para ayudarles.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servicio ofrece </a:t>
            </a:r>
            <a:r>
              <a:rPr lang="es-CL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Nashira</a:t>
            </a:r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los editores?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servicio ofrece </a:t>
            </a:r>
            <a:r>
              <a:rPr lang="es-CL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Nashira</a:t>
            </a:r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los libreros?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¿Con qué distribuidores trabajan?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 un nuevo cliente. ¿Cómo hago un pedido?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abro una cuenta comercial con uno de sus distribuidores?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pido un catálogo de libros?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 crítico de libros y me gustaría pedir una copia de revisión de uno de los títulos de su editorial. ¿Qué tengo que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hacer?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Soy docente. ¿Cómo puedo solicitar una copia de inspección (inspection copy) para la planificación de una clase?</a:t>
            </a:r>
          </a:p>
        </p:txBody>
      </p:sp>
    </p:spTree>
    <p:extLst>
      <p:ext uri="{BB962C8B-B14F-4D97-AF65-F5344CB8AC3E}">
        <p14:creationId xmlns:p14="http://schemas.microsoft.com/office/powerpoint/2010/main" val="186439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18D4B75-0EB9-374B-B760-71AF4B59B903}"/>
              </a:ext>
            </a:extLst>
          </p:cNvPr>
          <p:cNvSpPr txBox="1"/>
          <p:nvPr/>
        </p:nvSpPr>
        <p:spPr>
          <a:xfrm>
            <a:off x="112735" y="1665963"/>
            <a:ext cx="115082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Tarjetas de regalo de Nashira</a:t>
            </a:r>
          </a:p>
          <a:p>
            <a:endParaRPr lang="es-CL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tarjetas de regalo digitales de Nashira son el regalo perfecto para cualquier lector ávido. Se entregan al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destinatario por correo electrónico y el valor de la tarjeta de regalo se agrega a su cuenta de Nashira y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una validez de dos años. Las tarjetas de regalo digitales emitidas por Nashira solo se pueden </a:t>
            </a:r>
          </a:p>
          <a:p>
            <a:r>
              <a:rPr lang="es-CL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canjear en línea en …..</a:t>
            </a:r>
          </a:p>
        </p:txBody>
      </p:sp>
    </p:spTree>
    <p:extLst>
      <p:ext uri="{BB962C8B-B14F-4D97-AF65-F5344CB8AC3E}">
        <p14:creationId xmlns:p14="http://schemas.microsoft.com/office/powerpoint/2010/main" val="128031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4A3298A-8347-8646-A767-8D563740B2B2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947738"/>
            <a:ext cx="11198225" cy="4867275"/>
            <a:chOff x="505207" y="783774"/>
            <a:chExt cx="11197915" cy="4867477"/>
          </a:xfrm>
        </p:grpSpPr>
        <p:grpSp>
          <p:nvGrpSpPr>
            <p:cNvPr id="3" name="Grupo 11">
              <a:extLst>
                <a:ext uri="{FF2B5EF4-FFF2-40B4-BE49-F238E27FC236}">
                  <a16:creationId xmlns:a16="http://schemas.microsoft.com/office/drawing/2014/main" id="{DA1362AA-6404-D440-9F8B-C38EA6D61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8049" y="1255594"/>
              <a:ext cx="827777" cy="2924142"/>
              <a:chOff x="8132061" y="1802011"/>
              <a:chExt cx="906106" cy="2638758"/>
            </a:xfrm>
          </p:grpSpPr>
          <p:sp>
            <p:nvSpPr>
              <p:cNvPr id="18" name="Rectángulo 6">
                <a:extLst>
                  <a:ext uri="{FF2B5EF4-FFF2-40B4-BE49-F238E27FC236}">
                    <a16:creationId xmlns:a16="http://schemas.microsoft.com/office/drawing/2014/main" id="{F1E1345E-3E7D-3541-B9BB-9064E0BF53EF}"/>
                  </a:ext>
                </a:extLst>
              </p:cNvPr>
              <p:cNvSpPr/>
              <p:nvPr/>
            </p:nvSpPr>
            <p:spPr>
              <a:xfrm>
                <a:off x="8131579" y="1801729"/>
                <a:ext cx="907064" cy="614597"/>
              </a:xfrm>
              <a:custGeom>
                <a:avLst/>
                <a:gdLst>
                  <a:gd name="connsiteX0" fmla="*/ 0 w 3415004"/>
                  <a:gd name="connsiteY0" fmla="*/ 0 h 3601616"/>
                  <a:gd name="connsiteX1" fmla="*/ 3415004 w 3415004"/>
                  <a:gd name="connsiteY1" fmla="*/ 0 h 3601616"/>
                  <a:gd name="connsiteX2" fmla="*/ 3415004 w 3415004"/>
                  <a:gd name="connsiteY2" fmla="*/ 3601616 h 3601616"/>
                  <a:gd name="connsiteX3" fmla="*/ 0 w 3415004"/>
                  <a:gd name="connsiteY3" fmla="*/ 3601616 h 3601616"/>
                  <a:gd name="connsiteX4" fmla="*/ 0 w 3415004"/>
                  <a:gd name="connsiteY4" fmla="*/ 0 h 3601616"/>
                  <a:gd name="connsiteX0" fmla="*/ 0 w 3415004"/>
                  <a:gd name="connsiteY0" fmla="*/ 0 h 3601616"/>
                  <a:gd name="connsiteX1" fmla="*/ 1660849 w 3415004"/>
                  <a:gd name="connsiteY1" fmla="*/ 18661 h 3601616"/>
                  <a:gd name="connsiteX2" fmla="*/ 3415004 w 3415004"/>
                  <a:gd name="connsiteY2" fmla="*/ 0 h 3601616"/>
                  <a:gd name="connsiteX3" fmla="*/ 3415004 w 3415004"/>
                  <a:gd name="connsiteY3" fmla="*/ 3601616 h 3601616"/>
                  <a:gd name="connsiteX4" fmla="*/ 0 w 3415004"/>
                  <a:gd name="connsiteY4" fmla="*/ 3601616 h 3601616"/>
                  <a:gd name="connsiteX5" fmla="*/ 0 w 3415004"/>
                  <a:gd name="connsiteY5" fmla="*/ 0 h 3601616"/>
                  <a:gd name="connsiteX0" fmla="*/ 18661 w 3433665"/>
                  <a:gd name="connsiteY0" fmla="*/ 0 h 3601616"/>
                  <a:gd name="connsiteX1" fmla="*/ 1679510 w 3433665"/>
                  <a:gd name="connsiteY1" fmla="*/ 18661 h 3601616"/>
                  <a:gd name="connsiteX2" fmla="*/ 3433665 w 3433665"/>
                  <a:gd name="connsiteY2" fmla="*/ 0 h 3601616"/>
                  <a:gd name="connsiteX3" fmla="*/ 3433665 w 3433665"/>
                  <a:gd name="connsiteY3" fmla="*/ 3601616 h 3601616"/>
                  <a:gd name="connsiteX4" fmla="*/ 18661 w 3433665"/>
                  <a:gd name="connsiteY4" fmla="*/ 3601616 h 3601616"/>
                  <a:gd name="connsiteX5" fmla="*/ 0 w 3433665"/>
                  <a:gd name="connsiteY5" fmla="*/ 1436914 h 3601616"/>
                  <a:gd name="connsiteX6" fmla="*/ 18661 w 3433665"/>
                  <a:gd name="connsiteY6" fmla="*/ 0 h 3601616"/>
                  <a:gd name="connsiteX0" fmla="*/ 18661 w 3433666"/>
                  <a:gd name="connsiteY0" fmla="*/ 0 h 3601616"/>
                  <a:gd name="connsiteX1" fmla="*/ 1679510 w 3433666"/>
                  <a:gd name="connsiteY1" fmla="*/ 18661 h 3601616"/>
                  <a:gd name="connsiteX2" fmla="*/ 3433665 w 3433666"/>
                  <a:gd name="connsiteY2" fmla="*/ 0 h 3601616"/>
                  <a:gd name="connsiteX3" fmla="*/ 3433666 w 3433666"/>
                  <a:gd name="connsiteY3" fmla="*/ 1399592 h 3601616"/>
                  <a:gd name="connsiteX4" fmla="*/ 3433665 w 3433666"/>
                  <a:gd name="connsiteY4" fmla="*/ 3601616 h 3601616"/>
                  <a:gd name="connsiteX5" fmla="*/ 18661 w 3433666"/>
                  <a:gd name="connsiteY5" fmla="*/ 3601616 h 3601616"/>
                  <a:gd name="connsiteX6" fmla="*/ 0 w 3433666"/>
                  <a:gd name="connsiteY6" fmla="*/ 1436914 h 3601616"/>
                  <a:gd name="connsiteX7" fmla="*/ 18661 w 3433666"/>
                  <a:gd name="connsiteY7" fmla="*/ 0 h 3601616"/>
                  <a:gd name="connsiteX0" fmla="*/ 18661 w 3433666"/>
                  <a:gd name="connsiteY0" fmla="*/ 0 h 3601616"/>
                  <a:gd name="connsiteX1" fmla="*/ 1679510 w 3433666"/>
                  <a:gd name="connsiteY1" fmla="*/ 18661 h 3601616"/>
                  <a:gd name="connsiteX2" fmla="*/ 3433665 w 3433666"/>
                  <a:gd name="connsiteY2" fmla="*/ 0 h 3601616"/>
                  <a:gd name="connsiteX3" fmla="*/ 3433666 w 3433666"/>
                  <a:gd name="connsiteY3" fmla="*/ 1399592 h 3601616"/>
                  <a:gd name="connsiteX4" fmla="*/ 3433665 w 3433666"/>
                  <a:gd name="connsiteY4" fmla="*/ 3601616 h 3601616"/>
                  <a:gd name="connsiteX5" fmla="*/ 18661 w 3433666"/>
                  <a:gd name="connsiteY5" fmla="*/ 3601616 h 3601616"/>
                  <a:gd name="connsiteX6" fmla="*/ 18661 w 3433666"/>
                  <a:gd name="connsiteY6" fmla="*/ 2295330 h 3601616"/>
                  <a:gd name="connsiteX7" fmla="*/ 0 w 3433666"/>
                  <a:gd name="connsiteY7" fmla="*/ 1436914 h 3601616"/>
                  <a:gd name="connsiteX8" fmla="*/ 18661 w 3433666"/>
                  <a:gd name="connsiteY8" fmla="*/ 0 h 3601616"/>
                  <a:gd name="connsiteX0" fmla="*/ 18661 w 3680497"/>
                  <a:gd name="connsiteY0" fmla="*/ 0 h 3601616"/>
                  <a:gd name="connsiteX1" fmla="*/ 1679510 w 3680497"/>
                  <a:gd name="connsiteY1" fmla="*/ 18661 h 3601616"/>
                  <a:gd name="connsiteX2" fmla="*/ 3433665 w 3680497"/>
                  <a:gd name="connsiteY2" fmla="*/ 0 h 3601616"/>
                  <a:gd name="connsiteX3" fmla="*/ 3433666 w 3680497"/>
                  <a:gd name="connsiteY3" fmla="*/ 1399592 h 3601616"/>
                  <a:gd name="connsiteX4" fmla="*/ 3415004 w 3680497"/>
                  <a:gd name="connsiteY4" fmla="*/ 2052735 h 3601616"/>
                  <a:gd name="connsiteX5" fmla="*/ 3433665 w 3680497"/>
                  <a:gd name="connsiteY5" fmla="*/ 3601616 h 3601616"/>
                  <a:gd name="connsiteX6" fmla="*/ 18661 w 3680497"/>
                  <a:gd name="connsiteY6" fmla="*/ 3601616 h 3601616"/>
                  <a:gd name="connsiteX7" fmla="*/ 18661 w 3680497"/>
                  <a:gd name="connsiteY7" fmla="*/ 2295330 h 3601616"/>
                  <a:gd name="connsiteX8" fmla="*/ 0 w 3680497"/>
                  <a:gd name="connsiteY8" fmla="*/ 1436914 h 3601616"/>
                  <a:gd name="connsiteX9" fmla="*/ 18661 w 3680497"/>
                  <a:gd name="connsiteY9" fmla="*/ 0 h 3601616"/>
                  <a:gd name="connsiteX0" fmla="*/ 18661 w 3554793"/>
                  <a:gd name="connsiteY0" fmla="*/ 0 h 3601616"/>
                  <a:gd name="connsiteX1" fmla="*/ 1679510 w 3554793"/>
                  <a:gd name="connsiteY1" fmla="*/ 18661 h 3601616"/>
                  <a:gd name="connsiteX2" fmla="*/ 3433665 w 3554793"/>
                  <a:gd name="connsiteY2" fmla="*/ 0 h 3601616"/>
                  <a:gd name="connsiteX3" fmla="*/ 3433666 w 3554793"/>
                  <a:gd name="connsiteY3" fmla="*/ 1399592 h 3601616"/>
                  <a:gd name="connsiteX4" fmla="*/ 3415004 w 3554793"/>
                  <a:gd name="connsiteY4" fmla="*/ 2052735 h 3601616"/>
                  <a:gd name="connsiteX5" fmla="*/ 3433665 w 3554793"/>
                  <a:gd name="connsiteY5" fmla="*/ 3601616 h 3601616"/>
                  <a:gd name="connsiteX6" fmla="*/ 1716833 w 3554793"/>
                  <a:gd name="connsiteY6" fmla="*/ 3601616 h 3601616"/>
                  <a:gd name="connsiteX7" fmla="*/ 18661 w 3554793"/>
                  <a:gd name="connsiteY7" fmla="*/ 3601616 h 3601616"/>
                  <a:gd name="connsiteX8" fmla="*/ 18661 w 3554793"/>
                  <a:gd name="connsiteY8" fmla="*/ 2295330 h 3601616"/>
                  <a:gd name="connsiteX9" fmla="*/ 0 w 3554793"/>
                  <a:gd name="connsiteY9" fmla="*/ 1436914 h 3601616"/>
                  <a:gd name="connsiteX10" fmla="*/ 18661 w 3554793"/>
                  <a:gd name="connsiteY10" fmla="*/ 0 h 3601616"/>
                  <a:gd name="connsiteX0" fmla="*/ 18661 w 3554793"/>
                  <a:gd name="connsiteY0" fmla="*/ 0 h 3601616"/>
                  <a:gd name="connsiteX1" fmla="*/ 1679510 w 3554793"/>
                  <a:gd name="connsiteY1" fmla="*/ 18661 h 3601616"/>
                  <a:gd name="connsiteX2" fmla="*/ 3433665 w 3554793"/>
                  <a:gd name="connsiteY2" fmla="*/ 0 h 3601616"/>
                  <a:gd name="connsiteX3" fmla="*/ 3433666 w 3554793"/>
                  <a:gd name="connsiteY3" fmla="*/ 1399592 h 3601616"/>
                  <a:gd name="connsiteX4" fmla="*/ 3415004 w 3554793"/>
                  <a:gd name="connsiteY4" fmla="*/ 2052735 h 3601616"/>
                  <a:gd name="connsiteX5" fmla="*/ 3433665 w 3554793"/>
                  <a:gd name="connsiteY5" fmla="*/ 3601616 h 3601616"/>
                  <a:gd name="connsiteX6" fmla="*/ 1698172 w 3554793"/>
                  <a:gd name="connsiteY6" fmla="*/ 2537926 h 3601616"/>
                  <a:gd name="connsiteX7" fmla="*/ 18661 w 3554793"/>
                  <a:gd name="connsiteY7" fmla="*/ 3601616 h 3601616"/>
                  <a:gd name="connsiteX8" fmla="*/ 18661 w 3554793"/>
                  <a:gd name="connsiteY8" fmla="*/ 2295330 h 3601616"/>
                  <a:gd name="connsiteX9" fmla="*/ 0 w 3554793"/>
                  <a:gd name="connsiteY9" fmla="*/ 1436914 h 3601616"/>
                  <a:gd name="connsiteX10" fmla="*/ 18661 w 3554793"/>
                  <a:gd name="connsiteY10" fmla="*/ 0 h 3601616"/>
                  <a:gd name="connsiteX0" fmla="*/ 18661 w 3554793"/>
                  <a:gd name="connsiteY0" fmla="*/ 0 h 3601616"/>
                  <a:gd name="connsiteX1" fmla="*/ 1679510 w 3554793"/>
                  <a:gd name="connsiteY1" fmla="*/ 18661 h 3601616"/>
                  <a:gd name="connsiteX2" fmla="*/ 3433665 w 3554793"/>
                  <a:gd name="connsiteY2" fmla="*/ 0 h 3601616"/>
                  <a:gd name="connsiteX3" fmla="*/ 3433666 w 3554793"/>
                  <a:gd name="connsiteY3" fmla="*/ 1399592 h 3601616"/>
                  <a:gd name="connsiteX4" fmla="*/ 3415004 w 3554793"/>
                  <a:gd name="connsiteY4" fmla="*/ 2052735 h 3601616"/>
                  <a:gd name="connsiteX5" fmla="*/ 3433665 w 3554793"/>
                  <a:gd name="connsiteY5" fmla="*/ 3601616 h 3601616"/>
                  <a:gd name="connsiteX6" fmla="*/ 1698172 w 3554793"/>
                  <a:gd name="connsiteY6" fmla="*/ 2537926 h 3601616"/>
                  <a:gd name="connsiteX7" fmla="*/ 783771 w 3554793"/>
                  <a:gd name="connsiteY7" fmla="*/ 3209731 h 3601616"/>
                  <a:gd name="connsiteX8" fmla="*/ 18661 w 3554793"/>
                  <a:gd name="connsiteY8" fmla="*/ 2295330 h 3601616"/>
                  <a:gd name="connsiteX9" fmla="*/ 0 w 3554793"/>
                  <a:gd name="connsiteY9" fmla="*/ 1436914 h 3601616"/>
                  <a:gd name="connsiteX10" fmla="*/ 18661 w 3554793"/>
                  <a:gd name="connsiteY10" fmla="*/ 0 h 3601616"/>
                  <a:gd name="connsiteX0" fmla="*/ 18661 w 3554793"/>
                  <a:gd name="connsiteY0" fmla="*/ 0 h 3601616"/>
                  <a:gd name="connsiteX1" fmla="*/ 1679510 w 3554793"/>
                  <a:gd name="connsiteY1" fmla="*/ 18661 h 3601616"/>
                  <a:gd name="connsiteX2" fmla="*/ 3433665 w 3554793"/>
                  <a:gd name="connsiteY2" fmla="*/ 0 h 3601616"/>
                  <a:gd name="connsiteX3" fmla="*/ 3433666 w 3554793"/>
                  <a:gd name="connsiteY3" fmla="*/ 1399592 h 3601616"/>
                  <a:gd name="connsiteX4" fmla="*/ 3415004 w 3554793"/>
                  <a:gd name="connsiteY4" fmla="*/ 2052735 h 3601616"/>
                  <a:gd name="connsiteX5" fmla="*/ 3433665 w 3554793"/>
                  <a:gd name="connsiteY5" fmla="*/ 3601616 h 3601616"/>
                  <a:gd name="connsiteX6" fmla="*/ 1698172 w 3554793"/>
                  <a:gd name="connsiteY6" fmla="*/ 2537926 h 3601616"/>
                  <a:gd name="connsiteX7" fmla="*/ 783771 w 3554793"/>
                  <a:gd name="connsiteY7" fmla="*/ 3209731 h 3601616"/>
                  <a:gd name="connsiteX8" fmla="*/ 1138334 w 3554793"/>
                  <a:gd name="connsiteY8" fmla="*/ 2164701 h 3601616"/>
                  <a:gd name="connsiteX9" fmla="*/ 0 w 3554793"/>
                  <a:gd name="connsiteY9" fmla="*/ 1436914 h 3601616"/>
                  <a:gd name="connsiteX10" fmla="*/ 18661 w 3554793"/>
                  <a:gd name="connsiteY10" fmla="*/ 0 h 3601616"/>
                  <a:gd name="connsiteX0" fmla="*/ 18661 w 3471828"/>
                  <a:gd name="connsiteY0" fmla="*/ 0 h 3601616"/>
                  <a:gd name="connsiteX1" fmla="*/ 1679510 w 3471828"/>
                  <a:gd name="connsiteY1" fmla="*/ 18661 h 3601616"/>
                  <a:gd name="connsiteX2" fmla="*/ 3433665 w 3471828"/>
                  <a:gd name="connsiteY2" fmla="*/ 0 h 3601616"/>
                  <a:gd name="connsiteX3" fmla="*/ 3433666 w 3471828"/>
                  <a:gd name="connsiteY3" fmla="*/ 1399592 h 3601616"/>
                  <a:gd name="connsiteX4" fmla="*/ 2332653 w 3471828"/>
                  <a:gd name="connsiteY4" fmla="*/ 2164702 h 3601616"/>
                  <a:gd name="connsiteX5" fmla="*/ 3433665 w 3471828"/>
                  <a:gd name="connsiteY5" fmla="*/ 3601616 h 3601616"/>
                  <a:gd name="connsiteX6" fmla="*/ 1698172 w 3471828"/>
                  <a:gd name="connsiteY6" fmla="*/ 2537926 h 3601616"/>
                  <a:gd name="connsiteX7" fmla="*/ 783771 w 3471828"/>
                  <a:gd name="connsiteY7" fmla="*/ 3209731 h 3601616"/>
                  <a:gd name="connsiteX8" fmla="*/ 1138334 w 3471828"/>
                  <a:gd name="connsiteY8" fmla="*/ 2164701 h 3601616"/>
                  <a:gd name="connsiteX9" fmla="*/ 0 w 3471828"/>
                  <a:gd name="connsiteY9" fmla="*/ 1436914 h 3601616"/>
                  <a:gd name="connsiteX10" fmla="*/ 18661 w 3471828"/>
                  <a:gd name="connsiteY10" fmla="*/ 0 h 3601616"/>
                  <a:gd name="connsiteX0" fmla="*/ 18661 w 3471828"/>
                  <a:gd name="connsiteY0" fmla="*/ 0 h 3601616"/>
                  <a:gd name="connsiteX1" fmla="*/ 1679510 w 3471828"/>
                  <a:gd name="connsiteY1" fmla="*/ 18661 h 3601616"/>
                  <a:gd name="connsiteX2" fmla="*/ 3433665 w 3471828"/>
                  <a:gd name="connsiteY2" fmla="*/ 0 h 3601616"/>
                  <a:gd name="connsiteX3" fmla="*/ 3191071 w 3471828"/>
                  <a:gd name="connsiteY3" fmla="*/ 1418253 h 3601616"/>
                  <a:gd name="connsiteX4" fmla="*/ 2332653 w 3471828"/>
                  <a:gd name="connsiteY4" fmla="*/ 2164702 h 3601616"/>
                  <a:gd name="connsiteX5" fmla="*/ 3433665 w 3471828"/>
                  <a:gd name="connsiteY5" fmla="*/ 3601616 h 3601616"/>
                  <a:gd name="connsiteX6" fmla="*/ 1698172 w 3471828"/>
                  <a:gd name="connsiteY6" fmla="*/ 2537926 h 3601616"/>
                  <a:gd name="connsiteX7" fmla="*/ 783771 w 3471828"/>
                  <a:gd name="connsiteY7" fmla="*/ 3209731 h 3601616"/>
                  <a:gd name="connsiteX8" fmla="*/ 1138334 w 3471828"/>
                  <a:gd name="connsiteY8" fmla="*/ 2164701 h 3601616"/>
                  <a:gd name="connsiteX9" fmla="*/ 0 w 3471828"/>
                  <a:gd name="connsiteY9" fmla="*/ 1436914 h 3601616"/>
                  <a:gd name="connsiteX10" fmla="*/ 18661 w 3471828"/>
                  <a:gd name="connsiteY10" fmla="*/ 0 h 3601616"/>
                  <a:gd name="connsiteX0" fmla="*/ 18661 w 3471828"/>
                  <a:gd name="connsiteY0" fmla="*/ 0 h 3601616"/>
                  <a:gd name="connsiteX1" fmla="*/ 1679510 w 3471828"/>
                  <a:gd name="connsiteY1" fmla="*/ 18661 h 3601616"/>
                  <a:gd name="connsiteX2" fmla="*/ 2034073 w 3471828"/>
                  <a:gd name="connsiteY2" fmla="*/ 1306286 h 3601616"/>
                  <a:gd name="connsiteX3" fmla="*/ 3191071 w 3471828"/>
                  <a:gd name="connsiteY3" fmla="*/ 1418253 h 3601616"/>
                  <a:gd name="connsiteX4" fmla="*/ 2332653 w 3471828"/>
                  <a:gd name="connsiteY4" fmla="*/ 2164702 h 3601616"/>
                  <a:gd name="connsiteX5" fmla="*/ 3433665 w 3471828"/>
                  <a:gd name="connsiteY5" fmla="*/ 3601616 h 3601616"/>
                  <a:gd name="connsiteX6" fmla="*/ 1698172 w 3471828"/>
                  <a:gd name="connsiteY6" fmla="*/ 2537926 h 3601616"/>
                  <a:gd name="connsiteX7" fmla="*/ 783771 w 3471828"/>
                  <a:gd name="connsiteY7" fmla="*/ 3209731 h 3601616"/>
                  <a:gd name="connsiteX8" fmla="*/ 1138334 w 3471828"/>
                  <a:gd name="connsiteY8" fmla="*/ 2164701 h 3601616"/>
                  <a:gd name="connsiteX9" fmla="*/ 0 w 3471828"/>
                  <a:gd name="connsiteY9" fmla="*/ 1436914 h 3601616"/>
                  <a:gd name="connsiteX10" fmla="*/ 18661 w 3471828"/>
                  <a:gd name="connsiteY10" fmla="*/ 0 h 3601616"/>
                  <a:gd name="connsiteX0" fmla="*/ 18661 w 3471828"/>
                  <a:gd name="connsiteY0" fmla="*/ 0 h 3601616"/>
                  <a:gd name="connsiteX1" fmla="*/ 1716833 w 3471828"/>
                  <a:gd name="connsiteY1" fmla="*/ 279918 h 3601616"/>
                  <a:gd name="connsiteX2" fmla="*/ 2034073 w 3471828"/>
                  <a:gd name="connsiteY2" fmla="*/ 1306286 h 3601616"/>
                  <a:gd name="connsiteX3" fmla="*/ 3191071 w 3471828"/>
                  <a:gd name="connsiteY3" fmla="*/ 1418253 h 3601616"/>
                  <a:gd name="connsiteX4" fmla="*/ 2332653 w 3471828"/>
                  <a:gd name="connsiteY4" fmla="*/ 2164702 h 3601616"/>
                  <a:gd name="connsiteX5" fmla="*/ 3433665 w 3471828"/>
                  <a:gd name="connsiteY5" fmla="*/ 3601616 h 3601616"/>
                  <a:gd name="connsiteX6" fmla="*/ 1698172 w 3471828"/>
                  <a:gd name="connsiteY6" fmla="*/ 2537926 h 3601616"/>
                  <a:gd name="connsiteX7" fmla="*/ 783771 w 3471828"/>
                  <a:gd name="connsiteY7" fmla="*/ 3209731 h 3601616"/>
                  <a:gd name="connsiteX8" fmla="*/ 1138334 w 3471828"/>
                  <a:gd name="connsiteY8" fmla="*/ 2164701 h 3601616"/>
                  <a:gd name="connsiteX9" fmla="*/ 0 w 3471828"/>
                  <a:gd name="connsiteY9" fmla="*/ 1436914 h 3601616"/>
                  <a:gd name="connsiteX10" fmla="*/ 18661 w 3471828"/>
                  <a:gd name="connsiteY10" fmla="*/ 0 h 3601616"/>
                  <a:gd name="connsiteX0" fmla="*/ 1362269 w 3471828"/>
                  <a:gd name="connsiteY0" fmla="*/ 1194318 h 3321698"/>
                  <a:gd name="connsiteX1" fmla="*/ 1716833 w 3471828"/>
                  <a:gd name="connsiteY1" fmla="*/ 0 h 3321698"/>
                  <a:gd name="connsiteX2" fmla="*/ 2034073 w 3471828"/>
                  <a:gd name="connsiteY2" fmla="*/ 1026368 h 3321698"/>
                  <a:gd name="connsiteX3" fmla="*/ 3191071 w 3471828"/>
                  <a:gd name="connsiteY3" fmla="*/ 1138335 h 3321698"/>
                  <a:gd name="connsiteX4" fmla="*/ 2332653 w 3471828"/>
                  <a:gd name="connsiteY4" fmla="*/ 1884784 h 3321698"/>
                  <a:gd name="connsiteX5" fmla="*/ 3433665 w 3471828"/>
                  <a:gd name="connsiteY5" fmla="*/ 3321698 h 3321698"/>
                  <a:gd name="connsiteX6" fmla="*/ 1698172 w 3471828"/>
                  <a:gd name="connsiteY6" fmla="*/ 2258008 h 3321698"/>
                  <a:gd name="connsiteX7" fmla="*/ 783771 w 3471828"/>
                  <a:gd name="connsiteY7" fmla="*/ 2929813 h 3321698"/>
                  <a:gd name="connsiteX8" fmla="*/ 1138334 w 3471828"/>
                  <a:gd name="connsiteY8" fmla="*/ 1884783 h 3321698"/>
                  <a:gd name="connsiteX9" fmla="*/ 0 w 3471828"/>
                  <a:gd name="connsiteY9" fmla="*/ 1156996 h 3321698"/>
                  <a:gd name="connsiteX10" fmla="*/ 1362269 w 3471828"/>
                  <a:gd name="connsiteY10" fmla="*/ 1194318 h 3321698"/>
                  <a:gd name="connsiteX0" fmla="*/ 1138334 w 3247893"/>
                  <a:gd name="connsiteY0" fmla="*/ 1194318 h 3321698"/>
                  <a:gd name="connsiteX1" fmla="*/ 1492898 w 3247893"/>
                  <a:gd name="connsiteY1" fmla="*/ 0 h 3321698"/>
                  <a:gd name="connsiteX2" fmla="*/ 1810138 w 3247893"/>
                  <a:gd name="connsiteY2" fmla="*/ 1026368 h 3321698"/>
                  <a:gd name="connsiteX3" fmla="*/ 2967136 w 3247893"/>
                  <a:gd name="connsiteY3" fmla="*/ 1138335 h 3321698"/>
                  <a:gd name="connsiteX4" fmla="*/ 2108718 w 3247893"/>
                  <a:gd name="connsiteY4" fmla="*/ 1884784 h 3321698"/>
                  <a:gd name="connsiteX5" fmla="*/ 3209730 w 3247893"/>
                  <a:gd name="connsiteY5" fmla="*/ 3321698 h 3321698"/>
                  <a:gd name="connsiteX6" fmla="*/ 1474237 w 3247893"/>
                  <a:gd name="connsiteY6" fmla="*/ 2258008 h 3321698"/>
                  <a:gd name="connsiteX7" fmla="*/ 559836 w 3247893"/>
                  <a:gd name="connsiteY7" fmla="*/ 2929813 h 3321698"/>
                  <a:gd name="connsiteX8" fmla="*/ 914399 w 3247893"/>
                  <a:gd name="connsiteY8" fmla="*/ 1884783 h 3321698"/>
                  <a:gd name="connsiteX9" fmla="*/ 0 w 3247893"/>
                  <a:gd name="connsiteY9" fmla="*/ 1156996 h 3321698"/>
                  <a:gd name="connsiteX10" fmla="*/ 1138334 w 3247893"/>
                  <a:gd name="connsiteY10" fmla="*/ 1194318 h 3321698"/>
                  <a:gd name="connsiteX0" fmla="*/ 1138334 w 2967136"/>
                  <a:gd name="connsiteY0" fmla="*/ 1194318 h 2985796"/>
                  <a:gd name="connsiteX1" fmla="*/ 1492898 w 2967136"/>
                  <a:gd name="connsiteY1" fmla="*/ 0 h 2985796"/>
                  <a:gd name="connsiteX2" fmla="*/ 1810138 w 2967136"/>
                  <a:gd name="connsiteY2" fmla="*/ 1026368 h 2985796"/>
                  <a:gd name="connsiteX3" fmla="*/ 2967136 w 2967136"/>
                  <a:gd name="connsiteY3" fmla="*/ 1138335 h 2985796"/>
                  <a:gd name="connsiteX4" fmla="*/ 2108718 w 2967136"/>
                  <a:gd name="connsiteY4" fmla="*/ 1884784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38334 w 2967136"/>
                  <a:gd name="connsiteY10" fmla="*/ 1194318 h 2985796"/>
                  <a:gd name="connsiteX0" fmla="*/ 1125634 w 2967136"/>
                  <a:gd name="connsiteY0" fmla="*/ 1194318 h 2985796"/>
                  <a:gd name="connsiteX1" fmla="*/ 1492898 w 2967136"/>
                  <a:gd name="connsiteY1" fmla="*/ 0 h 2985796"/>
                  <a:gd name="connsiteX2" fmla="*/ 1810138 w 2967136"/>
                  <a:gd name="connsiteY2" fmla="*/ 1026368 h 2985796"/>
                  <a:gd name="connsiteX3" fmla="*/ 2967136 w 2967136"/>
                  <a:gd name="connsiteY3" fmla="*/ 1138335 h 2985796"/>
                  <a:gd name="connsiteX4" fmla="*/ 2108718 w 2967136"/>
                  <a:gd name="connsiteY4" fmla="*/ 1884784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25634 w 2967136"/>
                  <a:gd name="connsiteY10" fmla="*/ 1194318 h 2985796"/>
                  <a:gd name="connsiteX0" fmla="*/ 1125634 w 2967136"/>
                  <a:gd name="connsiteY0" fmla="*/ 1194318 h 2985796"/>
                  <a:gd name="connsiteX1" fmla="*/ 1492898 w 2967136"/>
                  <a:gd name="connsiteY1" fmla="*/ 0 h 2985796"/>
                  <a:gd name="connsiteX2" fmla="*/ 1856704 w 2967136"/>
                  <a:gd name="connsiteY2" fmla="*/ 1183001 h 2985796"/>
                  <a:gd name="connsiteX3" fmla="*/ 2967136 w 2967136"/>
                  <a:gd name="connsiteY3" fmla="*/ 1138335 h 2985796"/>
                  <a:gd name="connsiteX4" fmla="*/ 2108718 w 2967136"/>
                  <a:gd name="connsiteY4" fmla="*/ 1884784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25634 w 2967136"/>
                  <a:gd name="connsiteY10" fmla="*/ 1194318 h 2985796"/>
                  <a:gd name="connsiteX0" fmla="*/ 1125634 w 2958669"/>
                  <a:gd name="connsiteY0" fmla="*/ 1194318 h 2985796"/>
                  <a:gd name="connsiteX1" fmla="*/ 1492898 w 2958669"/>
                  <a:gd name="connsiteY1" fmla="*/ 0 h 2985796"/>
                  <a:gd name="connsiteX2" fmla="*/ 1856704 w 2958669"/>
                  <a:gd name="connsiteY2" fmla="*/ 1183001 h 2985796"/>
                  <a:gd name="connsiteX3" fmla="*/ 2958669 w 2958669"/>
                  <a:gd name="connsiteY3" fmla="*/ 1197601 h 2985796"/>
                  <a:gd name="connsiteX4" fmla="*/ 2108718 w 2958669"/>
                  <a:gd name="connsiteY4" fmla="*/ 1884784 h 2985796"/>
                  <a:gd name="connsiteX5" fmla="*/ 2369975 w 2958669"/>
                  <a:gd name="connsiteY5" fmla="*/ 2985796 h 2985796"/>
                  <a:gd name="connsiteX6" fmla="*/ 1474237 w 2958669"/>
                  <a:gd name="connsiteY6" fmla="*/ 2258008 h 2985796"/>
                  <a:gd name="connsiteX7" fmla="*/ 559836 w 2958669"/>
                  <a:gd name="connsiteY7" fmla="*/ 2929813 h 2985796"/>
                  <a:gd name="connsiteX8" fmla="*/ 914399 w 2958669"/>
                  <a:gd name="connsiteY8" fmla="*/ 1884783 h 2985796"/>
                  <a:gd name="connsiteX9" fmla="*/ 0 w 2958669"/>
                  <a:gd name="connsiteY9" fmla="*/ 1156996 h 2985796"/>
                  <a:gd name="connsiteX10" fmla="*/ 1125634 w 2958669"/>
                  <a:gd name="connsiteY10" fmla="*/ 1194318 h 2985796"/>
                  <a:gd name="connsiteX0" fmla="*/ 1125634 w 2967136"/>
                  <a:gd name="connsiteY0" fmla="*/ 1194318 h 2985796"/>
                  <a:gd name="connsiteX1" fmla="*/ 1492898 w 2967136"/>
                  <a:gd name="connsiteY1" fmla="*/ 0 h 2985796"/>
                  <a:gd name="connsiteX2" fmla="*/ 1856704 w 2967136"/>
                  <a:gd name="connsiteY2" fmla="*/ 1183001 h 2985796"/>
                  <a:gd name="connsiteX3" fmla="*/ 2967136 w 2967136"/>
                  <a:gd name="connsiteY3" fmla="*/ 1193368 h 2985796"/>
                  <a:gd name="connsiteX4" fmla="*/ 2108718 w 2967136"/>
                  <a:gd name="connsiteY4" fmla="*/ 1884784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25634 w 2967136"/>
                  <a:gd name="connsiteY10" fmla="*/ 1194318 h 2985796"/>
                  <a:gd name="connsiteX0" fmla="*/ 1125634 w 2967136"/>
                  <a:gd name="connsiteY0" fmla="*/ 1194318 h 2985796"/>
                  <a:gd name="connsiteX1" fmla="*/ 1492898 w 2967136"/>
                  <a:gd name="connsiteY1" fmla="*/ 0 h 2985796"/>
                  <a:gd name="connsiteX2" fmla="*/ 1856704 w 2967136"/>
                  <a:gd name="connsiteY2" fmla="*/ 1183001 h 2985796"/>
                  <a:gd name="connsiteX3" fmla="*/ 2967136 w 2967136"/>
                  <a:gd name="connsiteY3" fmla="*/ 1193368 h 2985796"/>
                  <a:gd name="connsiteX4" fmla="*/ 2083318 w 2967136"/>
                  <a:gd name="connsiteY4" fmla="*/ 1855150 h 2985796"/>
                  <a:gd name="connsiteX5" fmla="*/ 2369975 w 2967136"/>
                  <a:gd name="connsiteY5" fmla="*/ 2985796 h 2985796"/>
                  <a:gd name="connsiteX6" fmla="*/ 1474237 w 2967136"/>
                  <a:gd name="connsiteY6" fmla="*/ 2258008 h 2985796"/>
                  <a:gd name="connsiteX7" fmla="*/ 559836 w 2967136"/>
                  <a:gd name="connsiteY7" fmla="*/ 2929813 h 2985796"/>
                  <a:gd name="connsiteX8" fmla="*/ 914399 w 2967136"/>
                  <a:gd name="connsiteY8" fmla="*/ 1884783 h 2985796"/>
                  <a:gd name="connsiteX9" fmla="*/ 0 w 2967136"/>
                  <a:gd name="connsiteY9" fmla="*/ 1156996 h 2985796"/>
                  <a:gd name="connsiteX10" fmla="*/ 1125634 w 2967136"/>
                  <a:gd name="connsiteY10" fmla="*/ 1194318 h 2985796"/>
                  <a:gd name="connsiteX0" fmla="*/ 1125634 w 2967136"/>
                  <a:gd name="connsiteY0" fmla="*/ 1194318 h 2977330"/>
                  <a:gd name="connsiteX1" fmla="*/ 1492898 w 2967136"/>
                  <a:gd name="connsiteY1" fmla="*/ 0 h 2977330"/>
                  <a:gd name="connsiteX2" fmla="*/ 1856704 w 2967136"/>
                  <a:gd name="connsiteY2" fmla="*/ 1183001 h 2977330"/>
                  <a:gd name="connsiteX3" fmla="*/ 2967136 w 2967136"/>
                  <a:gd name="connsiteY3" fmla="*/ 1193368 h 2977330"/>
                  <a:gd name="connsiteX4" fmla="*/ 2083318 w 2967136"/>
                  <a:gd name="connsiteY4" fmla="*/ 1855150 h 2977330"/>
                  <a:gd name="connsiteX5" fmla="*/ 2433475 w 2967136"/>
                  <a:gd name="connsiteY5" fmla="*/ 2977330 h 2977330"/>
                  <a:gd name="connsiteX6" fmla="*/ 1474237 w 2967136"/>
                  <a:gd name="connsiteY6" fmla="*/ 2258008 h 2977330"/>
                  <a:gd name="connsiteX7" fmla="*/ 559836 w 2967136"/>
                  <a:gd name="connsiteY7" fmla="*/ 2929813 h 2977330"/>
                  <a:gd name="connsiteX8" fmla="*/ 914399 w 2967136"/>
                  <a:gd name="connsiteY8" fmla="*/ 1884783 h 2977330"/>
                  <a:gd name="connsiteX9" fmla="*/ 0 w 2967136"/>
                  <a:gd name="connsiteY9" fmla="*/ 1156996 h 2977330"/>
                  <a:gd name="connsiteX10" fmla="*/ 1125634 w 2967136"/>
                  <a:gd name="connsiteY10" fmla="*/ 1194318 h 2977330"/>
                  <a:gd name="connsiteX0" fmla="*/ 1125634 w 2967136"/>
                  <a:gd name="connsiteY0" fmla="*/ 1194318 h 2980613"/>
                  <a:gd name="connsiteX1" fmla="*/ 1492898 w 2967136"/>
                  <a:gd name="connsiteY1" fmla="*/ 0 h 2980613"/>
                  <a:gd name="connsiteX2" fmla="*/ 1856704 w 2967136"/>
                  <a:gd name="connsiteY2" fmla="*/ 1183001 h 2980613"/>
                  <a:gd name="connsiteX3" fmla="*/ 2967136 w 2967136"/>
                  <a:gd name="connsiteY3" fmla="*/ 1193368 h 2980613"/>
                  <a:gd name="connsiteX4" fmla="*/ 2083318 w 2967136"/>
                  <a:gd name="connsiteY4" fmla="*/ 1855150 h 2980613"/>
                  <a:gd name="connsiteX5" fmla="*/ 2433475 w 2967136"/>
                  <a:gd name="connsiteY5" fmla="*/ 2977330 h 2980613"/>
                  <a:gd name="connsiteX6" fmla="*/ 1474237 w 2967136"/>
                  <a:gd name="connsiteY6" fmla="*/ 2258008 h 2980613"/>
                  <a:gd name="connsiteX7" fmla="*/ 564070 w 2967136"/>
                  <a:gd name="connsiteY7" fmla="*/ 2980613 h 2980613"/>
                  <a:gd name="connsiteX8" fmla="*/ 914399 w 2967136"/>
                  <a:gd name="connsiteY8" fmla="*/ 1884783 h 2980613"/>
                  <a:gd name="connsiteX9" fmla="*/ 0 w 2967136"/>
                  <a:gd name="connsiteY9" fmla="*/ 1156996 h 2980613"/>
                  <a:gd name="connsiteX10" fmla="*/ 1125634 w 2967136"/>
                  <a:gd name="connsiteY10" fmla="*/ 1194318 h 2980613"/>
                  <a:gd name="connsiteX0" fmla="*/ 1125634 w 2967136"/>
                  <a:gd name="connsiteY0" fmla="*/ 1194318 h 2980613"/>
                  <a:gd name="connsiteX1" fmla="*/ 1492898 w 2967136"/>
                  <a:gd name="connsiteY1" fmla="*/ 0 h 2980613"/>
                  <a:gd name="connsiteX2" fmla="*/ 1856704 w 2967136"/>
                  <a:gd name="connsiteY2" fmla="*/ 1183001 h 2980613"/>
                  <a:gd name="connsiteX3" fmla="*/ 2967136 w 2967136"/>
                  <a:gd name="connsiteY3" fmla="*/ 1193368 h 2980613"/>
                  <a:gd name="connsiteX4" fmla="*/ 2083318 w 2967136"/>
                  <a:gd name="connsiteY4" fmla="*/ 1855150 h 2980613"/>
                  <a:gd name="connsiteX5" fmla="*/ 2433475 w 2967136"/>
                  <a:gd name="connsiteY5" fmla="*/ 2977330 h 2980613"/>
                  <a:gd name="connsiteX6" fmla="*/ 1474237 w 2967136"/>
                  <a:gd name="connsiteY6" fmla="*/ 2258008 h 2980613"/>
                  <a:gd name="connsiteX7" fmla="*/ 564070 w 2967136"/>
                  <a:gd name="connsiteY7" fmla="*/ 2980613 h 2980613"/>
                  <a:gd name="connsiteX8" fmla="*/ 922865 w 2967136"/>
                  <a:gd name="connsiteY8" fmla="*/ 1859383 h 2980613"/>
                  <a:gd name="connsiteX9" fmla="*/ 0 w 2967136"/>
                  <a:gd name="connsiteY9" fmla="*/ 1156996 h 2980613"/>
                  <a:gd name="connsiteX10" fmla="*/ 1125634 w 2967136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87551 w 2971369"/>
                  <a:gd name="connsiteY4" fmla="*/ 1855150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87551 w 2971369"/>
                  <a:gd name="connsiteY4" fmla="*/ 1855150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87551 w 2971369"/>
                  <a:gd name="connsiteY4" fmla="*/ 1855150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87551 w 2971369"/>
                  <a:gd name="connsiteY4" fmla="*/ 1855150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70617 w 2971369"/>
                  <a:gd name="connsiteY4" fmla="*/ 1850917 h 2980613"/>
                  <a:gd name="connsiteX5" fmla="*/ 2437708 w 2971369"/>
                  <a:gd name="connsiteY5" fmla="*/ 2977330 h 2980613"/>
                  <a:gd name="connsiteX6" fmla="*/ 1478470 w 2971369"/>
                  <a:gd name="connsiteY6" fmla="*/ 22580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  <a:gd name="connsiteX0" fmla="*/ 1129867 w 2971369"/>
                  <a:gd name="connsiteY0" fmla="*/ 1194318 h 2980613"/>
                  <a:gd name="connsiteX1" fmla="*/ 1497131 w 2971369"/>
                  <a:gd name="connsiteY1" fmla="*/ 0 h 2980613"/>
                  <a:gd name="connsiteX2" fmla="*/ 1860937 w 2971369"/>
                  <a:gd name="connsiteY2" fmla="*/ 1183001 h 2980613"/>
                  <a:gd name="connsiteX3" fmla="*/ 2971369 w 2971369"/>
                  <a:gd name="connsiteY3" fmla="*/ 1193368 h 2980613"/>
                  <a:gd name="connsiteX4" fmla="*/ 2070617 w 2971369"/>
                  <a:gd name="connsiteY4" fmla="*/ 1850917 h 2980613"/>
                  <a:gd name="connsiteX5" fmla="*/ 2437708 w 2971369"/>
                  <a:gd name="connsiteY5" fmla="*/ 2977330 h 2980613"/>
                  <a:gd name="connsiteX6" fmla="*/ 1491170 w 2971369"/>
                  <a:gd name="connsiteY6" fmla="*/ 2283408 h 2980613"/>
                  <a:gd name="connsiteX7" fmla="*/ 568303 w 2971369"/>
                  <a:gd name="connsiteY7" fmla="*/ 2980613 h 2980613"/>
                  <a:gd name="connsiteX8" fmla="*/ 927098 w 2971369"/>
                  <a:gd name="connsiteY8" fmla="*/ 1859383 h 2980613"/>
                  <a:gd name="connsiteX9" fmla="*/ 0 w 2971369"/>
                  <a:gd name="connsiteY9" fmla="*/ 1178162 h 2980613"/>
                  <a:gd name="connsiteX10" fmla="*/ 1129867 w 2971369"/>
                  <a:gd name="connsiteY10" fmla="*/ 1194318 h 298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71369" h="2980613">
                    <a:moveTo>
                      <a:pt x="1129867" y="1194318"/>
                    </a:moveTo>
                    <a:lnTo>
                      <a:pt x="1497131" y="0"/>
                    </a:lnTo>
                    <a:lnTo>
                      <a:pt x="1860937" y="1183001"/>
                    </a:lnTo>
                    <a:lnTo>
                      <a:pt x="2971369" y="1193368"/>
                    </a:lnTo>
                    <a:lnTo>
                      <a:pt x="2070617" y="1850917"/>
                    </a:lnTo>
                    <a:lnTo>
                      <a:pt x="2437708" y="2977330"/>
                    </a:lnTo>
                    <a:lnTo>
                      <a:pt x="1491170" y="2283408"/>
                    </a:lnTo>
                    <a:lnTo>
                      <a:pt x="568303" y="2980613"/>
                    </a:lnTo>
                    <a:lnTo>
                      <a:pt x="927098" y="1859383"/>
                    </a:lnTo>
                    <a:lnTo>
                      <a:pt x="0" y="1178162"/>
                    </a:lnTo>
                    <a:lnTo>
                      <a:pt x="1129867" y="11943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E8833BA3-E768-EF49-8CDB-5B0DD90D0340}"/>
                  </a:ext>
                </a:extLst>
              </p:cNvPr>
              <p:cNvSpPr/>
              <p:nvPr/>
            </p:nvSpPr>
            <p:spPr>
              <a:xfrm>
                <a:off x="8320985" y="2532368"/>
                <a:ext cx="529990" cy="19082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  <p:grpSp>
          <p:nvGrpSpPr>
            <p:cNvPr id="4" name="Grupo 10">
              <a:extLst>
                <a:ext uri="{FF2B5EF4-FFF2-40B4-BE49-F238E27FC236}">
                  <a16:creationId xmlns:a16="http://schemas.microsoft.com/office/drawing/2014/main" id="{4E12E387-4487-3344-9471-78BE31B31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07" y="783774"/>
              <a:ext cx="2183801" cy="4867477"/>
              <a:chOff x="8693535" y="1334418"/>
              <a:chExt cx="1927895" cy="4502727"/>
            </a:xfrm>
          </p:grpSpPr>
          <p:sp>
            <p:nvSpPr>
              <p:cNvPr id="16" name="Rectángulo 8">
                <a:extLst>
                  <a:ext uri="{FF2B5EF4-FFF2-40B4-BE49-F238E27FC236}">
                    <a16:creationId xmlns:a16="http://schemas.microsoft.com/office/drawing/2014/main" id="{96D55B63-41B3-0A45-A46D-6625F40DFCBE}"/>
                  </a:ext>
                </a:extLst>
              </p:cNvPr>
              <p:cNvSpPr/>
              <p:nvPr/>
            </p:nvSpPr>
            <p:spPr>
              <a:xfrm>
                <a:off x="8693535" y="1334418"/>
                <a:ext cx="1928371" cy="4502727"/>
              </a:xfrm>
              <a:custGeom>
                <a:avLst/>
                <a:gdLst>
                  <a:gd name="connsiteX0" fmla="*/ 0 w 1342657"/>
                  <a:gd name="connsiteY0" fmla="*/ 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0 w 1342657"/>
                  <a:gd name="connsiteY4" fmla="*/ 0 h 3230638"/>
                  <a:gd name="connsiteX0" fmla="*/ 189186 w 1342657"/>
                  <a:gd name="connsiteY0" fmla="*/ 141890 h 3230638"/>
                  <a:gd name="connsiteX1" fmla="*/ 1342657 w 1342657"/>
                  <a:gd name="connsiteY1" fmla="*/ 0 h 3230638"/>
                  <a:gd name="connsiteX2" fmla="*/ 1342657 w 1342657"/>
                  <a:gd name="connsiteY2" fmla="*/ 3230638 h 3230638"/>
                  <a:gd name="connsiteX3" fmla="*/ 0 w 1342657"/>
                  <a:gd name="connsiteY3" fmla="*/ 3230638 h 3230638"/>
                  <a:gd name="connsiteX4" fmla="*/ 189186 w 1342657"/>
                  <a:gd name="connsiteY4" fmla="*/ 141890 h 3230638"/>
                  <a:gd name="connsiteX0" fmla="*/ 189186 w 1342657"/>
                  <a:gd name="connsiteY0" fmla="*/ 0 h 3088748"/>
                  <a:gd name="connsiteX1" fmla="*/ 785609 w 1342657"/>
                  <a:gd name="connsiteY1" fmla="*/ 0 h 3088748"/>
                  <a:gd name="connsiteX2" fmla="*/ 1342657 w 1342657"/>
                  <a:gd name="connsiteY2" fmla="*/ 3088748 h 3088748"/>
                  <a:gd name="connsiteX3" fmla="*/ 0 w 1342657"/>
                  <a:gd name="connsiteY3" fmla="*/ 3088748 h 3088748"/>
                  <a:gd name="connsiteX4" fmla="*/ 189186 w 1342657"/>
                  <a:gd name="connsiteY4" fmla="*/ 0 h 3088748"/>
                  <a:gd name="connsiteX0" fmla="*/ 189186 w 796119"/>
                  <a:gd name="connsiteY0" fmla="*/ 0 h 3088748"/>
                  <a:gd name="connsiteX1" fmla="*/ 785609 w 796119"/>
                  <a:gd name="connsiteY1" fmla="*/ 0 h 3088748"/>
                  <a:gd name="connsiteX2" fmla="*/ 796119 w 796119"/>
                  <a:gd name="connsiteY2" fmla="*/ 687134 h 3088748"/>
                  <a:gd name="connsiteX3" fmla="*/ 0 w 796119"/>
                  <a:gd name="connsiteY3" fmla="*/ 3088748 h 3088748"/>
                  <a:gd name="connsiteX4" fmla="*/ 189186 w 796119"/>
                  <a:gd name="connsiteY4" fmla="*/ 0 h 3088748"/>
                  <a:gd name="connsiteX0" fmla="*/ 0 w 606933"/>
                  <a:gd name="connsiteY0" fmla="*/ 0 h 687134"/>
                  <a:gd name="connsiteX1" fmla="*/ 596423 w 606933"/>
                  <a:gd name="connsiteY1" fmla="*/ 0 h 687134"/>
                  <a:gd name="connsiteX2" fmla="*/ 606933 w 606933"/>
                  <a:gd name="connsiteY2" fmla="*/ 687134 h 687134"/>
                  <a:gd name="connsiteX3" fmla="*/ 5255 w 606933"/>
                  <a:gd name="connsiteY3" fmla="*/ 681879 h 687134"/>
                  <a:gd name="connsiteX4" fmla="*/ 0 w 606933"/>
                  <a:gd name="connsiteY4" fmla="*/ 0 h 687134"/>
                  <a:gd name="connsiteX0" fmla="*/ 0 w 606933"/>
                  <a:gd name="connsiteY0" fmla="*/ 0 h 687134"/>
                  <a:gd name="connsiteX1" fmla="*/ 390716 w 606933"/>
                  <a:gd name="connsiteY1" fmla="*/ 381 h 687134"/>
                  <a:gd name="connsiteX2" fmla="*/ 596423 w 606933"/>
                  <a:gd name="connsiteY2" fmla="*/ 0 h 687134"/>
                  <a:gd name="connsiteX3" fmla="*/ 606933 w 606933"/>
                  <a:gd name="connsiteY3" fmla="*/ 687134 h 687134"/>
                  <a:gd name="connsiteX4" fmla="*/ 5255 w 606933"/>
                  <a:gd name="connsiteY4" fmla="*/ 681879 h 687134"/>
                  <a:gd name="connsiteX5" fmla="*/ 0 w 606933"/>
                  <a:gd name="connsiteY5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90716 w 606933"/>
                  <a:gd name="connsiteY2" fmla="*/ 381 h 687134"/>
                  <a:gd name="connsiteX3" fmla="*/ 596423 w 606933"/>
                  <a:gd name="connsiteY3" fmla="*/ 0 h 687134"/>
                  <a:gd name="connsiteX4" fmla="*/ 606933 w 606933"/>
                  <a:gd name="connsiteY4" fmla="*/ 687134 h 687134"/>
                  <a:gd name="connsiteX5" fmla="*/ 5255 w 606933"/>
                  <a:gd name="connsiteY5" fmla="*/ 681879 h 687134"/>
                  <a:gd name="connsiteX6" fmla="*/ 0 w 606933"/>
                  <a:gd name="connsiteY6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304991 w 606933"/>
                  <a:gd name="connsiteY2" fmla="*/ 3556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5255 w 606933"/>
                  <a:gd name="connsiteY6" fmla="*/ 681879 h 687134"/>
                  <a:gd name="connsiteX7" fmla="*/ 0 w 606933"/>
                  <a:gd name="connsiteY7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5255 w 606933"/>
                  <a:gd name="connsiteY7" fmla="*/ 681879 h 687134"/>
                  <a:gd name="connsiteX8" fmla="*/ 0 w 606933"/>
                  <a:gd name="connsiteY8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09741 w 606933"/>
                  <a:gd name="connsiteY7" fmla="*/ 683006 h 687134"/>
                  <a:gd name="connsiteX8" fmla="*/ 5255 w 606933"/>
                  <a:gd name="connsiteY8" fmla="*/ 681879 h 687134"/>
                  <a:gd name="connsiteX9" fmla="*/ 0 w 606933"/>
                  <a:gd name="connsiteY9" fmla="*/ 0 h 687134"/>
                  <a:gd name="connsiteX0" fmla="*/ 0 w 606933"/>
                  <a:gd name="connsiteY0" fmla="*/ 0 h 689356"/>
                  <a:gd name="connsiteX1" fmla="*/ 174816 w 606933"/>
                  <a:gd name="connsiteY1" fmla="*/ 3556 h 689356"/>
                  <a:gd name="connsiteX2" fmla="*/ 400241 w 606933"/>
                  <a:gd name="connsiteY2" fmla="*/ 336931 h 689356"/>
                  <a:gd name="connsiteX3" fmla="*/ 390716 w 606933"/>
                  <a:gd name="connsiteY3" fmla="*/ 381 h 689356"/>
                  <a:gd name="connsiteX4" fmla="*/ 596423 w 606933"/>
                  <a:gd name="connsiteY4" fmla="*/ 0 h 689356"/>
                  <a:gd name="connsiteX5" fmla="*/ 606933 w 606933"/>
                  <a:gd name="connsiteY5" fmla="*/ 687134 h 689356"/>
                  <a:gd name="connsiteX6" fmla="*/ 438341 w 606933"/>
                  <a:gd name="connsiteY6" fmla="*/ 686181 h 689356"/>
                  <a:gd name="connsiteX7" fmla="*/ 320866 w 606933"/>
                  <a:gd name="connsiteY7" fmla="*/ 689356 h 689356"/>
                  <a:gd name="connsiteX8" fmla="*/ 209741 w 606933"/>
                  <a:gd name="connsiteY8" fmla="*/ 683006 h 689356"/>
                  <a:gd name="connsiteX9" fmla="*/ 5255 w 606933"/>
                  <a:gd name="connsiteY9" fmla="*/ 681879 h 689356"/>
                  <a:gd name="connsiteX10" fmla="*/ 0 w 606933"/>
                  <a:gd name="connsiteY10" fmla="*/ 0 h 689356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6091 w 606933"/>
                  <a:gd name="connsiteY7" fmla="*/ 368681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96423 w 606933"/>
                  <a:gd name="connsiteY4" fmla="*/ 0 h 687134"/>
                  <a:gd name="connsiteX5" fmla="*/ 606933 w 606933"/>
                  <a:gd name="connsiteY5" fmla="*/ 687134 h 687134"/>
                  <a:gd name="connsiteX6" fmla="*/ 438341 w 606933"/>
                  <a:gd name="connsiteY6" fmla="*/ 686181 h 687134"/>
                  <a:gd name="connsiteX7" fmla="*/ 219266 w 606933"/>
                  <a:gd name="connsiteY7" fmla="*/ 371856 h 687134"/>
                  <a:gd name="connsiteX8" fmla="*/ 209741 w 606933"/>
                  <a:gd name="connsiteY8" fmla="*/ 683006 h 687134"/>
                  <a:gd name="connsiteX9" fmla="*/ 5255 w 606933"/>
                  <a:gd name="connsiteY9" fmla="*/ 681879 h 687134"/>
                  <a:gd name="connsiteX10" fmla="*/ 0 w 606933"/>
                  <a:gd name="connsiteY10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5255 w 606933"/>
                  <a:gd name="connsiteY10" fmla="*/ 681879 h 687134"/>
                  <a:gd name="connsiteX11" fmla="*/ 0 w 606933"/>
                  <a:gd name="connsiteY11" fmla="*/ 0 h 687134"/>
                  <a:gd name="connsiteX0" fmla="*/ 0 w 606933"/>
                  <a:gd name="connsiteY0" fmla="*/ 0 h 687134"/>
                  <a:gd name="connsiteX1" fmla="*/ 174816 w 606933"/>
                  <a:gd name="connsiteY1" fmla="*/ 3556 h 687134"/>
                  <a:gd name="connsiteX2" fmla="*/ 400241 w 606933"/>
                  <a:gd name="connsiteY2" fmla="*/ 336931 h 687134"/>
                  <a:gd name="connsiteX3" fmla="*/ 390716 w 606933"/>
                  <a:gd name="connsiteY3" fmla="*/ 381 h 687134"/>
                  <a:gd name="connsiteX4" fmla="*/ 508191 w 606933"/>
                  <a:gd name="connsiteY4" fmla="*/ 381 h 687134"/>
                  <a:gd name="connsiteX5" fmla="*/ 596423 w 606933"/>
                  <a:gd name="connsiteY5" fmla="*/ 0 h 687134"/>
                  <a:gd name="connsiteX6" fmla="*/ 606933 w 606933"/>
                  <a:gd name="connsiteY6" fmla="*/ 687134 h 687134"/>
                  <a:gd name="connsiteX7" fmla="*/ 438341 w 606933"/>
                  <a:gd name="connsiteY7" fmla="*/ 686181 h 687134"/>
                  <a:gd name="connsiteX8" fmla="*/ 219266 w 606933"/>
                  <a:gd name="connsiteY8" fmla="*/ 371856 h 687134"/>
                  <a:gd name="connsiteX9" fmla="*/ 209741 w 606933"/>
                  <a:gd name="connsiteY9" fmla="*/ 683006 h 687134"/>
                  <a:gd name="connsiteX10" fmla="*/ 130366 w 606933"/>
                  <a:gd name="connsiteY10" fmla="*/ 683006 h 687134"/>
                  <a:gd name="connsiteX11" fmla="*/ 5255 w 606933"/>
                  <a:gd name="connsiteY11" fmla="*/ 681879 h 687134"/>
                  <a:gd name="connsiteX12" fmla="*/ 0 w 606933"/>
                  <a:gd name="connsiteY12" fmla="*/ 0 h 687134"/>
                  <a:gd name="connsiteX0" fmla="*/ 0 w 606933"/>
                  <a:gd name="connsiteY0" fmla="*/ 0 h 870331"/>
                  <a:gd name="connsiteX1" fmla="*/ 174816 w 606933"/>
                  <a:gd name="connsiteY1" fmla="*/ 3556 h 870331"/>
                  <a:gd name="connsiteX2" fmla="*/ 400241 w 606933"/>
                  <a:gd name="connsiteY2" fmla="*/ 336931 h 870331"/>
                  <a:gd name="connsiteX3" fmla="*/ 390716 w 606933"/>
                  <a:gd name="connsiteY3" fmla="*/ 381 h 870331"/>
                  <a:gd name="connsiteX4" fmla="*/ 508191 w 606933"/>
                  <a:gd name="connsiteY4" fmla="*/ 381 h 870331"/>
                  <a:gd name="connsiteX5" fmla="*/ 596423 w 606933"/>
                  <a:gd name="connsiteY5" fmla="*/ 0 h 870331"/>
                  <a:gd name="connsiteX6" fmla="*/ 606933 w 606933"/>
                  <a:gd name="connsiteY6" fmla="*/ 687134 h 870331"/>
                  <a:gd name="connsiteX7" fmla="*/ 438341 w 606933"/>
                  <a:gd name="connsiteY7" fmla="*/ 686181 h 870331"/>
                  <a:gd name="connsiteX8" fmla="*/ 219266 w 606933"/>
                  <a:gd name="connsiteY8" fmla="*/ 371856 h 870331"/>
                  <a:gd name="connsiteX9" fmla="*/ 209741 w 606933"/>
                  <a:gd name="connsiteY9" fmla="*/ 683006 h 870331"/>
                  <a:gd name="connsiteX10" fmla="*/ 6541 w 606933"/>
                  <a:gd name="connsiteY10" fmla="*/ 870331 h 870331"/>
                  <a:gd name="connsiteX11" fmla="*/ 5255 w 606933"/>
                  <a:gd name="connsiteY11" fmla="*/ 681879 h 870331"/>
                  <a:gd name="connsiteX12" fmla="*/ 0 w 606933"/>
                  <a:gd name="connsiteY12" fmla="*/ 0 h 870331"/>
                  <a:gd name="connsiteX0" fmla="*/ 0 w 606933"/>
                  <a:gd name="connsiteY0" fmla="*/ 313944 h 1184275"/>
                  <a:gd name="connsiteX1" fmla="*/ 174816 w 606933"/>
                  <a:gd name="connsiteY1" fmla="*/ 317500 h 1184275"/>
                  <a:gd name="connsiteX2" fmla="*/ 400241 w 606933"/>
                  <a:gd name="connsiteY2" fmla="*/ 650875 h 1184275"/>
                  <a:gd name="connsiteX3" fmla="*/ 390716 w 606933"/>
                  <a:gd name="connsiteY3" fmla="*/ 314325 h 1184275"/>
                  <a:gd name="connsiteX4" fmla="*/ 581216 w 606933"/>
                  <a:gd name="connsiteY4" fmla="*/ 0 h 1184275"/>
                  <a:gd name="connsiteX5" fmla="*/ 596423 w 606933"/>
                  <a:gd name="connsiteY5" fmla="*/ 313944 h 1184275"/>
                  <a:gd name="connsiteX6" fmla="*/ 606933 w 606933"/>
                  <a:gd name="connsiteY6" fmla="*/ 1001078 h 1184275"/>
                  <a:gd name="connsiteX7" fmla="*/ 438341 w 606933"/>
                  <a:gd name="connsiteY7" fmla="*/ 1000125 h 1184275"/>
                  <a:gd name="connsiteX8" fmla="*/ 219266 w 606933"/>
                  <a:gd name="connsiteY8" fmla="*/ 685800 h 1184275"/>
                  <a:gd name="connsiteX9" fmla="*/ 209741 w 606933"/>
                  <a:gd name="connsiteY9" fmla="*/ 996950 h 1184275"/>
                  <a:gd name="connsiteX10" fmla="*/ 6541 w 606933"/>
                  <a:gd name="connsiteY10" fmla="*/ 1184275 h 1184275"/>
                  <a:gd name="connsiteX11" fmla="*/ 5255 w 606933"/>
                  <a:gd name="connsiteY11" fmla="*/ 995823 h 1184275"/>
                  <a:gd name="connsiteX12" fmla="*/ 0 w 606933"/>
                  <a:gd name="connsiteY12" fmla="*/ 313944 h 1184275"/>
                  <a:gd name="connsiteX0" fmla="*/ 0 w 609791"/>
                  <a:gd name="connsiteY0" fmla="*/ 345694 h 1216025"/>
                  <a:gd name="connsiteX1" fmla="*/ 174816 w 609791"/>
                  <a:gd name="connsiteY1" fmla="*/ 349250 h 1216025"/>
                  <a:gd name="connsiteX2" fmla="*/ 400241 w 609791"/>
                  <a:gd name="connsiteY2" fmla="*/ 682625 h 1216025"/>
                  <a:gd name="connsiteX3" fmla="*/ 390716 w 609791"/>
                  <a:gd name="connsiteY3" fmla="*/ 346075 h 1216025"/>
                  <a:gd name="connsiteX4" fmla="*/ 609791 w 609791"/>
                  <a:gd name="connsiteY4" fmla="*/ 0 h 1216025"/>
                  <a:gd name="connsiteX5" fmla="*/ 596423 w 609791"/>
                  <a:gd name="connsiteY5" fmla="*/ 345694 h 1216025"/>
                  <a:gd name="connsiteX6" fmla="*/ 606933 w 609791"/>
                  <a:gd name="connsiteY6" fmla="*/ 1032828 h 1216025"/>
                  <a:gd name="connsiteX7" fmla="*/ 438341 w 609791"/>
                  <a:gd name="connsiteY7" fmla="*/ 1031875 h 1216025"/>
                  <a:gd name="connsiteX8" fmla="*/ 219266 w 609791"/>
                  <a:gd name="connsiteY8" fmla="*/ 717550 h 1216025"/>
                  <a:gd name="connsiteX9" fmla="*/ 209741 w 609791"/>
                  <a:gd name="connsiteY9" fmla="*/ 1028700 h 1216025"/>
                  <a:gd name="connsiteX10" fmla="*/ 6541 w 609791"/>
                  <a:gd name="connsiteY10" fmla="*/ 1216025 h 1216025"/>
                  <a:gd name="connsiteX11" fmla="*/ 5255 w 609791"/>
                  <a:gd name="connsiteY11" fmla="*/ 1027573 h 1216025"/>
                  <a:gd name="connsiteX12" fmla="*/ 0 w 609791"/>
                  <a:gd name="connsiteY12" fmla="*/ 345694 h 1216025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400241 w 609791"/>
                  <a:gd name="connsiteY2" fmla="*/ 682625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219266 w 609791"/>
                  <a:gd name="connsiteY8" fmla="*/ 717550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09791"/>
                  <a:gd name="connsiteY0" fmla="*/ 345694 h 1346200"/>
                  <a:gd name="connsiteX1" fmla="*/ 174816 w 609791"/>
                  <a:gd name="connsiteY1" fmla="*/ 349250 h 1346200"/>
                  <a:gd name="connsiteX2" fmla="*/ 397841 w 609791"/>
                  <a:gd name="connsiteY2" fmla="*/ 768350 h 1346200"/>
                  <a:gd name="connsiteX3" fmla="*/ 390716 w 609791"/>
                  <a:gd name="connsiteY3" fmla="*/ 346075 h 1346200"/>
                  <a:gd name="connsiteX4" fmla="*/ 609791 w 609791"/>
                  <a:gd name="connsiteY4" fmla="*/ 0 h 1346200"/>
                  <a:gd name="connsiteX5" fmla="*/ 596423 w 609791"/>
                  <a:gd name="connsiteY5" fmla="*/ 345694 h 1346200"/>
                  <a:gd name="connsiteX6" fmla="*/ 606933 w 609791"/>
                  <a:gd name="connsiteY6" fmla="*/ 1032828 h 1346200"/>
                  <a:gd name="connsiteX7" fmla="*/ 438341 w 609791"/>
                  <a:gd name="connsiteY7" fmla="*/ 1031875 h 1346200"/>
                  <a:gd name="connsiteX8" fmla="*/ 197664 w 609791"/>
                  <a:gd name="connsiteY8" fmla="*/ 619125 h 1346200"/>
                  <a:gd name="connsiteX9" fmla="*/ 209741 w 609791"/>
                  <a:gd name="connsiteY9" fmla="*/ 1028700 h 1346200"/>
                  <a:gd name="connsiteX10" fmla="*/ 9716 w 609791"/>
                  <a:gd name="connsiteY10" fmla="*/ 1346200 h 1346200"/>
                  <a:gd name="connsiteX11" fmla="*/ 5255 w 609791"/>
                  <a:gd name="connsiteY11" fmla="*/ 1027573 h 1346200"/>
                  <a:gd name="connsiteX12" fmla="*/ 0 w 609791"/>
                  <a:gd name="connsiteY12" fmla="*/ 345694 h 1346200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438275"/>
                  <a:gd name="connsiteX1" fmla="*/ 174816 w 626592"/>
                  <a:gd name="connsiteY1" fmla="*/ 441325 h 1438275"/>
                  <a:gd name="connsiteX2" fmla="*/ 397841 w 626592"/>
                  <a:gd name="connsiteY2" fmla="*/ 860425 h 1438275"/>
                  <a:gd name="connsiteX3" fmla="*/ 390716 w 626592"/>
                  <a:gd name="connsiteY3" fmla="*/ 438150 h 1438275"/>
                  <a:gd name="connsiteX4" fmla="*/ 626592 w 626592"/>
                  <a:gd name="connsiteY4" fmla="*/ 0 h 1438275"/>
                  <a:gd name="connsiteX5" fmla="*/ 596423 w 626592"/>
                  <a:gd name="connsiteY5" fmla="*/ 437769 h 1438275"/>
                  <a:gd name="connsiteX6" fmla="*/ 606933 w 626592"/>
                  <a:gd name="connsiteY6" fmla="*/ 1124903 h 1438275"/>
                  <a:gd name="connsiteX7" fmla="*/ 438341 w 626592"/>
                  <a:gd name="connsiteY7" fmla="*/ 1123950 h 1438275"/>
                  <a:gd name="connsiteX8" fmla="*/ 197664 w 626592"/>
                  <a:gd name="connsiteY8" fmla="*/ 711200 h 1438275"/>
                  <a:gd name="connsiteX9" fmla="*/ 209741 w 626592"/>
                  <a:gd name="connsiteY9" fmla="*/ 1120775 h 1438275"/>
                  <a:gd name="connsiteX10" fmla="*/ 9716 w 626592"/>
                  <a:gd name="connsiteY10" fmla="*/ 1438275 h 1438275"/>
                  <a:gd name="connsiteX11" fmla="*/ 5255 w 626592"/>
                  <a:gd name="connsiteY11" fmla="*/ 1119648 h 1438275"/>
                  <a:gd name="connsiteX12" fmla="*/ 0 w 626592"/>
                  <a:gd name="connsiteY12" fmla="*/ 437769 h 1438275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26592"/>
                  <a:gd name="connsiteY0" fmla="*/ 437769 h 1543050"/>
                  <a:gd name="connsiteX1" fmla="*/ 174816 w 626592"/>
                  <a:gd name="connsiteY1" fmla="*/ 441325 h 1543050"/>
                  <a:gd name="connsiteX2" fmla="*/ 397841 w 626592"/>
                  <a:gd name="connsiteY2" fmla="*/ 860425 h 1543050"/>
                  <a:gd name="connsiteX3" fmla="*/ 390716 w 626592"/>
                  <a:gd name="connsiteY3" fmla="*/ 438150 h 1543050"/>
                  <a:gd name="connsiteX4" fmla="*/ 626592 w 626592"/>
                  <a:gd name="connsiteY4" fmla="*/ 0 h 1543050"/>
                  <a:gd name="connsiteX5" fmla="*/ 596423 w 626592"/>
                  <a:gd name="connsiteY5" fmla="*/ 437769 h 1543050"/>
                  <a:gd name="connsiteX6" fmla="*/ 606933 w 626592"/>
                  <a:gd name="connsiteY6" fmla="*/ 1124903 h 1543050"/>
                  <a:gd name="connsiteX7" fmla="*/ 438341 w 626592"/>
                  <a:gd name="connsiteY7" fmla="*/ 1123950 h 1543050"/>
                  <a:gd name="connsiteX8" fmla="*/ 197664 w 626592"/>
                  <a:gd name="connsiteY8" fmla="*/ 711200 h 1543050"/>
                  <a:gd name="connsiteX9" fmla="*/ 209741 w 626592"/>
                  <a:gd name="connsiteY9" fmla="*/ 1120775 h 1543050"/>
                  <a:gd name="connsiteX10" fmla="*/ 115 w 626592"/>
                  <a:gd name="connsiteY10" fmla="*/ 1543050 h 1543050"/>
                  <a:gd name="connsiteX11" fmla="*/ 5255 w 626592"/>
                  <a:gd name="connsiteY11" fmla="*/ 1119648 h 1543050"/>
                  <a:gd name="connsiteX12" fmla="*/ 0 w 626592"/>
                  <a:gd name="connsiteY12" fmla="*/ 437769 h 1543050"/>
                  <a:gd name="connsiteX0" fmla="*/ 0 w 647661"/>
                  <a:gd name="connsiteY0" fmla="*/ 474625 h 1579906"/>
                  <a:gd name="connsiteX1" fmla="*/ 174816 w 647661"/>
                  <a:gd name="connsiteY1" fmla="*/ 478181 h 1579906"/>
                  <a:gd name="connsiteX2" fmla="*/ 397841 w 647661"/>
                  <a:gd name="connsiteY2" fmla="*/ 897281 h 1579906"/>
                  <a:gd name="connsiteX3" fmla="*/ 390716 w 647661"/>
                  <a:gd name="connsiteY3" fmla="*/ 475006 h 1579906"/>
                  <a:gd name="connsiteX4" fmla="*/ 647661 w 647661"/>
                  <a:gd name="connsiteY4" fmla="*/ 0 h 1579906"/>
                  <a:gd name="connsiteX5" fmla="*/ 596423 w 647661"/>
                  <a:gd name="connsiteY5" fmla="*/ 474625 h 1579906"/>
                  <a:gd name="connsiteX6" fmla="*/ 606933 w 647661"/>
                  <a:gd name="connsiteY6" fmla="*/ 1161759 h 1579906"/>
                  <a:gd name="connsiteX7" fmla="*/ 438341 w 647661"/>
                  <a:gd name="connsiteY7" fmla="*/ 1160806 h 1579906"/>
                  <a:gd name="connsiteX8" fmla="*/ 197664 w 647661"/>
                  <a:gd name="connsiteY8" fmla="*/ 748056 h 1579906"/>
                  <a:gd name="connsiteX9" fmla="*/ 209741 w 647661"/>
                  <a:gd name="connsiteY9" fmla="*/ 1157631 h 1579906"/>
                  <a:gd name="connsiteX10" fmla="*/ 115 w 647661"/>
                  <a:gd name="connsiteY10" fmla="*/ 1579906 h 1579906"/>
                  <a:gd name="connsiteX11" fmla="*/ 5255 w 647661"/>
                  <a:gd name="connsiteY11" fmla="*/ 1156504 h 1579906"/>
                  <a:gd name="connsiteX12" fmla="*/ 0 w 647661"/>
                  <a:gd name="connsiteY12" fmla="*/ 474625 h 1579906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4 w 710755"/>
                  <a:gd name="connsiteY0" fmla="*/ 474625 h 1678188"/>
                  <a:gd name="connsiteX1" fmla="*/ 237910 w 710755"/>
                  <a:gd name="connsiteY1" fmla="*/ 478181 h 1678188"/>
                  <a:gd name="connsiteX2" fmla="*/ 460935 w 710755"/>
                  <a:gd name="connsiteY2" fmla="*/ 897281 h 1678188"/>
                  <a:gd name="connsiteX3" fmla="*/ 453810 w 710755"/>
                  <a:gd name="connsiteY3" fmla="*/ 475006 h 1678188"/>
                  <a:gd name="connsiteX4" fmla="*/ 710755 w 710755"/>
                  <a:gd name="connsiteY4" fmla="*/ 0 h 1678188"/>
                  <a:gd name="connsiteX5" fmla="*/ 659517 w 710755"/>
                  <a:gd name="connsiteY5" fmla="*/ 474625 h 1678188"/>
                  <a:gd name="connsiteX6" fmla="*/ 670027 w 710755"/>
                  <a:gd name="connsiteY6" fmla="*/ 1161759 h 1678188"/>
                  <a:gd name="connsiteX7" fmla="*/ 501435 w 710755"/>
                  <a:gd name="connsiteY7" fmla="*/ 1160806 h 1678188"/>
                  <a:gd name="connsiteX8" fmla="*/ 260758 w 710755"/>
                  <a:gd name="connsiteY8" fmla="*/ 748056 h 1678188"/>
                  <a:gd name="connsiteX9" fmla="*/ 272835 w 710755"/>
                  <a:gd name="connsiteY9" fmla="*/ 1157631 h 1678188"/>
                  <a:gd name="connsiteX10" fmla="*/ 1 w 710755"/>
                  <a:gd name="connsiteY10" fmla="*/ 1678188 h 1678188"/>
                  <a:gd name="connsiteX11" fmla="*/ 68349 w 710755"/>
                  <a:gd name="connsiteY11" fmla="*/ 1156504 h 1678188"/>
                  <a:gd name="connsiteX12" fmla="*/ 63094 w 710755"/>
                  <a:gd name="connsiteY12" fmla="*/ 474625 h 1678188"/>
                  <a:gd name="connsiteX0" fmla="*/ 63095 w 710756"/>
                  <a:gd name="connsiteY0" fmla="*/ 474625 h 1678188"/>
                  <a:gd name="connsiteX1" fmla="*/ 237911 w 710756"/>
                  <a:gd name="connsiteY1" fmla="*/ 478181 h 1678188"/>
                  <a:gd name="connsiteX2" fmla="*/ 460936 w 710756"/>
                  <a:gd name="connsiteY2" fmla="*/ 897281 h 1678188"/>
                  <a:gd name="connsiteX3" fmla="*/ 453811 w 710756"/>
                  <a:gd name="connsiteY3" fmla="*/ 475006 h 1678188"/>
                  <a:gd name="connsiteX4" fmla="*/ 710756 w 710756"/>
                  <a:gd name="connsiteY4" fmla="*/ 0 h 1678188"/>
                  <a:gd name="connsiteX5" fmla="*/ 659518 w 710756"/>
                  <a:gd name="connsiteY5" fmla="*/ 474625 h 1678188"/>
                  <a:gd name="connsiteX6" fmla="*/ 670028 w 710756"/>
                  <a:gd name="connsiteY6" fmla="*/ 1161759 h 1678188"/>
                  <a:gd name="connsiteX7" fmla="*/ 501436 w 710756"/>
                  <a:gd name="connsiteY7" fmla="*/ 1160806 h 1678188"/>
                  <a:gd name="connsiteX8" fmla="*/ 260759 w 710756"/>
                  <a:gd name="connsiteY8" fmla="*/ 748056 h 1678188"/>
                  <a:gd name="connsiteX9" fmla="*/ 272836 w 710756"/>
                  <a:gd name="connsiteY9" fmla="*/ 1157631 h 1678188"/>
                  <a:gd name="connsiteX10" fmla="*/ 2 w 710756"/>
                  <a:gd name="connsiteY10" fmla="*/ 1678188 h 1678188"/>
                  <a:gd name="connsiteX11" fmla="*/ 68350 w 710756"/>
                  <a:gd name="connsiteY11" fmla="*/ 1156504 h 1678188"/>
                  <a:gd name="connsiteX12" fmla="*/ 63095 w 710756"/>
                  <a:gd name="connsiteY12" fmla="*/ 474625 h 167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756" h="1678188">
                    <a:moveTo>
                      <a:pt x="63095" y="474625"/>
                    </a:moveTo>
                    <a:lnTo>
                      <a:pt x="237911" y="478181"/>
                    </a:lnTo>
                    <a:lnTo>
                      <a:pt x="460936" y="897281"/>
                    </a:lnTo>
                    <a:lnTo>
                      <a:pt x="453811" y="475006"/>
                    </a:lnTo>
                    <a:cubicBezTo>
                      <a:pt x="460430" y="224181"/>
                      <a:pt x="665734" y="53975"/>
                      <a:pt x="710756" y="0"/>
                    </a:cubicBezTo>
                    <a:cubicBezTo>
                      <a:pt x="679631" y="145923"/>
                      <a:pt x="645572" y="309652"/>
                      <a:pt x="659518" y="474625"/>
                    </a:cubicBezTo>
                    <a:lnTo>
                      <a:pt x="670028" y="1161759"/>
                    </a:lnTo>
                    <a:lnTo>
                      <a:pt x="501436" y="1160806"/>
                    </a:lnTo>
                    <a:lnTo>
                      <a:pt x="260759" y="748056"/>
                    </a:lnTo>
                    <a:lnTo>
                      <a:pt x="272836" y="1157631"/>
                    </a:lnTo>
                    <a:cubicBezTo>
                      <a:pt x="243699" y="1434707"/>
                      <a:pt x="69877" y="1566005"/>
                      <a:pt x="2" y="1678188"/>
                    </a:cubicBezTo>
                    <a:cubicBezTo>
                      <a:pt x="-427" y="1615371"/>
                      <a:pt x="67378" y="1275849"/>
                      <a:pt x="68350" y="1156504"/>
                    </a:cubicBezTo>
                    <a:cubicBezTo>
                      <a:pt x="66598" y="929211"/>
                      <a:pt x="64847" y="701918"/>
                      <a:pt x="63095" y="474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dirty="0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B2E2DA69-DC50-DB45-AB44-7A3E8AE8770F}"/>
                  </a:ext>
                </a:extLst>
              </p:cNvPr>
              <p:cNvSpPr/>
              <p:nvPr/>
            </p:nvSpPr>
            <p:spPr>
              <a:xfrm>
                <a:off x="9474133" y="3328777"/>
                <a:ext cx="398007" cy="4009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  <p:sp>
          <p:nvSpPr>
            <p:cNvPr id="5" name="Rectángulo 14">
              <a:extLst>
                <a:ext uri="{FF2B5EF4-FFF2-40B4-BE49-F238E27FC236}">
                  <a16:creationId xmlns:a16="http://schemas.microsoft.com/office/drawing/2014/main" id="{78624487-D146-AF40-9CB4-55778150F351}"/>
                </a:ext>
              </a:extLst>
            </p:cNvPr>
            <p:cNvSpPr/>
            <p:nvPr/>
          </p:nvSpPr>
          <p:spPr>
            <a:xfrm>
              <a:off x="4456386" y="2088753"/>
              <a:ext cx="1389024" cy="2090824"/>
            </a:xfrm>
            <a:custGeom>
              <a:avLst/>
              <a:gdLst>
                <a:gd name="connsiteX0" fmla="*/ 0 w 571096"/>
                <a:gd name="connsiteY0" fmla="*/ 0 h 715706"/>
                <a:gd name="connsiteX1" fmla="*/ 571096 w 571096"/>
                <a:gd name="connsiteY1" fmla="*/ 0 h 715706"/>
                <a:gd name="connsiteX2" fmla="*/ 571096 w 571096"/>
                <a:gd name="connsiteY2" fmla="*/ 715706 h 715706"/>
                <a:gd name="connsiteX3" fmla="*/ 0 w 571096"/>
                <a:gd name="connsiteY3" fmla="*/ 715706 h 715706"/>
                <a:gd name="connsiteX4" fmla="*/ 0 w 571096"/>
                <a:gd name="connsiteY4" fmla="*/ 0 h 715706"/>
                <a:gd name="connsiteX0" fmla="*/ 0 w 571096"/>
                <a:gd name="connsiteY0" fmla="*/ 915 h 716621"/>
                <a:gd name="connsiteX1" fmla="*/ 280333 w 571096"/>
                <a:gd name="connsiteY1" fmla="*/ 0 h 716621"/>
                <a:gd name="connsiteX2" fmla="*/ 571096 w 571096"/>
                <a:gd name="connsiteY2" fmla="*/ 915 h 716621"/>
                <a:gd name="connsiteX3" fmla="*/ 571096 w 571096"/>
                <a:gd name="connsiteY3" fmla="*/ 716621 h 716621"/>
                <a:gd name="connsiteX4" fmla="*/ 0 w 571096"/>
                <a:gd name="connsiteY4" fmla="*/ 716621 h 716621"/>
                <a:gd name="connsiteX5" fmla="*/ 0 w 571096"/>
                <a:gd name="connsiteY5" fmla="*/ 915 h 716621"/>
                <a:gd name="connsiteX0" fmla="*/ 0 w 571096"/>
                <a:gd name="connsiteY0" fmla="*/ 915 h 716621"/>
                <a:gd name="connsiteX1" fmla="*/ 280333 w 571096"/>
                <a:gd name="connsiteY1" fmla="*/ 0 h 716621"/>
                <a:gd name="connsiteX2" fmla="*/ 536171 w 571096"/>
                <a:gd name="connsiteY2" fmla="*/ 178715 h 716621"/>
                <a:gd name="connsiteX3" fmla="*/ 571096 w 571096"/>
                <a:gd name="connsiteY3" fmla="*/ 716621 h 716621"/>
                <a:gd name="connsiteX4" fmla="*/ 0 w 571096"/>
                <a:gd name="connsiteY4" fmla="*/ 716621 h 716621"/>
                <a:gd name="connsiteX5" fmla="*/ 0 w 571096"/>
                <a:gd name="connsiteY5" fmla="*/ 915 h 716621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536171 w 571096"/>
                <a:gd name="connsiteY2" fmla="*/ 178715 h 720726"/>
                <a:gd name="connsiteX3" fmla="*/ 571096 w 571096"/>
                <a:gd name="connsiteY3" fmla="*/ 716621 h 720726"/>
                <a:gd name="connsiteX4" fmla="*/ 286683 w 571096"/>
                <a:gd name="connsiteY4" fmla="*/ 720726 h 720726"/>
                <a:gd name="connsiteX5" fmla="*/ 0 w 571096"/>
                <a:gd name="connsiteY5" fmla="*/ 716621 h 720726"/>
                <a:gd name="connsiteX6" fmla="*/ 0 w 571096"/>
                <a:gd name="connsiteY6" fmla="*/ 915 h 720726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404158 w 571096"/>
                <a:gd name="connsiteY2" fmla="*/ 88900 h 720726"/>
                <a:gd name="connsiteX3" fmla="*/ 536171 w 571096"/>
                <a:gd name="connsiteY3" fmla="*/ 178715 h 720726"/>
                <a:gd name="connsiteX4" fmla="*/ 571096 w 571096"/>
                <a:gd name="connsiteY4" fmla="*/ 716621 h 720726"/>
                <a:gd name="connsiteX5" fmla="*/ 286683 w 571096"/>
                <a:gd name="connsiteY5" fmla="*/ 720726 h 720726"/>
                <a:gd name="connsiteX6" fmla="*/ 0 w 571096"/>
                <a:gd name="connsiteY6" fmla="*/ 716621 h 720726"/>
                <a:gd name="connsiteX7" fmla="*/ 0 w 571096"/>
                <a:gd name="connsiteY7" fmla="*/ 915 h 720726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439083 w 571096"/>
                <a:gd name="connsiteY2" fmla="*/ 34925 h 720726"/>
                <a:gd name="connsiteX3" fmla="*/ 536171 w 571096"/>
                <a:gd name="connsiteY3" fmla="*/ 178715 h 720726"/>
                <a:gd name="connsiteX4" fmla="*/ 571096 w 571096"/>
                <a:gd name="connsiteY4" fmla="*/ 716621 h 720726"/>
                <a:gd name="connsiteX5" fmla="*/ 286683 w 571096"/>
                <a:gd name="connsiteY5" fmla="*/ 720726 h 720726"/>
                <a:gd name="connsiteX6" fmla="*/ 0 w 571096"/>
                <a:gd name="connsiteY6" fmla="*/ 716621 h 720726"/>
                <a:gd name="connsiteX7" fmla="*/ 0 w 571096"/>
                <a:gd name="connsiteY7" fmla="*/ 915 h 720726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439083 w 571096"/>
                <a:gd name="connsiteY2" fmla="*/ 34925 h 720726"/>
                <a:gd name="connsiteX3" fmla="*/ 536171 w 571096"/>
                <a:gd name="connsiteY3" fmla="*/ 178715 h 720726"/>
                <a:gd name="connsiteX4" fmla="*/ 553383 w 571096"/>
                <a:gd name="connsiteY4" fmla="*/ 495300 h 720726"/>
                <a:gd name="connsiteX5" fmla="*/ 571096 w 571096"/>
                <a:gd name="connsiteY5" fmla="*/ 716621 h 720726"/>
                <a:gd name="connsiteX6" fmla="*/ 286683 w 571096"/>
                <a:gd name="connsiteY6" fmla="*/ 720726 h 720726"/>
                <a:gd name="connsiteX7" fmla="*/ 0 w 571096"/>
                <a:gd name="connsiteY7" fmla="*/ 716621 h 720726"/>
                <a:gd name="connsiteX8" fmla="*/ 0 w 571096"/>
                <a:gd name="connsiteY8" fmla="*/ 915 h 720726"/>
                <a:gd name="connsiteX0" fmla="*/ 0 w 571096"/>
                <a:gd name="connsiteY0" fmla="*/ 915 h 720726"/>
                <a:gd name="connsiteX1" fmla="*/ 280333 w 571096"/>
                <a:gd name="connsiteY1" fmla="*/ 0 h 720726"/>
                <a:gd name="connsiteX2" fmla="*/ 439083 w 571096"/>
                <a:gd name="connsiteY2" fmla="*/ 34925 h 720726"/>
                <a:gd name="connsiteX3" fmla="*/ 536171 w 571096"/>
                <a:gd name="connsiteY3" fmla="*/ 178715 h 720726"/>
                <a:gd name="connsiteX4" fmla="*/ 566083 w 571096"/>
                <a:gd name="connsiteY4" fmla="*/ 498475 h 720726"/>
                <a:gd name="connsiteX5" fmla="*/ 571096 w 571096"/>
                <a:gd name="connsiteY5" fmla="*/ 716621 h 720726"/>
                <a:gd name="connsiteX6" fmla="*/ 286683 w 571096"/>
                <a:gd name="connsiteY6" fmla="*/ 720726 h 720726"/>
                <a:gd name="connsiteX7" fmla="*/ 0 w 571096"/>
                <a:gd name="connsiteY7" fmla="*/ 716621 h 720726"/>
                <a:gd name="connsiteX8" fmla="*/ 0 w 571096"/>
                <a:gd name="connsiteY8" fmla="*/ 915 h 720726"/>
                <a:gd name="connsiteX0" fmla="*/ 2242 w 573338"/>
                <a:gd name="connsiteY0" fmla="*/ 915 h 720726"/>
                <a:gd name="connsiteX1" fmla="*/ 282575 w 573338"/>
                <a:gd name="connsiteY1" fmla="*/ 0 h 720726"/>
                <a:gd name="connsiteX2" fmla="*/ 441325 w 573338"/>
                <a:gd name="connsiteY2" fmla="*/ 34925 h 720726"/>
                <a:gd name="connsiteX3" fmla="*/ 538413 w 573338"/>
                <a:gd name="connsiteY3" fmla="*/ 178715 h 720726"/>
                <a:gd name="connsiteX4" fmla="*/ 568325 w 573338"/>
                <a:gd name="connsiteY4" fmla="*/ 498475 h 720726"/>
                <a:gd name="connsiteX5" fmla="*/ 573338 w 573338"/>
                <a:gd name="connsiteY5" fmla="*/ 716621 h 720726"/>
                <a:gd name="connsiteX6" fmla="*/ 288925 w 573338"/>
                <a:gd name="connsiteY6" fmla="*/ 720726 h 720726"/>
                <a:gd name="connsiteX7" fmla="*/ 2242 w 573338"/>
                <a:gd name="connsiteY7" fmla="*/ 716621 h 720726"/>
                <a:gd name="connsiteX8" fmla="*/ 0 w 573338"/>
                <a:gd name="connsiteY8" fmla="*/ 501650 h 720726"/>
                <a:gd name="connsiteX9" fmla="*/ 2242 w 573338"/>
                <a:gd name="connsiteY9" fmla="*/ 915 h 720726"/>
                <a:gd name="connsiteX0" fmla="*/ 2242 w 573338"/>
                <a:gd name="connsiteY0" fmla="*/ 915 h 720726"/>
                <a:gd name="connsiteX1" fmla="*/ 282575 w 573338"/>
                <a:gd name="connsiteY1" fmla="*/ 0 h 720726"/>
                <a:gd name="connsiteX2" fmla="*/ 441325 w 573338"/>
                <a:gd name="connsiteY2" fmla="*/ 34925 h 720726"/>
                <a:gd name="connsiteX3" fmla="*/ 538413 w 573338"/>
                <a:gd name="connsiteY3" fmla="*/ 178715 h 720726"/>
                <a:gd name="connsiteX4" fmla="*/ 568325 w 573338"/>
                <a:gd name="connsiteY4" fmla="*/ 498475 h 720726"/>
                <a:gd name="connsiteX5" fmla="*/ 573338 w 573338"/>
                <a:gd name="connsiteY5" fmla="*/ 716621 h 720726"/>
                <a:gd name="connsiteX6" fmla="*/ 288925 w 573338"/>
                <a:gd name="connsiteY6" fmla="*/ 720726 h 720726"/>
                <a:gd name="connsiteX7" fmla="*/ 0 w 573338"/>
                <a:gd name="connsiteY7" fmla="*/ 501650 h 720726"/>
                <a:gd name="connsiteX8" fmla="*/ 2242 w 573338"/>
                <a:gd name="connsiteY8" fmla="*/ 915 h 720726"/>
                <a:gd name="connsiteX0" fmla="*/ 2242 w 573338"/>
                <a:gd name="connsiteY0" fmla="*/ 915 h 720726"/>
                <a:gd name="connsiteX1" fmla="*/ 282575 w 573338"/>
                <a:gd name="connsiteY1" fmla="*/ 0 h 720726"/>
                <a:gd name="connsiteX2" fmla="*/ 441325 w 573338"/>
                <a:gd name="connsiteY2" fmla="*/ 34925 h 720726"/>
                <a:gd name="connsiteX3" fmla="*/ 538413 w 573338"/>
                <a:gd name="connsiteY3" fmla="*/ 178715 h 720726"/>
                <a:gd name="connsiteX4" fmla="*/ 568325 w 573338"/>
                <a:gd name="connsiteY4" fmla="*/ 498475 h 720726"/>
                <a:gd name="connsiteX5" fmla="*/ 573338 w 573338"/>
                <a:gd name="connsiteY5" fmla="*/ 716621 h 720726"/>
                <a:gd name="connsiteX6" fmla="*/ 288925 w 573338"/>
                <a:gd name="connsiteY6" fmla="*/ 720726 h 720726"/>
                <a:gd name="connsiteX7" fmla="*/ 0 w 573338"/>
                <a:gd name="connsiteY7" fmla="*/ 501650 h 720726"/>
                <a:gd name="connsiteX8" fmla="*/ 2242 w 573338"/>
                <a:gd name="connsiteY8" fmla="*/ 915 h 720726"/>
                <a:gd name="connsiteX0" fmla="*/ 2242 w 573338"/>
                <a:gd name="connsiteY0" fmla="*/ 915 h 720726"/>
                <a:gd name="connsiteX1" fmla="*/ 282575 w 573338"/>
                <a:gd name="connsiteY1" fmla="*/ 0 h 720726"/>
                <a:gd name="connsiteX2" fmla="*/ 441325 w 573338"/>
                <a:gd name="connsiteY2" fmla="*/ 34925 h 720726"/>
                <a:gd name="connsiteX3" fmla="*/ 538413 w 573338"/>
                <a:gd name="connsiteY3" fmla="*/ 178715 h 720726"/>
                <a:gd name="connsiteX4" fmla="*/ 568325 w 573338"/>
                <a:gd name="connsiteY4" fmla="*/ 498475 h 720726"/>
                <a:gd name="connsiteX5" fmla="*/ 573338 w 573338"/>
                <a:gd name="connsiteY5" fmla="*/ 716621 h 720726"/>
                <a:gd name="connsiteX6" fmla="*/ 288925 w 573338"/>
                <a:gd name="connsiteY6" fmla="*/ 720726 h 720726"/>
                <a:gd name="connsiteX7" fmla="*/ 0 w 573338"/>
                <a:gd name="connsiteY7" fmla="*/ 501650 h 720726"/>
                <a:gd name="connsiteX8" fmla="*/ 2242 w 573338"/>
                <a:gd name="connsiteY8" fmla="*/ 915 h 720726"/>
                <a:gd name="connsiteX0" fmla="*/ 2242 w 568325"/>
                <a:gd name="connsiteY0" fmla="*/ 915 h 720726"/>
                <a:gd name="connsiteX1" fmla="*/ 282575 w 568325"/>
                <a:gd name="connsiteY1" fmla="*/ 0 h 720726"/>
                <a:gd name="connsiteX2" fmla="*/ 441325 w 568325"/>
                <a:gd name="connsiteY2" fmla="*/ 34925 h 720726"/>
                <a:gd name="connsiteX3" fmla="*/ 538413 w 568325"/>
                <a:gd name="connsiteY3" fmla="*/ 178715 h 720726"/>
                <a:gd name="connsiteX4" fmla="*/ 568325 w 568325"/>
                <a:gd name="connsiteY4" fmla="*/ 498475 h 720726"/>
                <a:gd name="connsiteX5" fmla="*/ 288925 w 568325"/>
                <a:gd name="connsiteY5" fmla="*/ 720726 h 720726"/>
                <a:gd name="connsiteX6" fmla="*/ 0 w 568325"/>
                <a:gd name="connsiteY6" fmla="*/ 501650 h 720726"/>
                <a:gd name="connsiteX7" fmla="*/ 2242 w 568325"/>
                <a:gd name="connsiteY7" fmla="*/ 915 h 720726"/>
                <a:gd name="connsiteX0" fmla="*/ 2242 w 568325"/>
                <a:gd name="connsiteY0" fmla="*/ 915 h 720726"/>
                <a:gd name="connsiteX1" fmla="*/ 282575 w 568325"/>
                <a:gd name="connsiteY1" fmla="*/ 0 h 720726"/>
                <a:gd name="connsiteX2" fmla="*/ 441325 w 568325"/>
                <a:gd name="connsiteY2" fmla="*/ 34925 h 720726"/>
                <a:gd name="connsiteX3" fmla="*/ 538413 w 568325"/>
                <a:gd name="connsiteY3" fmla="*/ 178715 h 720726"/>
                <a:gd name="connsiteX4" fmla="*/ 568325 w 568325"/>
                <a:gd name="connsiteY4" fmla="*/ 498475 h 720726"/>
                <a:gd name="connsiteX5" fmla="*/ 288925 w 568325"/>
                <a:gd name="connsiteY5" fmla="*/ 720726 h 720726"/>
                <a:gd name="connsiteX6" fmla="*/ 0 w 568325"/>
                <a:gd name="connsiteY6" fmla="*/ 501650 h 720726"/>
                <a:gd name="connsiteX7" fmla="*/ 2242 w 568325"/>
                <a:gd name="connsiteY7" fmla="*/ 915 h 720726"/>
                <a:gd name="connsiteX0" fmla="*/ 2242 w 568325"/>
                <a:gd name="connsiteY0" fmla="*/ 915 h 720726"/>
                <a:gd name="connsiteX1" fmla="*/ 282575 w 568325"/>
                <a:gd name="connsiteY1" fmla="*/ 0 h 720726"/>
                <a:gd name="connsiteX2" fmla="*/ 441325 w 568325"/>
                <a:gd name="connsiteY2" fmla="*/ 34925 h 720726"/>
                <a:gd name="connsiteX3" fmla="*/ 538413 w 568325"/>
                <a:gd name="connsiteY3" fmla="*/ 178715 h 720726"/>
                <a:gd name="connsiteX4" fmla="*/ 568325 w 568325"/>
                <a:gd name="connsiteY4" fmla="*/ 498475 h 720726"/>
                <a:gd name="connsiteX5" fmla="*/ 288925 w 568325"/>
                <a:gd name="connsiteY5" fmla="*/ 720726 h 720726"/>
                <a:gd name="connsiteX6" fmla="*/ 0 w 568325"/>
                <a:gd name="connsiteY6" fmla="*/ 501650 h 720726"/>
                <a:gd name="connsiteX7" fmla="*/ 2242 w 568325"/>
                <a:gd name="connsiteY7" fmla="*/ 915 h 720726"/>
                <a:gd name="connsiteX0" fmla="*/ 2242 w 568325"/>
                <a:gd name="connsiteY0" fmla="*/ 915 h 720726"/>
                <a:gd name="connsiteX1" fmla="*/ 282575 w 568325"/>
                <a:gd name="connsiteY1" fmla="*/ 0 h 720726"/>
                <a:gd name="connsiteX2" fmla="*/ 441325 w 568325"/>
                <a:gd name="connsiteY2" fmla="*/ 34925 h 720726"/>
                <a:gd name="connsiteX3" fmla="*/ 547938 w 568325"/>
                <a:gd name="connsiteY3" fmla="*/ 175540 h 720726"/>
                <a:gd name="connsiteX4" fmla="*/ 568325 w 568325"/>
                <a:gd name="connsiteY4" fmla="*/ 498475 h 720726"/>
                <a:gd name="connsiteX5" fmla="*/ 288925 w 568325"/>
                <a:gd name="connsiteY5" fmla="*/ 720726 h 720726"/>
                <a:gd name="connsiteX6" fmla="*/ 0 w 568325"/>
                <a:gd name="connsiteY6" fmla="*/ 501650 h 720726"/>
                <a:gd name="connsiteX7" fmla="*/ 2242 w 568325"/>
                <a:gd name="connsiteY7" fmla="*/ 915 h 720726"/>
                <a:gd name="connsiteX0" fmla="*/ 24822 w 590905"/>
                <a:gd name="connsiteY0" fmla="*/ 915 h 720726"/>
                <a:gd name="connsiteX1" fmla="*/ 305155 w 590905"/>
                <a:gd name="connsiteY1" fmla="*/ 0 h 720726"/>
                <a:gd name="connsiteX2" fmla="*/ 463905 w 590905"/>
                <a:gd name="connsiteY2" fmla="*/ 34925 h 720726"/>
                <a:gd name="connsiteX3" fmla="*/ 570518 w 590905"/>
                <a:gd name="connsiteY3" fmla="*/ 175540 h 720726"/>
                <a:gd name="connsiteX4" fmla="*/ 590905 w 590905"/>
                <a:gd name="connsiteY4" fmla="*/ 498475 h 720726"/>
                <a:gd name="connsiteX5" fmla="*/ 311505 w 590905"/>
                <a:gd name="connsiteY5" fmla="*/ 720726 h 720726"/>
                <a:gd name="connsiteX6" fmla="*/ 22580 w 590905"/>
                <a:gd name="connsiteY6" fmla="*/ 501650 h 720726"/>
                <a:gd name="connsiteX7" fmla="*/ 19406 w 590905"/>
                <a:gd name="connsiteY7" fmla="*/ 196850 h 720726"/>
                <a:gd name="connsiteX8" fmla="*/ 24822 w 590905"/>
                <a:gd name="connsiteY8" fmla="*/ 915 h 720726"/>
                <a:gd name="connsiteX0" fmla="*/ 17515 w 583598"/>
                <a:gd name="connsiteY0" fmla="*/ 915 h 720726"/>
                <a:gd name="connsiteX1" fmla="*/ 297848 w 583598"/>
                <a:gd name="connsiteY1" fmla="*/ 0 h 720726"/>
                <a:gd name="connsiteX2" fmla="*/ 456598 w 583598"/>
                <a:gd name="connsiteY2" fmla="*/ 34925 h 720726"/>
                <a:gd name="connsiteX3" fmla="*/ 563211 w 583598"/>
                <a:gd name="connsiteY3" fmla="*/ 175540 h 720726"/>
                <a:gd name="connsiteX4" fmla="*/ 583598 w 583598"/>
                <a:gd name="connsiteY4" fmla="*/ 498475 h 720726"/>
                <a:gd name="connsiteX5" fmla="*/ 304198 w 583598"/>
                <a:gd name="connsiteY5" fmla="*/ 720726 h 720726"/>
                <a:gd name="connsiteX6" fmla="*/ 15273 w 583598"/>
                <a:gd name="connsiteY6" fmla="*/ 501650 h 720726"/>
                <a:gd name="connsiteX7" fmla="*/ 50199 w 583598"/>
                <a:gd name="connsiteY7" fmla="*/ 206375 h 720726"/>
                <a:gd name="connsiteX8" fmla="*/ 17515 w 583598"/>
                <a:gd name="connsiteY8" fmla="*/ 91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591373 w 591373"/>
                <a:gd name="connsiteY4" fmla="*/ 498475 h 720726"/>
                <a:gd name="connsiteX5" fmla="*/ 311973 w 591373"/>
                <a:gd name="connsiteY5" fmla="*/ 720726 h 720726"/>
                <a:gd name="connsiteX6" fmla="*/ 23048 w 591373"/>
                <a:gd name="connsiteY6" fmla="*/ 501650 h 720726"/>
                <a:gd name="connsiteX7" fmla="*/ 57974 w 591373"/>
                <a:gd name="connsiteY7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591373 w 591373"/>
                <a:gd name="connsiteY4" fmla="*/ 498475 h 720726"/>
                <a:gd name="connsiteX5" fmla="*/ 311973 w 591373"/>
                <a:gd name="connsiteY5" fmla="*/ 720726 h 720726"/>
                <a:gd name="connsiteX6" fmla="*/ 23048 w 591373"/>
                <a:gd name="connsiteY6" fmla="*/ 501650 h 720726"/>
                <a:gd name="connsiteX7" fmla="*/ 57974 w 591373"/>
                <a:gd name="connsiteY7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572324 w 591373"/>
                <a:gd name="connsiteY4" fmla="*/ 304800 h 720726"/>
                <a:gd name="connsiteX5" fmla="*/ 591373 w 591373"/>
                <a:gd name="connsiteY5" fmla="*/ 498475 h 720726"/>
                <a:gd name="connsiteX6" fmla="*/ 311973 w 591373"/>
                <a:gd name="connsiteY6" fmla="*/ 720726 h 720726"/>
                <a:gd name="connsiteX7" fmla="*/ 23048 w 591373"/>
                <a:gd name="connsiteY7" fmla="*/ 501650 h 720726"/>
                <a:gd name="connsiteX8" fmla="*/ 57974 w 591373"/>
                <a:gd name="connsiteY8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591373 w 591373"/>
                <a:gd name="connsiteY5" fmla="*/ 498475 h 720726"/>
                <a:gd name="connsiteX6" fmla="*/ 311973 w 591373"/>
                <a:gd name="connsiteY6" fmla="*/ 720726 h 720726"/>
                <a:gd name="connsiteX7" fmla="*/ 23048 w 591373"/>
                <a:gd name="connsiteY7" fmla="*/ 501650 h 720726"/>
                <a:gd name="connsiteX8" fmla="*/ 57974 w 591373"/>
                <a:gd name="connsiteY8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489774 w 591373"/>
                <a:gd name="connsiteY5" fmla="*/ 352425 h 720726"/>
                <a:gd name="connsiteX6" fmla="*/ 591373 w 591373"/>
                <a:gd name="connsiteY6" fmla="*/ 498475 h 720726"/>
                <a:gd name="connsiteX7" fmla="*/ 311973 w 591373"/>
                <a:gd name="connsiteY7" fmla="*/ 720726 h 720726"/>
                <a:gd name="connsiteX8" fmla="*/ 23048 w 591373"/>
                <a:gd name="connsiteY8" fmla="*/ 501650 h 720726"/>
                <a:gd name="connsiteX9" fmla="*/ 57974 w 591373"/>
                <a:gd name="connsiteY9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480249 w 591373"/>
                <a:gd name="connsiteY5" fmla="*/ 317500 h 720726"/>
                <a:gd name="connsiteX6" fmla="*/ 591373 w 591373"/>
                <a:gd name="connsiteY6" fmla="*/ 498475 h 720726"/>
                <a:gd name="connsiteX7" fmla="*/ 311973 w 591373"/>
                <a:gd name="connsiteY7" fmla="*/ 720726 h 720726"/>
                <a:gd name="connsiteX8" fmla="*/ 23048 w 591373"/>
                <a:gd name="connsiteY8" fmla="*/ 501650 h 720726"/>
                <a:gd name="connsiteX9" fmla="*/ 57974 w 591373"/>
                <a:gd name="connsiteY9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480249 w 591373"/>
                <a:gd name="connsiteY5" fmla="*/ 317500 h 720726"/>
                <a:gd name="connsiteX6" fmla="*/ 591373 w 591373"/>
                <a:gd name="connsiteY6" fmla="*/ 498475 h 720726"/>
                <a:gd name="connsiteX7" fmla="*/ 311973 w 591373"/>
                <a:gd name="connsiteY7" fmla="*/ 720726 h 720726"/>
                <a:gd name="connsiteX8" fmla="*/ 23048 w 591373"/>
                <a:gd name="connsiteY8" fmla="*/ 501650 h 720726"/>
                <a:gd name="connsiteX9" fmla="*/ 57974 w 591373"/>
                <a:gd name="connsiteY9" fmla="*/ 206375 h 720726"/>
                <a:gd name="connsiteX0" fmla="*/ 57974 w 591373"/>
                <a:gd name="connsiteY0" fmla="*/ 206375 h 720726"/>
                <a:gd name="connsiteX1" fmla="*/ 305623 w 591373"/>
                <a:gd name="connsiteY1" fmla="*/ 0 h 720726"/>
                <a:gd name="connsiteX2" fmla="*/ 464373 w 591373"/>
                <a:gd name="connsiteY2" fmla="*/ 34925 h 720726"/>
                <a:gd name="connsiteX3" fmla="*/ 570986 w 591373"/>
                <a:gd name="connsiteY3" fmla="*/ 175540 h 720726"/>
                <a:gd name="connsiteX4" fmla="*/ 407224 w 591373"/>
                <a:gd name="connsiteY4" fmla="*/ 234950 h 720726"/>
                <a:gd name="connsiteX5" fmla="*/ 480249 w 591373"/>
                <a:gd name="connsiteY5" fmla="*/ 317500 h 720726"/>
                <a:gd name="connsiteX6" fmla="*/ 591373 w 591373"/>
                <a:gd name="connsiteY6" fmla="*/ 498475 h 720726"/>
                <a:gd name="connsiteX7" fmla="*/ 311973 w 591373"/>
                <a:gd name="connsiteY7" fmla="*/ 720726 h 720726"/>
                <a:gd name="connsiteX8" fmla="*/ 23048 w 591373"/>
                <a:gd name="connsiteY8" fmla="*/ 501650 h 720726"/>
                <a:gd name="connsiteX9" fmla="*/ 57974 w 591373"/>
                <a:gd name="connsiteY9" fmla="*/ 206375 h 720726"/>
                <a:gd name="connsiteX0" fmla="*/ 71408 w 604807"/>
                <a:gd name="connsiteY0" fmla="*/ 206375 h 720726"/>
                <a:gd name="connsiteX1" fmla="*/ 319057 w 604807"/>
                <a:gd name="connsiteY1" fmla="*/ 0 h 720726"/>
                <a:gd name="connsiteX2" fmla="*/ 477807 w 604807"/>
                <a:gd name="connsiteY2" fmla="*/ 34925 h 720726"/>
                <a:gd name="connsiteX3" fmla="*/ 584420 w 604807"/>
                <a:gd name="connsiteY3" fmla="*/ 175540 h 720726"/>
                <a:gd name="connsiteX4" fmla="*/ 420658 w 604807"/>
                <a:gd name="connsiteY4" fmla="*/ 234950 h 720726"/>
                <a:gd name="connsiteX5" fmla="*/ 493683 w 604807"/>
                <a:gd name="connsiteY5" fmla="*/ 317500 h 720726"/>
                <a:gd name="connsiteX6" fmla="*/ 604807 w 604807"/>
                <a:gd name="connsiteY6" fmla="*/ 498475 h 720726"/>
                <a:gd name="connsiteX7" fmla="*/ 325407 w 604807"/>
                <a:gd name="connsiteY7" fmla="*/ 720726 h 720726"/>
                <a:gd name="connsiteX8" fmla="*/ 36482 w 604807"/>
                <a:gd name="connsiteY8" fmla="*/ 501650 h 720726"/>
                <a:gd name="connsiteX9" fmla="*/ 7908 w 604807"/>
                <a:gd name="connsiteY9" fmla="*/ 400050 h 720726"/>
                <a:gd name="connsiteX10" fmla="*/ 71408 w 604807"/>
                <a:gd name="connsiteY10" fmla="*/ 206375 h 720726"/>
                <a:gd name="connsiteX0" fmla="*/ 43287 w 576686"/>
                <a:gd name="connsiteY0" fmla="*/ 206375 h 720726"/>
                <a:gd name="connsiteX1" fmla="*/ 290936 w 576686"/>
                <a:gd name="connsiteY1" fmla="*/ 0 h 720726"/>
                <a:gd name="connsiteX2" fmla="*/ 449686 w 576686"/>
                <a:gd name="connsiteY2" fmla="*/ 34925 h 720726"/>
                <a:gd name="connsiteX3" fmla="*/ 556299 w 576686"/>
                <a:gd name="connsiteY3" fmla="*/ 175540 h 720726"/>
                <a:gd name="connsiteX4" fmla="*/ 392537 w 576686"/>
                <a:gd name="connsiteY4" fmla="*/ 234950 h 720726"/>
                <a:gd name="connsiteX5" fmla="*/ 465562 w 576686"/>
                <a:gd name="connsiteY5" fmla="*/ 317500 h 720726"/>
                <a:gd name="connsiteX6" fmla="*/ 576686 w 576686"/>
                <a:gd name="connsiteY6" fmla="*/ 498475 h 720726"/>
                <a:gd name="connsiteX7" fmla="*/ 297286 w 576686"/>
                <a:gd name="connsiteY7" fmla="*/ 720726 h 720726"/>
                <a:gd name="connsiteX8" fmla="*/ 8361 w 576686"/>
                <a:gd name="connsiteY8" fmla="*/ 501650 h 720726"/>
                <a:gd name="connsiteX9" fmla="*/ 176637 w 576686"/>
                <a:gd name="connsiteY9" fmla="*/ 460375 h 720726"/>
                <a:gd name="connsiteX10" fmla="*/ 43287 w 576686"/>
                <a:gd name="connsiteY10" fmla="*/ 206375 h 720726"/>
                <a:gd name="connsiteX0" fmla="*/ 37153 w 570552"/>
                <a:gd name="connsiteY0" fmla="*/ 206375 h 720726"/>
                <a:gd name="connsiteX1" fmla="*/ 284802 w 570552"/>
                <a:gd name="connsiteY1" fmla="*/ 0 h 720726"/>
                <a:gd name="connsiteX2" fmla="*/ 443552 w 570552"/>
                <a:gd name="connsiteY2" fmla="*/ 34925 h 720726"/>
                <a:gd name="connsiteX3" fmla="*/ 550165 w 570552"/>
                <a:gd name="connsiteY3" fmla="*/ 175540 h 720726"/>
                <a:gd name="connsiteX4" fmla="*/ 386403 w 570552"/>
                <a:gd name="connsiteY4" fmla="*/ 234950 h 720726"/>
                <a:gd name="connsiteX5" fmla="*/ 459428 w 570552"/>
                <a:gd name="connsiteY5" fmla="*/ 317500 h 720726"/>
                <a:gd name="connsiteX6" fmla="*/ 570552 w 570552"/>
                <a:gd name="connsiteY6" fmla="*/ 498475 h 720726"/>
                <a:gd name="connsiteX7" fmla="*/ 291152 w 570552"/>
                <a:gd name="connsiteY7" fmla="*/ 720726 h 720726"/>
                <a:gd name="connsiteX8" fmla="*/ 8577 w 570552"/>
                <a:gd name="connsiteY8" fmla="*/ 523875 h 720726"/>
                <a:gd name="connsiteX9" fmla="*/ 170503 w 570552"/>
                <a:gd name="connsiteY9" fmla="*/ 460375 h 720726"/>
                <a:gd name="connsiteX10" fmla="*/ 37153 w 570552"/>
                <a:gd name="connsiteY10" fmla="*/ 206375 h 720726"/>
                <a:gd name="connsiteX0" fmla="*/ 28576 w 561975"/>
                <a:gd name="connsiteY0" fmla="*/ 206375 h 720726"/>
                <a:gd name="connsiteX1" fmla="*/ 276225 w 561975"/>
                <a:gd name="connsiteY1" fmla="*/ 0 h 720726"/>
                <a:gd name="connsiteX2" fmla="*/ 434975 w 561975"/>
                <a:gd name="connsiteY2" fmla="*/ 34925 h 720726"/>
                <a:gd name="connsiteX3" fmla="*/ 541588 w 561975"/>
                <a:gd name="connsiteY3" fmla="*/ 175540 h 720726"/>
                <a:gd name="connsiteX4" fmla="*/ 377826 w 561975"/>
                <a:gd name="connsiteY4" fmla="*/ 234950 h 720726"/>
                <a:gd name="connsiteX5" fmla="*/ 450851 w 561975"/>
                <a:gd name="connsiteY5" fmla="*/ 317500 h 720726"/>
                <a:gd name="connsiteX6" fmla="*/ 561975 w 561975"/>
                <a:gd name="connsiteY6" fmla="*/ 498475 h 720726"/>
                <a:gd name="connsiteX7" fmla="*/ 282575 w 561975"/>
                <a:gd name="connsiteY7" fmla="*/ 720726 h 720726"/>
                <a:gd name="connsiteX8" fmla="*/ 0 w 561975"/>
                <a:gd name="connsiteY8" fmla="*/ 523875 h 720726"/>
                <a:gd name="connsiteX9" fmla="*/ 161926 w 561975"/>
                <a:gd name="connsiteY9" fmla="*/ 460375 h 720726"/>
                <a:gd name="connsiteX10" fmla="*/ 28576 w 561975"/>
                <a:gd name="connsiteY10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54026 w 565150"/>
                <a:gd name="connsiteY5" fmla="*/ 317500 h 720726"/>
                <a:gd name="connsiteX6" fmla="*/ 565150 w 565150"/>
                <a:gd name="connsiteY6" fmla="*/ 498475 h 720726"/>
                <a:gd name="connsiteX7" fmla="*/ 285750 w 565150"/>
                <a:gd name="connsiteY7" fmla="*/ 720726 h 720726"/>
                <a:gd name="connsiteX8" fmla="*/ 0 w 565150"/>
                <a:gd name="connsiteY8" fmla="*/ 508000 h 720726"/>
                <a:gd name="connsiteX9" fmla="*/ 165101 w 565150"/>
                <a:gd name="connsiteY9" fmla="*/ 460375 h 720726"/>
                <a:gd name="connsiteX10" fmla="*/ 31751 w 565150"/>
                <a:gd name="connsiteY10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54026 w 565150"/>
                <a:gd name="connsiteY5" fmla="*/ 317500 h 720726"/>
                <a:gd name="connsiteX6" fmla="*/ 565150 w 565150"/>
                <a:gd name="connsiteY6" fmla="*/ 498475 h 720726"/>
                <a:gd name="connsiteX7" fmla="*/ 285750 w 565150"/>
                <a:gd name="connsiteY7" fmla="*/ 720726 h 720726"/>
                <a:gd name="connsiteX8" fmla="*/ 0 w 565150"/>
                <a:gd name="connsiteY8" fmla="*/ 508000 h 720726"/>
                <a:gd name="connsiteX9" fmla="*/ 165101 w 565150"/>
                <a:gd name="connsiteY9" fmla="*/ 460375 h 720726"/>
                <a:gd name="connsiteX10" fmla="*/ 111125 w 565150"/>
                <a:gd name="connsiteY10" fmla="*/ 387350 h 720726"/>
                <a:gd name="connsiteX11" fmla="*/ 31751 w 565150"/>
                <a:gd name="connsiteY11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54026 w 565150"/>
                <a:gd name="connsiteY5" fmla="*/ 317500 h 720726"/>
                <a:gd name="connsiteX6" fmla="*/ 565150 w 565150"/>
                <a:gd name="connsiteY6" fmla="*/ 498475 h 720726"/>
                <a:gd name="connsiteX7" fmla="*/ 285750 w 565150"/>
                <a:gd name="connsiteY7" fmla="*/ 720726 h 720726"/>
                <a:gd name="connsiteX8" fmla="*/ 0 w 565150"/>
                <a:gd name="connsiteY8" fmla="*/ 508000 h 720726"/>
                <a:gd name="connsiteX9" fmla="*/ 165101 w 565150"/>
                <a:gd name="connsiteY9" fmla="*/ 460375 h 720726"/>
                <a:gd name="connsiteX10" fmla="*/ 222250 w 565150"/>
                <a:gd name="connsiteY10" fmla="*/ 431800 h 720726"/>
                <a:gd name="connsiteX11" fmla="*/ 31751 w 565150"/>
                <a:gd name="connsiteY11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54026 w 565150"/>
                <a:gd name="connsiteY5" fmla="*/ 317500 h 720726"/>
                <a:gd name="connsiteX6" fmla="*/ 565150 w 565150"/>
                <a:gd name="connsiteY6" fmla="*/ 498475 h 720726"/>
                <a:gd name="connsiteX7" fmla="*/ 285750 w 565150"/>
                <a:gd name="connsiteY7" fmla="*/ 720726 h 720726"/>
                <a:gd name="connsiteX8" fmla="*/ 0 w 565150"/>
                <a:gd name="connsiteY8" fmla="*/ 508000 h 720726"/>
                <a:gd name="connsiteX9" fmla="*/ 165101 w 565150"/>
                <a:gd name="connsiteY9" fmla="*/ 460375 h 720726"/>
                <a:gd name="connsiteX10" fmla="*/ 222250 w 565150"/>
                <a:gd name="connsiteY10" fmla="*/ 431800 h 720726"/>
                <a:gd name="connsiteX11" fmla="*/ 31751 w 565150"/>
                <a:gd name="connsiteY11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412750 w 565150"/>
                <a:gd name="connsiteY5" fmla="*/ 269875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3525 w 565150"/>
                <a:gd name="connsiteY5" fmla="*/ 244475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222250 w 565150"/>
                <a:gd name="connsiteY11" fmla="*/ 431800 h 720726"/>
                <a:gd name="connsiteX12" fmla="*/ 31751 w 565150"/>
                <a:gd name="connsiteY12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42900 w 565150"/>
                <a:gd name="connsiteY11" fmla="*/ 53022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58775 w 565150"/>
                <a:gd name="connsiteY11" fmla="*/ 539750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58775 w 565150"/>
                <a:gd name="connsiteY11" fmla="*/ 539750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39750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841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841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841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841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81001 w 565150"/>
                <a:gd name="connsiteY4" fmla="*/ 23495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44763 w 565150"/>
                <a:gd name="connsiteY3" fmla="*/ 1755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51113 w 565150"/>
                <a:gd name="connsiteY3" fmla="*/ 1882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65150"/>
                <a:gd name="connsiteY0" fmla="*/ 206375 h 720726"/>
                <a:gd name="connsiteX1" fmla="*/ 279400 w 565150"/>
                <a:gd name="connsiteY1" fmla="*/ 0 h 720726"/>
                <a:gd name="connsiteX2" fmla="*/ 438150 w 565150"/>
                <a:gd name="connsiteY2" fmla="*/ 34925 h 720726"/>
                <a:gd name="connsiteX3" fmla="*/ 551113 w 565150"/>
                <a:gd name="connsiteY3" fmla="*/ 188240 h 720726"/>
                <a:gd name="connsiteX4" fmla="*/ 371476 w 565150"/>
                <a:gd name="connsiteY4" fmla="*/ 241300 h 720726"/>
                <a:gd name="connsiteX5" fmla="*/ 266700 w 565150"/>
                <a:gd name="connsiteY5" fmla="*/ 254000 h 720726"/>
                <a:gd name="connsiteX6" fmla="*/ 454026 w 565150"/>
                <a:gd name="connsiteY6" fmla="*/ 317500 h 720726"/>
                <a:gd name="connsiteX7" fmla="*/ 565150 w 565150"/>
                <a:gd name="connsiteY7" fmla="*/ 498475 h 720726"/>
                <a:gd name="connsiteX8" fmla="*/ 285750 w 565150"/>
                <a:gd name="connsiteY8" fmla="*/ 720726 h 720726"/>
                <a:gd name="connsiteX9" fmla="*/ 0 w 565150"/>
                <a:gd name="connsiteY9" fmla="*/ 508000 h 720726"/>
                <a:gd name="connsiteX10" fmla="*/ 165101 w 565150"/>
                <a:gd name="connsiteY10" fmla="*/ 460375 h 720726"/>
                <a:gd name="connsiteX11" fmla="*/ 371475 w 565150"/>
                <a:gd name="connsiteY11" fmla="*/ 549275 h 720726"/>
                <a:gd name="connsiteX12" fmla="*/ 222250 w 565150"/>
                <a:gd name="connsiteY12" fmla="*/ 431800 h 720726"/>
                <a:gd name="connsiteX13" fmla="*/ 31751 w 565150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714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714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714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0726"/>
                <a:gd name="connsiteX1" fmla="*/ 279400 w 574675"/>
                <a:gd name="connsiteY1" fmla="*/ 0 h 720726"/>
                <a:gd name="connsiteX2" fmla="*/ 438150 w 574675"/>
                <a:gd name="connsiteY2" fmla="*/ 34925 h 720726"/>
                <a:gd name="connsiteX3" fmla="*/ 551113 w 574675"/>
                <a:gd name="connsiteY3" fmla="*/ 188240 h 720726"/>
                <a:gd name="connsiteX4" fmla="*/ 371476 w 574675"/>
                <a:gd name="connsiteY4" fmla="*/ 241300 h 720726"/>
                <a:gd name="connsiteX5" fmla="*/ 266700 w 574675"/>
                <a:gd name="connsiteY5" fmla="*/ 254000 h 720726"/>
                <a:gd name="connsiteX6" fmla="*/ 454026 w 574675"/>
                <a:gd name="connsiteY6" fmla="*/ 317500 h 720726"/>
                <a:gd name="connsiteX7" fmla="*/ 574675 w 574675"/>
                <a:gd name="connsiteY7" fmla="*/ 504825 h 720726"/>
                <a:gd name="connsiteX8" fmla="*/ 285750 w 574675"/>
                <a:gd name="connsiteY8" fmla="*/ 720726 h 720726"/>
                <a:gd name="connsiteX9" fmla="*/ 0 w 574675"/>
                <a:gd name="connsiteY9" fmla="*/ 508000 h 720726"/>
                <a:gd name="connsiteX10" fmla="*/ 165101 w 574675"/>
                <a:gd name="connsiteY10" fmla="*/ 460375 h 720726"/>
                <a:gd name="connsiteX11" fmla="*/ 358775 w 574675"/>
                <a:gd name="connsiteY11" fmla="*/ 549275 h 720726"/>
                <a:gd name="connsiteX12" fmla="*/ 222250 w 574675"/>
                <a:gd name="connsiteY12" fmla="*/ 431800 h 720726"/>
                <a:gd name="connsiteX13" fmla="*/ 31751 w 574675"/>
                <a:gd name="connsiteY13" fmla="*/ 206375 h 720726"/>
                <a:gd name="connsiteX0" fmla="*/ 31751 w 574675"/>
                <a:gd name="connsiteY0" fmla="*/ 206375 h 723074"/>
                <a:gd name="connsiteX1" fmla="*/ 279400 w 574675"/>
                <a:gd name="connsiteY1" fmla="*/ 0 h 723074"/>
                <a:gd name="connsiteX2" fmla="*/ 438150 w 574675"/>
                <a:gd name="connsiteY2" fmla="*/ 34925 h 723074"/>
                <a:gd name="connsiteX3" fmla="*/ 551113 w 574675"/>
                <a:gd name="connsiteY3" fmla="*/ 188240 h 723074"/>
                <a:gd name="connsiteX4" fmla="*/ 371476 w 574675"/>
                <a:gd name="connsiteY4" fmla="*/ 241300 h 723074"/>
                <a:gd name="connsiteX5" fmla="*/ 266700 w 574675"/>
                <a:gd name="connsiteY5" fmla="*/ 254000 h 723074"/>
                <a:gd name="connsiteX6" fmla="*/ 454026 w 574675"/>
                <a:gd name="connsiteY6" fmla="*/ 317500 h 723074"/>
                <a:gd name="connsiteX7" fmla="*/ 574675 w 574675"/>
                <a:gd name="connsiteY7" fmla="*/ 504825 h 723074"/>
                <a:gd name="connsiteX8" fmla="*/ 285750 w 574675"/>
                <a:gd name="connsiteY8" fmla="*/ 720726 h 723074"/>
                <a:gd name="connsiteX9" fmla="*/ 0 w 574675"/>
                <a:gd name="connsiteY9" fmla="*/ 508000 h 723074"/>
                <a:gd name="connsiteX10" fmla="*/ 165101 w 574675"/>
                <a:gd name="connsiteY10" fmla="*/ 460375 h 723074"/>
                <a:gd name="connsiteX11" fmla="*/ 358775 w 574675"/>
                <a:gd name="connsiteY11" fmla="*/ 549275 h 723074"/>
                <a:gd name="connsiteX12" fmla="*/ 222250 w 574675"/>
                <a:gd name="connsiteY12" fmla="*/ 431800 h 723074"/>
                <a:gd name="connsiteX13" fmla="*/ 31751 w 574675"/>
                <a:gd name="connsiteY13" fmla="*/ 206375 h 723074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65101 w 574675"/>
                <a:gd name="connsiteY10" fmla="*/ 460375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65101 w 574675"/>
                <a:gd name="connsiteY10" fmla="*/ 460375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65101 w 574675"/>
                <a:gd name="connsiteY10" fmla="*/ 460375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58775 w 574675"/>
                <a:gd name="connsiteY11" fmla="*/ 549275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44487 w 574675"/>
                <a:gd name="connsiteY11" fmla="*/ 55321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44487 w 574675"/>
                <a:gd name="connsiteY11" fmla="*/ 55321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44487 w 574675"/>
                <a:gd name="connsiteY11" fmla="*/ 55321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44487 w 574675"/>
                <a:gd name="connsiteY11" fmla="*/ 55321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4026 w 574675"/>
                <a:gd name="connsiteY6" fmla="*/ 317500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1380 w 574675"/>
                <a:gd name="connsiteY6" fmla="*/ 320782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6549 w 574675"/>
                <a:gd name="connsiteY11" fmla="*/ 556496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49058 w 574675"/>
                <a:gd name="connsiteY10" fmla="*/ 46700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51704 w 574675"/>
                <a:gd name="connsiteY10" fmla="*/ 47247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1476 w 574675"/>
                <a:gd name="connsiteY4" fmla="*/ 24130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51704 w 574675"/>
                <a:gd name="connsiteY10" fmla="*/ 47247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5445 w 574675"/>
                <a:gd name="connsiteY4" fmla="*/ 23583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51704 w 574675"/>
                <a:gd name="connsiteY10" fmla="*/ 47247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4675"/>
                <a:gd name="connsiteY0" fmla="*/ 206375 h 721341"/>
                <a:gd name="connsiteX1" fmla="*/ 279400 w 574675"/>
                <a:gd name="connsiteY1" fmla="*/ 0 h 721341"/>
                <a:gd name="connsiteX2" fmla="*/ 438150 w 574675"/>
                <a:gd name="connsiteY2" fmla="*/ 34925 h 721341"/>
                <a:gd name="connsiteX3" fmla="*/ 551113 w 574675"/>
                <a:gd name="connsiteY3" fmla="*/ 188240 h 721341"/>
                <a:gd name="connsiteX4" fmla="*/ 375445 w 574675"/>
                <a:gd name="connsiteY4" fmla="*/ 235830 h 721341"/>
                <a:gd name="connsiteX5" fmla="*/ 266700 w 574675"/>
                <a:gd name="connsiteY5" fmla="*/ 254000 h 721341"/>
                <a:gd name="connsiteX6" fmla="*/ 450057 w 574675"/>
                <a:gd name="connsiteY6" fmla="*/ 324064 h 721341"/>
                <a:gd name="connsiteX7" fmla="*/ 574675 w 574675"/>
                <a:gd name="connsiteY7" fmla="*/ 504825 h 721341"/>
                <a:gd name="connsiteX8" fmla="*/ 285750 w 574675"/>
                <a:gd name="connsiteY8" fmla="*/ 720726 h 721341"/>
                <a:gd name="connsiteX9" fmla="*/ 0 w 574675"/>
                <a:gd name="connsiteY9" fmla="*/ 508000 h 721341"/>
                <a:gd name="connsiteX10" fmla="*/ 151704 w 574675"/>
                <a:gd name="connsiteY10" fmla="*/ 472478 h 721341"/>
                <a:gd name="connsiteX11" fmla="*/ 339195 w 574675"/>
                <a:gd name="connsiteY11" fmla="*/ 558684 h 721341"/>
                <a:gd name="connsiteX12" fmla="*/ 222250 w 574675"/>
                <a:gd name="connsiteY12" fmla="*/ 431800 h 721341"/>
                <a:gd name="connsiteX13" fmla="*/ 31751 w 574675"/>
                <a:gd name="connsiteY13" fmla="*/ 206375 h 721341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50057 w 578644"/>
                <a:gd name="connsiteY6" fmla="*/ 32406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  <a:gd name="connsiteX0" fmla="*/ 31751 w 578644"/>
                <a:gd name="connsiteY0" fmla="*/ 206375 h 720727"/>
                <a:gd name="connsiteX1" fmla="*/ 279400 w 578644"/>
                <a:gd name="connsiteY1" fmla="*/ 0 h 720727"/>
                <a:gd name="connsiteX2" fmla="*/ 438150 w 578644"/>
                <a:gd name="connsiteY2" fmla="*/ 34925 h 720727"/>
                <a:gd name="connsiteX3" fmla="*/ 551113 w 578644"/>
                <a:gd name="connsiteY3" fmla="*/ 188240 h 720727"/>
                <a:gd name="connsiteX4" fmla="*/ 375445 w 578644"/>
                <a:gd name="connsiteY4" fmla="*/ 235830 h 720727"/>
                <a:gd name="connsiteX5" fmla="*/ 266700 w 578644"/>
                <a:gd name="connsiteY5" fmla="*/ 254000 h 720727"/>
                <a:gd name="connsiteX6" fmla="*/ 446088 w 578644"/>
                <a:gd name="connsiteY6" fmla="*/ 329534 h 720727"/>
                <a:gd name="connsiteX7" fmla="*/ 578644 w 578644"/>
                <a:gd name="connsiteY7" fmla="*/ 505919 h 720727"/>
                <a:gd name="connsiteX8" fmla="*/ 285750 w 578644"/>
                <a:gd name="connsiteY8" fmla="*/ 720726 h 720727"/>
                <a:gd name="connsiteX9" fmla="*/ 0 w 578644"/>
                <a:gd name="connsiteY9" fmla="*/ 508000 h 720727"/>
                <a:gd name="connsiteX10" fmla="*/ 151704 w 578644"/>
                <a:gd name="connsiteY10" fmla="*/ 472478 h 720727"/>
                <a:gd name="connsiteX11" fmla="*/ 339195 w 578644"/>
                <a:gd name="connsiteY11" fmla="*/ 558684 h 720727"/>
                <a:gd name="connsiteX12" fmla="*/ 222250 w 578644"/>
                <a:gd name="connsiteY12" fmla="*/ 431800 h 720727"/>
                <a:gd name="connsiteX13" fmla="*/ 31751 w 578644"/>
                <a:gd name="connsiteY13" fmla="*/ 206375 h 72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8644" h="720727">
                  <a:moveTo>
                    <a:pt x="31751" y="206375"/>
                  </a:moveTo>
                  <a:cubicBezTo>
                    <a:pt x="54115" y="47134"/>
                    <a:pt x="194078" y="11443"/>
                    <a:pt x="279400" y="0"/>
                  </a:cubicBezTo>
                  <a:cubicBezTo>
                    <a:pt x="332317" y="702"/>
                    <a:pt x="369190" y="3383"/>
                    <a:pt x="438150" y="34925"/>
                  </a:cubicBezTo>
                  <a:cubicBezTo>
                    <a:pt x="481305" y="66337"/>
                    <a:pt x="531089" y="106089"/>
                    <a:pt x="551113" y="188240"/>
                  </a:cubicBezTo>
                  <a:lnTo>
                    <a:pt x="375445" y="235830"/>
                  </a:lnTo>
                  <a:cubicBezTo>
                    <a:pt x="379413" y="128653"/>
                    <a:pt x="153987" y="150319"/>
                    <a:pt x="266700" y="254000"/>
                  </a:cubicBezTo>
                  <a:lnTo>
                    <a:pt x="446088" y="329534"/>
                  </a:lnTo>
                  <a:cubicBezTo>
                    <a:pt x="549804" y="383509"/>
                    <a:pt x="570178" y="445594"/>
                    <a:pt x="578644" y="505919"/>
                  </a:cubicBezTo>
                  <a:cubicBezTo>
                    <a:pt x="556029" y="707003"/>
                    <a:pt x="382191" y="720379"/>
                    <a:pt x="285750" y="720726"/>
                  </a:cubicBezTo>
                  <a:cubicBezTo>
                    <a:pt x="189309" y="721073"/>
                    <a:pt x="16933" y="644525"/>
                    <a:pt x="0" y="508000"/>
                  </a:cubicBezTo>
                  <a:lnTo>
                    <a:pt x="151704" y="472478"/>
                  </a:lnTo>
                  <a:cubicBezTo>
                    <a:pt x="165461" y="488989"/>
                    <a:pt x="207777" y="641807"/>
                    <a:pt x="339195" y="558684"/>
                  </a:cubicBezTo>
                  <a:cubicBezTo>
                    <a:pt x="379053" y="480771"/>
                    <a:pt x="264583" y="463550"/>
                    <a:pt x="222250" y="431800"/>
                  </a:cubicBezTo>
                  <a:cubicBezTo>
                    <a:pt x="69850" y="360892"/>
                    <a:pt x="22756" y="274872"/>
                    <a:pt x="31751" y="2063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sp>
          <p:nvSpPr>
            <p:cNvPr id="6" name="Rectángulo 15">
              <a:extLst>
                <a:ext uri="{FF2B5EF4-FFF2-40B4-BE49-F238E27FC236}">
                  <a16:creationId xmlns:a16="http://schemas.microsoft.com/office/drawing/2014/main" id="{048B82A7-C0F0-EB49-941C-BE161FA8F847}"/>
                </a:ext>
              </a:extLst>
            </p:cNvPr>
            <p:cNvSpPr/>
            <p:nvPr/>
          </p:nvSpPr>
          <p:spPr>
            <a:xfrm>
              <a:off x="5910495" y="2071289"/>
              <a:ext cx="1416011" cy="209241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191311 w 914400"/>
                <a:gd name="connsiteY0" fmla="*/ 9728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191311 w 914400"/>
                <a:gd name="connsiteY4" fmla="*/ 9728 h 914400"/>
                <a:gd name="connsiteX0" fmla="*/ 0 w 723089"/>
                <a:gd name="connsiteY0" fmla="*/ 9728 h 914400"/>
                <a:gd name="connsiteX1" fmla="*/ 723089 w 723089"/>
                <a:gd name="connsiteY1" fmla="*/ 0 h 914400"/>
                <a:gd name="connsiteX2" fmla="*/ 723089 w 723089"/>
                <a:gd name="connsiteY2" fmla="*/ 914400 h 914400"/>
                <a:gd name="connsiteX3" fmla="*/ 6485 w 723089"/>
                <a:gd name="connsiteY3" fmla="*/ 693906 h 914400"/>
                <a:gd name="connsiteX4" fmla="*/ 0 w 723089"/>
                <a:gd name="connsiteY4" fmla="*/ 9728 h 914400"/>
                <a:gd name="connsiteX0" fmla="*/ 0 w 723089"/>
                <a:gd name="connsiteY0" fmla="*/ 9728 h 693906"/>
                <a:gd name="connsiteX1" fmla="*/ 723089 w 723089"/>
                <a:gd name="connsiteY1" fmla="*/ 0 h 693906"/>
                <a:gd name="connsiteX2" fmla="*/ 616085 w 723089"/>
                <a:gd name="connsiteY2" fmla="*/ 687421 h 693906"/>
                <a:gd name="connsiteX3" fmla="*/ 6485 w 723089"/>
                <a:gd name="connsiteY3" fmla="*/ 693906 h 693906"/>
                <a:gd name="connsiteX4" fmla="*/ 0 w 723089"/>
                <a:gd name="connsiteY4" fmla="*/ 9728 h 693906"/>
                <a:gd name="connsiteX0" fmla="*/ 0 w 616085"/>
                <a:gd name="connsiteY0" fmla="*/ 9728 h 693906"/>
                <a:gd name="connsiteX1" fmla="*/ 612842 w 616085"/>
                <a:gd name="connsiteY1" fmla="*/ 0 h 693906"/>
                <a:gd name="connsiteX2" fmla="*/ 616085 w 616085"/>
                <a:gd name="connsiteY2" fmla="*/ 687421 h 693906"/>
                <a:gd name="connsiteX3" fmla="*/ 6485 w 616085"/>
                <a:gd name="connsiteY3" fmla="*/ 693906 h 693906"/>
                <a:gd name="connsiteX4" fmla="*/ 0 w 616085"/>
                <a:gd name="connsiteY4" fmla="*/ 9728 h 693906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612842 w 616085"/>
                <a:gd name="connsiteY2" fmla="*/ 0 h 693906"/>
                <a:gd name="connsiteX3" fmla="*/ 616085 w 616085"/>
                <a:gd name="connsiteY3" fmla="*/ 687421 h 693906"/>
                <a:gd name="connsiteX4" fmla="*/ 6485 w 616085"/>
                <a:gd name="connsiteY4" fmla="*/ 693906 h 693906"/>
                <a:gd name="connsiteX5" fmla="*/ 0 w 616085"/>
                <a:gd name="connsiteY5" fmla="*/ 9728 h 693906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417826 w 616085"/>
                <a:gd name="connsiteY2" fmla="*/ 1886 h 693906"/>
                <a:gd name="connsiteX3" fmla="*/ 612842 w 616085"/>
                <a:gd name="connsiteY3" fmla="*/ 0 h 693906"/>
                <a:gd name="connsiteX4" fmla="*/ 616085 w 616085"/>
                <a:gd name="connsiteY4" fmla="*/ 687421 h 693906"/>
                <a:gd name="connsiteX5" fmla="*/ 6485 w 616085"/>
                <a:gd name="connsiteY5" fmla="*/ 693906 h 693906"/>
                <a:gd name="connsiteX6" fmla="*/ 0 w 616085"/>
                <a:gd name="connsiteY6" fmla="*/ 9728 h 693906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417826 w 616085"/>
                <a:gd name="connsiteY2" fmla="*/ 1886 h 693906"/>
                <a:gd name="connsiteX3" fmla="*/ 612842 w 616085"/>
                <a:gd name="connsiteY3" fmla="*/ 0 h 693906"/>
                <a:gd name="connsiteX4" fmla="*/ 616085 w 616085"/>
                <a:gd name="connsiteY4" fmla="*/ 687421 h 693906"/>
                <a:gd name="connsiteX5" fmla="*/ 223273 w 616085"/>
                <a:gd name="connsiteY5" fmla="*/ 692550 h 693906"/>
                <a:gd name="connsiteX6" fmla="*/ 6485 w 616085"/>
                <a:gd name="connsiteY6" fmla="*/ 693906 h 693906"/>
                <a:gd name="connsiteX7" fmla="*/ 0 w 616085"/>
                <a:gd name="connsiteY7" fmla="*/ 9728 h 693906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223273 w 616085"/>
                <a:gd name="connsiteY6" fmla="*/ 692550 h 695793"/>
                <a:gd name="connsiteX7" fmla="*/ 6485 w 616085"/>
                <a:gd name="connsiteY7" fmla="*/ 693906 h 695793"/>
                <a:gd name="connsiteX8" fmla="*/ 0 w 616085"/>
                <a:gd name="connsiteY8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275154 w 616085"/>
                <a:gd name="connsiteY6" fmla="*/ 695793 h 695793"/>
                <a:gd name="connsiteX7" fmla="*/ 223273 w 616085"/>
                <a:gd name="connsiteY7" fmla="*/ 692550 h 695793"/>
                <a:gd name="connsiteX8" fmla="*/ 6485 w 616085"/>
                <a:gd name="connsiteY8" fmla="*/ 693906 h 695793"/>
                <a:gd name="connsiteX9" fmla="*/ 0 w 616085"/>
                <a:gd name="connsiteY9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223273 w 616085"/>
                <a:gd name="connsiteY6" fmla="*/ 449359 h 695793"/>
                <a:gd name="connsiteX7" fmla="*/ 223273 w 616085"/>
                <a:gd name="connsiteY7" fmla="*/ 692550 h 695793"/>
                <a:gd name="connsiteX8" fmla="*/ 6485 w 616085"/>
                <a:gd name="connsiteY8" fmla="*/ 693906 h 695793"/>
                <a:gd name="connsiteX9" fmla="*/ 0 w 616085"/>
                <a:gd name="connsiteY9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343248 w 616085"/>
                <a:gd name="connsiteY6" fmla="*/ 630942 h 695793"/>
                <a:gd name="connsiteX7" fmla="*/ 223273 w 616085"/>
                <a:gd name="connsiteY7" fmla="*/ 449359 h 695793"/>
                <a:gd name="connsiteX8" fmla="*/ 22327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391886 w 616085"/>
                <a:gd name="connsiteY5" fmla="*/ 695793 h 695793"/>
                <a:gd name="connsiteX6" fmla="*/ 404857 w 616085"/>
                <a:gd name="connsiteY6" fmla="*/ 439631 h 695793"/>
                <a:gd name="connsiteX7" fmla="*/ 223273 w 616085"/>
                <a:gd name="connsiteY7" fmla="*/ 449359 h 695793"/>
                <a:gd name="connsiteX8" fmla="*/ 22327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404856 w 616085"/>
                <a:gd name="connsiteY5" fmla="*/ 695793 h 695793"/>
                <a:gd name="connsiteX6" fmla="*/ 404857 w 616085"/>
                <a:gd name="connsiteY6" fmla="*/ 439631 h 695793"/>
                <a:gd name="connsiteX7" fmla="*/ 223273 w 616085"/>
                <a:gd name="connsiteY7" fmla="*/ 449359 h 695793"/>
                <a:gd name="connsiteX8" fmla="*/ 22327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404856 w 616085"/>
                <a:gd name="connsiteY5" fmla="*/ 695793 h 695793"/>
                <a:gd name="connsiteX6" fmla="*/ 404857 w 616085"/>
                <a:gd name="connsiteY6" fmla="*/ 439631 h 695793"/>
                <a:gd name="connsiteX7" fmla="*/ 223273 w 616085"/>
                <a:gd name="connsiteY7" fmla="*/ 449359 h 695793"/>
                <a:gd name="connsiteX8" fmla="*/ 21030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5793"/>
                <a:gd name="connsiteX1" fmla="*/ 278397 w 616085"/>
                <a:gd name="connsiteY1" fmla="*/ 11614 h 695793"/>
                <a:gd name="connsiteX2" fmla="*/ 417826 w 616085"/>
                <a:gd name="connsiteY2" fmla="*/ 1886 h 695793"/>
                <a:gd name="connsiteX3" fmla="*/ 612842 w 616085"/>
                <a:gd name="connsiteY3" fmla="*/ 0 h 695793"/>
                <a:gd name="connsiteX4" fmla="*/ 616085 w 616085"/>
                <a:gd name="connsiteY4" fmla="*/ 687421 h 695793"/>
                <a:gd name="connsiteX5" fmla="*/ 404856 w 616085"/>
                <a:gd name="connsiteY5" fmla="*/ 695793 h 695793"/>
                <a:gd name="connsiteX6" fmla="*/ 404857 w 616085"/>
                <a:gd name="connsiteY6" fmla="*/ 439631 h 695793"/>
                <a:gd name="connsiteX7" fmla="*/ 213545 w 616085"/>
                <a:gd name="connsiteY7" fmla="*/ 442874 h 695793"/>
                <a:gd name="connsiteX8" fmla="*/ 210303 w 616085"/>
                <a:gd name="connsiteY8" fmla="*/ 692550 h 695793"/>
                <a:gd name="connsiteX9" fmla="*/ 6485 w 616085"/>
                <a:gd name="connsiteY9" fmla="*/ 693906 h 695793"/>
                <a:gd name="connsiteX10" fmla="*/ 0 w 616085"/>
                <a:gd name="connsiteY10" fmla="*/ 9728 h 695793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417826 w 616085"/>
                <a:gd name="connsiteY2" fmla="*/ 1886 h 693906"/>
                <a:gd name="connsiteX3" fmla="*/ 612842 w 616085"/>
                <a:gd name="connsiteY3" fmla="*/ 0 h 693906"/>
                <a:gd name="connsiteX4" fmla="*/ 616085 w 616085"/>
                <a:gd name="connsiteY4" fmla="*/ 687421 h 693906"/>
                <a:gd name="connsiteX5" fmla="*/ 401613 w 616085"/>
                <a:gd name="connsiteY5" fmla="*/ 686065 h 693906"/>
                <a:gd name="connsiteX6" fmla="*/ 404857 w 616085"/>
                <a:gd name="connsiteY6" fmla="*/ 439631 h 693906"/>
                <a:gd name="connsiteX7" fmla="*/ 213545 w 616085"/>
                <a:gd name="connsiteY7" fmla="*/ 442874 h 693906"/>
                <a:gd name="connsiteX8" fmla="*/ 210303 w 616085"/>
                <a:gd name="connsiteY8" fmla="*/ 692550 h 693906"/>
                <a:gd name="connsiteX9" fmla="*/ 6485 w 616085"/>
                <a:gd name="connsiteY9" fmla="*/ 693906 h 693906"/>
                <a:gd name="connsiteX10" fmla="*/ 0 w 616085"/>
                <a:gd name="connsiteY10" fmla="*/ 9728 h 693906"/>
                <a:gd name="connsiteX0" fmla="*/ 0 w 616085"/>
                <a:gd name="connsiteY0" fmla="*/ 9728 h 693906"/>
                <a:gd name="connsiteX1" fmla="*/ 278397 w 616085"/>
                <a:gd name="connsiteY1" fmla="*/ 11614 h 693906"/>
                <a:gd name="connsiteX2" fmla="*/ 317307 w 616085"/>
                <a:gd name="connsiteY2" fmla="*/ 11614 h 693906"/>
                <a:gd name="connsiteX3" fmla="*/ 417826 w 616085"/>
                <a:gd name="connsiteY3" fmla="*/ 1886 h 693906"/>
                <a:gd name="connsiteX4" fmla="*/ 612842 w 616085"/>
                <a:gd name="connsiteY4" fmla="*/ 0 h 693906"/>
                <a:gd name="connsiteX5" fmla="*/ 616085 w 616085"/>
                <a:gd name="connsiteY5" fmla="*/ 687421 h 693906"/>
                <a:gd name="connsiteX6" fmla="*/ 401613 w 616085"/>
                <a:gd name="connsiteY6" fmla="*/ 686065 h 693906"/>
                <a:gd name="connsiteX7" fmla="*/ 404857 w 616085"/>
                <a:gd name="connsiteY7" fmla="*/ 439631 h 693906"/>
                <a:gd name="connsiteX8" fmla="*/ 213545 w 616085"/>
                <a:gd name="connsiteY8" fmla="*/ 442874 h 693906"/>
                <a:gd name="connsiteX9" fmla="*/ 210303 w 616085"/>
                <a:gd name="connsiteY9" fmla="*/ 692550 h 693906"/>
                <a:gd name="connsiteX10" fmla="*/ 6485 w 616085"/>
                <a:gd name="connsiteY10" fmla="*/ 693906 h 693906"/>
                <a:gd name="connsiteX11" fmla="*/ 0 w 616085"/>
                <a:gd name="connsiteY11" fmla="*/ 9728 h 693906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317307 w 616085"/>
                <a:gd name="connsiteY2" fmla="*/ 12970 h 695262"/>
                <a:gd name="connsiteX3" fmla="*/ 417826 w 616085"/>
                <a:gd name="connsiteY3" fmla="*/ 3242 h 695262"/>
                <a:gd name="connsiteX4" fmla="*/ 612842 w 616085"/>
                <a:gd name="connsiteY4" fmla="*/ 1356 h 695262"/>
                <a:gd name="connsiteX5" fmla="*/ 616085 w 616085"/>
                <a:gd name="connsiteY5" fmla="*/ 688777 h 695262"/>
                <a:gd name="connsiteX6" fmla="*/ 401613 w 616085"/>
                <a:gd name="connsiteY6" fmla="*/ 687421 h 695262"/>
                <a:gd name="connsiteX7" fmla="*/ 404857 w 616085"/>
                <a:gd name="connsiteY7" fmla="*/ 440987 h 695262"/>
                <a:gd name="connsiteX8" fmla="*/ 213545 w 616085"/>
                <a:gd name="connsiteY8" fmla="*/ 444230 h 695262"/>
                <a:gd name="connsiteX9" fmla="*/ 210303 w 616085"/>
                <a:gd name="connsiteY9" fmla="*/ 693906 h 695262"/>
                <a:gd name="connsiteX10" fmla="*/ 6485 w 616085"/>
                <a:gd name="connsiteY10" fmla="*/ 695262 h 695262"/>
                <a:gd name="connsiteX11" fmla="*/ 0 w 616085"/>
                <a:gd name="connsiteY11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17826 w 616085"/>
                <a:gd name="connsiteY3" fmla="*/ 3242 h 695262"/>
                <a:gd name="connsiteX4" fmla="*/ 612842 w 616085"/>
                <a:gd name="connsiteY4" fmla="*/ 1356 h 695262"/>
                <a:gd name="connsiteX5" fmla="*/ 616085 w 616085"/>
                <a:gd name="connsiteY5" fmla="*/ 688777 h 695262"/>
                <a:gd name="connsiteX6" fmla="*/ 401613 w 616085"/>
                <a:gd name="connsiteY6" fmla="*/ 687421 h 695262"/>
                <a:gd name="connsiteX7" fmla="*/ 404857 w 616085"/>
                <a:gd name="connsiteY7" fmla="*/ 440987 h 695262"/>
                <a:gd name="connsiteX8" fmla="*/ 213545 w 616085"/>
                <a:gd name="connsiteY8" fmla="*/ 444230 h 695262"/>
                <a:gd name="connsiteX9" fmla="*/ 210303 w 616085"/>
                <a:gd name="connsiteY9" fmla="*/ 693906 h 695262"/>
                <a:gd name="connsiteX10" fmla="*/ 6485 w 616085"/>
                <a:gd name="connsiteY10" fmla="*/ 695262 h 695262"/>
                <a:gd name="connsiteX11" fmla="*/ 0 w 616085"/>
                <a:gd name="connsiteY11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323792 w 616085"/>
                <a:gd name="connsiteY3" fmla="*/ 119974 h 695262"/>
                <a:gd name="connsiteX4" fmla="*/ 417826 w 616085"/>
                <a:gd name="connsiteY4" fmla="*/ 3242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1613 w 616085"/>
                <a:gd name="connsiteY7" fmla="*/ 687421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0303 w 616085"/>
                <a:gd name="connsiteY10" fmla="*/ 693906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08099 w 616085"/>
                <a:gd name="connsiteY3" fmla="*/ 272374 h 695262"/>
                <a:gd name="connsiteX4" fmla="*/ 417826 w 616085"/>
                <a:gd name="connsiteY4" fmla="*/ 3242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1613 w 616085"/>
                <a:gd name="connsiteY7" fmla="*/ 687421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0303 w 616085"/>
                <a:gd name="connsiteY10" fmla="*/ 693906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08099 w 616085"/>
                <a:gd name="connsiteY3" fmla="*/ 272374 h 695262"/>
                <a:gd name="connsiteX4" fmla="*/ 408098 w 616085"/>
                <a:gd name="connsiteY4" fmla="*/ 6484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1613 w 616085"/>
                <a:gd name="connsiteY7" fmla="*/ 687421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0303 w 616085"/>
                <a:gd name="connsiteY10" fmla="*/ 693906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08099 w 616085"/>
                <a:gd name="connsiteY3" fmla="*/ 272374 h 695262"/>
                <a:gd name="connsiteX4" fmla="*/ 408098 w 616085"/>
                <a:gd name="connsiteY4" fmla="*/ 6484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8098 w 616085"/>
                <a:gd name="connsiteY7" fmla="*/ 690664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0303 w 616085"/>
                <a:gd name="connsiteY10" fmla="*/ 693906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6085"/>
                <a:gd name="connsiteY0" fmla="*/ 11084 h 695262"/>
                <a:gd name="connsiteX1" fmla="*/ 203818 w 616085"/>
                <a:gd name="connsiteY1" fmla="*/ 0 h 695262"/>
                <a:gd name="connsiteX2" fmla="*/ 203818 w 616085"/>
                <a:gd name="connsiteY2" fmla="*/ 278860 h 695262"/>
                <a:gd name="connsiteX3" fmla="*/ 408099 w 616085"/>
                <a:gd name="connsiteY3" fmla="*/ 272374 h 695262"/>
                <a:gd name="connsiteX4" fmla="*/ 408098 w 616085"/>
                <a:gd name="connsiteY4" fmla="*/ 6484 h 695262"/>
                <a:gd name="connsiteX5" fmla="*/ 612842 w 616085"/>
                <a:gd name="connsiteY5" fmla="*/ 1356 h 695262"/>
                <a:gd name="connsiteX6" fmla="*/ 616085 w 616085"/>
                <a:gd name="connsiteY6" fmla="*/ 688777 h 695262"/>
                <a:gd name="connsiteX7" fmla="*/ 408098 w 616085"/>
                <a:gd name="connsiteY7" fmla="*/ 690664 h 695262"/>
                <a:gd name="connsiteX8" fmla="*/ 404857 w 616085"/>
                <a:gd name="connsiteY8" fmla="*/ 440987 h 695262"/>
                <a:gd name="connsiteX9" fmla="*/ 213545 w 616085"/>
                <a:gd name="connsiteY9" fmla="*/ 444230 h 695262"/>
                <a:gd name="connsiteX10" fmla="*/ 213546 w 616085"/>
                <a:gd name="connsiteY10" fmla="*/ 687421 h 695262"/>
                <a:gd name="connsiteX11" fmla="*/ 6485 w 616085"/>
                <a:gd name="connsiteY11" fmla="*/ 695262 h 695262"/>
                <a:gd name="connsiteX12" fmla="*/ 0 w 616085"/>
                <a:gd name="connsiteY12" fmla="*/ 11084 h 695262"/>
                <a:gd name="connsiteX0" fmla="*/ 0 w 612842"/>
                <a:gd name="connsiteY0" fmla="*/ 1357 h 695262"/>
                <a:gd name="connsiteX1" fmla="*/ 200575 w 612842"/>
                <a:gd name="connsiteY1" fmla="*/ 0 h 695262"/>
                <a:gd name="connsiteX2" fmla="*/ 200575 w 612842"/>
                <a:gd name="connsiteY2" fmla="*/ 278860 h 695262"/>
                <a:gd name="connsiteX3" fmla="*/ 404856 w 612842"/>
                <a:gd name="connsiteY3" fmla="*/ 272374 h 695262"/>
                <a:gd name="connsiteX4" fmla="*/ 404855 w 612842"/>
                <a:gd name="connsiteY4" fmla="*/ 6484 h 695262"/>
                <a:gd name="connsiteX5" fmla="*/ 609599 w 612842"/>
                <a:gd name="connsiteY5" fmla="*/ 1356 h 695262"/>
                <a:gd name="connsiteX6" fmla="*/ 612842 w 612842"/>
                <a:gd name="connsiteY6" fmla="*/ 688777 h 695262"/>
                <a:gd name="connsiteX7" fmla="*/ 404855 w 612842"/>
                <a:gd name="connsiteY7" fmla="*/ 690664 h 695262"/>
                <a:gd name="connsiteX8" fmla="*/ 401614 w 612842"/>
                <a:gd name="connsiteY8" fmla="*/ 440987 h 695262"/>
                <a:gd name="connsiteX9" fmla="*/ 210302 w 612842"/>
                <a:gd name="connsiteY9" fmla="*/ 444230 h 695262"/>
                <a:gd name="connsiteX10" fmla="*/ 210303 w 612842"/>
                <a:gd name="connsiteY10" fmla="*/ 687421 h 695262"/>
                <a:gd name="connsiteX11" fmla="*/ 3242 w 612842"/>
                <a:gd name="connsiteY11" fmla="*/ 695262 h 695262"/>
                <a:gd name="connsiteX12" fmla="*/ 0 w 612842"/>
                <a:gd name="connsiteY12" fmla="*/ 1357 h 695262"/>
                <a:gd name="connsiteX0" fmla="*/ 0 w 612842"/>
                <a:gd name="connsiteY0" fmla="*/ 1357 h 695262"/>
                <a:gd name="connsiteX1" fmla="*/ 200575 w 612842"/>
                <a:gd name="connsiteY1" fmla="*/ 0 h 695262"/>
                <a:gd name="connsiteX2" fmla="*/ 200575 w 612842"/>
                <a:gd name="connsiteY2" fmla="*/ 278860 h 695262"/>
                <a:gd name="connsiteX3" fmla="*/ 404856 w 612842"/>
                <a:gd name="connsiteY3" fmla="*/ 272374 h 695262"/>
                <a:gd name="connsiteX4" fmla="*/ 404855 w 612842"/>
                <a:gd name="connsiteY4" fmla="*/ 6484 h 695262"/>
                <a:gd name="connsiteX5" fmla="*/ 609599 w 612842"/>
                <a:gd name="connsiteY5" fmla="*/ 1356 h 695262"/>
                <a:gd name="connsiteX6" fmla="*/ 612842 w 612842"/>
                <a:gd name="connsiteY6" fmla="*/ 688777 h 695262"/>
                <a:gd name="connsiteX7" fmla="*/ 404855 w 612842"/>
                <a:gd name="connsiteY7" fmla="*/ 690664 h 695262"/>
                <a:gd name="connsiteX8" fmla="*/ 401614 w 612842"/>
                <a:gd name="connsiteY8" fmla="*/ 440987 h 695262"/>
                <a:gd name="connsiteX9" fmla="*/ 210302 w 612842"/>
                <a:gd name="connsiteY9" fmla="*/ 444230 h 695262"/>
                <a:gd name="connsiteX10" fmla="*/ 210303 w 612842"/>
                <a:gd name="connsiteY10" fmla="*/ 693906 h 695262"/>
                <a:gd name="connsiteX11" fmla="*/ 3242 w 612842"/>
                <a:gd name="connsiteY11" fmla="*/ 695262 h 695262"/>
                <a:gd name="connsiteX12" fmla="*/ 0 w 612842"/>
                <a:gd name="connsiteY12" fmla="*/ 1357 h 695262"/>
                <a:gd name="connsiteX0" fmla="*/ 0 w 612842"/>
                <a:gd name="connsiteY0" fmla="*/ 1357 h 695262"/>
                <a:gd name="connsiteX1" fmla="*/ 200575 w 612842"/>
                <a:gd name="connsiteY1" fmla="*/ 0 h 695262"/>
                <a:gd name="connsiteX2" fmla="*/ 200575 w 612842"/>
                <a:gd name="connsiteY2" fmla="*/ 278860 h 695262"/>
                <a:gd name="connsiteX3" fmla="*/ 404856 w 612842"/>
                <a:gd name="connsiteY3" fmla="*/ 282102 h 695262"/>
                <a:gd name="connsiteX4" fmla="*/ 404855 w 612842"/>
                <a:gd name="connsiteY4" fmla="*/ 6484 h 695262"/>
                <a:gd name="connsiteX5" fmla="*/ 609599 w 612842"/>
                <a:gd name="connsiteY5" fmla="*/ 1356 h 695262"/>
                <a:gd name="connsiteX6" fmla="*/ 612842 w 612842"/>
                <a:gd name="connsiteY6" fmla="*/ 688777 h 695262"/>
                <a:gd name="connsiteX7" fmla="*/ 404855 w 612842"/>
                <a:gd name="connsiteY7" fmla="*/ 690664 h 695262"/>
                <a:gd name="connsiteX8" fmla="*/ 401614 w 612842"/>
                <a:gd name="connsiteY8" fmla="*/ 440987 h 695262"/>
                <a:gd name="connsiteX9" fmla="*/ 210302 w 612842"/>
                <a:gd name="connsiteY9" fmla="*/ 444230 h 695262"/>
                <a:gd name="connsiteX10" fmla="*/ 210303 w 612842"/>
                <a:gd name="connsiteY10" fmla="*/ 693906 h 695262"/>
                <a:gd name="connsiteX11" fmla="*/ 3242 w 612842"/>
                <a:gd name="connsiteY11" fmla="*/ 695262 h 695262"/>
                <a:gd name="connsiteX12" fmla="*/ 0 w 612842"/>
                <a:gd name="connsiteY12" fmla="*/ 1357 h 6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2842" h="695262">
                  <a:moveTo>
                    <a:pt x="0" y="1357"/>
                  </a:moveTo>
                  <a:lnTo>
                    <a:pt x="200575" y="0"/>
                  </a:lnTo>
                  <a:lnTo>
                    <a:pt x="200575" y="278860"/>
                  </a:lnTo>
                  <a:lnTo>
                    <a:pt x="404856" y="282102"/>
                  </a:lnTo>
                  <a:cubicBezTo>
                    <a:pt x="404856" y="193472"/>
                    <a:pt x="404855" y="95114"/>
                    <a:pt x="404855" y="6484"/>
                  </a:cubicBezTo>
                  <a:lnTo>
                    <a:pt x="609599" y="1356"/>
                  </a:lnTo>
                  <a:lnTo>
                    <a:pt x="612842" y="688777"/>
                  </a:lnTo>
                  <a:lnTo>
                    <a:pt x="404855" y="690664"/>
                  </a:lnTo>
                  <a:cubicBezTo>
                    <a:pt x="404855" y="605277"/>
                    <a:pt x="401614" y="526374"/>
                    <a:pt x="401614" y="440987"/>
                  </a:cubicBezTo>
                  <a:lnTo>
                    <a:pt x="210302" y="444230"/>
                  </a:lnTo>
                  <a:cubicBezTo>
                    <a:pt x="209221" y="527455"/>
                    <a:pt x="211384" y="610681"/>
                    <a:pt x="210303" y="693906"/>
                  </a:cubicBezTo>
                  <a:lnTo>
                    <a:pt x="3242" y="695262"/>
                  </a:lnTo>
                  <a:cubicBezTo>
                    <a:pt x="1080" y="467203"/>
                    <a:pt x="2162" y="229416"/>
                    <a:pt x="0" y="1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grpSp>
          <p:nvGrpSpPr>
            <p:cNvPr id="7" name="Grupo 17">
              <a:extLst>
                <a:ext uri="{FF2B5EF4-FFF2-40B4-BE49-F238E27FC236}">
                  <a16:creationId xmlns:a16="http://schemas.microsoft.com/office/drawing/2014/main" id="{8986E5EA-EAB2-DE4B-AFF3-838233971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5383" y="2179571"/>
              <a:ext cx="1927895" cy="1986516"/>
              <a:chOff x="1229077" y="7373"/>
              <a:chExt cx="712943" cy="693619"/>
            </a:xfrm>
          </p:grpSpPr>
          <p:sp>
            <p:nvSpPr>
              <p:cNvPr id="14" name="Rectángulo 12">
                <a:extLst>
                  <a:ext uri="{FF2B5EF4-FFF2-40B4-BE49-F238E27FC236}">
                    <a16:creationId xmlns:a16="http://schemas.microsoft.com/office/drawing/2014/main" id="{937CC0D6-7BBF-554D-BE18-698EA1044CA1}"/>
                  </a:ext>
                </a:extLst>
              </p:cNvPr>
              <p:cNvSpPr/>
              <p:nvPr/>
            </p:nvSpPr>
            <p:spPr>
              <a:xfrm>
                <a:off x="1228972" y="7259"/>
                <a:ext cx="713263" cy="6940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589935 w 914400"/>
                  <a:gd name="connsiteY1" fmla="*/ 7374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409267 w 914400"/>
                  <a:gd name="connsiteY0" fmla="*/ 3687 h 907026"/>
                  <a:gd name="connsiteX1" fmla="*/ 589935 w 914400"/>
                  <a:gd name="connsiteY1" fmla="*/ 0 h 907026"/>
                  <a:gd name="connsiteX2" fmla="*/ 914400 w 914400"/>
                  <a:gd name="connsiteY2" fmla="*/ 907026 h 907026"/>
                  <a:gd name="connsiteX3" fmla="*/ 0 w 914400"/>
                  <a:gd name="connsiteY3" fmla="*/ 907026 h 907026"/>
                  <a:gd name="connsiteX4" fmla="*/ 409267 w 914400"/>
                  <a:gd name="connsiteY4" fmla="*/ 3687 h 907026"/>
                  <a:gd name="connsiteX0" fmla="*/ 269158 w 774291"/>
                  <a:gd name="connsiteY0" fmla="*/ 3687 h 907026"/>
                  <a:gd name="connsiteX1" fmla="*/ 449826 w 774291"/>
                  <a:gd name="connsiteY1" fmla="*/ 0 h 907026"/>
                  <a:gd name="connsiteX2" fmla="*/ 774291 w 774291"/>
                  <a:gd name="connsiteY2" fmla="*/ 907026 h 907026"/>
                  <a:gd name="connsiteX3" fmla="*/ 0 w 774291"/>
                  <a:gd name="connsiteY3" fmla="*/ 689487 h 907026"/>
                  <a:gd name="connsiteX4" fmla="*/ 269158 w 774291"/>
                  <a:gd name="connsiteY4" fmla="*/ 3687 h 907026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0 w 722671"/>
                  <a:gd name="connsiteY3" fmla="*/ 689487 h 696861"/>
                  <a:gd name="connsiteX4" fmla="*/ 269158 w 722671"/>
                  <a:gd name="connsiteY4" fmla="*/ 3687 h 696861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326878 w 722671"/>
                  <a:gd name="connsiteY3" fmla="*/ 696862 h 696862"/>
                  <a:gd name="connsiteX4" fmla="*/ 0 w 722671"/>
                  <a:gd name="connsiteY4" fmla="*/ 689487 h 696862"/>
                  <a:gd name="connsiteX5" fmla="*/ 269158 w 722671"/>
                  <a:gd name="connsiteY5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208891 w 722671"/>
                  <a:gd name="connsiteY3" fmla="*/ 696862 h 696862"/>
                  <a:gd name="connsiteX4" fmla="*/ 0 w 722671"/>
                  <a:gd name="connsiteY4" fmla="*/ 689487 h 696862"/>
                  <a:gd name="connsiteX5" fmla="*/ 269158 w 722671"/>
                  <a:gd name="connsiteY5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208891 w 722671"/>
                  <a:gd name="connsiteY4" fmla="*/ 696862 h 696862"/>
                  <a:gd name="connsiteX5" fmla="*/ 0 w 722671"/>
                  <a:gd name="connsiteY5" fmla="*/ 689487 h 696862"/>
                  <a:gd name="connsiteX6" fmla="*/ 269158 w 722671"/>
                  <a:gd name="connsiteY6" fmla="*/ 3687 h 696862"/>
                  <a:gd name="connsiteX0" fmla="*/ 269158 w 722671"/>
                  <a:gd name="connsiteY0" fmla="*/ 3687 h 700549"/>
                  <a:gd name="connsiteX1" fmla="*/ 449826 w 722671"/>
                  <a:gd name="connsiteY1" fmla="*/ 0 h 700549"/>
                  <a:gd name="connsiteX2" fmla="*/ 722671 w 722671"/>
                  <a:gd name="connsiteY2" fmla="*/ 696861 h 700549"/>
                  <a:gd name="connsiteX3" fmla="*/ 503858 w 722671"/>
                  <a:gd name="connsiteY3" fmla="*/ 696861 h 700549"/>
                  <a:gd name="connsiteX4" fmla="*/ 297381 w 722671"/>
                  <a:gd name="connsiteY4" fmla="*/ 700549 h 700549"/>
                  <a:gd name="connsiteX5" fmla="*/ 208891 w 722671"/>
                  <a:gd name="connsiteY5" fmla="*/ 696862 h 700549"/>
                  <a:gd name="connsiteX6" fmla="*/ 0 w 722671"/>
                  <a:gd name="connsiteY6" fmla="*/ 689487 h 700549"/>
                  <a:gd name="connsiteX7" fmla="*/ 269158 w 722671"/>
                  <a:gd name="connsiteY7" fmla="*/ 3687 h 700549"/>
                  <a:gd name="connsiteX0" fmla="*/ 269158 w 722671"/>
                  <a:gd name="connsiteY0" fmla="*/ 3687 h 700549"/>
                  <a:gd name="connsiteX1" fmla="*/ 449826 w 722671"/>
                  <a:gd name="connsiteY1" fmla="*/ 0 h 700549"/>
                  <a:gd name="connsiteX2" fmla="*/ 722671 w 722671"/>
                  <a:gd name="connsiteY2" fmla="*/ 696861 h 700549"/>
                  <a:gd name="connsiteX3" fmla="*/ 503858 w 722671"/>
                  <a:gd name="connsiteY3" fmla="*/ 696861 h 700549"/>
                  <a:gd name="connsiteX4" fmla="*/ 433804 w 722671"/>
                  <a:gd name="connsiteY4" fmla="*/ 696861 h 700549"/>
                  <a:gd name="connsiteX5" fmla="*/ 297381 w 722671"/>
                  <a:gd name="connsiteY5" fmla="*/ 700549 h 700549"/>
                  <a:gd name="connsiteX6" fmla="*/ 208891 w 722671"/>
                  <a:gd name="connsiteY6" fmla="*/ 696862 h 700549"/>
                  <a:gd name="connsiteX7" fmla="*/ 0 w 722671"/>
                  <a:gd name="connsiteY7" fmla="*/ 689487 h 700549"/>
                  <a:gd name="connsiteX8" fmla="*/ 269158 w 722671"/>
                  <a:gd name="connsiteY8" fmla="*/ 3687 h 700549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433804 w 722671"/>
                  <a:gd name="connsiteY4" fmla="*/ 696861 h 696862"/>
                  <a:gd name="connsiteX5" fmla="*/ 260510 w 722671"/>
                  <a:gd name="connsiteY5" fmla="*/ 567813 h 696862"/>
                  <a:gd name="connsiteX6" fmla="*/ 208891 w 722671"/>
                  <a:gd name="connsiteY6" fmla="*/ 696862 h 696862"/>
                  <a:gd name="connsiteX7" fmla="*/ 0 w 722671"/>
                  <a:gd name="connsiteY7" fmla="*/ 689487 h 696862"/>
                  <a:gd name="connsiteX8" fmla="*/ 269158 w 722671"/>
                  <a:gd name="connsiteY8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463301 w 722671"/>
                  <a:gd name="connsiteY4" fmla="*/ 575187 h 696862"/>
                  <a:gd name="connsiteX5" fmla="*/ 260510 w 722671"/>
                  <a:gd name="connsiteY5" fmla="*/ 567813 h 696862"/>
                  <a:gd name="connsiteX6" fmla="*/ 208891 w 722671"/>
                  <a:gd name="connsiteY6" fmla="*/ 696862 h 696862"/>
                  <a:gd name="connsiteX7" fmla="*/ 0 w 722671"/>
                  <a:gd name="connsiteY7" fmla="*/ 689487 h 696862"/>
                  <a:gd name="connsiteX8" fmla="*/ 269158 w 722671"/>
                  <a:gd name="connsiteY8" fmla="*/ 3687 h 696862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503858 w 722671"/>
                  <a:gd name="connsiteY3" fmla="*/ 696861 h 696861"/>
                  <a:gd name="connsiteX4" fmla="*/ 463301 w 722671"/>
                  <a:gd name="connsiteY4" fmla="*/ 575187 h 696861"/>
                  <a:gd name="connsiteX5" fmla="*/ 260510 w 722671"/>
                  <a:gd name="connsiteY5" fmla="*/ 567813 h 696861"/>
                  <a:gd name="connsiteX6" fmla="*/ 208891 w 722671"/>
                  <a:gd name="connsiteY6" fmla="*/ 687135 h 696861"/>
                  <a:gd name="connsiteX7" fmla="*/ 0 w 722671"/>
                  <a:gd name="connsiteY7" fmla="*/ 689487 h 696861"/>
                  <a:gd name="connsiteX8" fmla="*/ 269158 w 722671"/>
                  <a:gd name="connsiteY8" fmla="*/ 3687 h 696861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500615 w 722671"/>
                  <a:gd name="connsiteY3" fmla="*/ 693619 h 696861"/>
                  <a:gd name="connsiteX4" fmla="*/ 463301 w 722671"/>
                  <a:gd name="connsiteY4" fmla="*/ 575187 h 696861"/>
                  <a:gd name="connsiteX5" fmla="*/ 260510 w 722671"/>
                  <a:gd name="connsiteY5" fmla="*/ 567813 h 696861"/>
                  <a:gd name="connsiteX6" fmla="*/ 208891 w 722671"/>
                  <a:gd name="connsiteY6" fmla="*/ 687135 h 696861"/>
                  <a:gd name="connsiteX7" fmla="*/ 0 w 722671"/>
                  <a:gd name="connsiteY7" fmla="*/ 689487 h 696861"/>
                  <a:gd name="connsiteX8" fmla="*/ 269158 w 722671"/>
                  <a:gd name="connsiteY8" fmla="*/ 3687 h 696861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00615 w 712943"/>
                  <a:gd name="connsiteY3" fmla="*/ 693619 h 693619"/>
                  <a:gd name="connsiteX4" fmla="*/ 463301 w 712943"/>
                  <a:gd name="connsiteY4" fmla="*/ 575187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11293 w 712943"/>
                  <a:gd name="connsiteY3" fmla="*/ 693619 h 693619"/>
                  <a:gd name="connsiteX4" fmla="*/ 463301 w 712943"/>
                  <a:gd name="connsiteY4" fmla="*/ 575187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11293 w 712943"/>
                  <a:gd name="connsiteY3" fmla="*/ 693619 h 693619"/>
                  <a:gd name="connsiteX4" fmla="*/ 466861 w 712943"/>
                  <a:gd name="connsiteY4" fmla="*/ 565104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11293 w 712943"/>
                  <a:gd name="connsiteY3" fmla="*/ 693619 h 693619"/>
                  <a:gd name="connsiteX4" fmla="*/ 466861 w 712943"/>
                  <a:gd name="connsiteY4" fmla="*/ 571826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943" h="693619">
                    <a:moveTo>
                      <a:pt x="269158" y="3687"/>
                    </a:moveTo>
                    <a:lnTo>
                      <a:pt x="449826" y="0"/>
                    </a:lnTo>
                    <a:lnTo>
                      <a:pt x="712943" y="687133"/>
                    </a:lnTo>
                    <a:lnTo>
                      <a:pt x="511293" y="693619"/>
                    </a:lnTo>
                    <a:lnTo>
                      <a:pt x="466861" y="571826"/>
                    </a:lnTo>
                    <a:lnTo>
                      <a:pt x="260510" y="567813"/>
                    </a:lnTo>
                    <a:lnTo>
                      <a:pt x="208891" y="687135"/>
                    </a:lnTo>
                    <a:lnTo>
                      <a:pt x="0" y="689487"/>
                    </a:lnTo>
                    <a:lnTo>
                      <a:pt x="269158" y="368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15" name="Triángulo 16">
                <a:extLst>
                  <a:ext uri="{FF2B5EF4-FFF2-40B4-BE49-F238E27FC236}">
                    <a16:creationId xmlns:a16="http://schemas.microsoft.com/office/drawing/2014/main" id="{13DA36AE-6B09-EB4A-AD69-FEF5606270B2}"/>
                  </a:ext>
                </a:extLst>
              </p:cNvPr>
              <p:cNvSpPr/>
              <p:nvPr/>
            </p:nvSpPr>
            <p:spPr>
              <a:xfrm>
                <a:off x="1514277" y="221226"/>
                <a:ext cx="136195" cy="211196"/>
              </a:xfrm>
              <a:custGeom>
                <a:avLst/>
                <a:gdLst>
                  <a:gd name="connsiteX0" fmla="*/ 0 w 236104"/>
                  <a:gd name="connsiteY0" fmla="*/ 213851 h 213851"/>
                  <a:gd name="connsiteX1" fmla="*/ 118052 w 236104"/>
                  <a:gd name="connsiteY1" fmla="*/ 0 h 213851"/>
                  <a:gd name="connsiteX2" fmla="*/ 236104 w 236104"/>
                  <a:gd name="connsiteY2" fmla="*/ 213851 h 213851"/>
                  <a:gd name="connsiteX3" fmla="*/ 0 w 236104"/>
                  <a:gd name="connsiteY3" fmla="*/ 213851 h 213851"/>
                  <a:gd name="connsiteX0" fmla="*/ 0 w 177738"/>
                  <a:gd name="connsiteY0" fmla="*/ 213851 h 217093"/>
                  <a:gd name="connsiteX1" fmla="*/ 118052 w 177738"/>
                  <a:gd name="connsiteY1" fmla="*/ 0 h 217093"/>
                  <a:gd name="connsiteX2" fmla="*/ 177738 w 177738"/>
                  <a:gd name="connsiteY2" fmla="*/ 217093 h 217093"/>
                  <a:gd name="connsiteX3" fmla="*/ 0 w 177738"/>
                  <a:gd name="connsiteY3" fmla="*/ 213851 h 217093"/>
                  <a:gd name="connsiteX0" fmla="*/ 0 w 135585"/>
                  <a:gd name="connsiteY0" fmla="*/ 207366 h 217093"/>
                  <a:gd name="connsiteX1" fmla="*/ 75899 w 135585"/>
                  <a:gd name="connsiteY1" fmla="*/ 0 h 217093"/>
                  <a:gd name="connsiteX2" fmla="*/ 135585 w 135585"/>
                  <a:gd name="connsiteY2" fmla="*/ 217093 h 217093"/>
                  <a:gd name="connsiteX3" fmla="*/ 0 w 135585"/>
                  <a:gd name="connsiteY3" fmla="*/ 207366 h 217093"/>
                  <a:gd name="connsiteX0" fmla="*/ 0 w 135585"/>
                  <a:gd name="connsiteY0" fmla="*/ 207366 h 207366"/>
                  <a:gd name="connsiteX1" fmla="*/ 75899 w 135585"/>
                  <a:gd name="connsiteY1" fmla="*/ 0 h 207366"/>
                  <a:gd name="connsiteX2" fmla="*/ 135585 w 135585"/>
                  <a:gd name="connsiteY2" fmla="*/ 200880 h 207366"/>
                  <a:gd name="connsiteX3" fmla="*/ 0 w 135585"/>
                  <a:gd name="connsiteY3" fmla="*/ 207366 h 207366"/>
                  <a:gd name="connsiteX0" fmla="*/ 0 w 135585"/>
                  <a:gd name="connsiteY0" fmla="*/ 207366 h 210962"/>
                  <a:gd name="connsiteX1" fmla="*/ 75899 w 135585"/>
                  <a:gd name="connsiteY1" fmla="*/ 0 h 210962"/>
                  <a:gd name="connsiteX2" fmla="*/ 135585 w 135585"/>
                  <a:gd name="connsiteY2" fmla="*/ 210962 h 210962"/>
                  <a:gd name="connsiteX3" fmla="*/ 0 w 135585"/>
                  <a:gd name="connsiteY3" fmla="*/ 207366 h 210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585" h="210962">
                    <a:moveTo>
                      <a:pt x="0" y="207366"/>
                    </a:moveTo>
                    <a:lnTo>
                      <a:pt x="75899" y="0"/>
                    </a:lnTo>
                    <a:lnTo>
                      <a:pt x="135585" y="210962"/>
                    </a:lnTo>
                    <a:lnTo>
                      <a:pt x="0" y="207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  <p:grpSp>
          <p:nvGrpSpPr>
            <p:cNvPr id="8" name="Grupo 20">
              <a:extLst>
                <a:ext uri="{FF2B5EF4-FFF2-40B4-BE49-F238E27FC236}">
                  <a16:creationId xmlns:a16="http://schemas.microsoft.com/office/drawing/2014/main" id="{9EE3BAAC-F195-5C4E-8337-16687A2BA8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5827" y="2069015"/>
              <a:ext cx="1474014" cy="2101029"/>
              <a:chOff x="6377642" y="1271211"/>
              <a:chExt cx="673125" cy="689062"/>
            </a:xfrm>
          </p:grpSpPr>
          <p:sp>
            <p:nvSpPr>
              <p:cNvPr id="12" name="Rectángulo 13">
                <a:extLst>
                  <a:ext uri="{FF2B5EF4-FFF2-40B4-BE49-F238E27FC236}">
                    <a16:creationId xmlns:a16="http://schemas.microsoft.com/office/drawing/2014/main" id="{654AD585-32AE-1C4E-8A3F-C879533B1CF7}"/>
                  </a:ext>
                </a:extLst>
              </p:cNvPr>
              <p:cNvSpPr/>
              <p:nvPr/>
            </p:nvSpPr>
            <p:spPr>
              <a:xfrm>
                <a:off x="6377840" y="1271436"/>
                <a:ext cx="672735" cy="68883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231775 w 914400"/>
                  <a:gd name="connsiteY0" fmla="*/ 225425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231775 w 914400"/>
                  <a:gd name="connsiteY4" fmla="*/ 225425 h 914400"/>
                  <a:gd name="connsiteX0" fmla="*/ 0 w 682625"/>
                  <a:gd name="connsiteY0" fmla="*/ 225425 h 914400"/>
                  <a:gd name="connsiteX1" fmla="*/ 682625 w 682625"/>
                  <a:gd name="connsiteY1" fmla="*/ 0 h 914400"/>
                  <a:gd name="connsiteX2" fmla="*/ 682625 w 682625"/>
                  <a:gd name="connsiteY2" fmla="*/ 914400 h 914400"/>
                  <a:gd name="connsiteX3" fmla="*/ 6350 w 682625"/>
                  <a:gd name="connsiteY3" fmla="*/ 895350 h 914400"/>
                  <a:gd name="connsiteX4" fmla="*/ 0 w 682625"/>
                  <a:gd name="connsiteY4" fmla="*/ 225425 h 914400"/>
                  <a:gd name="connsiteX0" fmla="*/ 0 w 682625"/>
                  <a:gd name="connsiteY0" fmla="*/ 9525 h 698500"/>
                  <a:gd name="connsiteX1" fmla="*/ 400050 w 682625"/>
                  <a:gd name="connsiteY1" fmla="*/ 0 h 698500"/>
                  <a:gd name="connsiteX2" fmla="*/ 682625 w 682625"/>
                  <a:gd name="connsiteY2" fmla="*/ 698500 h 698500"/>
                  <a:gd name="connsiteX3" fmla="*/ 6350 w 682625"/>
                  <a:gd name="connsiteY3" fmla="*/ 679450 h 698500"/>
                  <a:gd name="connsiteX4" fmla="*/ 0 w 682625"/>
                  <a:gd name="connsiteY4" fmla="*/ 9525 h 698500"/>
                  <a:gd name="connsiteX0" fmla="*/ 0 w 673100"/>
                  <a:gd name="connsiteY0" fmla="*/ 9525 h 682625"/>
                  <a:gd name="connsiteX1" fmla="*/ 400050 w 673100"/>
                  <a:gd name="connsiteY1" fmla="*/ 0 h 682625"/>
                  <a:gd name="connsiteX2" fmla="*/ 673100 w 673100"/>
                  <a:gd name="connsiteY2" fmla="*/ 682625 h 682625"/>
                  <a:gd name="connsiteX3" fmla="*/ 6350 w 673100"/>
                  <a:gd name="connsiteY3" fmla="*/ 679450 h 682625"/>
                  <a:gd name="connsiteX4" fmla="*/ 0 w 673100"/>
                  <a:gd name="connsiteY4" fmla="*/ 9525 h 682625"/>
                  <a:gd name="connsiteX0" fmla="*/ 0 w 673100"/>
                  <a:gd name="connsiteY0" fmla="*/ 9525 h 682625"/>
                  <a:gd name="connsiteX1" fmla="*/ 400050 w 673100"/>
                  <a:gd name="connsiteY1" fmla="*/ 0 h 682625"/>
                  <a:gd name="connsiteX2" fmla="*/ 673100 w 673100"/>
                  <a:gd name="connsiteY2" fmla="*/ 682625 h 682625"/>
                  <a:gd name="connsiteX3" fmla="*/ 229533 w 673100"/>
                  <a:gd name="connsiteY3" fmla="*/ 678239 h 682625"/>
                  <a:gd name="connsiteX4" fmla="*/ 6350 w 673100"/>
                  <a:gd name="connsiteY4" fmla="*/ 679450 h 682625"/>
                  <a:gd name="connsiteX5" fmla="*/ 0 w 673100"/>
                  <a:gd name="connsiteY5" fmla="*/ 9525 h 682625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229533 w 673100"/>
                  <a:gd name="connsiteY4" fmla="*/ 678239 h 684589"/>
                  <a:gd name="connsiteX5" fmla="*/ 6350 w 673100"/>
                  <a:gd name="connsiteY5" fmla="*/ 679450 h 684589"/>
                  <a:gd name="connsiteX6" fmla="*/ 0 w 673100"/>
                  <a:gd name="connsiteY6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296208 w 673100"/>
                  <a:gd name="connsiteY4" fmla="*/ 681414 h 684589"/>
                  <a:gd name="connsiteX5" fmla="*/ 229533 w 673100"/>
                  <a:gd name="connsiteY5" fmla="*/ 678239 h 684589"/>
                  <a:gd name="connsiteX6" fmla="*/ 6350 w 673100"/>
                  <a:gd name="connsiteY6" fmla="*/ 679450 h 684589"/>
                  <a:gd name="connsiteX7" fmla="*/ 0 w 673100"/>
                  <a:gd name="connsiteY7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229533 w 673100"/>
                  <a:gd name="connsiteY4" fmla="*/ 487739 h 684589"/>
                  <a:gd name="connsiteX5" fmla="*/ 229533 w 673100"/>
                  <a:gd name="connsiteY5" fmla="*/ 678239 h 684589"/>
                  <a:gd name="connsiteX6" fmla="*/ 6350 w 673100"/>
                  <a:gd name="connsiteY6" fmla="*/ 679450 h 684589"/>
                  <a:gd name="connsiteX7" fmla="*/ 0 w 673100"/>
                  <a:gd name="connsiteY7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324783 w 673100"/>
                  <a:gd name="connsiteY4" fmla="*/ 595689 h 684589"/>
                  <a:gd name="connsiteX5" fmla="*/ 229533 w 673100"/>
                  <a:gd name="connsiteY5" fmla="*/ 487739 h 684589"/>
                  <a:gd name="connsiteX6" fmla="*/ 229533 w 673100"/>
                  <a:gd name="connsiteY6" fmla="*/ 678239 h 684589"/>
                  <a:gd name="connsiteX7" fmla="*/ 6350 w 673100"/>
                  <a:gd name="connsiteY7" fmla="*/ 679450 h 684589"/>
                  <a:gd name="connsiteX8" fmla="*/ 0 w 673100"/>
                  <a:gd name="connsiteY8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673100 w 673100"/>
                  <a:gd name="connsiteY2" fmla="*/ 682625 h 684589"/>
                  <a:gd name="connsiteX3" fmla="*/ 404158 w 673100"/>
                  <a:gd name="connsiteY3" fmla="*/ 684589 h 684589"/>
                  <a:gd name="connsiteX4" fmla="*/ 280333 w 673100"/>
                  <a:gd name="connsiteY4" fmla="*/ 478214 h 684589"/>
                  <a:gd name="connsiteX5" fmla="*/ 229533 w 673100"/>
                  <a:gd name="connsiteY5" fmla="*/ 487739 h 684589"/>
                  <a:gd name="connsiteX6" fmla="*/ 229533 w 673100"/>
                  <a:gd name="connsiteY6" fmla="*/ 678239 h 684589"/>
                  <a:gd name="connsiteX7" fmla="*/ 6350 w 673100"/>
                  <a:gd name="connsiteY7" fmla="*/ 679450 h 684589"/>
                  <a:gd name="connsiteX8" fmla="*/ 0 w 673100"/>
                  <a:gd name="connsiteY8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566083 w 673100"/>
                  <a:gd name="connsiteY2" fmla="*/ 440114 h 684589"/>
                  <a:gd name="connsiteX3" fmla="*/ 673100 w 673100"/>
                  <a:gd name="connsiteY3" fmla="*/ 682625 h 684589"/>
                  <a:gd name="connsiteX4" fmla="*/ 404158 w 673100"/>
                  <a:gd name="connsiteY4" fmla="*/ 684589 h 684589"/>
                  <a:gd name="connsiteX5" fmla="*/ 280333 w 673100"/>
                  <a:gd name="connsiteY5" fmla="*/ 478214 h 684589"/>
                  <a:gd name="connsiteX6" fmla="*/ 229533 w 673100"/>
                  <a:gd name="connsiteY6" fmla="*/ 487739 h 684589"/>
                  <a:gd name="connsiteX7" fmla="*/ 229533 w 673100"/>
                  <a:gd name="connsiteY7" fmla="*/ 678239 h 684589"/>
                  <a:gd name="connsiteX8" fmla="*/ 6350 w 673100"/>
                  <a:gd name="connsiteY8" fmla="*/ 679450 h 684589"/>
                  <a:gd name="connsiteX9" fmla="*/ 0 w 673100"/>
                  <a:gd name="connsiteY9" fmla="*/ 9525 h 684589"/>
                  <a:gd name="connsiteX0" fmla="*/ 0 w 673100"/>
                  <a:gd name="connsiteY0" fmla="*/ 9525 h 684589"/>
                  <a:gd name="connsiteX1" fmla="*/ 400050 w 673100"/>
                  <a:gd name="connsiteY1" fmla="*/ 0 h 684589"/>
                  <a:gd name="connsiteX2" fmla="*/ 505758 w 673100"/>
                  <a:gd name="connsiteY2" fmla="*/ 449639 h 684589"/>
                  <a:gd name="connsiteX3" fmla="*/ 673100 w 673100"/>
                  <a:gd name="connsiteY3" fmla="*/ 682625 h 684589"/>
                  <a:gd name="connsiteX4" fmla="*/ 404158 w 673100"/>
                  <a:gd name="connsiteY4" fmla="*/ 684589 h 684589"/>
                  <a:gd name="connsiteX5" fmla="*/ 280333 w 673100"/>
                  <a:gd name="connsiteY5" fmla="*/ 478214 h 684589"/>
                  <a:gd name="connsiteX6" fmla="*/ 229533 w 673100"/>
                  <a:gd name="connsiteY6" fmla="*/ 487739 h 684589"/>
                  <a:gd name="connsiteX7" fmla="*/ 229533 w 673100"/>
                  <a:gd name="connsiteY7" fmla="*/ 678239 h 684589"/>
                  <a:gd name="connsiteX8" fmla="*/ 6350 w 673100"/>
                  <a:gd name="connsiteY8" fmla="*/ 679450 h 684589"/>
                  <a:gd name="connsiteX9" fmla="*/ 0 w 673100"/>
                  <a:gd name="connsiteY9" fmla="*/ 9525 h 684589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0333 w 673100"/>
                  <a:gd name="connsiteY5" fmla="*/ 481389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0333 w 673100"/>
                  <a:gd name="connsiteY5" fmla="*/ 481389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0333 w 673100"/>
                  <a:gd name="connsiteY5" fmla="*/ 481389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0333 w 673100"/>
                  <a:gd name="connsiteY5" fmla="*/ 481389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3508 w 673100"/>
                  <a:gd name="connsiteY5" fmla="*/ 490914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3508 w 673100"/>
                  <a:gd name="connsiteY5" fmla="*/ 490914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83508 w 673100"/>
                  <a:gd name="connsiteY5" fmla="*/ 490914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52814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97969 w 673100"/>
                  <a:gd name="connsiteY5" fmla="*/ 493511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61902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297969 w 673100"/>
                  <a:gd name="connsiteY5" fmla="*/ 493511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7764"/>
                  <a:gd name="connsiteX1" fmla="*/ 400050 w 673100"/>
                  <a:gd name="connsiteY1" fmla="*/ 3175 h 687764"/>
                  <a:gd name="connsiteX2" fmla="*/ 505758 w 673100"/>
                  <a:gd name="connsiteY2" fmla="*/ 461902 h 687764"/>
                  <a:gd name="connsiteX3" fmla="*/ 673100 w 673100"/>
                  <a:gd name="connsiteY3" fmla="*/ 685800 h 687764"/>
                  <a:gd name="connsiteX4" fmla="*/ 404158 w 673100"/>
                  <a:gd name="connsiteY4" fmla="*/ 687764 h 687764"/>
                  <a:gd name="connsiteX5" fmla="*/ 303393 w 673100"/>
                  <a:gd name="connsiteY5" fmla="*/ 490914 h 687764"/>
                  <a:gd name="connsiteX6" fmla="*/ 229533 w 673100"/>
                  <a:gd name="connsiteY6" fmla="*/ 490914 h 687764"/>
                  <a:gd name="connsiteX7" fmla="*/ 229533 w 673100"/>
                  <a:gd name="connsiteY7" fmla="*/ 681414 h 687764"/>
                  <a:gd name="connsiteX8" fmla="*/ 6350 w 673100"/>
                  <a:gd name="connsiteY8" fmla="*/ 682625 h 687764"/>
                  <a:gd name="connsiteX9" fmla="*/ 0 w 673100"/>
                  <a:gd name="connsiteY9" fmla="*/ 0 h 687764"/>
                  <a:gd name="connsiteX0" fmla="*/ 0 w 673100"/>
                  <a:gd name="connsiteY0" fmla="*/ 0 h 689062"/>
                  <a:gd name="connsiteX1" fmla="*/ 400050 w 673100"/>
                  <a:gd name="connsiteY1" fmla="*/ 3175 h 689062"/>
                  <a:gd name="connsiteX2" fmla="*/ 505758 w 673100"/>
                  <a:gd name="connsiteY2" fmla="*/ 461902 h 689062"/>
                  <a:gd name="connsiteX3" fmla="*/ 673100 w 673100"/>
                  <a:gd name="connsiteY3" fmla="*/ 685800 h 689062"/>
                  <a:gd name="connsiteX4" fmla="*/ 418620 w 673100"/>
                  <a:gd name="connsiteY4" fmla="*/ 689062 h 689062"/>
                  <a:gd name="connsiteX5" fmla="*/ 303393 w 673100"/>
                  <a:gd name="connsiteY5" fmla="*/ 490914 h 689062"/>
                  <a:gd name="connsiteX6" fmla="*/ 229533 w 673100"/>
                  <a:gd name="connsiteY6" fmla="*/ 490914 h 689062"/>
                  <a:gd name="connsiteX7" fmla="*/ 229533 w 673100"/>
                  <a:gd name="connsiteY7" fmla="*/ 681414 h 689062"/>
                  <a:gd name="connsiteX8" fmla="*/ 6350 w 673100"/>
                  <a:gd name="connsiteY8" fmla="*/ 682625 h 689062"/>
                  <a:gd name="connsiteX9" fmla="*/ 0 w 673100"/>
                  <a:gd name="connsiteY9" fmla="*/ 0 h 689062"/>
                  <a:gd name="connsiteX0" fmla="*/ 0 w 667677"/>
                  <a:gd name="connsiteY0" fmla="*/ 0 h 689062"/>
                  <a:gd name="connsiteX1" fmla="*/ 400050 w 667677"/>
                  <a:gd name="connsiteY1" fmla="*/ 3175 h 689062"/>
                  <a:gd name="connsiteX2" fmla="*/ 505758 w 667677"/>
                  <a:gd name="connsiteY2" fmla="*/ 461902 h 689062"/>
                  <a:gd name="connsiteX3" fmla="*/ 667677 w 667677"/>
                  <a:gd name="connsiteY3" fmla="*/ 687098 h 689062"/>
                  <a:gd name="connsiteX4" fmla="*/ 418620 w 667677"/>
                  <a:gd name="connsiteY4" fmla="*/ 689062 h 689062"/>
                  <a:gd name="connsiteX5" fmla="*/ 303393 w 667677"/>
                  <a:gd name="connsiteY5" fmla="*/ 490914 h 689062"/>
                  <a:gd name="connsiteX6" fmla="*/ 229533 w 667677"/>
                  <a:gd name="connsiteY6" fmla="*/ 490914 h 689062"/>
                  <a:gd name="connsiteX7" fmla="*/ 229533 w 667677"/>
                  <a:gd name="connsiteY7" fmla="*/ 681414 h 689062"/>
                  <a:gd name="connsiteX8" fmla="*/ 6350 w 667677"/>
                  <a:gd name="connsiteY8" fmla="*/ 682625 h 689062"/>
                  <a:gd name="connsiteX9" fmla="*/ 0 w 667677"/>
                  <a:gd name="connsiteY9" fmla="*/ 0 h 689062"/>
                  <a:gd name="connsiteX0" fmla="*/ 0 w 667677"/>
                  <a:gd name="connsiteY0" fmla="*/ 0 h 689062"/>
                  <a:gd name="connsiteX1" fmla="*/ 400050 w 667677"/>
                  <a:gd name="connsiteY1" fmla="*/ 3175 h 689062"/>
                  <a:gd name="connsiteX2" fmla="*/ 507566 w 667677"/>
                  <a:gd name="connsiteY2" fmla="*/ 469691 h 689062"/>
                  <a:gd name="connsiteX3" fmla="*/ 667677 w 667677"/>
                  <a:gd name="connsiteY3" fmla="*/ 687098 h 689062"/>
                  <a:gd name="connsiteX4" fmla="*/ 418620 w 667677"/>
                  <a:gd name="connsiteY4" fmla="*/ 689062 h 689062"/>
                  <a:gd name="connsiteX5" fmla="*/ 303393 w 667677"/>
                  <a:gd name="connsiteY5" fmla="*/ 490914 h 689062"/>
                  <a:gd name="connsiteX6" fmla="*/ 229533 w 667677"/>
                  <a:gd name="connsiteY6" fmla="*/ 490914 h 689062"/>
                  <a:gd name="connsiteX7" fmla="*/ 229533 w 667677"/>
                  <a:gd name="connsiteY7" fmla="*/ 681414 h 689062"/>
                  <a:gd name="connsiteX8" fmla="*/ 6350 w 667677"/>
                  <a:gd name="connsiteY8" fmla="*/ 682625 h 689062"/>
                  <a:gd name="connsiteX9" fmla="*/ 0 w 667677"/>
                  <a:gd name="connsiteY9" fmla="*/ 0 h 689062"/>
                  <a:gd name="connsiteX0" fmla="*/ 0 w 674055"/>
                  <a:gd name="connsiteY0" fmla="*/ 0 h 689062"/>
                  <a:gd name="connsiteX1" fmla="*/ 400050 w 674055"/>
                  <a:gd name="connsiteY1" fmla="*/ 3175 h 689062"/>
                  <a:gd name="connsiteX2" fmla="*/ 507566 w 674055"/>
                  <a:gd name="connsiteY2" fmla="*/ 469691 h 689062"/>
                  <a:gd name="connsiteX3" fmla="*/ 667677 w 674055"/>
                  <a:gd name="connsiteY3" fmla="*/ 687098 h 689062"/>
                  <a:gd name="connsiteX4" fmla="*/ 418620 w 674055"/>
                  <a:gd name="connsiteY4" fmla="*/ 689062 h 689062"/>
                  <a:gd name="connsiteX5" fmla="*/ 303393 w 674055"/>
                  <a:gd name="connsiteY5" fmla="*/ 490914 h 689062"/>
                  <a:gd name="connsiteX6" fmla="*/ 229533 w 674055"/>
                  <a:gd name="connsiteY6" fmla="*/ 490914 h 689062"/>
                  <a:gd name="connsiteX7" fmla="*/ 229533 w 674055"/>
                  <a:gd name="connsiteY7" fmla="*/ 681414 h 689062"/>
                  <a:gd name="connsiteX8" fmla="*/ 6350 w 674055"/>
                  <a:gd name="connsiteY8" fmla="*/ 682625 h 689062"/>
                  <a:gd name="connsiteX9" fmla="*/ 0 w 674055"/>
                  <a:gd name="connsiteY9" fmla="*/ 0 h 689062"/>
                  <a:gd name="connsiteX0" fmla="*/ 0 w 673125"/>
                  <a:gd name="connsiteY0" fmla="*/ 0 h 689062"/>
                  <a:gd name="connsiteX1" fmla="*/ 398242 w 673125"/>
                  <a:gd name="connsiteY1" fmla="*/ 579 h 689062"/>
                  <a:gd name="connsiteX2" fmla="*/ 507566 w 673125"/>
                  <a:gd name="connsiteY2" fmla="*/ 469691 h 689062"/>
                  <a:gd name="connsiteX3" fmla="*/ 667677 w 673125"/>
                  <a:gd name="connsiteY3" fmla="*/ 687098 h 689062"/>
                  <a:gd name="connsiteX4" fmla="*/ 418620 w 673125"/>
                  <a:gd name="connsiteY4" fmla="*/ 689062 h 689062"/>
                  <a:gd name="connsiteX5" fmla="*/ 303393 w 673125"/>
                  <a:gd name="connsiteY5" fmla="*/ 490914 h 689062"/>
                  <a:gd name="connsiteX6" fmla="*/ 229533 w 673125"/>
                  <a:gd name="connsiteY6" fmla="*/ 490914 h 689062"/>
                  <a:gd name="connsiteX7" fmla="*/ 229533 w 673125"/>
                  <a:gd name="connsiteY7" fmla="*/ 681414 h 689062"/>
                  <a:gd name="connsiteX8" fmla="*/ 6350 w 673125"/>
                  <a:gd name="connsiteY8" fmla="*/ 682625 h 689062"/>
                  <a:gd name="connsiteX9" fmla="*/ 0 w 673125"/>
                  <a:gd name="connsiteY9" fmla="*/ 0 h 689062"/>
                  <a:gd name="connsiteX0" fmla="*/ 0 w 673125"/>
                  <a:gd name="connsiteY0" fmla="*/ 0 h 689062"/>
                  <a:gd name="connsiteX1" fmla="*/ 398242 w 673125"/>
                  <a:gd name="connsiteY1" fmla="*/ 579 h 689062"/>
                  <a:gd name="connsiteX2" fmla="*/ 507566 w 673125"/>
                  <a:gd name="connsiteY2" fmla="*/ 469691 h 689062"/>
                  <a:gd name="connsiteX3" fmla="*/ 667677 w 673125"/>
                  <a:gd name="connsiteY3" fmla="*/ 687098 h 689062"/>
                  <a:gd name="connsiteX4" fmla="*/ 418620 w 673125"/>
                  <a:gd name="connsiteY4" fmla="*/ 689062 h 689062"/>
                  <a:gd name="connsiteX5" fmla="*/ 303393 w 673125"/>
                  <a:gd name="connsiteY5" fmla="*/ 490914 h 689062"/>
                  <a:gd name="connsiteX6" fmla="*/ 229533 w 673125"/>
                  <a:gd name="connsiteY6" fmla="*/ 490914 h 689062"/>
                  <a:gd name="connsiteX7" fmla="*/ 229533 w 673125"/>
                  <a:gd name="connsiteY7" fmla="*/ 681414 h 689062"/>
                  <a:gd name="connsiteX8" fmla="*/ 6350 w 673125"/>
                  <a:gd name="connsiteY8" fmla="*/ 682625 h 689062"/>
                  <a:gd name="connsiteX9" fmla="*/ 0 w 673125"/>
                  <a:gd name="connsiteY9" fmla="*/ 0 h 68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3125" h="689062">
                    <a:moveTo>
                      <a:pt x="0" y="0"/>
                    </a:moveTo>
                    <a:lnTo>
                      <a:pt x="398242" y="579"/>
                    </a:lnTo>
                    <a:cubicBezTo>
                      <a:pt x="811303" y="55209"/>
                      <a:pt x="681587" y="466504"/>
                      <a:pt x="507566" y="469691"/>
                    </a:cubicBezTo>
                    <a:lnTo>
                      <a:pt x="667677" y="687098"/>
                    </a:lnTo>
                    <a:lnTo>
                      <a:pt x="418620" y="689062"/>
                    </a:lnTo>
                    <a:lnTo>
                      <a:pt x="303393" y="490914"/>
                    </a:lnTo>
                    <a:lnTo>
                      <a:pt x="229533" y="490914"/>
                    </a:lnTo>
                    <a:lnTo>
                      <a:pt x="229533" y="681414"/>
                    </a:lnTo>
                    <a:lnTo>
                      <a:pt x="6350" y="682625"/>
                    </a:lnTo>
                    <a:cubicBezTo>
                      <a:pt x="4233" y="459317"/>
                      <a:pt x="2117" y="22330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13" name="Elipse 19">
                <a:extLst>
                  <a:ext uri="{FF2B5EF4-FFF2-40B4-BE49-F238E27FC236}">
                    <a16:creationId xmlns:a16="http://schemas.microsoft.com/office/drawing/2014/main" id="{4EFA0293-0FB0-BE4F-AF40-0F3305E8D61F}"/>
                  </a:ext>
                </a:extLst>
              </p:cNvPr>
              <p:cNvSpPr/>
              <p:nvPr/>
            </p:nvSpPr>
            <p:spPr>
              <a:xfrm>
                <a:off x="6613442" y="1469289"/>
                <a:ext cx="181232" cy="129125"/>
              </a:xfrm>
              <a:custGeom>
                <a:avLst/>
                <a:gdLst>
                  <a:gd name="connsiteX0" fmla="*/ 0 w 197897"/>
                  <a:gd name="connsiteY0" fmla="*/ 71438 h 142875"/>
                  <a:gd name="connsiteX1" fmla="*/ 98949 w 197897"/>
                  <a:gd name="connsiteY1" fmla="*/ 0 h 142875"/>
                  <a:gd name="connsiteX2" fmla="*/ 197898 w 197897"/>
                  <a:gd name="connsiteY2" fmla="*/ 71438 h 142875"/>
                  <a:gd name="connsiteX3" fmla="*/ 98949 w 197897"/>
                  <a:gd name="connsiteY3" fmla="*/ 142876 h 142875"/>
                  <a:gd name="connsiteX4" fmla="*/ 0 w 197897"/>
                  <a:gd name="connsiteY4" fmla="*/ 71438 h 142875"/>
                  <a:gd name="connsiteX0" fmla="*/ 0 w 197898"/>
                  <a:gd name="connsiteY0" fmla="*/ 71438 h 142876"/>
                  <a:gd name="connsiteX1" fmla="*/ 98949 w 197898"/>
                  <a:gd name="connsiteY1" fmla="*/ 0 h 142876"/>
                  <a:gd name="connsiteX2" fmla="*/ 197898 w 197898"/>
                  <a:gd name="connsiteY2" fmla="*/ 71438 h 142876"/>
                  <a:gd name="connsiteX3" fmla="*/ 98949 w 197898"/>
                  <a:gd name="connsiteY3" fmla="*/ 142876 h 142876"/>
                  <a:gd name="connsiteX4" fmla="*/ 0 w 197898"/>
                  <a:gd name="connsiteY4" fmla="*/ 71438 h 142876"/>
                  <a:gd name="connsiteX0" fmla="*/ 0 w 197898"/>
                  <a:gd name="connsiteY0" fmla="*/ 71438 h 142876"/>
                  <a:gd name="connsiteX1" fmla="*/ 98949 w 197898"/>
                  <a:gd name="connsiteY1" fmla="*/ 0 h 142876"/>
                  <a:gd name="connsiteX2" fmla="*/ 197898 w 197898"/>
                  <a:gd name="connsiteY2" fmla="*/ 71438 h 142876"/>
                  <a:gd name="connsiteX3" fmla="*/ 98949 w 197898"/>
                  <a:gd name="connsiteY3" fmla="*/ 142876 h 142876"/>
                  <a:gd name="connsiteX4" fmla="*/ 0 w 197898"/>
                  <a:gd name="connsiteY4" fmla="*/ 71438 h 142876"/>
                  <a:gd name="connsiteX0" fmla="*/ 3 w 197901"/>
                  <a:gd name="connsiteY0" fmla="*/ 61697 h 133135"/>
                  <a:gd name="connsiteX1" fmla="*/ 95777 w 197901"/>
                  <a:gd name="connsiteY1" fmla="*/ 0 h 133135"/>
                  <a:gd name="connsiteX2" fmla="*/ 197901 w 197901"/>
                  <a:gd name="connsiteY2" fmla="*/ 61697 h 133135"/>
                  <a:gd name="connsiteX3" fmla="*/ 98952 w 197901"/>
                  <a:gd name="connsiteY3" fmla="*/ 133135 h 133135"/>
                  <a:gd name="connsiteX4" fmla="*/ 3 w 197901"/>
                  <a:gd name="connsiteY4" fmla="*/ 61697 h 133135"/>
                  <a:gd name="connsiteX0" fmla="*/ 3 w 197901"/>
                  <a:gd name="connsiteY0" fmla="*/ 74686 h 146124"/>
                  <a:gd name="connsiteX1" fmla="*/ 95777 w 197901"/>
                  <a:gd name="connsiteY1" fmla="*/ 0 h 146124"/>
                  <a:gd name="connsiteX2" fmla="*/ 197901 w 197901"/>
                  <a:gd name="connsiteY2" fmla="*/ 74686 h 146124"/>
                  <a:gd name="connsiteX3" fmla="*/ 98952 w 197901"/>
                  <a:gd name="connsiteY3" fmla="*/ 146124 h 146124"/>
                  <a:gd name="connsiteX4" fmla="*/ 3 w 197901"/>
                  <a:gd name="connsiteY4" fmla="*/ 74686 h 146124"/>
                  <a:gd name="connsiteX0" fmla="*/ 12 w 197910"/>
                  <a:gd name="connsiteY0" fmla="*/ 74686 h 146124"/>
                  <a:gd name="connsiteX1" fmla="*/ 95786 w 197910"/>
                  <a:gd name="connsiteY1" fmla="*/ 0 h 146124"/>
                  <a:gd name="connsiteX2" fmla="*/ 197910 w 197910"/>
                  <a:gd name="connsiteY2" fmla="*/ 74686 h 146124"/>
                  <a:gd name="connsiteX3" fmla="*/ 102136 w 197910"/>
                  <a:gd name="connsiteY3" fmla="*/ 146124 h 146124"/>
                  <a:gd name="connsiteX4" fmla="*/ 12 w 197910"/>
                  <a:gd name="connsiteY4" fmla="*/ 74686 h 146124"/>
                  <a:gd name="connsiteX0" fmla="*/ 12 w 197910"/>
                  <a:gd name="connsiteY0" fmla="*/ 64945 h 136383"/>
                  <a:gd name="connsiteX1" fmla="*/ 95786 w 197910"/>
                  <a:gd name="connsiteY1" fmla="*/ 0 h 136383"/>
                  <a:gd name="connsiteX2" fmla="*/ 197910 w 197910"/>
                  <a:gd name="connsiteY2" fmla="*/ 64945 h 136383"/>
                  <a:gd name="connsiteX3" fmla="*/ 102136 w 197910"/>
                  <a:gd name="connsiteY3" fmla="*/ 136383 h 136383"/>
                  <a:gd name="connsiteX4" fmla="*/ 12 w 197910"/>
                  <a:gd name="connsiteY4" fmla="*/ 64945 h 136383"/>
                  <a:gd name="connsiteX0" fmla="*/ 0 w 197898"/>
                  <a:gd name="connsiteY0" fmla="*/ 64945 h 126642"/>
                  <a:gd name="connsiteX1" fmla="*/ 95774 w 197898"/>
                  <a:gd name="connsiteY1" fmla="*/ 0 h 126642"/>
                  <a:gd name="connsiteX2" fmla="*/ 197898 w 197898"/>
                  <a:gd name="connsiteY2" fmla="*/ 64945 h 126642"/>
                  <a:gd name="connsiteX3" fmla="*/ 95774 w 197898"/>
                  <a:gd name="connsiteY3" fmla="*/ 126642 h 126642"/>
                  <a:gd name="connsiteX4" fmla="*/ 0 w 197898"/>
                  <a:gd name="connsiteY4" fmla="*/ 64945 h 126642"/>
                  <a:gd name="connsiteX0" fmla="*/ 2745 w 200643"/>
                  <a:gd name="connsiteY0" fmla="*/ 65868 h 127565"/>
                  <a:gd name="connsiteX1" fmla="*/ 32367 w 200643"/>
                  <a:gd name="connsiteY1" fmla="*/ 30149 h 127565"/>
                  <a:gd name="connsiteX2" fmla="*/ 98519 w 200643"/>
                  <a:gd name="connsiteY2" fmla="*/ 923 h 127565"/>
                  <a:gd name="connsiteX3" fmla="*/ 200643 w 200643"/>
                  <a:gd name="connsiteY3" fmla="*/ 65868 h 127565"/>
                  <a:gd name="connsiteX4" fmla="*/ 98519 w 200643"/>
                  <a:gd name="connsiteY4" fmla="*/ 127565 h 127565"/>
                  <a:gd name="connsiteX5" fmla="*/ 2745 w 200643"/>
                  <a:gd name="connsiteY5" fmla="*/ 65868 h 127565"/>
                  <a:gd name="connsiteX0" fmla="*/ 2745 w 200643"/>
                  <a:gd name="connsiteY0" fmla="*/ 65868 h 128583"/>
                  <a:gd name="connsiteX1" fmla="*/ 32367 w 200643"/>
                  <a:gd name="connsiteY1" fmla="*/ 30149 h 128583"/>
                  <a:gd name="connsiteX2" fmla="*/ 98519 w 200643"/>
                  <a:gd name="connsiteY2" fmla="*/ 923 h 128583"/>
                  <a:gd name="connsiteX3" fmla="*/ 200643 w 200643"/>
                  <a:gd name="connsiteY3" fmla="*/ 65868 h 128583"/>
                  <a:gd name="connsiteX4" fmla="*/ 98519 w 200643"/>
                  <a:gd name="connsiteY4" fmla="*/ 127565 h 128583"/>
                  <a:gd name="connsiteX5" fmla="*/ 45068 w 200643"/>
                  <a:gd name="connsiteY5" fmla="*/ 101586 h 128583"/>
                  <a:gd name="connsiteX6" fmla="*/ 2745 w 200643"/>
                  <a:gd name="connsiteY6" fmla="*/ 65868 h 128583"/>
                  <a:gd name="connsiteX0" fmla="*/ 16032 w 171607"/>
                  <a:gd name="connsiteY0" fmla="*/ 101586 h 128853"/>
                  <a:gd name="connsiteX1" fmla="*/ 3331 w 171607"/>
                  <a:gd name="connsiteY1" fmla="*/ 30149 h 128853"/>
                  <a:gd name="connsiteX2" fmla="*/ 69483 w 171607"/>
                  <a:gd name="connsiteY2" fmla="*/ 923 h 128853"/>
                  <a:gd name="connsiteX3" fmla="*/ 171607 w 171607"/>
                  <a:gd name="connsiteY3" fmla="*/ 65868 h 128853"/>
                  <a:gd name="connsiteX4" fmla="*/ 69483 w 171607"/>
                  <a:gd name="connsiteY4" fmla="*/ 127565 h 128853"/>
                  <a:gd name="connsiteX5" fmla="*/ 16032 w 171607"/>
                  <a:gd name="connsiteY5" fmla="*/ 101586 h 128853"/>
                  <a:gd name="connsiteX0" fmla="*/ 45673 w 201248"/>
                  <a:gd name="connsiteY0" fmla="*/ 107109 h 134376"/>
                  <a:gd name="connsiteX1" fmla="*/ 1222 w 201248"/>
                  <a:gd name="connsiteY1" fmla="*/ 9695 h 134376"/>
                  <a:gd name="connsiteX2" fmla="*/ 99124 w 201248"/>
                  <a:gd name="connsiteY2" fmla="*/ 6446 h 134376"/>
                  <a:gd name="connsiteX3" fmla="*/ 201248 w 201248"/>
                  <a:gd name="connsiteY3" fmla="*/ 71391 h 134376"/>
                  <a:gd name="connsiteX4" fmla="*/ 99124 w 201248"/>
                  <a:gd name="connsiteY4" fmla="*/ 133088 h 134376"/>
                  <a:gd name="connsiteX5" fmla="*/ 45673 w 201248"/>
                  <a:gd name="connsiteY5" fmla="*/ 107109 h 134376"/>
                  <a:gd name="connsiteX0" fmla="*/ 11163 w 204838"/>
                  <a:gd name="connsiteY0" fmla="*/ 142828 h 150169"/>
                  <a:gd name="connsiteX1" fmla="*/ 4812 w 204838"/>
                  <a:gd name="connsiteY1" fmla="*/ 9695 h 150169"/>
                  <a:gd name="connsiteX2" fmla="*/ 102714 w 204838"/>
                  <a:gd name="connsiteY2" fmla="*/ 6446 h 150169"/>
                  <a:gd name="connsiteX3" fmla="*/ 204838 w 204838"/>
                  <a:gd name="connsiteY3" fmla="*/ 71391 h 150169"/>
                  <a:gd name="connsiteX4" fmla="*/ 102714 w 204838"/>
                  <a:gd name="connsiteY4" fmla="*/ 133088 h 150169"/>
                  <a:gd name="connsiteX5" fmla="*/ 11163 w 204838"/>
                  <a:gd name="connsiteY5" fmla="*/ 142828 h 150169"/>
                  <a:gd name="connsiteX0" fmla="*/ 11163 w 204838"/>
                  <a:gd name="connsiteY0" fmla="*/ 142828 h 152132"/>
                  <a:gd name="connsiteX1" fmla="*/ 4812 w 204838"/>
                  <a:gd name="connsiteY1" fmla="*/ 9695 h 152132"/>
                  <a:gd name="connsiteX2" fmla="*/ 102714 w 204838"/>
                  <a:gd name="connsiteY2" fmla="*/ 6446 h 152132"/>
                  <a:gd name="connsiteX3" fmla="*/ 204838 w 204838"/>
                  <a:gd name="connsiteY3" fmla="*/ 71391 h 152132"/>
                  <a:gd name="connsiteX4" fmla="*/ 112239 w 204838"/>
                  <a:gd name="connsiteY4" fmla="*/ 139583 h 152132"/>
                  <a:gd name="connsiteX5" fmla="*/ 11163 w 204838"/>
                  <a:gd name="connsiteY5" fmla="*/ 142828 h 152132"/>
                  <a:gd name="connsiteX0" fmla="*/ 11163 w 204838"/>
                  <a:gd name="connsiteY0" fmla="*/ 138209 h 147513"/>
                  <a:gd name="connsiteX1" fmla="*/ 4812 w 204838"/>
                  <a:gd name="connsiteY1" fmla="*/ 5076 h 147513"/>
                  <a:gd name="connsiteX2" fmla="*/ 102714 w 204838"/>
                  <a:gd name="connsiteY2" fmla="*/ 1827 h 147513"/>
                  <a:gd name="connsiteX3" fmla="*/ 204838 w 204838"/>
                  <a:gd name="connsiteY3" fmla="*/ 66772 h 147513"/>
                  <a:gd name="connsiteX4" fmla="*/ 112239 w 204838"/>
                  <a:gd name="connsiteY4" fmla="*/ 134964 h 147513"/>
                  <a:gd name="connsiteX5" fmla="*/ 11163 w 204838"/>
                  <a:gd name="connsiteY5" fmla="*/ 138209 h 147513"/>
                  <a:gd name="connsiteX0" fmla="*/ 6351 w 200026"/>
                  <a:gd name="connsiteY0" fmla="*/ 138209 h 147513"/>
                  <a:gd name="connsiteX1" fmla="*/ 0 w 200026"/>
                  <a:gd name="connsiteY1" fmla="*/ 5076 h 147513"/>
                  <a:gd name="connsiteX2" fmla="*/ 97902 w 200026"/>
                  <a:gd name="connsiteY2" fmla="*/ 1827 h 147513"/>
                  <a:gd name="connsiteX3" fmla="*/ 200026 w 200026"/>
                  <a:gd name="connsiteY3" fmla="*/ 66772 h 147513"/>
                  <a:gd name="connsiteX4" fmla="*/ 107427 w 200026"/>
                  <a:gd name="connsiteY4" fmla="*/ 134964 h 147513"/>
                  <a:gd name="connsiteX5" fmla="*/ 6351 w 200026"/>
                  <a:gd name="connsiteY5" fmla="*/ 138209 h 147513"/>
                  <a:gd name="connsiteX0" fmla="*/ 0 w 203200"/>
                  <a:gd name="connsiteY0" fmla="*/ 144704 h 152281"/>
                  <a:gd name="connsiteX1" fmla="*/ 3174 w 203200"/>
                  <a:gd name="connsiteY1" fmla="*/ 5076 h 152281"/>
                  <a:gd name="connsiteX2" fmla="*/ 101076 w 203200"/>
                  <a:gd name="connsiteY2" fmla="*/ 1827 h 152281"/>
                  <a:gd name="connsiteX3" fmla="*/ 203200 w 203200"/>
                  <a:gd name="connsiteY3" fmla="*/ 66772 h 152281"/>
                  <a:gd name="connsiteX4" fmla="*/ 110601 w 203200"/>
                  <a:gd name="connsiteY4" fmla="*/ 134964 h 152281"/>
                  <a:gd name="connsiteX5" fmla="*/ 0 w 203200"/>
                  <a:gd name="connsiteY5" fmla="*/ 144704 h 152281"/>
                  <a:gd name="connsiteX0" fmla="*/ 3176 w 200026"/>
                  <a:gd name="connsiteY0" fmla="*/ 134962 h 145392"/>
                  <a:gd name="connsiteX1" fmla="*/ 0 w 200026"/>
                  <a:gd name="connsiteY1" fmla="*/ 5076 h 145392"/>
                  <a:gd name="connsiteX2" fmla="*/ 97902 w 200026"/>
                  <a:gd name="connsiteY2" fmla="*/ 1827 h 145392"/>
                  <a:gd name="connsiteX3" fmla="*/ 200026 w 200026"/>
                  <a:gd name="connsiteY3" fmla="*/ 66772 h 145392"/>
                  <a:gd name="connsiteX4" fmla="*/ 107427 w 200026"/>
                  <a:gd name="connsiteY4" fmla="*/ 134964 h 145392"/>
                  <a:gd name="connsiteX5" fmla="*/ 3176 w 200026"/>
                  <a:gd name="connsiteY5" fmla="*/ 134962 h 145392"/>
                  <a:gd name="connsiteX0" fmla="*/ 3176 w 200026"/>
                  <a:gd name="connsiteY0" fmla="*/ 134962 h 134964"/>
                  <a:gd name="connsiteX1" fmla="*/ 0 w 200026"/>
                  <a:gd name="connsiteY1" fmla="*/ 5076 h 134964"/>
                  <a:gd name="connsiteX2" fmla="*/ 97902 w 200026"/>
                  <a:gd name="connsiteY2" fmla="*/ 1827 h 134964"/>
                  <a:gd name="connsiteX3" fmla="*/ 200026 w 200026"/>
                  <a:gd name="connsiteY3" fmla="*/ 66772 h 134964"/>
                  <a:gd name="connsiteX4" fmla="*/ 107427 w 200026"/>
                  <a:gd name="connsiteY4" fmla="*/ 134964 h 134964"/>
                  <a:gd name="connsiteX5" fmla="*/ 3176 w 200026"/>
                  <a:gd name="connsiteY5" fmla="*/ 134962 h 134964"/>
                  <a:gd name="connsiteX0" fmla="*/ 3176 w 200026"/>
                  <a:gd name="connsiteY0" fmla="*/ 133315 h 133317"/>
                  <a:gd name="connsiteX1" fmla="*/ 0 w 200026"/>
                  <a:gd name="connsiteY1" fmla="*/ 3429 h 133317"/>
                  <a:gd name="connsiteX2" fmla="*/ 97902 w 200026"/>
                  <a:gd name="connsiteY2" fmla="*/ 180 h 133317"/>
                  <a:gd name="connsiteX3" fmla="*/ 200026 w 200026"/>
                  <a:gd name="connsiteY3" fmla="*/ 65125 h 133317"/>
                  <a:gd name="connsiteX4" fmla="*/ 107427 w 200026"/>
                  <a:gd name="connsiteY4" fmla="*/ 133317 h 133317"/>
                  <a:gd name="connsiteX5" fmla="*/ 3176 w 200026"/>
                  <a:gd name="connsiteY5" fmla="*/ 133315 h 133317"/>
                  <a:gd name="connsiteX0" fmla="*/ 3176 w 201833"/>
                  <a:gd name="connsiteY0" fmla="*/ 133315 h 133317"/>
                  <a:gd name="connsiteX1" fmla="*/ 0 w 201833"/>
                  <a:gd name="connsiteY1" fmla="*/ 3429 h 133317"/>
                  <a:gd name="connsiteX2" fmla="*/ 97902 w 201833"/>
                  <a:gd name="connsiteY2" fmla="*/ 180 h 133317"/>
                  <a:gd name="connsiteX3" fmla="*/ 200026 w 201833"/>
                  <a:gd name="connsiteY3" fmla="*/ 65125 h 133317"/>
                  <a:gd name="connsiteX4" fmla="*/ 107427 w 201833"/>
                  <a:gd name="connsiteY4" fmla="*/ 133317 h 133317"/>
                  <a:gd name="connsiteX5" fmla="*/ 3176 w 201833"/>
                  <a:gd name="connsiteY5" fmla="*/ 133315 h 133317"/>
                  <a:gd name="connsiteX0" fmla="*/ 3176 w 201833"/>
                  <a:gd name="connsiteY0" fmla="*/ 133433 h 133435"/>
                  <a:gd name="connsiteX1" fmla="*/ 0 w 201833"/>
                  <a:gd name="connsiteY1" fmla="*/ 3547 h 133435"/>
                  <a:gd name="connsiteX2" fmla="*/ 97902 w 201833"/>
                  <a:gd name="connsiteY2" fmla="*/ 298 h 133435"/>
                  <a:gd name="connsiteX3" fmla="*/ 200026 w 201833"/>
                  <a:gd name="connsiteY3" fmla="*/ 65243 h 133435"/>
                  <a:gd name="connsiteX4" fmla="*/ 107427 w 201833"/>
                  <a:gd name="connsiteY4" fmla="*/ 133435 h 133435"/>
                  <a:gd name="connsiteX5" fmla="*/ 3176 w 201833"/>
                  <a:gd name="connsiteY5" fmla="*/ 133433 h 133435"/>
                  <a:gd name="connsiteX0" fmla="*/ 3176 w 200170"/>
                  <a:gd name="connsiteY0" fmla="*/ 133433 h 133435"/>
                  <a:gd name="connsiteX1" fmla="*/ 0 w 200170"/>
                  <a:gd name="connsiteY1" fmla="*/ 3547 h 133435"/>
                  <a:gd name="connsiteX2" fmla="*/ 97902 w 200170"/>
                  <a:gd name="connsiteY2" fmla="*/ 298 h 133435"/>
                  <a:gd name="connsiteX3" fmla="*/ 200026 w 200170"/>
                  <a:gd name="connsiteY3" fmla="*/ 65243 h 133435"/>
                  <a:gd name="connsiteX4" fmla="*/ 107427 w 200170"/>
                  <a:gd name="connsiteY4" fmla="*/ 133435 h 133435"/>
                  <a:gd name="connsiteX5" fmla="*/ 3176 w 200170"/>
                  <a:gd name="connsiteY5" fmla="*/ 133433 h 133435"/>
                  <a:gd name="connsiteX0" fmla="*/ 3176 w 200175"/>
                  <a:gd name="connsiteY0" fmla="*/ 133433 h 133435"/>
                  <a:gd name="connsiteX1" fmla="*/ 0 w 200175"/>
                  <a:gd name="connsiteY1" fmla="*/ 3547 h 133435"/>
                  <a:gd name="connsiteX2" fmla="*/ 97902 w 200175"/>
                  <a:gd name="connsiteY2" fmla="*/ 298 h 133435"/>
                  <a:gd name="connsiteX3" fmla="*/ 200026 w 200175"/>
                  <a:gd name="connsiteY3" fmla="*/ 65243 h 133435"/>
                  <a:gd name="connsiteX4" fmla="*/ 109460 w 200175"/>
                  <a:gd name="connsiteY4" fmla="*/ 133435 h 133435"/>
                  <a:gd name="connsiteX5" fmla="*/ 3176 w 200175"/>
                  <a:gd name="connsiteY5" fmla="*/ 133433 h 133435"/>
                  <a:gd name="connsiteX0" fmla="*/ 3176 w 204233"/>
                  <a:gd name="connsiteY0" fmla="*/ 133384 h 133386"/>
                  <a:gd name="connsiteX1" fmla="*/ 0 w 204233"/>
                  <a:gd name="connsiteY1" fmla="*/ 3498 h 133386"/>
                  <a:gd name="connsiteX2" fmla="*/ 97902 w 204233"/>
                  <a:gd name="connsiteY2" fmla="*/ 249 h 133386"/>
                  <a:gd name="connsiteX3" fmla="*/ 204093 w 204233"/>
                  <a:gd name="connsiteY3" fmla="*/ 69177 h 133386"/>
                  <a:gd name="connsiteX4" fmla="*/ 109460 w 204233"/>
                  <a:gd name="connsiteY4" fmla="*/ 133386 h 133386"/>
                  <a:gd name="connsiteX5" fmla="*/ 3176 w 204233"/>
                  <a:gd name="connsiteY5" fmla="*/ 133384 h 133386"/>
                  <a:gd name="connsiteX0" fmla="*/ 3176 w 204233"/>
                  <a:gd name="connsiteY0" fmla="*/ 133384 h 133384"/>
                  <a:gd name="connsiteX1" fmla="*/ 0 w 204233"/>
                  <a:gd name="connsiteY1" fmla="*/ 3498 h 133384"/>
                  <a:gd name="connsiteX2" fmla="*/ 97902 w 204233"/>
                  <a:gd name="connsiteY2" fmla="*/ 249 h 133384"/>
                  <a:gd name="connsiteX3" fmla="*/ 204093 w 204233"/>
                  <a:gd name="connsiteY3" fmla="*/ 69177 h 133384"/>
                  <a:gd name="connsiteX4" fmla="*/ 109460 w 204233"/>
                  <a:gd name="connsiteY4" fmla="*/ 132058 h 133384"/>
                  <a:gd name="connsiteX5" fmla="*/ 3176 w 204233"/>
                  <a:gd name="connsiteY5" fmla="*/ 133384 h 133384"/>
                  <a:gd name="connsiteX0" fmla="*/ 3176 w 204242"/>
                  <a:gd name="connsiteY0" fmla="*/ 133384 h 133384"/>
                  <a:gd name="connsiteX1" fmla="*/ 0 w 204242"/>
                  <a:gd name="connsiteY1" fmla="*/ 3498 h 133384"/>
                  <a:gd name="connsiteX2" fmla="*/ 97902 w 204242"/>
                  <a:gd name="connsiteY2" fmla="*/ 249 h 133384"/>
                  <a:gd name="connsiteX3" fmla="*/ 204093 w 204242"/>
                  <a:gd name="connsiteY3" fmla="*/ 69177 h 133384"/>
                  <a:gd name="connsiteX4" fmla="*/ 109460 w 204242"/>
                  <a:gd name="connsiteY4" fmla="*/ 132058 h 133384"/>
                  <a:gd name="connsiteX5" fmla="*/ 3176 w 204242"/>
                  <a:gd name="connsiteY5" fmla="*/ 133384 h 133384"/>
                  <a:gd name="connsiteX0" fmla="*/ 3176 w 204242"/>
                  <a:gd name="connsiteY0" fmla="*/ 130760 h 130760"/>
                  <a:gd name="connsiteX1" fmla="*/ 0 w 204242"/>
                  <a:gd name="connsiteY1" fmla="*/ 874 h 130760"/>
                  <a:gd name="connsiteX2" fmla="*/ 97902 w 204242"/>
                  <a:gd name="connsiteY2" fmla="*/ 280 h 130760"/>
                  <a:gd name="connsiteX3" fmla="*/ 204093 w 204242"/>
                  <a:gd name="connsiteY3" fmla="*/ 66553 h 130760"/>
                  <a:gd name="connsiteX4" fmla="*/ 109460 w 204242"/>
                  <a:gd name="connsiteY4" fmla="*/ 129434 h 130760"/>
                  <a:gd name="connsiteX5" fmla="*/ 3176 w 204242"/>
                  <a:gd name="connsiteY5" fmla="*/ 130760 h 130760"/>
                  <a:gd name="connsiteX0" fmla="*/ 3176 w 204242"/>
                  <a:gd name="connsiteY0" fmla="*/ 132088 h 132088"/>
                  <a:gd name="connsiteX1" fmla="*/ 0 w 204242"/>
                  <a:gd name="connsiteY1" fmla="*/ 874 h 132088"/>
                  <a:gd name="connsiteX2" fmla="*/ 97902 w 204242"/>
                  <a:gd name="connsiteY2" fmla="*/ 280 h 132088"/>
                  <a:gd name="connsiteX3" fmla="*/ 204093 w 204242"/>
                  <a:gd name="connsiteY3" fmla="*/ 66553 h 132088"/>
                  <a:gd name="connsiteX4" fmla="*/ 109460 w 204242"/>
                  <a:gd name="connsiteY4" fmla="*/ 129434 h 132088"/>
                  <a:gd name="connsiteX5" fmla="*/ 3176 w 204242"/>
                  <a:gd name="connsiteY5" fmla="*/ 132088 h 132088"/>
                  <a:gd name="connsiteX0" fmla="*/ 9277 w 210343"/>
                  <a:gd name="connsiteY0" fmla="*/ 132088 h 132088"/>
                  <a:gd name="connsiteX1" fmla="*/ 0 w 210343"/>
                  <a:gd name="connsiteY1" fmla="*/ 874 h 132088"/>
                  <a:gd name="connsiteX2" fmla="*/ 104003 w 210343"/>
                  <a:gd name="connsiteY2" fmla="*/ 280 h 132088"/>
                  <a:gd name="connsiteX3" fmla="*/ 210194 w 210343"/>
                  <a:gd name="connsiteY3" fmla="*/ 66553 h 132088"/>
                  <a:gd name="connsiteX4" fmla="*/ 115561 w 210343"/>
                  <a:gd name="connsiteY4" fmla="*/ 129434 h 132088"/>
                  <a:gd name="connsiteX5" fmla="*/ 9277 w 210343"/>
                  <a:gd name="connsiteY5" fmla="*/ 132088 h 132088"/>
                  <a:gd name="connsiteX0" fmla="*/ 3176 w 204242"/>
                  <a:gd name="connsiteY0" fmla="*/ 132088 h 132088"/>
                  <a:gd name="connsiteX1" fmla="*/ 0 w 204242"/>
                  <a:gd name="connsiteY1" fmla="*/ 2202 h 132088"/>
                  <a:gd name="connsiteX2" fmla="*/ 97902 w 204242"/>
                  <a:gd name="connsiteY2" fmla="*/ 280 h 132088"/>
                  <a:gd name="connsiteX3" fmla="*/ 204093 w 204242"/>
                  <a:gd name="connsiteY3" fmla="*/ 66553 h 132088"/>
                  <a:gd name="connsiteX4" fmla="*/ 109460 w 204242"/>
                  <a:gd name="connsiteY4" fmla="*/ 129434 h 132088"/>
                  <a:gd name="connsiteX5" fmla="*/ 3176 w 204242"/>
                  <a:gd name="connsiteY5" fmla="*/ 132088 h 13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242" h="132088">
                    <a:moveTo>
                      <a:pt x="3176" y="132088"/>
                    </a:moveTo>
                    <a:cubicBezTo>
                      <a:pt x="2117" y="88793"/>
                      <a:pt x="1059" y="45497"/>
                      <a:pt x="0" y="2202"/>
                    </a:cubicBezTo>
                    <a:lnTo>
                      <a:pt x="97902" y="280"/>
                    </a:lnTo>
                    <a:cubicBezTo>
                      <a:pt x="134415" y="-2426"/>
                      <a:pt x="207665" y="14110"/>
                      <a:pt x="204093" y="66553"/>
                    </a:cubicBezTo>
                    <a:cubicBezTo>
                      <a:pt x="207664" y="125490"/>
                      <a:pt x="146336" y="123380"/>
                      <a:pt x="109460" y="129434"/>
                    </a:cubicBezTo>
                    <a:lnTo>
                      <a:pt x="3176" y="1320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  <p:grpSp>
          <p:nvGrpSpPr>
            <p:cNvPr id="9" name="Grupo 21">
              <a:extLst>
                <a:ext uri="{FF2B5EF4-FFF2-40B4-BE49-F238E27FC236}">
                  <a16:creationId xmlns:a16="http://schemas.microsoft.com/office/drawing/2014/main" id="{402A6246-54B1-EE43-A022-5C4D49A61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7093" y="2076750"/>
              <a:ext cx="2136029" cy="2092649"/>
              <a:chOff x="1229077" y="11060"/>
              <a:chExt cx="700320" cy="685800"/>
            </a:xfrm>
          </p:grpSpPr>
          <p:sp>
            <p:nvSpPr>
              <p:cNvPr id="10" name="Rectángulo 12">
                <a:extLst>
                  <a:ext uri="{FF2B5EF4-FFF2-40B4-BE49-F238E27FC236}">
                    <a16:creationId xmlns:a16="http://schemas.microsoft.com/office/drawing/2014/main" id="{EC4895E5-A918-4B4C-8EA1-39B884E622FC}"/>
                  </a:ext>
                </a:extLst>
              </p:cNvPr>
              <p:cNvSpPr/>
              <p:nvPr/>
            </p:nvSpPr>
            <p:spPr>
              <a:xfrm>
                <a:off x="1228852" y="10832"/>
                <a:ext cx="700545" cy="686242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0 h 914400"/>
                  <a:gd name="connsiteX1" fmla="*/ 589935 w 914400"/>
                  <a:gd name="connsiteY1" fmla="*/ 7374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409267 w 914400"/>
                  <a:gd name="connsiteY0" fmla="*/ 3687 h 907026"/>
                  <a:gd name="connsiteX1" fmla="*/ 589935 w 914400"/>
                  <a:gd name="connsiteY1" fmla="*/ 0 h 907026"/>
                  <a:gd name="connsiteX2" fmla="*/ 914400 w 914400"/>
                  <a:gd name="connsiteY2" fmla="*/ 907026 h 907026"/>
                  <a:gd name="connsiteX3" fmla="*/ 0 w 914400"/>
                  <a:gd name="connsiteY3" fmla="*/ 907026 h 907026"/>
                  <a:gd name="connsiteX4" fmla="*/ 409267 w 914400"/>
                  <a:gd name="connsiteY4" fmla="*/ 3687 h 907026"/>
                  <a:gd name="connsiteX0" fmla="*/ 269158 w 774291"/>
                  <a:gd name="connsiteY0" fmla="*/ 3687 h 907026"/>
                  <a:gd name="connsiteX1" fmla="*/ 449826 w 774291"/>
                  <a:gd name="connsiteY1" fmla="*/ 0 h 907026"/>
                  <a:gd name="connsiteX2" fmla="*/ 774291 w 774291"/>
                  <a:gd name="connsiteY2" fmla="*/ 907026 h 907026"/>
                  <a:gd name="connsiteX3" fmla="*/ 0 w 774291"/>
                  <a:gd name="connsiteY3" fmla="*/ 689487 h 907026"/>
                  <a:gd name="connsiteX4" fmla="*/ 269158 w 774291"/>
                  <a:gd name="connsiteY4" fmla="*/ 3687 h 907026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0 w 722671"/>
                  <a:gd name="connsiteY3" fmla="*/ 689487 h 696861"/>
                  <a:gd name="connsiteX4" fmla="*/ 269158 w 722671"/>
                  <a:gd name="connsiteY4" fmla="*/ 3687 h 696861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326878 w 722671"/>
                  <a:gd name="connsiteY3" fmla="*/ 696862 h 696862"/>
                  <a:gd name="connsiteX4" fmla="*/ 0 w 722671"/>
                  <a:gd name="connsiteY4" fmla="*/ 689487 h 696862"/>
                  <a:gd name="connsiteX5" fmla="*/ 269158 w 722671"/>
                  <a:gd name="connsiteY5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208891 w 722671"/>
                  <a:gd name="connsiteY3" fmla="*/ 696862 h 696862"/>
                  <a:gd name="connsiteX4" fmla="*/ 0 w 722671"/>
                  <a:gd name="connsiteY4" fmla="*/ 689487 h 696862"/>
                  <a:gd name="connsiteX5" fmla="*/ 269158 w 722671"/>
                  <a:gd name="connsiteY5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208891 w 722671"/>
                  <a:gd name="connsiteY4" fmla="*/ 696862 h 696862"/>
                  <a:gd name="connsiteX5" fmla="*/ 0 w 722671"/>
                  <a:gd name="connsiteY5" fmla="*/ 689487 h 696862"/>
                  <a:gd name="connsiteX6" fmla="*/ 269158 w 722671"/>
                  <a:gd name="connsiteY6" fmla="*/ 3687 h 696862"/>
                  <a:gd name="connsiteX0" fmla="*/ 269158 w 722671"/>
                  <a:gd name="connsiteY0" fmla="*/ 3687 h 700549"/>
                  <a:gd name="connsiteX1" fmla="*/ 449826 w 722671"/>
                  <a:gd name="connsiteY1" fmla="*/ 0 h 700549"/>
                  <a:gd name="connsiteX2" fmla="*/ 722671 w 722671"/>
                  <a:gd name="connsiteY2" fmla="*/ 696861 h 700549"/>
                  <a:gd name="connsiteX3" fmla="*/ 503858 w 722671"/>
                  <a:gd name="connsiteY3" fmla="*/ 696861 h 700549"/>
                  <a:gd name="connsiteX4" fmla="*/ 297381 w 722671"/>
                  <a:gd name="connsiteY4" fmla="*/ 700549 h 700549"/>
                  <a:gd name="connsiteX5" fmla="*/ 208891 w 722671"/>
                  <a:gd name="connsiteY5" fmla="*/ 696862 h 700549"/>
                  <a:gd name="connsiteX6" fmla="*/ 0 w 722671"/>
                  <a:gd name="connsiteY6" fmla="*/ 689487 h 700549"/>
                  <a:gd name="connsiteX7" fmla="*/ 269158 w 722671"/>
                  <a:gd name="connsiteY7" fmla="*/ 3687 h 700549"/>
                  <a:gd name="connsiteX0" fmla="*/ 269158 w 722671"/>
                  <a:gd name="connsiteY0" fmla="*/ 3687 h 700549"/>
                  <a:gd name="connsiteX1" fmla="*/ 449826 w 722671"/>
                  <a:gd name="connsiteY1" fmla="*/ 0 h 700549"/>
                  <a:gd name="connsiteX2" fmla="*/ 722671 w 722671"/>
                  <a:gd name="connsiteY2" fmla="*/ 696861 h 700549"/>
                  <a:gd name="connsiteX3" fmla="*/ 503858 w 722671"/>
                  <a:gd name="connsiteY3" fmla="*/ 696861 h 700549"/>
                  <a:gd name="connsiteX4" fmla="*/ 433804 w 722671"/>
                  <a:gd name="connsiteY4" fmla="*/ 696861 h 700549"/>
                  <a:gd name="connsiteX5" fmla="*/ 297381 w 722671"/>
                  <a:gd name="connsiteY5" fmla="*/ 700549 h 700549"/>
                  <a:gd name="connsiteX6" fmla="*/ 208891 w 722671"/>
                  <a:gd name="connsiteY6" fmla="*/ 696862 h 700549"/>
                  <a:gd name="connsiteX7" fmla="*/ 0 w 722671"/>
                  <a:gd name="connsiteY7" fmla="*/ 689487 h 700549"/>
                  <a:gd name="connsiteX8" fmla="*/ 269158 w 722671"/>
                  <a:gd name="connsiteY8" fmla="*/ 3687 h 700549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433804 w 722671"/>
                  <a:gd name="connsiteY4" fmla="*/ 696861 h 696862"/>
                  <a:gd name="connsiteX5" fmla="*/ 260510 w 722671"/>
                  <a:gd name="connsiteY5" fmla="*/ 567813 h 696862"/>
                  <a:gd name="connsiteX6" fmla="*/ 208891 w 722671"/>
                  <a:gd name="connsiteY6" fmla="*/ 696862 h 696862"/>
                  <a:gd name="connsiteX7" fmla="*/ 0 w 722671"/>
                  <a:gd name="connsiteY7" fmla="*/ 689487 h 696862"/>
                  <a:gd name="connsiteX8" fmla="*/ 269158 w 722671"/>
                  <a:gd name="connsiteY8" fmla="*/ 3687 h 696862"/>
                  <a:gd name="connsiteX0" fmla="*/ 269158 w 722671"/>
                  <a:gd name="connsiteY0" fmla="*/ 3687 h 696862"/>
                  <a:gd name="connsiteX1" fmla="*/ 449826 w 722671"/>
                  <a:gd name="connsiteY1" fmla="*/ 0 h 696862"/>
                  <a:gd name="connsiteX2" fmla="*/ 722671 w 722671"/>
                  <a:gd name="connsiteY2" fmla="*/ 696861 h 696862"/>
                  <a:gd name="connsiteX3" fmla="*/ 503858 w 722671"/>
                  <a:gd name="connsiteY3" fmla="*/ 696861 h 696862"/>
                  <a:gd name="connsiteX4" fmla="*/ 463301 w 722671"/>
                  <a:gd name="connsiteY4" fmla="*/ 575187 h 696862"/>
                  <a:gd name="connsiteX5" fmla="*/ 260510 w 722671"/>
                  <a:gd name="connsiteY5" fmla="*/ 567813 h 696862"/>
                  <a:gd name="connsiteX6" fmla="*/ 208891 w 722671"/>
                  <a:gd name="connsiteY6" fmla="*/ 696862 h 696862"/>
                  <a:gd name="connsiteX7" fmla="*/ 0 w 722671"/>
                  <a:gd name="connsiteY7" fmla="*/ 689487 h 696862"/>
                  <a:gd name="connsiteX8" fmla="*/ 269158 w 722671"/>
                  <a:gd name="connsiteY8" fmla="*/ 3687 h 696862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503858 w 722671"/>
                  <a:gd name="connsiteY3" fmla="*/ 696861 h 696861"/>
                  <a:gd name="connsiteX4" fmla="*/ 463301 w 722671"/>
                  <a:gd name="connsiteY4" fmla="*/ 575187 h 696861"/>
                  <a:gd name="connsiteX5" fmla="*/ 260510 w 722671"/>
                  <a:gd name="connsiteY5" fmla="*/ 567813 h 696861"/>
                  <a:gd name="connsiteX6" fmla="*/ 208891 w 722671"/>
                  <a:gd name="connsiteY6" fmla="*/ 687135 h 696861"/>
                  <a:gd name="connsiteX7" fmla="*/ 0 w 722671"/>
                  <a:gd name="connsiteY7" fmla="*/ 689487 h 696861"/>
                  <a:gd name="connsiteX8" fmla="*/ 269158 w 722671"/>
                  <a:gd name="connsiteY8" fmla="*/ 3687 h 696861"/>
                  <a:gd name="connsiteX0" fmla="*/ 269158 w 722671"/>
                  <a:gd name="connsiteY0" fmla="*/ 3687 h 696861"/>
                  <a:gd name="connsiteX1" fmla="*/ 449826 w 722671"/>
                  <a:gd name="connsiteY1" fmla="*/ 0 h 696861"/>
                  <a:gd name="connsiteX2" fmla="*/ 722671 w 722671"/>
                  <a:gd name="connsiteY2" fmla="*/ 696861 h 696861"/>
                  <a:gd name="connsiteX3" fmla="*/ 500615 w 722671"/>
                  <a:gd name="connsiteY3" fmla="*/ 693619 h 696861"/>
                  <a:gd name="connsiteX4" fmla="*/ 463301 w 722671"/>
                  <a:gd name="connsiteY4" fmla="*/ 575187 h 696861"/>
                  <a:gd name="connsiteX5" fmla="*/ 260510 w 722671"/>
                  <a:gd name="connsiteY5" fmla="*/ 567813 h 696861"/>
                  <a:gd name="connsiteX6" fmla="*/ 208891 w 722671"/>
                  <a:gd name="connsiteY6" fmla="*/ 687135 h 696861"/>
                  <a:gd name="connsiteX7" fmla="*/ 0 w 722671"/>
                  <a:gd name="connsiteY7" fmla="*/ 689487 h 696861"/>
                  <a:gd name="connsiteX8" fmla="*/ 269158 w 722671"/>
                  <a:gd name="connsiteY8" fmla="*/ 3687 h 696861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00615 w 712943"/>
                  <a:gd name="connsiteY3" fmla="*/ 693619 h 693619"/>
                  <a:gd name="connsiteX4" fmla="*/ 463301 w 712943"/>
                  <a:gd name="connsiteY4" fmla="*/ 575187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93619"/>
                  <a:gd name="connsiteX1" fmla="*/ 449826 w 712943"/>
                  <a:gd name="connsiteY1" fmla="*/ 0 h 693619"/>
                  <a:gd name="connsiteX2" fmla="*/ 712943 w 712943"/>
                  <a:gd name="connsiteY2" fmla="*/ 687133 h 693619"/>
                  <a:gd name="connsiteX3" fmla="*/ 500615 w 712943"/>
                  <a:gd name="connsiteY3" fmla="*/ 693619 h 693619"/>
                  <a:gd name="connsiteX4" fmla="*/ 463301 w 712943"/>
                  <a:gd name="connsiteY4" fmla="*/ 565724 h 693619"/>
                  <a:gd name="connsiteX5" fmla="*/ 260510 w 712943"/>
                  <a:gd name="connsiteY5" fmla="*/ 567813 h 693619"/>
                  <a:gd name="connsiteX6" fmla="*/ 208891 w 712943"/>
                  <a:gd name="connsiteY6" fmla="*/ 687135 h 693619"/>
                  <a:gd name="connsiteX7" fmla="*/ 0 w 712943"/>
                  <a:gd name="connsiteY7" fmla="*/ 689487 h 693619"/>
                  <a:gd name="connsiteX8" fmla="*/ 269158 w 712943"/>
                  <a:gd name="connsiteY8" fmla="*/ 3687 h 693619"/>
                  <a:gd name="connsiteX0" fmla="*/ 269158 w 712943"/>
                  <a:gd name="connsiteY0" fmla="*/ 3687 h 689487"/>
                  <a:gd name="connsiteX1" fmla="*/ 449826 w 712943"/>
                  <a:gd name="connsiteY1" fmla="*/ 0 h 689487"/>
                  <a:gd name="connsiteX2" fmla="*/ 712943 w 712943"/>
                  <a:gd name="connsiteY2" fmla="*/ 687133 h 689487"/>
                  <a:gd name="connsiteX3" fmla="*/ 510082 w 712943"/>
                  <a:gd name="connsiteY3" fmla="*/ 687310 h 689487"/>
                  <a:gd name="connsiteX4" fmla="*/ 463301 w 712943"/>
                  <a:gd name="connsiteY4" fmla="*/ 565724 h 689487"/>
                  <a:gd name="connsiteX5" fmla="*/ 260510 w 712943"/>
                  <a:gd name="connsiteY5" fmla="*/ 567813 h 689487"/>
                  <a:gd name="connsiteX6" fmla="*/ 208891 w 712943"/>
                  <a:gd name="connsiteY6" fmla="*/ 687135 h 689487"/>
                  <a:gd name="connsiteX7" fmla="*/ 0 w 712943"/>
                  <a:gd name="connsiteY7" fmla="*/ 689487 h 689487"/>
                  <a:gd name="connsiteX8" fmla="*/ 269158 w 712943"/>
                  <a:gd name="connsiteY8" fmla="*/ 3687 h 689487"/>
                  <a:gd name="connsiteX0" fmla="*/ 269158 w 712943"/>
                  <a:gd name="connsiteY0" fmla="*/ 3687 h 689487"/>
                  <a:gd name="connsiteX1" fmla="*/ 449826 w 712943"/>
                  <a:gd name="connsiteY1" fmla="*/ 0 h 689487"/>
                  <a:gd name="connsiteX2" fmla="*/ 712943 w 712943"/>
                  <a:gd name="connsiteY2" fmla="*/ 674516 h 689487"/>
                  <a:gd name="connsiteX3" fmla="*/ 510082 w 712943"/>
                  <a:gd name="connsiteY3" fmla="*/ 687310 h 689487"/>
                  <a:gd name="connsiteX4" fmla="*/ 463301 w 712943"/>
                  <a:gd name="connsiteY4" fmla="*/ 565724 h 689487"/>
                  <a:gd name="connsiteX5" fmla="*/ 260510 w 712943"/>
                  <a:gd name="connsiteY5" fmla="*/ 567813 h 689487"/>
                  <a:gd name="connsiteX6" fmla="*/ 208891 w 712943"/>
                  <a:gd name="connsiteY6" fmla="*/ 687135 h 689487"/>
                  <a:gd name="connsiteX7" fmla="*/ 0 w 712943"/>
                  <a:gd name="connsiteY7" fmla="*/ 689487 h 689487"/>
                  <a:gd name="connsiteX8" fmla="*/ 269158 w 712943"/>
                  <a:gd name="connsiteY8" fmla="*/ 3687 h 689487"/>
                  <a:gd name="connsiteX0" fmla="*/ 269158 w 725566"/>
                  <a:gd name="connsiteY0" fmla="*/ 3687 h 689487"/>
                  <a:gd name="connsiteX1" fmla="*/ 449826 w 725566"/>
                  <a:gd name="connsiteY1" fmla="*/ 0 h 689487"/>
                  <a:gd name="connsiteX2" fmla="*/ 725566 w 725566"/>
                  <a:gd name="connsiteY2" fmla="*/ 677671 h 689487"/>
                  <a:gd name="connsiteX3" fmla="*/ 510082 w 725566"/>
                  <a:gd name="connsiteY3" fmla="*/ 687310 h 689487"/>
                  <a:gd name="connsiteX4" fmla="*/ 463301 w 725566"/>
                  <a:gd name="connsiteY4" fmla="*/ 565724 h 689487"/>
                  <a:gd name="connsiteX5" fmla="*/ 260510 w 725566"/>
                  <a:gd name="connsiteY5" fmla="*/ 567813 h 689487"/>
                  <a:gd name="connsiteX6" fmla="*/ 208891 w 725566"/>
                  <a:gd name="connsiteY6" fmla="*/ 687135 h 689487"/>
                  <a:gd name="connsiteX7" fmla="*/ 0 w 725566"/>
                  <a:gd name="connsiteY7" fmla="*/ 689487 h 689487"/>
                  <a:gd name="connsiteX8" fmla="*/ 269158 w 725566"/>
                  <a:gd name="connsiteY8" fmla="*/ 3687 h 689487"/>
                  <a:gd name="connsiteX0" fmla="*/ 269158 w 712943"/>
                  <a:gd name="connsiteY0" fmla="*/ 3687 h 689487"/>
                  <a:gd name="connsiteX1" fmla="*/ 449826 w 712943"/>
                  <a:gd name="connsiteY1" fmla="*/ 0 h 689487"/>
                  <a:gd name="connsiteX2" fmla="*/ 712943 w 712943"/>
                  <a:gd name="connsiteY2" fmla="*/ 680825 h 689487"/>
                  <a:gd name="connsiteX3" fmla="*/ 510082 w 712943"/>
                  <a:gd name="connsiteY3" fmla="*/ 687310 h 689487"/>
                  <a:gd name="connsiteX4" fmla="*/ 463301 w 712943"/>
                  <a:gd name="connsiteY4" fmla="*/ 565724 h 689487"/>
                  <a:gd name="connsiteX5" fmla="*/ 260510 w 712943"/>
                  <a:gd name="connsiteY5" fmla="*/ 567813 h 689487"/>
                  <a:gd name="connsiteX6" fmla="*/ 208891 w 712943"/>
                  <a:gd name="connsiteY6" fmla="*/ 687135 h 689487"/>
                  <a:gd name="connsiteX7" fmla="*/ 0 w 712943"/>
                  <a:gd name="connsiteY7" fmla="*/ 689487 h 689487"/>
                  <a:gd name="connsiteX8" fmla="*/ 269158 w 712943"/>
                  <a:gd name="connsiteY8" fmla="*/ 3687 h 689487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3301 w 712943"/>
                  <a:gd name="connsiteY4" fmla="*/ 562037 h 685800"/>
                  <a:gd name="connsiteX5" fmla="*/ 260510 w 712943"/>
                  <a:gd name="connsiteY5" fmla="*/ 564126 h 685800"/>
                  <a:gd name="connsiteX6" fmla="*/ 208891 w 712943"/>
                  <a:gd name="connsiteY6" fmla="*/ 683448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3301 w 712943"/>
                  <a:gd name="connsiteY4" fmla="*/ 562037 h 685800"/>
                  <a:gd name="connsiteX5" fmla="*/ 260510 w 712943"/>
                  <a:gd name="connsiteY5" fmla="*/ 564126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3301 w 712943"/>
                  <a:gd name="connsiteY4" fmla="*/ 562037 h 685800"/>
                  <a:gd name="connsiteX5" fmla="*/ 244731 w 712943"/>
                  <a:gd name="connsiteY5" fmla="*/ 570435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72768 w 712943"/>
                  <a:gd name="connsiteY4" fmla="*/ 565191 h 685800"/>
                  <a:gd name="connsiteX5" fmla="*/ 244731 w 712943"/>
                  <a:gd name="connsiteY5" fmla="*/ 570435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6456 w 712943"/>
                  <a:gd name="connsiteY4" fmla="*/ 555728 h 685800"/>
                  <a:gd name="connsiteX5" fmla="*/ 244731 w 712943"/>
                  <a:gd name="connsiteY5" fmla="*/ 570435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12943"/>
                  <a:gd name="connsiteY0" fmla="*/ 0 h 685800"/>
                  <a:gd name="connsiteX1" fmla="*/ 456137 w 712943"/>
                  <a:gd name="connsiteY1" fmla="*/ 5776 h 685800"/>
                  <a:gd name="connsiteX2" fmla="*/ 712943 w 712943"/>
                  <a:gd name="connsiteY2" fmla="*/ 677138 h 685800"/>
                  <a:gd name="connsiteX3" fmla="*/ 510082 w 712943"/>
                  <a:gd name="connsiteY3" fmla="*/ 683623 h 685800"/>
                  <a:gd name="connsiteX4" fmla="*/ 466456 w 712943"/>
                  <a:gd name="connsiteY4" fmla="*/ 565191 h 685800"/>
                  <a:gd name="connsiteX5" fmla="*/ 244731 w 712943"/>
                  <a:gd name="connsiteY5" fmla="*/ 570435 h 685800"/>
                  <a:gd name="connsiteX6" fmla="*/ 199424 w 712943"/>
                  <a:gd name="connsiteY6" fmla="*/ 677139 h 685800"/>
                  <a:gd name="connsiteX7" fmla="*/ 0 w 712943"/>
                  <a:gd name="connsiteY7" fmla="*/ 685800 h 685800"/>
                  <a:gd name="connsiteX8" fmla="*/ 269158 w 712943"/>
                  <a:gd name="connsiteY8" fmla="*/ 0 h 685800"/>
                  <a:gd name="connsiteX0" fmla="*/ 269158 w 700320"/>
                  <a:gd name="connsiteY0" fmla="*/ 0 h 685800"/>
                  <a:gd name="connsiteX1" fmla="*/ 456137 w 700320"/>
                  <a:gd name="connsiteY1" fmla="*/ 5776 h 685800"/>
                  <a:gd name="connsiteX2" fmla="*/ 700320 w 700320"/>
                  <a:gd name="connsiteY2" fmla="*/ 683447 h 685800"/>
                  <a:gd name="connsiteX3" fmla="*/ 510082 w 700320"/>
                  <a:gd name="connsiteY3" fmla="*/ 683623 h 685800"/>
                  <a:gd name="connsiteX4" fmla="*/ 466456 w 700320"/>
                  <a:gd name="connsiteY4" fmla="*/ 565191 h 685800"/>
                  <a:gd name="connsiteX5" fmla="*/ 244731 w 700320"/>
                  <a:gd name="connsiteY5" fmla="*/ 570435 h 685800"/>
                  <a:gd name="connsiteX6" fmla="*/ 199424 w 700320"/>
                  <a:gd name="connsiteY6" fmla="*/ 677139 h 685800"/>
                  <a:gd name="connsiteX7" fmla="*/ 0 w 700320"/>
                  <a:gd name="connsiteY7" fmla="*/ 685800 h 685800"/>
                  <a:gd name="connsiteX8" fmla="*/ 269158 w 700320"/>
                  <a:gd name="connsiteY8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0320" h="685800">
                    <a:moveTo>
                      <a:pt x="269158" y="0"/>
                    </a:moveTo>
                    <a:lnTo>
                      <a:pt x="456137" y="5776"/>
                    </a:lnTo>
                    <a:lnTo>
                      <a:pt x="700320" y="683447"/>
                    </a:lnTo>
                    <a:lnTo>
                      <a:pt x="510082" y="683623"/>
                    </a:lnTo>
                    <a:lnTo>
                      <a:pt x="466456" y="565191"/>
                    </a:lnTo>
                    <a:lnTo>
                      <a:pt x="244731" y="570435"/>
                    </a:lnTo>
                    <a:lnTo>
                      <a:pt x="199424" y="677139"/>
                    </a:lnTo>
                    <a:lnTo>
                      <a:pt x="0" y="685800"/>
                    </a:lnTo>
                    <a:lnTo>
                      <a:pt x="2691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11" name="Triángulo 16">
                <a:extLst>
                  <a:ext uri="{FF2B5EF4-FFF2-40B4-BE49-F238E27FC236}">
                    <a16:creationId xmlns:a16="http://schemas.microsoft.com/office/drawing/2014/main" id="{3BE57E4B-1135-414E-B9D1-8A4CAE0F83D9}"/>
                  </a:ext>
                </a:extLst>
              </p:cNvPr>
              <p:cNvSpPr/>
              <p:nvPr/>
            </p:nvSpPr>
            <p:spPr>
              <a:xfrm>
                <a:off x="1511464" y="221023"/>
                <a:ext cx="144689" cy="213833"/>
              </a:xfrm>
              <a:custGeom>
                <a:avLst/>
                <a:gdLst>
                  <a:gd name="connsiteX0" fmla="*/ 0 w 236104"/>
                  <a:gd name="connsiteY0" fmla="*/ 213851 h 213851"/>
                  <a:gd name="connsiteX1" fmla="*/ 118052 w 236104"/>
                  <a:gd name="connsiteY1" fmla="*/ 0 h 213851"/>
                  <a:gd name="connsiteX2" fmla="*/ 236104 w 236104"/>
                  <a:gd name="connsiteY2" fmla="*/ 213851 h 213851"/>
                  <a:gd name="connsiteX3" fmla="*/ 0 w 236104"/>
                  <a:gd name="connsiteY3" fmla="*/ 213851 h 213851"/>
                  <a:gd name="connsiteX0" fmla="*/ 0 w 177738"/>
                  <a:gd name="connsiteY0" fmla="*/ 213851 h 217093"/>
                  <a:gd name="connsiteX1" fmla="*/ 118052 w 177738"/>
                  <a:gd name="connsiteY1" fmla="*/ 0 h 217093"/>
                  <a:gd name="connsiteX2" fmla="*/ 177738 w 177738"/>
                  <a:gd name="connsiteY2" fmla="*/ 217093 h 217093"/>
                  <a:gd name="connsiteX3" fmla="*/ 0 w 177738"/>
                  <a:gd name="connsiteY3" fmla="*/ 213851 h 217093"/>
                  <a:gd name="connsiteX0" fmla="*/ 0 w 135585"/>
                  <a:gd name="connsiteY0" fmla="*/ 207366 h 217093"/>
                  <a:gd name="connsiteX1" fmla="*/ 75899 w 135585"/>
                  <a:gd name="connsiteY1" fmla="*/ 0 h 217093"/>
                  <a:gd name="connsiteX2" fmla="*/ 135585 w 135585"/>
                  <a:gd name="connsiteY2" fmla="*/ 217093 h 217093"/>
                  <a:gd name="connsiteX3" fmla="*/ 0 w 135585"/>
                  <a:gd name="connsiteY3" fmla="*/ 207366 h 217093"/>
                  <a:gd name="connsiteX0" fmla="*/ 0 w 135585"/>
                  <a:gd name="connsiteY0" fmla="*/ 207366 h 207366"/>
                  <a:gd name="connsiteX1" fmla="*/ 75899 w 135585"/>
                  <a:gd name="connsiteY1" fmla="*/ 0 h 207366"/>
                  <a:gd name="connsiteX2" fmla="*/ 135585 w 135585"/>
                  <a:gd name="connsiteY2" fmla="*/ 200880 h 207366"/>
                  <a:gd name="connsiteX3" fmla="*/ 0 w 135585"/>
                  <a:gd name="connsiteY3" fmla="*/ 207366 h 207366"/>
                  <a:gd name="connsiteX0" fmla="*/ 0 w 141896"/>
                  <a:gd name="connsiteY0" fmla="*/ 207366 h 210343"/>
                  <a:gd name="connsiteX1" fmla="*/ 75899 w 141896"/>
                  <a:gd name="connsiteY1" fmla="*/ 0 h 210343"/>
                  <a:gd name="connsiteX2" fmla="*/ 141896 w 141896"/>
                  <a:gd name="connsiteY2" fmla="*/ 210343 h 210343"/>
                  <a:gd name="connsiteX3" fmla="*/ 0 w 141896"/>
                  <a:gd name="connsiteY3" fmla="*/ 207366 h 210343"/>
                  <a:gd name="connsiteX0" fmla="*/ 0 w 145052"/>
                  <a:gd name="connsiteY0" fmla="*/ 213675 h 213675"/>
                  <a:gd name="connsiteX1" fmla="*/ 79055 w 145052"/>
                  <a:gd name="connsiteY1" fmla="*/ 0 h 213675"/>
                  <a:gd name="connsiteX2" fmla="*/ 145052 w 145052"/>
                  <a:gd name="connsiteY2" fmla="*/ 210343 h 213675"/>
                  <a:gd name="connsiteX3" fmla="*/ 0 w 145052"/>
                  <a:gd name="connsiteY3" fmla="*/ 213675 h 21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052" h="213675">
                    <a:moveTo>
                      <a:pt x="0" y="213675"/>
                    </a:moveTo>
                    <a:lnTo>
                      <a:pt x="79055" y="0"/>
                    </a:lnTo>
                    <a:lnTo>
                      <a:pt x="145052" y="210343"/>
                    </a:lnTo>
                    <a:lnTo>
                      <a:pt x="0" y="21367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54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45">
            <a:extLst>
              <a:ext uri="{FF2B5EF4-FFF2-40B4-BE49-F238E27FC236}">
                <a16:creationId xmlns:a16="http://schemas.microsoft.com/office/drawing/2014/main" id="{EE3CE9E0-5FBD-FF4F-9728-4609FB907EDA}"/>
              </a:ext>
            </a:extLst>
          </p:cNvPr>
          <p:cNvGrpSpPr>
            <a:grpSpLocks/>
          </p:cNvGrpSpPr>
          <p:nvPr/>
        </p:nvGrpSpPr>
        <p:grpSpPr bwMode="auto">
          <a:xfrm>
            <a:off x="3148013" y="1133475"/>
            <a:ext cx="5915025" cy="4645025"/>
            <a:chOff x="3148253" y="503574"/>
            <a:chExt cx="5915359" cy="4645551"/>
          </a:xfrm>
        </p:grpSpPr>
        <p:grpSp>
          <p:nvGrpSpPr>
            <p:cNvPr id="3" name="Grupo 26">
              <a:extLst>
                <a:ext uri="{FF2B5EF4-FFF2-40B4-BE49-F238E27FC236}">
                  <a16:creationId xmlns:a16="http://schemas.microsoft.com/office/drawing/2014/main" id="{9C084877-C37E-D94E-B156-49232348D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253" y="503574"/>
              <a:ext cx="5915359" cy="3415283"/>
              <a:chOff x="1711340" y="1085470"/>
              <a:chExt cx="8680174" cy="548975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DE807FDD-48D4-C14E-9059-694455618AD8}"/>
                  </a:ext>
                </a:extLst>
              </p:cNvPr>
              <p:cNvSpPr/>
              <p:nvPr/>
            </p:nvSpPr>
            <p:spPr>
              <a:xfrm>
                <a:off x="1711340" y="1085470"/>
                <a:ext cx="8680174" cy="54894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23" name="Grupo 24">
                <a:extLst>
                  <a:ext uri="{FF2B5EF4-FFF2-40B4-BE49-F238E27FC236}">
                    <a16:creationId xmlns:a16="http://schemas.microsoft.com/office/drawing/2014/main" id="{4D4FD908-9DF9-1C4B-A04F-A0F0AEE7A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180" y="1181333"/>
                <a:ext cx="5839564" cy="4936876"/>
                <a:chOff x="2658376" y="751840"/>
                <a:chExt cx="5839564" cy="4936876"/>
              </a:xfrm>
            </p:grpSpPr>
            <p:grpSp>
              <p:nvGrpSpPr>
                <p:cNvPr id="24" name="Grupo 6">
                  <a:extLst>
                    <a:ext uri="{FF2B5EF4-FFF2-40B4-BE49-F238E27FC236}">
                      <a16:creationId xmlns:a16="http://schemas.microsoft.com/office/drawing/2014/main" id="{84311744-1CB0-2F4E-8136-9B45595FE3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8376" y="751840"/>
                  <a:ext cx="5839564" cy="4936876"/>
                  <a:chOff x="1083616" y="-39525"/>
                  <a:chExt cx="7414324" cy="6632481"/>
                </a:xfrm>
              </p:grpSpPr>
              <p:sp>
                <p:nvSpPr>
                  <p:cNvPr id="42" name="Rectángulo 3">
                    <a:extLst>
                      <a:ext uri="{FF2B5EF4-FFF2-40B4-BE49-F238E27FC236}">
                        <a16:creationId xmlns:a16="http://schemas.microsoft.com/office/drawing/2014/main" id="{5A16BD61-82C5-7D4A-A97A-45E50B1EF9EE}"/>
                      </a:ext>
                    </a:extLst>
                  </p:cNvPr>
                  <p:cNvSpPr/>
                  <p:nvPr/>
                </p:nvSpPr>
                <p:spPr>
                  <a:xfrm rot="1380000">
                    <a:off x="5540045" y="4227109"/>
                    <a:ext cx="2227263" cy="2286855"/>
                  </a:xfrm>
                  <a:custGeom>
                    <a:avLst/>
                    <a:gdLst>
                      <a:gd name="connsiteX0" fmla="*/ 0 w 914400"/>
                      <a:gd name="connsiteY0" fmla="*/ 0 h 742950"/>
                      <a:gd name="connsiteX1" fmla="*/ 914400 w 914400"/>
                      <a:gd name="connsiteY1" fmla="*/ 0 h 742950"/>
                      <a:gd name="connsiteX2" fmla="*/ 914400 w 914400"/>
                      <a:gd name="connsiteY2" fmla="*/ 742950 h 742950"/>
                      <a:gd name="connsiteX3" fmla="*/ 0 w 914400"/>
                      <a:gd name="connsiteY3" fmla="*/ 742950 h 742950"/>
                      <a:gd name="connsiteX4" fmla="*/ 0 w 914400"/>
                      <a:gd name="connsiteY4" fmla="*/ 0 h 742950"/>
                      <a:gd name="connsiteX0" fmla="*/ 0 w 936702"/>
                      <a:gd name="connsiteY0" fmla="*/ 0 h 943672"/>
                      <a:gd name="connsiteX1" fmla="*/ 936702 w 936702"/>
                      <a:gd name="connsiteY1" fmla="*/ 200722 h 943672"/>
                      <a:gd name="connsiteX2" fmla="*/ 936702 w 936702"/>
                      <a:gd name="connsiteY2" fmla="*/ 943672 h 943672"/>
                      <a:gd name="connsiteX3" fmla="*/ 22302 w 936702"/>
                      <a:gd name="connsiteY3" fmla="*/ 943672 h 943672"/>
                      <a:gd name="connsiteX4" fmla="*/ 0 w 936702"/>
                      <a:gd name="connsiteY4" fmla="*/ 0 h 943672"/>
                      <a:gd name="connsiteX0" fmla="*/ 438615 w 1375317"/>
                      <a:gd name="connsiteY0" fmla="*/ 0 h 991994"/>
                      <a:gd name="connsiteX1" fmla="*/ 1375317 w 1375317"/>
                      <a:gd name="connsiteY1" fmla="*/ 200722 h 991994"/>
                      <a:gd name="connsiteX2" fmla="*/ 1375317 w 1375317"/>
                      <a:gd name="connsiteY2" fmla="*/ 943672 h 991994"/>
                      <a:gd name="connsiteX3" fmla="*/ 0 w 1375317"/>
                      <a:gd name="connsiteY3" fmla="*/ 991994 h 991994"/>
                      <a:gd name="connsiteX4" fmla="*/ 438615 w 1375317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375317 w 1538868"/>
                      <a:gd name="connsiteY2" fmla="*/ 943672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0 w 1538868"/>
                      <a:gd name="connsiteY3" fmla="*/ 991994 h 991994"/>
                      <a:gd name="connsiteX4" fmla="*/ 438615 w 1538868"/>
                      <a:gd name="connsiteY4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182029 w 1538868"/>
                      <a:gd name="connsiteY2" fmla="*/ 687194 h 991994"/>
                      <a:gd name="connsiteX3" fmla="*/ 1177615 w 1538868"/>
                      <a:gd name="connsiteY3" fmla="*/ 692537 h 991994"/>
                      <a:gd name="connsiteX4" fmla="*/ 0 w 1538868"/>
                      <a:gd name="connsiteY4" fmla="*/ 991994 h 991994"/>
                      <a:gd name="connsiteX5" fmla="*/ 438615 w 1538868"/>
                      <a:gd name="connsiteY5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263108 w 1538868"/>
                      <a:gd name="connsiteY2" fmla="*/ 592176 h 991994"/>
                      <a:gd name="connsiteX3" fmla="*/ 1182029 w 1538868"/>
                      <a:gd name="connsiteY3" fmla="*/ 687194 h 991994"/>
                      <a:gd name="connsiteX4" fmla="*/ 1177615 w 1538868"/>
                      <a:gd name="connsiteY4" fmla="*/ 692537 h 991994"/>
                      <a:gd name="connsiteX5" fmla="*/ 0 w 1538868"/>
                      <a:gd name="connsiteY5" fmla="*/ 991994 h 991994"/>
                      <a:gd name="connsiteX6" fmla="*/ 438615 w 1538868"/>
                      <a:gd name="connsiteY6" fmla="*/ 0 h 991994"/>
                      <a:gd name="connsiteX0" fmla="*/ 438615 w 1538868"/>
                      <a:gd name="connsiteY0" fmla="*/ 0 h 991994"/>
                      <a:gd name="connsiteX1" fmla="*/ 1538868 w 1538868"/>
                      <a:gd name="connsiteY1" fmla="*/ 289932 h 991994"/>
                      <a:gd name="connsiteX2" fmla="*/ 1460113 w 1538868"/>
                      <a:gd name="connsiteY2" fmla="*/ 384020 h 991994"/>
                      <a:gd name="connsiteX3" fmla="*/ 1263108 w 1538868"/>
                      <a:gd name="connsiteY3" fmla="*/ 592176 h 991994"/>
                      <a:gd name="connsiteX4" fmla="*/ 1182029 w 1538868"/>
                      <a:gd name="connsiteY4" fmla="*/ 687194 h 991994"/>
                      <a:gd name="connsiteX5" fmla="*/ 1177615 w 1538868"/>
                      <a:gd name="connsiteY5" fmla="*/ 692537 h 991994"/>
                      <a:gd name="connsiteX6" fmla="*/ 0 w 1538868"/>
                      <a:gd name="connsiteY6" fmla="*/ 991994 h 991994"/>
                      <a:gd name="connsiteX7" fmla="*/ 438615 w 1538868"/>
                      <a:gd name="connsiteY7" fmla="*/ 0 h 991994"/>
                      <a:gd name="connsiteX0" fmla="*/ 438615 w 2173791"/>
                      <a:gd name="connsiteY0" fmla="*/ 0 h 1684996"/>
                      <a:gd name="connsiteX1" fmla="*/ 1538868 w 2173791"/>
                      <a:gd name="connsiteY1" fmla="*/ 289932 h 1684996"/>
                      <a:gd name="connsiteX2" fmla="*/ 2173791 w 2173791"/>
                      <a:gd name="connsiteY2" fmla="*/ 1684996 h 1684996"/>
                      <a:gd name="connsiteX3" fmla="*/ 1263108 w 2173791"/>
                      <a:gd name="connsiteY3" fmla="*/ 592176 h 1684996"/>
                      <a:gd name="connsiteX4" fmla="*/ 1182029 w 2173791"/>
                      <a:gd name="connsiteY4" fmla="*/ 687194 h 1684996"/>
                      <a:gd name="connsiteX5" fmla="*/ 1177615 w 2173791"/>
                      <a:gd name="connsiteY5" fmla="*/ 692537 h 1684996"/>
                      <a:gd name="connsiteX6" fmla="*/ 0 w 2173791"/>
                      <a:gd name="connsiteY6" fmla="*/ 991994 h 1684996"/>
                      <a:gd name="connsiteX7" fmla="*/ 438615 w 2173791"/>
                      <a:gd name="connsiteY7" fmla="*/ 0 h 1684996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73791"/>
                      <a:gd name="connsiteY0" fmla="*/ 0 h 1688713"/>
                      <a:gd name="connsiteX1" fmla="*/ 1538868 w 2173791"/>
                      <a:gd name="connsiteY1" fmla="*/ 289932 h 1688713"/>
                      <a:gd name="connsiteX2" fmla="*/ 2173791 w 2173791"/>
                      <a:gd name="connsiteY2" fmla="*/ 1684996 h 1688713"/>
                      <a:gd name="connsiteX3" fmla="*/ 1649683 w 2173791"/>
                      <a:gd name="connsiteY3" fmla="*/ 1688713 h 1688713"/>
                      <a:gd name="connsiteX4" fmla="*/ 1182029 w 2173791"/>
                      <a:gd name="connsiteY4" fmla="*/ 687194 h 1688713"/>
                      <a:gd name="connsiteX5" fmla="*/ 1177615 w 2173791"/>
                      <a:gd name="connsiteY5" fmla="*/ 692537 h 1688713"/>
                      <a:gd name="connsiteX6" fmla="*/ 0 w 2173791"/>
                      <a:gd name="connsiteY6" fmla="*/ 991994 h 1688713"/>
                      <a:gd name="connsiteX7" fmla="*/ 438615 w 2173791"/>
                      <a:gd name="connsiteY7" fmla="*/ 0 h 1688713"/>
                      <a:gd name="connsiteX0" fmla="*/ 438615 w 2125469"/>
                      <a:gd name="connsiteY0" fmla="*/ 0 h 1688713"/>
                      <a:gd name="connsiteX1" fmla="*/ 1538868 w 2125469"/>
                      <a:gd name="connsiteY1" fmla="*/ 289932 h 1688713"/>
                      <a:gd name="connsiteX2" fmla="*/ 2125469 w 2125469"/>
                      <a:gd name="connsiteY2" fmla="*/ 1688713 h 1688713"/>
                      <a:gd name="connsiteX3" fmla="*/ 1649683 w 2125469"/>
                      <a:gd name="connsiteY3" fmla="*/ 1688713 h 1688713"/>
                      <a:gd name="connsiteX4" fmla="*/ 1182029 w 2125469"/>
                      <a:gd name="connsiteY4" fmla="*/ 687194 h 1688713"/>
                      <a:gd name="connsiteX5" fmla="*/ 1177615 w 2125469"/>
                      <a:gd name="connsiteY5" fmla="*/ 692537 h 1688713"/>
                      <a:gd name="connsiteX6" fmla="*/ 0 w 2125469"/>
                      <a:gd name="connsiteY6" fmla="*/ 991994 h 1688713"/>
                      <a:gd name="connsiteX7" fmla="*/ 438615 w 2125469"/>
                      <a:gd name="connsiteY7" fmla="*/ 0 h 1688713"/>
                      <a:gd name="connsiteX0" fmla="*/ 438615 w 2125469"/>
                      <a:gd name="connsiteY0" fmla="*/ 0 h 1692430"/>
                      <a:gd name="connsiteX1" fmla="*/ 1538868 w 2125469"/>
                      <a:gd name="connsiteY1" fmla="*/ 289932 h 1692430"/>
                      <a:gd name="connsiteX2" fmla="*/ 2125469 w 2125469"/>
                      <a:gd name="connsiteY2" fmla="*/ 1688713 h 1692430"/>
                      <a:gd name="connsiteX3" fmla="*/ 1761196 w 2125469"/>
                      <a:gd name="connsiteY3" fmla="*/ 1692430 h 1692430"/>
                      <a:gd name="connsiteX4" fmla="*/ 1649683 w 2125469"/>
                      <a:gd name="connsiteY4" fmla="*/ 1688713 h 1692430"/>
                      <a:gd name="connsiteX5" fmla="*/ 1182029 w 2125469"/>
                      <a:gd name="connsiteY5" fmla="*/ 687194 h 1692430"/>
                      <a:gd name="connsiteX6" fmla="*/ 1177615 w 2125469"/>
                      <a:gd name="connsiteY6" fmla="*/ 692537 h 1692430"/>
                      <a:gd name="connsiteX7" fmla="*/ 0 w 2125469"/>
                      <a:gd name="connsiteY7" fmla="*/ 991994 h 1692430"/>
                      <a:gd name="connsiteX8" fmla="*/ 438615 w 2125469"/>
                      <a:gd name="connsiteY8" fmla="*/ 0 h 1692430"/>
                      <a:gd name="connsiteX0" fmla="*/ 438615 w 2125469"/>
                      <a:gd name="connsiteY0" fmla="*/ 0 h 1696146"/>
                      <a:gd name="connsiteX1" fmla="*/ 1538868 w 2125469"/>
                      <a:gd name="connsiteY1" fmla="*/ 289932 h 1696146"/>
                      <a:gd name="connsiteX2" fmla="*/ 2125469 w 2125469"/>
                      <a:gd name="connsiteY2" fmla="*/ 1688713 h 1696146"/>
                      <a:gd name="connsiteX3" fmla="*/ 2013957 w 2125469"/>
                      <a:gd name="connsiteY3" fmla="*/ 1696146 h 1696146"/>
                      <a:gd name="connsiteX4" fmla="*/ 1761196 w 2125469"/>
                      <a:gd name="connsiteY4" fmla="*/ 1692430 h 1696146"/>
                      <a:gd name="connsiteX5" fmla="*/ 1649683 w 2125469"/>
                      <a:gd name="connsiteY5" fmla="*/ 1688713 h 1696146"/>
                      <a:gd name="connsiteX6" fmla="*/ 1182029 w 2125469"/>
                      <a:gd name="connsiteY6" fmla="*/ 687194 h 1696146"/>
                      <a:gd name="connsiteX7" fmla="*/ 1177615 w 2125469"/>
                      <a:gd name="connsiteY7" fmla="*/ 692537 h 1696146"/>
                      <a:gd name="connsiteX8" fmla="*/ 0 w 2125469"/>
                      <a:gd name="connsiteY8" fmla="*/ 991994 h 1696146"/>
                      <a:gd name="connsiteX9" fmla="*/ 438615 w 2125469"/>
                      <a:gd name="connsiteY9" fmla="*/ 0 h 1696146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761196 w 2281586"/>
                      <a:gd name="connsiteY4" fmla="*/ 1692430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281586 w 2281586"/>
                      <a:gd name="connsiteY3" fmla="*/ 2175648 h 2175648"/>
                      <a:gd name="connsiteX4" fmla="*/ 1694289 w 2281586"/>
                      <a:gd name="connsiteY4" fmla="*/ 2160781 h 2175648"/>
                      <a:gd name="connsiteX5" fmla="*/ 1649683 w 2281586"/>
                      <a:gd name="connsiteY5" fmla="*/ 1688713 h 2175648"/>
                      <a:gd name="connsiteX6" fmla="*/ 1182029 w 2281586"/>
                      <a:gd name="connsiteY6" fmla="*/ 687194 h 2175648"/>
                      <a:gd name="connsiteX7" fmla="*/ 1177615 w 2281586"/>
                      <a:gd name="connsiteY7" fmla="*/ 692537 h 2175648"/>
                      <a:gd name="connsiteX8" fmla="*/ 0 w 2281586"/>
                      <a:gd name="connsiteY8" fmla="*/ 991994 h 2175648"/>
                      <a:gd name="connsiteX9" fmla="*/ 438615 w 2281586"/>
                      <a:gd name="connsiteY9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51487 w 2281586"/>
                      <a:gd name="connsiteY3" fmla="*/ 1792790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1694289 w 2281586"/>
                      <a:gd name="connsiteY5" fmla="*/ 2160781 h 2175648"/>
                      <a:gd name="connsiteX6" fmla="*/ 1649683 w 2281586"/>
                      <a:gd name="connsiteY6" fmla="*/ 1688713 h 2175648"/>
                      <a:gd name="connsiteX7" fmla="*/ 1182029 w 2281586"/>
                      <a:gd name="connsiteY7" fmla="*/ 687194 h 2175648"/>
                      <a:gd name="connsiteX8" fmla="*/ 1177615 w 2281586"/>
                      <a:gd name="connsiteY8" fmla="*/ 692537 h 2175648"/>
                      <a:gd name="connsiteX9" fmla="*/ 0 w 2281586"/>
                      <a:gd name="connsiteY9" fmla="*/ 991994 h 2175648"/>
                      <a:gd name="connsiteX10" fmla="*/ 438615 w 2281586"/>
                      <a:gd name="connsiteY10" fmla="*/ 0 h 2175648"/>
                      <a:gd name="connsiteX0" fmla="*/ 438615 w 2281586"/>
                      <a:gd name="connsiteY0" fmla="*/ 0 h 2175648"/>
                      <a:gd name="connsiteX1" fmla="*/ 1538868 w 2281586"/>
                      <a:gd name="connsiteY1" fmla="*/ 289932 h 2175648"/>
                      <a:gd name="connsiteX2" fmla="*/ 2125469 w 2281586"/>
                      <a:gd name="connsiteY2" fmla="*/ 1688713 h 2175648"/>
                      <a:gd name="connsiteX3" fmla="*/ 2106883 w 2281586"/>
                      <a:gd name="connsiteY3" fmla="*/ 1759336 h 2175648"/>
                      <a:gd name="connsiteX4" fmla="*/ 2281586 w 2281586"/>
                      <a:gd name="connsiteY4" fmla="*/ 2175648 h 2175648"/>
                      <a:gd name="connsiteX5" fmla="*/ 2092014 w 2281586"/>
                      <a:gd name="connsiteY5" fmla="*/ 2171931 h 2175648"/>
                      <a:gd name="connsiteX6" fmla="*/ 1694289 w 2281586"/>
                      <a:gd name="connsiteY6" fmla="*/ 2160781 h 2175648"/>
                      <a:gd name="connsiteX7" fmla="*/ 1649683 w 2281586"/>
                      <a:gd name="connsiteY7" fmla="*/ 1688713 h 2175648"/>
                      <a:gd name="connsiteX8" fmla="*/ 1182029 w 2281586"/>
                      <a:gd name="connsiteY8" fmla="*/ 687194 h 2175648"/>
                      <a:gd name="connsiteX9" fmla="*/ 1177615 w 2281586"/>
                      <a:gd name="connsiteY9" fmla="*/ 692537 h 2175648"/>
                      <a:gd name="connsiteX10" fmla="*/ 0 w 2281586"/>
                      <a:gd name="connsiteY10" fmla="*/ 991994 h 2175648"/>
                      <a:gd name="connsiteX11" fmla="*/ 438615 w 2281586"/>
                      <a:gd name="connsiteY11" fmla="*/ 0 h 2175648"/>
                      <a:gd name="connsiteX0" fmla="*/ 438615 w 2281586"/>
                      <a:gd name="connsiteY0" fmla="*/ 0 h 2193020"/>
                      <a:gd name="connsiteX1" fmla="*/ 1538868 w 2281586"/>
                      <a:gd name="connsiteY1" fmla="*/ 289932 h 2193020"/>
                      <a:gd name="connsiteX2" fmla="*/ 2125469 w 2281586"/>
                      <a:gd name="connsiteY2" fmla="*/ 1688713 h 2193020"/>
                      <a:gd name="connsiteX3" fmla="*/ 2106883 w 2281586"/>
                      <a:gd name="connsiteY3" fmla="*/ 1759336 h 2193020"/>
                      <a:gd name="connsiteX4" fmla="*/ 2281586 w 2281586"/>
                      <a:gd name="connsiteY4" fmla="*/ 2175648 h 2193020"/>
                      <a:gd name="connsiteX5" fmla="*/ 2092014 w 2281586"/>
                      <a:gd name="connsiteY5" fmla="*/ 2171931 h 2193020"/>
                      <a:gd name="connsiteX6" fmla="*/ 1694289 w 2281586"/>
                      <a:gd name="connsiteY6" fmla="*/ 2160781 h 2193020"/>
                      <a:gd name="connsiteX7" fmla="*/ 1649683 w 2281586"/>
                      <a:gd name="connsiteY7" fmla="*/ 1688713 h 2193020"/>
                      <a:gd name="connsiteX8" fmla="*/ 1182029 w 2281586"/>
                      <a:gd name="connsiteY8" fmla="*/ 687194 h 2193020"/>
                      <a:gd name="connsiteX9" fmla="*/ 1177615 w 2281586"/>
                      <a:gd name="connsiteY9" fmla="*/ 692537 h 2193020"/>
                      <a:gd name="connsiteX10" fmla="*/ 0 w 2281586"/>
                      <a:gd name="connsiteY10" fmla="*/ 991994 h 2193020"/>
                      <a:gd name="connsiteX11" fmla="*/ 438615 w 2281586"/>
                      <a:gd name="connsiteY11" fmla="*/ 0 h 2193020"/>
                      <a:gd name="connsiteX0" fmla="*/ 438615 w 2281586"/>
                      <a:gd name="connsiteY0" fmla="*/ 0 h 2252522"/>
                      <a:gd name="connsiteX1" fmla="*/ 1538868 w 2281586"/>
                      <a:gd name="connsiteY1" fmla="*/ 289932 h 2252522"/>
                      <a:gd name="connsiteX2" fmla="*/ 2125469 w 2281586"/>
                      <a:gd name="connsiteY2" fmla="*/ 1688713 h 2252522"/>
                      <a:gd name="connsiteX3" fmla="*/ 2106883 w 2281586"/>
                      <a:gd name="connsiteY3" fmla="*/ 1759336 h 2252522"/>
                      <a:gd name="connsiteX4" fmla="*/ 2281586 w 2281586"/>
                      <a:gd name="connsiteY4" fmla="*/ 2175648 h 2252522"/>
                      <a:gd name="connsiteX5" fmla="*/ 2092014 w 2281586"/>
                      <a:gd name="connsiteY5" fmla="*/ 2171931 h 2252522"/>
                      <a:gd name="connsiteX6" fmla="*/ 1694289 w 2281586"/>
                      <a:gd name="connsiteY6" fmla="*/ 2160781 h 2252522"/>
                      <a:gd name="connsiteX7" fmla="*/ 1649683 w 2281586"/>
                      <a:gd name="connsiteY7" fmla="*/ 1688713 h 2252522"/>
                      <a:gd name="connsiteX8" fmla="*/ 1182029 w 2281586"/>
                      <a:gd name="connsiteY8" fmla="*/ 687194 h 2252522"/>
                      <a:gd name="connsiteX9" fmla="*/ 1177615 w 2281586"/>
                      <a:gd name="connsiteY9" fmla="*/ 692537 h 2252522"/>
                      <a:gd name="connsiteX10" fmla="*/ 0 w 2281586"/>
                      <a:gd name="connsiteY10" fmla="*/ 991994 h 2252522"/>
                      <a:gd name="connsiteX11" fmla="*/ 438615 w 2281586"/>
                      <a:gd name="connsiteY11" fmla="*/ 0 h 2252522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62428"/>
                      <a:gd name="connsiteX1" fmla="*/ 1538868 w 2281586"/>
                      <a:gd name="connsiteY1" fmla="*/ 289932 h 2262428"/>
                      <a:gd name="connsiteX2" fmla="*/ 2125469 w 2281586"/>
                      <a:gd name="connsiteY2" fmla="*/ 1688713 h 2262428"/>
                      <a:gd name="connsiteX3" fmla="*/ 2106883 w 2281586"/>
                      <a:gd name="connsiteY3" fmla="*/ 1759336 h 2262428"/>
                      <a:gd name="connsiteX4" fmla="*/ 2281586 w 2281586"/>
                      <a:gd name="connsiteY4" fmla="*/ 2175648 h 2262428"/>
                      <a:gd name="connsiteX5" fmla="*/ 2092014 w 2281586"/>
                      <a:gd name="connsiteY5" fmla="*/ 2171931 h 2262428"/>
                      <a:gd name="connsiteX6" fmla="*/ 1694289 w 2281586"/>
                      <a:gd name="connsiteY6" fmla="*/ 2160781 h 2262428"/>
                      <a:gd name="connsiteX7" fmla="*/ 1649683 w 2281586"/>
                      <a:gd name="connsiteY7" fmla="*/ 1688713 h 2262428"/>
                      <a:gd name="connsiteX8" fmla="*/ 1182029 w 2281586"/>
                      <a:gd name="connsiteY8" fmla="*/ 687194 h 2262428"/>
                      <a:gd name="connsiteX9" fmla="*/ 1177615 w 2281586"/>
                      <a:gd name="connsiteY9" fmla="*/ 692537 h 2262428"/>
                      <a:gd name="connsiteX10" fmla="*/ 0 w 2281586"/>
                      <a:gd name="connsiteY10" fmla="*/ 991994 h 2262428"/>
                      <a:gd name="connsiteX11" fmla="*/ 438615 w 2281586"/>
                      <a:gd name="connsiteY11" fmla="*/ 0 h 2262428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649683 w 2281586"/>
                      <a:gd name="connsiteY7" fmla="*/ 1688713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16591 w 2281586"/>
                      <a:gd name="connsiteY7" fmla="*/ 1818810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6402"/>
                      <a:gd name="connsiteX1" fmla="*/ 1538868 w 2281586"/>
                      <a:gd name="connsiteY1" fmla="*/ 289932 h 2256402"/>
                      <a:gd name="connsiteX2" fmla="*/ 2125469 w 2281586"/>
                      <a:gd name="connsiteY2" fmla="*/ 1688713 h 2256402"/>
                      <a:gd name="connsiteX3" fmla="*/ 2106883 w 2281586"/>
                      <a:gd name="connsiteY3" fmla="*/ 1759336 h 2256402"/>
                      <a:gd name="connsiteX4" fmla="*/ 2281586 w 2281586"/>
                      <a:gd name="connsiteY4" fmla="*/ 2175648 h 2256402"/>
                      <a:gd name="connsiteX5" fmla="*/ 2092014 w 2281586"/>
                      <a:gd name="connsiteY5" fmla="*/ 2171931 h 2256402"/>
                      <a:gd name="connsiteX6" fmla="*/ 1657119 w 2281586"/>
                      <a:gd name="connsiteY6" fmla="*/ 2134762 h 2256402"/>
                      <a:gd name="connsiteX7" fmla="*/ 1738893 w 2281586"/>
                      <a:gd name="connsiteY7" fmla="*/ 1826244 h 2256402"/>
                      <a:gd name="connsiteX8" fmla="*/ 1182029 w 2281586"/>
                      <a:gd name="connsiteY8" fmla="*/ 687194 h 2256402"/>
                      <a:gd name="connsiteX9" fmla="*/ 1177615 w 2281586"/>
                      <a:gd name="connsiteY9" fmla="*/ 692537 h 2256402"/>
                      <a:gd name="connsiteX10" fmla="*/ 0 w 2281586"/>
                      <a:gd name="connsiteY10" fmla="*/ 991994 h 2256402"/>
                      <a:gd name="connsiteX11" fmla="*/ 438615 w 2281586"/>
                      <a:gd name="connsiteY11" fmla="*/ 0 h 2256402"/>
                      <a:gd name="connsiteX0" fmla="*/ 438615 w 2281586"/>
                      <a:gd name="connsiteY0" fmla="*/ 0 h 2252558"/>
                      <a:gd name="connsiteX1" fmla="*/ 1538868 w 2281586"/>
                      <a:gd name="connsiteY1" fmla="*/ 289932 h 2252558"/>
                      <a:gd name="connsiteX2" fmla="*/ 2125469 w 2281586"/>
                      <a:gd name="connsiteY2" fmla="*/ 1688713 h 2252558"/>
                      <a:gd name="connsiteX3" fmla="*/ 2106883 w 2281586"/>
                      <a:gd name="connsiteY3" fmla="*/ 1759336 h 2252558"/>
                      <a:gd name="connsiteX4" fmla="*/ 2281586 w 2281586"/>
                      <a:gd name="connsiteY4" fmla="*/ 2175648 h 2252558"/>
                      <a:gd name="connsiteX5" fmla="*/ 2092014 w 2281586"/>
                      <a:gd name="connsiteY5" fmla="*/ 2171931 h 2252558"/>
                      <a:gd name="connsiteX6" fmla="*/ 1668270 w 2281586"/>
                      <a:gd name="connsiteY6" fmla="*/ 2116176 h 2252558"/>
                      <a:gd name="connsiteX7" fmla="*/ 1738893 w 2281586"/>
                      <a:gd name="connsiteY7" fmla="*/ 1826244 h 2252558"/>
                      <a:gd name="connsiteX8" fmla="*/ 1182029 w 2281586"/>
                      <a:gd name="connsiteY8" fmla="*/ 687194 h 2252558"/>
                      <a:gd name="connsiteX9" fmla="*/ 1177615 w 2281586"/>
                      <a:gd name="connsiteY9" fmla="*/ 692537 h 2252558"/>
                      <a:gd name="connsiteX10" fmla="*/ 0 w 2281586"/>
                      <a:gd name="connsiteY10" fmla="*/ 991994 h 2252558"/>
                      <a:gd name="connsiteX11" fmla="*/ 438615 w 2281586"/>
                      <a:gd name="connsiteY11" fmla="*/ 0 h 2252558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092014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2125469 w 2281586"/>
                      <a:gd name="connsiteY2" fmla="*/ 1688713 h 2256603"/>
                      <a:gd name="connsiteX3" fmla="*/ 2106883 w 2281586"/>
                      <a:gd name="connsiteY3" fmla="*/ 1759336 h 2256603"/>
                      <a:gd name="connsiteX4" fmla="*/ 2281586 w 2281586"/>
                      <a:gd name="connsiteY4" fmla="*/ 2175648 h 2256603"/>
                      <a:gd name="connsiteX5" fmla="*/ 2114317 w 2281586"/>
                      <a:gd name="connsiteY5" fmla="*/ 2171931 h 2256603"/>
                      <a:gd name="connsiteX6" fmla="*/ 1668270 w 2281586"/>
                      <a:gd name="connsiteY6" fmla="*/ 2116176 h 2256603"/>
                      <a:gd name="connsiteX7" fmla="*/ 1738893 w 2281586"/>
                      <a:gd name="connsiteY7" fmla="*/ 1826244 h 2256603"/>
                      <a:gd name="connsiteX8" fmla="*/ 1182029 w 2281586"/>
                      <a:gd name="connsiteY8" fmla="*/ 687194 h 2256603"/>
                      <a:gd name="connsiteX9" fmla="*/ 1177615 w 2281586"/>
                      <a:gd name="connsiteY9" fmla="*/ 692537 h 2256603"/>
                      <a:gd name="connsiteX10" fmla="*/ 0 w 2281586"/>
                      <a:gd name="connsiteY10" fmla="*/ 991994 h 2256603"/>
                      <a:gd name="connsiteX11" fmla="*/ 438615 w 2281586"/>
                      <a:gd name="connsiteY11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438615 w 2281586"/>
                      <a:gd name="connsiteY0" fmla="*/ 0 h 2256603"/>
                      <a:gd name="connsiteX1" fmla="*/ 1538868 w 2281586"/>
                      <a:gd name="connsiteY1" fmla="*/ 289932 h 2256603"/>
                      <a:gd name="connsiteX2" fmla="*/ 1835536 w 2281586"/>
                      <a:gd name="connsiteY2" fmla="*/ 997336 h 2256603"/>
                      <a:gd name="connsiteX3" fmla="*/ 2125469 w 2281586"/>
                      <a:gd name="connsiteY3" fmla="*/ 1688713 h 2256603"/>
                      <a:gd name="connsiteX4" fmla="*/ 2106883 w 2281586"/>
                      <a:gd name="connsiteY4" fmla="*/ 1759336 h 2256603"/>
                      <a:gd name="connsiteX5" fmla="*/ 2281586 w 2281586"/>
                      <a:gd name="connsiteY5" fmla="*/ 2175648 h 2256603"/>
                      <a:gd name="connsiteX6" fmla="*/ 2114317 w 2281586"/>
                      <a:gd name="connsiteY6" fmla="*/ 2171931 h 2256603"/>
                      <a:gd name="connsiteX7" fmla="*/ 1668270 w 2281586"/>
                      <a:gd name="connsiteY7" fmla="*/ 2116176 h 2256603"/>
                      <a:gd name="connsiteX8" fmla="*/ 1738893 w 2281586"/>
                      <a:gd name="connsiteY8" fmla="*/ 1826244 h 2256603"/>
                      <a:gd name="connsiteX9" fmla="*/ 1182029 w 2281586"/>
                      <a:gd name="connsiteY9" fmla="*/ 687194 h 2256603"/>
                      <a:gd name="connsiteX10" fmla="*/ 1177615 w 2281586"/>
                      <a:gd name="connsiteY10" fmla="*/ 692537 h 2256603"/>
                      <a:gd name="connsiteX11" fmla="*/ 0 w 2281586"/>
                      <a:gd name="connsiteY11" fmla="*/ 991994 h 2256603"/>
                      <a:gd name="connsiteX12" fmla="*/ 438615 w 2281586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129990 w 2229547"/>
                      <a:gd name="connsiteY9" fmla="*/ 687194 h 2256603"/>
                      <a:gd name="connsiteX10" fmla="*/ 1125576 w 2229547"/>
                      <a:gd name="connsiteY10" fmla="*/ 692537 h 2256603"/>
                      <a:gd name="connsiteX11" fmla="*/ 0 w 2229547"/>
                      <a:gd name="connsiteY11" fmla="*/ 951106 h 2256603"/>
                      <a:gd name="connsiteX12" fmla="*/ 386576 w 2229547"/>
                      <a:gd name="connsiteY12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445243 w 2229547"/>
                      <a:gd name="connsiteY9" fmla="*/ 1328156 h 2256603"/>
                      <a:gd name="connsiteX10" fmla="*/ 1129990 w 2229547"/>
                      <a:gd name="connsiteY10" fmla="*/ 687194 h 2256603"/>
                      <a:gd name="connsiteX11" fmla="*/ 1125576 w 2229547"/>
                      <a:gd name="connsiteY11" fmla="*/ 692537 h 2256603"/>
                      <a:gd name="connsiteX12" fmla="*/ 0 w 2229547"/>
                      <a:gd name="connsiteY12" fmla="*/ 951106 h 2256603"/>
                      <a:gd name="connsiteX13" fmla="*/ 386576 w 2229547"/>
                      <a:gd name="connsiteY13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93926 w 2229547"/>
                      <a:gd name="connsiteY9" fmla="*/ 1647824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445243 w 2229547"/>
                      <a:gd name="connsiteY10" fmla="*/ 1328156 h 2256603"/>
                      <a:gd name="connsiteX11" fmla="*/ 1129990 w 2229547"/>
                      <a:gd name="connsiteY11" fmla="*/ 687194 h 2256603"/>
                      <a:gd name="connsiteX12" fmla="*/ 1125576 w 2229547"/>
                      <a:gd name="connsiteY12" fmla="*/ 692537 h 2256603"/>
                      <a:gd name="connsiteX13" fmla="*/ 0 w 2229547"/>
                      <a:gd name="connsiteY13" fmla="*/ 951106 h 2256603"/>
                      <a:gd name="connsiteX14" fmla="*/ 386576 w 2229547"/>
                      <a:gd name="connsiteY14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04717 w 2229547"/>
                      <a:gd name="connsiteY10" fmla="*/ 1580917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328156 h 2256603"/>
                      <a:gd name="connsiteX12" fmla="*/ 1129990 w 2229547"/>
                      <a:gd name="connsiteY12" fmla="*/ 687194 h 2256603"/>
                      <a:gd name="connsiteX13" fmla="*/ 1125576 w 2229547"/>
                      <a:gd name="connsiteY13" fmla="*/ 692537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508434 w 2229547"/>
                      <a:gd name="connsiteY11" fmla="*/ 1473122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1125576 w 2229547"/>
                      <a:gd name="connsiteY14" fmla="*/ 692537 h 2256603"/>
                      <a:gd name="connsiteX15" fmla="*/ 0 w 2229547"/>
                      <a:gd name="connsiteY15" fmla="*/ 951106 h 2256603"/>
                      <a:gd name="connsiteX16" fmla="*/ 386576 w 2229547"/>
                      <a:gd name="connsiteY16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445243 w 2229547"/>
                      <a:gd name="connsiteY11" fmla="*/ 1588351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67907 w 2229547"/>
                      <a:gd name="connsiteY10" fmla="*/ 1584634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367185 w 2229547"/>
                      <a:gd name="connsiteY11" fmla="*/ 1495424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86854 w 2229547"/>
                      <a:gd name="connsiteY8" fmla="*/ 1826244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6603"/>
                      <a:gd name="connsiteX1" fmla="*/ 1486829 w 2229547"/>
                      <a:gd name="connsiteY1" fmla="*/ 289932 h 2256603"/>
                      <a:gd name="connsiteX2" fmla="*/ 1783497 w 2229547"/>
                      <a:gd name="connsiteY2" fmla="*/ 997336 h 2256603"/>
                      <a:gd name="connsiteX3" fmla="*/ 2073430 w 2229547"/>
                      <a:gd name="connsiteY3" fmla="*/ 1688713 h 2256603"/>
                      <a:gd name="connsiteX4" fmla="*/ 2054844 w 2229547"/>
                      <a:gd name="connsiteY4" fmla="*/ 1759336 h 2256603"/>
                      <a:gd name="connsiteX5" fmla="*/ 2229547 w 2229547"/>
                      <a:gd name="connsiteY5" fmla="*/ 2175648 h 2256603"/>
                      <a:gd name="connsiteX6" fmla="*/ 2062278 w 2229547"/>
                      <a:gd name="connsiteY6" fmla="*/ 2171931 h 2256603"/>
                      <a:gd name="connsiteX7" fmla="*/ 1616231 w 2229547"/>
                      <a:gd name="connsiteY7" fmla="*/ 2116176 h 2256603"/>
                      <a:gd name="connsiteX8" fmla="*/ 1690571 w 2229547"/>
                      <a:gd name="connsiteY8" fmla="*/ 1803942 h 2256603"/>
                      <a:gd name="connsiteX9" fmla="*/ 1571624 w 2229547"/>
                      <a:gd name="connsiteY9" fmla="*/ 1844829 h 2256603"/>
                      <a:gd name="connsiteX10" fmla="*/ 1530736 w 2229547"/>
                      <a:gd name="connsiteY10" fmla="*/ 1447102 h 2256603"/>
                      <a:gd name="connsiteX11" fmla="*/ 1408073 w 2229547"/>
                      <a:gd name="connsiteY11" fmla="*/ 1532595 h 2256603"/>
                      <a:gd name="connsiteX12" fmla="*/ 1445243 w 2229547"/>
                      <a:gd name="connsiteY12" fmla="*/ 1328156 h 2256603"/>
                      <a:gd name="connsiteX13" fmla="*/ 1129990 w 2229547"/>
                      <a:gd name="connsiteY13" fmla="*/ 687194 h 2256603"/>
                      <a:gd name="connsiteX14" fmla="*/ 0 w 2229547"/>
                      <a:gd name="connsiteY14" fmla="*/ 951106 h 2256603"/>
                      <a:gd name="connsiteX15" fmla="*/ 386576 w 2229547"/>
                      <a:gd name="connsiteY15" fmla="*/ 0 h 2256603"/>
                      <a:gd name="connsiteX0" fmla="*/ 386576 w 2229547"/>
                      <a:gd name="connsiteY0" fmla="*/ 0 h 2252776"/>
                      <a:gd name="connsiteX1" fmla="*/ 1486829 w 2229547"/>
                      <a:gd name="connsiteY1" fmla="*/ 289932 h 2252776"/>
                      <a:gd name="connsiteX2" fmla="*/ 1783497 w 2229547"/>
                      <a:gd name="connsiteY2" fmla="*/ 997336 h 2252776"/>
                      <a:gd name="connsiteX3" fmla="*/ 2073430 w 2229547"/>
                      <a:gd name="connsiteY3" fmla="*/ 1688713 h 2252776"/>
                      <a:gd name="connsiteX4" fmla="*/ 2054844 w 2229547"/>
                      <a:gd name="connsiteY4" fmla="*/ 1759336 h 2252776"/>
                      <a:gd name="connsiteX5" fmla="*/ 2229547 w 2229547"/>
                      <a:gd name="connsiteY5" fmla="*/ 2175648 h 2252776"/>
                      <a:gd name="connsiteX6" fmla="*/ 2062278 w 2229547"/>
                      <a:gd name="connsiteY6" fmla="*/ 2171931 h 2252776"/>
                      <a:gd name="connsiteX7" fmla="*/ 1638533 w 2229547"/>
                      <a:gd name="connsiteY7" fmla="*/ 2097591 h 2252776"/>
                      <a:gd name="connsiteX8" fmla="*/ 1690571 w 2229547"/>
                      <a:gd name="connsiteY8" fmla="*/ 1803942 h 2252776"/>
                      <a:gd name="connsiteX9" fmla="*/ 1571624 w 2229547"/>
                      <a:gd name="connsiteY9" fmla="*/ 1844829 h 2252776"/>
                      <a:gd name="connsiteX10" fmla="*/ 1530736 w 2229547"/>
                      <a:gd name="connsiteY10" fmla="*/ 1447102 h 2252776"/>
                      <a:gd name="connsiteX11" fmla="*/ 1408073 w 2229547"/>
                      <a:gd name="connsiteY11" fmla="*/ 1532595 h 2252776"/>
                      <a:gd name="connsiteX12" fmla="*/ 1445243 w 2229547"/>
                      <a:gd name="connsiteY12" fmla="*/ 1328156 h 2252776"/>
                      <a:gd name="connsiteX13" fmla="*/ 1129990 w 2229547"/>
                      <a:gd name="connsiteY13" fmla="*/ 687194 h 2252776"/>
                      <a:gd name="connsiteX14" fmla="*/ 0 w 2229547"/>
                      <a:gd name="connsiteY14" fmla="*/ 951106 h 2252776"/>
                      <a:gd name="connsiteX15" fmla="*/ 386576 w 2229547"/>
                      <a:gd name="connsiteY15" fmla="*/ 0 h 2252776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08073 w 2229547"/>
                      <a:gd name="connsiteY11" fmla="*/ 153259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52523 w 2229547"/>
                      <a:gd name="connsiteY11" fmla="*/ 1488145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71624 w 2229547"/>
                      <a:gd name="connsiteY9" fmla="*/ 1844829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59279"/>
                      <a:gd name="connsiteX1" fmla="*/ 1486829 w 2229547"/>
                      <a:gd name="connsiteY1" fmla="*/ 289932 h 2259279"/>
                      <a:gd name="connsiteX2" fmla="*/ 1783497 w 2229547"/>
                      <a:gd name="connsiteY2" fmla="*/ 997336 h 2259279"/>
                      <a:gd name="connsiteX3" fmla="*/ 2073430 w 2229547"/>
                      <a:gd name="connsiteY3" fmla="*/ 1688713 h 2259279"/>
                      <a:gd name="connsiteX4" fmla="*/ 2054844 w 2229547"/>
                      <a:gd name="connsiteY4" fmla="*/ 1759336 h 2259279"/>
                      <a:gd name="connsiteX5" fmla="*/ 2229547 w 2229547"/>
                      <a:gd name="connsiteY5" fmla="*/ 2175648 h 2259279"/>
                      <a:gd name="connsiteX6" fmla="*/ 2062278 w 2229547"/>
                      <a:gd name="connsiteY6" fmla="*/ 2171931 h 2259279"/>
                      <a:gd name="connsiteX7" fmla="*/ 1638533 w 2229547"/>
                      <a:gd name="connsiteY7" fmla="*/ 2097591 h 2259279"/>
                      <a:gd name="connsiteX8" fmla="*/ 1690571 w 2229547"/>
                      <a:gd name="connsiteY8" fmla="*/ 1803942 h 2259279"/>
                      <a:gd name="connsiteX9" fmla="*/ 1584324 w 2229547"/>
                      <a:gd name="connsiteY9" fmla="*/ 1835304 h 2259279"/>
                      <a:gd name="connsiteX10" fmla="*/ 1530736 w 2229547"/>
                      <a:gd name="connsiteY10" fmla="*/ 1447102 h 2259279"/>
                      <a:gd name="connsiteX11" fmla="*/ 1462048 w 2229547"/>
                      <a:gd name="connsiteY11" fmla="*/ 1478620 h 2259279"/>
                      <a:gd name="connsiteX12" fmla="*/ 1445243 w 2229547"/>
                      <a:gd name="connsiteY12" fmla="*/ 1328156 h 2259279"/>
                      <a:gd name="connsiteX13" fmla="*/ 1129990 w 2229547"/>
                      <a:gd name="connsiteY13" fmla="*/ 687194 h 2259279"/>
                      <a:gd name="connsiteX14" fmla="*/ 0 w 2229547"/>
                      <a:gd name="connsiteY14" fmla="*/ 951106 h 2259279"/>
                      <a:gd name="connsiteX15" fmla="*/ 386576 w 2229547"/>
                      <a:gd name="connsiteY15" fmla="*/ 0 h 2259279"/>
                      <a:gd name="connsiteX0" fmla="*/ 386576 w 2229547"/>
                      <a:gd name="connsiteY0" fmla="*/ 0 h 2263951"/>
                      <a:gd name="connsiteX1" fmla="*/ 1486829 w 2229547"/>
                      <a:gd name="connsiteY1" fmla="*/ 289932 h 2263951"/>
                      <a:gd name="connsiteX2" fmla="*/ 1783497 w 2229547"/>
                      <a:gd name="connsiteY2" fmla="*/ 997336 h 2263951"/>
                      <a:gd name="connsiteX3" fmla="*/ 2073430 w 2229547"/>
                      <a:gd name="connsiteY3" fmla="*/ 1688713 h 2263951"/>
                      <a:gd name="connsiteX4" fmla="*/ 2054844 w 2229547"/>
                      <a:gd name="connsiteY4" fmla="*/ 1759336 h 2263951"/>
                      <a:gd name="connsiteX5" fmla="*/ 2229547 w 2229547"/>
                      <a:gd name="connsiteY5" fmla="*/ 2175648 h 2263951"/>
                      <a:gd name="connsiteX6" fmla="*/ 2062278 w 2229547"/>
                      <a:gd name="connsiteY6" fmla="*/ 2171931 h 2263951"/>
                      <a:gd name="connsiteX7" fmla="*/ 1638533 w 2229547"/>
                      <a:gd name="connsiteY7" fmla="*/ 2097591 h 2263951"/>
                      <a:gd name="connsiteX8" fmla="*/ 1690571 w 2229547"/>
                      <a:gd name="connsiteY8" fmla="*/ 1803942 h 2263951"/>
                      <a:gd name="connsiteX9" fmla="*/ 1584324 w 2229547"/>
                      <a:gd name="connsiteY9" fmla="*/ 1835304 h 2263951"/>
                      <a:gd name="connsiteX10" fmla="*/ 1530736 w 2229547"/>
                      <a:gd name="connsiteY10" fmla="*/ 1447102 h 2263951"/>
                      <a:gd name="connsiteX11" fmla="*/ 1462048 w 2229547"/>
                      <a:gd name="connsiteY11" fmla="*/ 1478620 h 2263951"/>
                      <a:gd name="connsiteX12" fmla="*/ 1445243 w 2229547"/>
                      <a:gd name="connsiteY12" fmla="*/ 1328156 h 2263951"/>
                      <a:gd name="connsiteX13" fmla="*/ 1129990 w 2229547"/>
                      <a:gd name="connsiteY13" fmla="*/ 687194 h 2263951"/>
                      <a:gd name="connsiteX14" fmla="*/ 0 w 2229547"/>
                      <a:gd name="connsiteY14" fmla="*/ 951106 h 2263951"/>
                      <a:gd name="connsiteX15" fmla="*/ 386576 w 2229547"/>
                      <a:gd name="connsiteY15" fmla="*/ 0 h 2263951"/>
                      <a:gd name="connsiteX0" fmla="*/ 386576 w 2229612"/>
                      <a:gd name="connsiteY0" fmla="*/ 0 h 2263951"/>
                      <a:gd name="connsiteX1" fmla="*/ 1486829 w 2229612"/>
                      <a:gd name="connsiteY1" fmla="*/ 289932 h 2263951"/>
                      <a:gd name="connsiteX2" fmla="*/ 1783497 w 2229612"/>
                      <a:gd name="connsiteY2" fmla="*/ 997336 h 2263951"/>
                      <a:gd name="connsiteX3" fmla="*/ 2073430 w 2229612"/>
                      <a:gd name="connsiteY3" fmla="*/ 1688713 h 2263951"/>
                      <a:gd name="connsiteX4" fmla="*/ 2054844 w 2229612"/>
                      <a:gd name="connsiteY4" fmla="*/ 1759336 h 2263951"/>
                      <a:gd name="connsiteX5" fmla="*/ 2229547 w 2229612"/>
                      <a:gd name="connsiteY5" fmla="*/ 2175648 h 2263951"/>
                      <a:gd name="connsiteX6" fmla="*/ 2062278 w 2229612"/>
                      <a:gd name="connsiteY6" fmla="*/ 2171931 h 2263951"/>
                      <a:gd name="connsiteX7" fmla="*/ 1638533 w 2229612"/>
                      <a:gd name="connsiteY7" fmla="*/ 2097591 h 2263951"/>
                      <a:gd name="connsiteX8" fmla="*/ 1690571 w 2229612"/>
                      <a:gd name="connsiteY8" fmla="*/ 1803942 h 2263951"/>
                      <a:gd name="connsiteX9" fmla="*/ 1584324 w 2229612"/>
                      <a:gd name="connsiteY9" fmla="*/ 1835304 h 2263951"/>
                      <a:gd name="connsiteX10" fmla="*/ 1530736 w 2229612"/>
                      <a:gd name="connsiteY10" fmla="*/ 1447102 h 2263951"/>
                      <a:gd name="connsiteX11" fmla="*/ 1462048 w 2229612"/>
                      <a:gd name="connsiteY11" fmla="*/ 1478620 h 2263951"/>
                      <a:gd name="connsiteX12" fmla="*/ 1445243 w 2229612"/>
                      <a:gd name="connsiteY12" fmla="*/ 1328156 h 2263951"/>
                      <a:gd name="connsiteX13" fmla="*/ 1129990 w 2229612"/>
                      <a:gd name="connsiteY13" fmla="*/ 687194 h 2263951"/>
                      <a:gd name="connsiteX14" fmla="*/ 0 w 2229612"/>
                      <a:gd name="connsiteY14" fmla="*/ 951106 h 2263951"/>
                      <a:gd name="connsiteX15" fmla="*/ 386576 w 2229612"/>
                      <a:gd name="connsiteY15" fmla="*/ 0 h 2263951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30736 w 2229612"/>
                      <a:gd name="connsiteY10" fmla="*/ 1447102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386576 w 2229612"/>
                      <a:gd name="connsiteY0" fmla="*/ 0 h 2273647"/>
                      <a:gd name="connsiteX1" fmla="*/ 1486829 w 2229612"/>
                      <a:gd name="connsiteY1" fmla="*/ 289932 h 2273647"/>
                      <a:gd name="connsiteX2" fmla="*/ 1783497 w 2229612"/>
                      <a:gd name="connsiteY2" fmla="*/ 997336 h 2273647"/>
                      <a:gd name="connsiteX3" fmla="*/ 2073430 w 2229612"/>
                      <a:gd name="connsiteY3" fmla="*/ 1688713 h 2273647"/>
                      <a:gd name="connsiteX4" fmla="*/ 2054844 w 2229612"/>
                      <a:gd name="connsiteY4" fmla="*/ 1759336 h 2273647"/>
                      <a:gd name="connsiteX5" fmla="*/ 2229547 w 2229612"/>
                      <a:gd name="connsiteY5" fmla="*/ 2175648 h 2273647"/>
                      <a:gd name="connsiteX6" fmla="*/ 2062278 w 2229612"/>
                      <a:gd name="connsiteY6" fmla="*/ 2171931 h 2273647"/>
                      <a:gd name="connsiteX7" fmla="*/ 1610877 w 2229612"/>
                      <a:gd name="connsiteY7" fmla="*/ 2137816 h 2273647"/>
                      <a:gd name="connsiteX8" fmla="*/ 1690571 w 2229612"/>
                      <a:gd name="connsiteY8" fmla="*/ 1803942 h 2273647"/>
                      <a:gd name="connsiteX9" fmla="*/ 1584324 w 2229612"/>
                      <a:gd name="connsiteY9" fmla="*/ 1835304 h 2273647"/>
                      <a:gd name="connsiteX10" fmla="*/ 1541868 w 2229612"/>
                      <a:gd name="connsiteY10" fmla="*/ 1442103 h 2273647"/>
                      <a:gd name="connsiteX11" fmla="*/ 1462048 w 2229612"/>
                      <a:gd name="connsiteY11" fmla="*/ 1478620 h 2273647"/>
                      <a:gd name="connsiteX12" fmla="*/ 1445243 w 2229612"/>
                      <a:gd name="connsiteY12" fmla="*/ 1328156 h 2273647"/>
                      <a:gd name="connsiteX13" fmla="*/ 1129990 w 2229612"/>
                      <a:gd name="connsiteY13" fmla="*/ 687194 h 2273647"/>
                      <a:gd name="connsiteX14" fmla="*/ 0 w 2229612"/>
                      <a:gd name="connsiteY14" fmla="*/ 951106 h 2273647"/>
                      <a:gd name="connsiteX15" fmla="*/ 386576 w 2229612"/>
                      <a:gd name="connsiteY15" fmla="*/ 0 h 2273647"/>
                      <a:gd name="connsiteX0" fmla="*/ 401979 w 2229612"/>
                      <a:gd name="connsiteY0" fmla="*/ 0 h 2289833"/>
                      <a:gd name="connsiteX1" fmla="*/ 1486829 w 2229612"/>
                      <a:gd name="connsiteY1" fmla="*/ 306118 h 2289833"/>
                      <a:gd name="connsiteX2" fmla="*/ 1783497 w 2229612"/>
                      <a:gd name="connsiteY2" fmla="*/ 1013522 h 2289833"/>
                      <a:gd name="connsiteX3" fmla="*/ 2073430 w 2229612"/>
                      <a:gd name="connsiteY3" fmla="*/ 1704899 h 2289833"/>
                      <a:gd name="connsiteX4" fmla="*/ 2054844 w 2229612"/>
                      <a:gd name="connsiteY4" fmla="*/ 1775522 h 2289833"/>
                      <a:gd name="connsiteX5" fmla="*/ 2229547 w 2229612"/>
                      <a:gd name="connsiteY5" fmla="*/ 2191834 h 2289833"/>
                      <a:gd name="connsiteX6" fmla="*/ 2062278 w 2229612"/>
                      <a:gd name="connsiteY6" fmla="*/ 2188117 h 2289833"/>
                      <a:gd name="connsiteX7" fmla="*/ 1610877 w 2229612"/>
                      <a:gd name="connsiteY7" fmla="*/ 2154002 h 2289833"/>
                      <a:gd name="connsiteX8" fmla="*/ 1690571 w 2229612"/>
                      <a:gd name="connsiteY8" fmla="*/ 1820128 h 2289833"/>
                      <a:gd name="connsiteX9" fmla="*/ 1584324 w 2229612"/>
                      <a:gd name="connsiteY9" fmla="*/ 1851490 h 2289833"/>
                      <a:gd name="connsiteX10" fmla="*/ 1541868 w 2229612"/>
                      <a:gd name="connsiteY10" fmla="*/ 1458289 h 2289833"/>
                      <a:gd name="connsiteX11" fmla="*/ 1462048 w 2229612"/>
                      <a:gd name="connsiteY11" fmla="*/ 1494806 h 2289833"/>
                      <a:gd name="connsiteX12" fmla="*/ 1445243 w 2229612"/>
                      <a:gd name="connsiteY12" fmla="*/ 1344342 h 2289833"/>
                      <a:gd name="connsiteX13" fmla="*/ 1129990 w 2229612"/>
                      <a:gd name="connsiteY13" fmla="*/ 703380 h 2289833"/>
                      <a:gd name="connsiteX14" fmla="*/ 0 w 2229612"/>
                      <a:gd name="connsiteY14" fmla="*/ 967292 h 2289833"/>
                      <a:gd name="connsiteX15" fmla="*/ 401979 w 2229612"/>
                      <a:gd name="connsiteY15" fmla="*/ 0 h 2289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29612" h="2289833">
                        <a:moveTo>
                          <a:pt x="401979" y="0"/>
                        </a:moveTo>
                        <a:cubicBezTo>
                          <a:pt x="646066" y="286215"/>
                          <a:pt x="1120078" y="209474"/>
                          <a:pt x="1486829" y="306118"/>
                        </a:cubicBezTo>
                        <a:cubicBezTo>
                          <a:pt x="1585718" y="541919"/>
                          <a:pt x="1643720" y="800023"/>
                          <a:pt x="1783497" y="1013522"/>
                        </a:cubicBezTo>
                        <a:cubicBezTo>
                          <a:pt x="1969351" y="1203093"/>
                          <a:pt x="1939615" y="1515328"/>
                          <a:pt x="2073430" y="1704899"/>
                        </a:cubicBezTo>
                        <a:cubicBezTo>
                          <a:pt x="2085820" y="1743309"/>
                          <a:pt x="2061039" y="1751981"/>
                          <a:pt x="2054844" y="1775522"/>
                        </a:cubicBezTo>
                        <a:cubicBezTo>
                          <a:pt x="2176268" y="1899425"/>
                          <a:pt x="2231793" y="2075288"/>
                          <a:pt x="2229547" y="2191834"/>
                        </a:cubicBezTo>
                        <a:cubicBezTo>
                          <a:pt x="2166356" y="2216615"/>
                          <a:pt x="2114318" y="2233961"/>
                          <a:pt x="2062278" y="2188117"/>
                        </a:cubicBezTo>
                        <a:cubicBezTo>
                          <a:pt x="1948289" y="2411142"/>
                          <a:pt x="1639683" y="2205422"/>
                          <a:pt x="1610877" y="2154002"/>
                        </a:cubicBezTo>
                        <a:cubicBezTo>
                          <a:pt x="1518894" y="2062324"/>
                          <a:pt x="1629859" y="1888274"/>
                          <a:pt x="1690571" y="1820128"/>
                        </a:cubicBezTo>
                        <a:cubicBezTo>
                          <a:pt x="1655155" y="1830582"/>
                          <a:pt x="1632440" y="1796586"/>
                          <a:pt x="1584324" y="1851490"/>
                        </a:cubicBezTo>
                        <a:cubicBezTo>
                          <a:pt x="1626451" y="1581382"/>
                          <a:pt x="1555497" y="1590865"/>
                          <a:pt x="1541868" y="1458289"/>
                        </a:cubicBezTo>
                        <a:cubicBezTo>
                          <a:pt x="1499922" y="1440220"/>
                          <a:pt x="1484944" y="1484300"/>
                          <a:pt x="1462048" y="1494806"/>
                        </a:cubicBezTo>
                        <a:lnTo>
                          <a:pt x="1445243" y="1344342"/>
                        </a:lnTo>
                        <a:cubicBezTo>
                          <a:pt x="1429369" y="985722"/>
                          <a:pt x="1246225" y="749766"/>
                          <a:pt x="1129990" y="703380"/>
                        </a:cubicBezTo>
                        <a:lnTo>
                          <a:pt x="0" y="967292"/>
                        </a:lnTo>
                        <a:lnTo>
                          <a:pt x="401979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3" name="Rectángulo 4">
                    <a:extLst>
                      <a:ext uri="{FF2B5EF4-FFF2-40B4-BE49-F238E27FC236}">
                        <a16:creationId xmlns:a16="http://schemas.microsoft.com/office/drawing/2014/main" id="{2D350CCD-F97D-5D46-B80C-00F5599CD709}"/>
                      </a:ext>
                    </a:extLst>
                  </p:cNvPr>
                  <p:cNvSpPr/>
                  <p:nvPr/>
                </p:nvSpPr>
                <p:spPr>
                  <a:xfrm rot="300000">
                    <a:off x="3809699" y="4497967"/>
                    <a:ext cx="2363326" cy="2094853"/>
                  </a:xfrm>
                  <a:custGeom>
                    <a:avLst/>
                    <a:gdLst>
                      <a:gd name="connsiteX0" fmla="*/ 0 w 1676400"/>
                      <a:gd name="connsiteY0" fmla="*/ 0 h 1754621"/>
                      <a:gd name="connsiteX1" fmla="*/ 1676400 w 1676400"/>
                      <a:gd name="connsiteY1" fmla="*/ 0 h 1754621"/>
                      <a:gd name="connsiteX2" fmla="*/ 1676400 w 1676400"/>
                      <a:gd name="connsiteY2" fmla="*/ 1754621 h 1754621"/>
                      <a:gd name="connsiteX3" fmla="*/ 0 w 1676400"/>
                      <a:gd name="connsiteY3" fmla="*/ 1754621 h 1754621"/>
                      <a:gd name="connsiteX4" fmla="*/ 0 w 1676400"/>
                      <a:gd name="connsiteY4" fmla="*/ 0 h 1754621"/>
                      <a:gd name="connsiteX0" fmla="*/ 0 w 1676400"/>
                      <a:gd name="connsiteY0" fmla="*/ 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0 w 1676400"/>
                      <a:gd name="connsiteY5" fmla="*/ 0 h 1754621"/>
                      <a:gd name="connsiteX0" fmla="*/ 748146 w 1676400"/>
                      <a:gd name="connsiteY0" fmla="*/ 609600 h 1754621"/>
                      <a:gd name="connsiteX1" fmla="*/ 1136073 w 1676400"/>
                      <a:gd name="connsiteY1" fmla="*/ 13856 h 1754621"/>
                      <a:gd name="connsiteX2" fmla="*/ 1676400 w 1676400"/>
                      <a:gd name="connsiteY2" fmla="*/ 0 h 1754621"/>
                      <a:gd name="connsiteX3" fmla="*/ 1676400 w 1676400"/>
                      <a:gd name="connsiteY3" fmla="*/ 1754621 h 1754621"/>
                      <a:gd name="connsiteX4" fmla="*/ 0 w 1676400"/>
                      <a:gd name="connsiteY4" fmla="*/ 1754621 h 1754621"/>
                      <a:gd name="connsiteX5" fmla="*/ 748146 w 1676400"/>
                      <a:gd name="connsiteY5" fmla="*/ 609600 h 1754621"/>
                      <a:gd name="connsiteX0" fmla="*/ 748146 w 1676400"/>
                      <a:gd name="connsiteY0" fmla="*/ 595744 h 1740765"/>
                      <a:gd name="connsiteX1" fmla="*/ 1136073 w 1676400"/>
                      <a:gd name="connsiteY1" fmla="*/ 0 h 1740765"/>
                      <a:gd name="connsiteX2" fmla="*/ 1648691 w 1676400"/>
                      <a:gd name="connsiteY2" fmla="*/ 304799 h 1740765"/>
                      <a:gd name="connsiteX3" fmla="*/ 1676400 w 1676400"/>
                      <a:gd name="connsiteY3" fmla="*/ 1740765 h 1740765"/>
                      <a:gd name="connsiteX4" fmla="*/ 0 w 1676400"/>
                      <a:gd name="connsiteY4" fmla="*/ 1740765 h 1740765"/>
                      <a:gd name="connsiteX5" fmla="*/ 748146 w 1676400"/>
                      <a:gd name="connsiteY5" fmla="*/ 595744 h 1740765"/>
                      <a:gd name="connsiteX0" fmla="*/ 595746 w 1524000"/>
                      <a:gd name="connsiteY0" fmla="*/ 595744 h 1740765"/>
                      <a:gd name="connsiteX1" fmla="*/ 983673 w 1524000"/>
                      <a:gd name="connsiteY1" fmla="*/ 0 h 1740765"/>
                      <a:gd name="connsiteX2" fmla="*/ 1496291 w 1524000"/>
                      <a:gd name="connsiteY2" fmla="*/ 304799 h 1740765"/>
                      <a:gd name="connsiteX3" fmla="*/ 1524000 w 1524000"/>
                      <a:gd name="connsiteY3" fmla="*/ 1740765 h 1740765"/>
                      <a:gd name="connsiteX4" fmla="*/ 0 w 1524000"/>
                      <a:gd name="connsiteY4" fmla="*/ 1269710 h 1740765"/>
                      <a:gd name="connsiteX5" fmla="*/ 595746 w 1524000"/>
                      <a:gd name="connsiteY5" fmla="*/ 595744 h 1740765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457200 w 1496291"/>
                      <a:gd name="connsiteY3" fmla="*/ 1657637 h 1657637"/>
                      <a:gd name="connsiteX4" fmla="*/ 0 w 1496291"/>
                      <a:gd name="connsiteY4" fmla="*/ 1269710 h 1657637"/>
                      <a:gd name="connsiteX5" fmla="*/ 595746 w 1496291"/>
                      <a:gd name="connsiteY5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457200 w 1496291"/>
                      <a:gd name="connsiteY4" fmla="*/ 1657637 h 1657637"/>
                      <a:gd name="connsiteX5" fmla="*/ 0 w 1496291"/>
                      <a:gd name="connsiteY5" fmla="*/ 1269710 h 1657637"/>
                      <a:gd name="connsiteX6" fmla="*/ 595746 w 1496291"/>
                      <a:gd name="connsiteY6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595746 w 1496291"/>
                      <a:gd name="connsiteY7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03214 w 1496291"/>
                      <a:gd name="connsiteY7" fmla="*/ 924870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657637"/>
                      <a:gd name="connsiteX1" fmla="*/ 983673 w 1496291"/>
                      <a:gd name="connsiteY1" fmla="*/ 0 h 1657637"/>
                      <a:gd name="connsiteX2" fmla="*/ 1496291 w 1496291"/>
                      <a:gd name="connsiteY2" fmla="*/ 304799 h 1657637"/>
                      <a:gd name="connsiteX3" fmla="*/ 1235065 w 1496291"/>
                      <a:gd name="connsiteY3" fmla="*/ 649154 h 1657637"/>
                      <a:gd name="connsiteX4" fmla="*/ 676653 w 1496291"/>
                      <a:gd name="connsiteY4" fmla="*/ 1368110 h 1657637"/>
                      <a:gd name="connsiteX5" fmla="*/ 457200 w 1496291"/>
                      <a:gd name="connsiteY5" fmla="*/ 1657637 h 1657637"/>
                      <a:gd name="connsiteX6" fmla="*/ 0 w 1496291"/>
                      <a:gd name="connsiteY6" fmla="*/ 1269710 h 1657637"/>
                      <a:gd name="connsiteX7" fmla="*/ 393956 w 1496291"/>
                      <a:gd name="connsiteY7" fmla="*/ 991182 h 1657637"/>
                      <a:gd name="connsiteX8" fmla="*/ 595746 w 1496291"/>
                      <a:gd name="connsiteY8" fmla="*/ 595744 h 1657637"/>
                      <a:gd name="connsiteX0" fmla="*/ 595746 w 1496291"/>
                      <a:gd name="connsiteY0" fmla="*/ 595744 h 1584346"/>
                      <a:gd name="connsiteX1" fmla="*/ 983673 w 1496291"/>
                      <a:gd name="connsiteY1" fmla="*/ 0 h 1584346"/>
                      <a:gd name="connsiteX2" fmla="*/ 1496291 w 1496291"/>
                      <a:gd name="connsiteY2" fmla="*/ 304799 h 1584346"/>
                      <a:gd name="connsiteX3" fmla="*/ 1235065 w 1496291"/>
                      <a:gd name="connsiteY3" fmla="*/ 649154 h 1584346"/>
                      <a:gd name="connsiteX4" fmla="*/ 676653 w 1496291"/>
                      <a:gd name="connsiteY4" fmla="*/ 1368110 h 1584346"/>
                      <a:gd name="connsiteX5" fmla="*/ 439749 w 1496291"/>
                      <a:gd name="connsiteY5" fmla="*/ 1584346 h 1584346"/>
                      <a:gd name="connsiteX6" fmla="*/ 0 w 1496291"/>
                      <a:gd name="connsiteY6" fmla="*/ 1269710 h 1584346"/>
                      <a:gd name="connsiteX7" fmla="*/ 393956 w 1496291"/>
                      <a:gd name="connsiteY7" fmla="*/ 991182 h 1584346"/>
                      <a:gd name="connsiteX8" fmla="*/ 595746 w 1496291"/>
                      <a:gd name="connsiteY8" fmla="*/ 595744 h 1584346"/>
                      <a:gd name="connsiteX0" fmla="*/ 595746 w 1496291"/>
                      <a:gd name="connsiteY0" fmla="*/ 595744 h 1600128"/>
                      <a:gd name="connsiteX1" fmla="*/ 983673 w 1496291"/>
                      <a:gd name="connsiteY1" fmla="*/ 0 h 1600128"/>
                      <a:gd name="connsiteX2" fmla="*/ 1496291 w 1496291"/>
                      <a:gd name="connsiteY2" fmla="*/ 304799 h 1600128"/>
                      <a:gd name="connsiteX3" fmla="*/ 1235065 w 1496291"/>
                      <a:gd name="connsiteY3" fmla="*/ 649154 h 1600128"/>
                      <a:gd name="connsiteX4" fmla="*/ 676653 w 1496291"/>
                      <a:gd name="connsiteY4" fmla="*/ 1368110 h 1600128"/>
                      <a:gd name="connsiteX5" fmla="*/ 439749 w 1496291"/>
                      <a:gd name="connsiteY5" fmla="*/ 1584346 h 1600128"/>
                      <a:gd name="connsiteX6" fmla="*/ 0 w 1496291"/>
                      <a:gd name="connsiteY6" fmla="*/ 1269710 h 1600128"/>
                      <a:gd name="connsiteX7" fmla="*/ 393956 w 1496291"/>
                      <a:gd name="connsiteY7" fmla="*/ 991182 h 1600128"/>
                      <a:gd name="connsiteX8" fmla="*/ 595746 w 1496291"/>
                      <a:gd name="connsiteY8" fmla="*/ 595744 h 1600128"/>
                      <a:gd name="connsiteX0" fmla="*/ 601977 w 1502522"/>
                      <a:gd name="connsiteY0" fmla="*/ 595744 h 1598928"/>
                      <a:gd name="connsiteX1" fmla="*/ 989904 w 1502522"/>
                      <a:gd name="connsiteY1" fmla="*/ 0 h 1598928"/>
                      <a:gd name="connsiteX2" fmla="*/ 1502522 w 1502522"/>
                      <a:gd name="connsiteY2" fmla="*/ 304799 h 1598928"/>
                      <a:gd name="connsiteX3" fmla="*/ 1241296 w 1502522"/>
                      <a:gd name="connsiteY3" fmla="*/ 649154 h 1598928"/>
                      <a:gd name="connsiteX4" fmla="*/ 682884 w 1502522"/>
                      <a:gd name="connsiteY4" fmla="*/ 1368110 h 1598928"/>
                      <a:gd name="connsiteX5" fmla="*/ 445980 w 1502522"/>
                      <a:gd name="connsiteY5" fmla="*/ 1584346 h 1598928"/>
                      <a:gd name="connsiteX6" fmla="*/ 6231 w 1502522"/>
                      <a:gd name="connsiteY6" fmla="*/ 1269710 h 1598928"/>
                      <a:gd name="connsiteX7" fmla="*/ 400187 w 1502522"/>
                      <a:gd name="connsiteY7" fmla="*/ 991182 h 1598928"/>
                      <a:gd name="connsiteX8" fmla="*/ 601977 w 1502522"/>
                      <a:gd name="connsiteY8" fmla="*/ 595744 h 1598928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602365 w 1502910"/>
                      <a:gd name="connsiteY8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602365 w 1502910"/>
                      <a:gd name="connsiteY9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15748 w 1502910"/>
                      <a:gd name="connsiteY9" fmla="*/ 753856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439388 w 1502910"/>
                      <a:gd name="connsiteY5" fmla="*/ 1591326 h 1605654"/>
                      <a:gd name="connsiteX6" fmla="*/ 6619 w 1502910"/>
                      <a:gd name="connsiteY6" fmla="*/ 1269710 h 1605654"/>
                      <a:gd name="connsiteX7" fmla="*/ 400575 w 1502910"/>
                      <a:gd name="connsiteY7" fmla="*/ 991182 h 1605654"/>
                      <a:gd name="connsiteX8" fmla="*/ 452927 w 1502910"/>
                      <a:gd name="connsiteY8" fmla="*/ 882989 h 1605654"/>
                      <a:gd name="connsiteX9" fmla="*/ 543669 w 1502910"/>
                      <a:gd name="connsiteY9" fmla="*/ 858558 h 1605654"/>
                      <a:gd name="connsiteX10" fmla="*/ 602365 w 1502910"/>
                      <a:gd name="connsiteY10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51872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52927 w 1502910"/>
                      <a:gd name="connsiteY9" fmla="*/ 882989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602365 w 1502910"/>
                      <a:gd name="connsiteY0" fmla="*/ 595744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602365 w 1502910"/>
                      <a:gd name="connsiteY11" fmla="*/ 595744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22240 w 1502910"/>
                      <a:gd name="connsiteY11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700722 w 1502910"/>
                      <a:gd name="connsiteY11" fmla="*/ 649154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868246 w 1502910"/>
                      <a:gd name="connsiteY11" fmla="*/ 554922 h 1605654"/>
                      <a:gd name="connsiteX12" fmla="*/ 822240 w 1502910"/>
                      <a:gd name="connsiteY12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96020 w 1502910"/>
                      <a:gd name="connsiteY11" fmla="*/ 799227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868246 w 1502910"/>
                      <a:gd name="connsiteY12" fmla="*/ 554922 h 1605654"/>
                      <a:gd name="connsiteX13" fmla="*/ 822240 w 1502910"/>
                      <a:gd name="connsiteY13" fmla="*/ 473591 h 1605654"/>
                      <a:gd name="connsiteX0" fmla="*/ 822240 w 1502910"/>
                      <a:gd name="connsiteY0" fmla="*/ 473591 h 1605654"/>
                      <a:gd name="connsiteX1" fmla="*/ 990292 w 1502910"/>
                      <a:gd name="connsiteY1" fmla="*/ 0 h 1605654"/>
                      <a:gd name="connsiteX2" fmla="*/ 1502910 w 1502910"/>
                      <a:gd name="connsiteY2" fmla="*/ 304799 h 1605654"/>
                      <a:gd name="connsiteX3" fmla="*/ 1241684 w 1502910"/>
                      <a:gd name="connsiteY3" fmla="*/ 649154 h 1605654"/>
                      <a:gd name="connsiteX4" fmla="*/ 683272 w 1502910"/>
                      <a:gd name="connsiteY4" fmla="*/ 1368110 h 1605654"/>
                      <a:gd name="connsiteX5" fmla="*/ 592530 w 1502910"/>
                      <a:gd name="connsiteY5" fmla="*/ 1403010 h 1605654"/>
                      <a:gd name="connsiteX6" fmla="*/ 439388 w 1502910"/>
                      <a:gd name="connsiteY6" fmla="*/ 1591326 h 1605654"/>
                      <a:gd name="connsiteX7" fmla="*/ 6619 w 1502910"/>
                      <a:gd name="connsiteY7" fmla="*/ 1269710 h 1605654"/>
                      <a:gd name="connsiteX8" fmla="*/ 400575 w 1502910"/>
                      <a:gd name="connsiteY8" fmla="*/ 991182 h 1605654"/>
                      <a:gd name="connsiteX9" fmla="*/ 425006 w 1502910"/>
                      <a:gd name="connsiteY9" fmla="*/ 903930 h 1605654"/>
                      <a:gd name="connsiteX10" fmla="*/ 543669 w 1502910"/>
                      <a:gd name="connsiteY10" fmla="*/ 858558 h 1605654"/>
                      <a:gd name="connsiteX11" fmla="*/ 543669 w 1502910"/>
                      <a:gd name="connsiteY11" fmla="*/ 806208 h 1605654"/>
                      <a:gd name="connsiteX12" fmla="*/ 934558 w 1502910"/>
                      <a:gd name="connsiteY12" fmla="*/ 516531 h 1605654"/>
                      <a:gd name="connsiteX13" fmla="*/ 822240 w 1502910"/>
                      <a:gd name="connsiteY13" fmla="*/ 473591 h 1605654"/>
                      <a:gd name="connsiteX0" fmla="*/ 824072 w 1504742"/>
                      <a:gd name="connsiteY0" fmla="*/ 473591 h 1610785"/>
                      <a:gd name="connsiteX1" fmla="*/ 992124 w 1504742"/>
                      <a:gd name="connsiteY1" fmla="*/ 0 h 1610785"/>
                      <a:gd name="connsiteX2" fmla="*/ 1504742 w 1504742"/>
                      <a:gd name="connsiteY2" fmla="*/ 304799 h 1610785"/>
                      <a:gd name="connsiteX3" fmla="*/ 1243516 w 1504742"/>
                      <a:gd name="connsiteY3" fmla="*/ 649154 h 1610785"/>
                      <a:gd name="connsiteX4" fmla="*/ 685104 w 1504742"/>
                      <a:gd name="connsiteY4" fmla="*/ 1368110 h 1610785"/>
                      <a:gd name="connsiteX5" fmla="*/ 594362 w 1504742"/>
                      <a:gd name="connsiteY5" fmla="*/ 1403010 h 1610785"/>
                      <a:gd name="connsiteX6" fmla="*/ 441220 w 1504742"/>
                      <a:gd name="connsiteY6" fmla="*/ 1591326 h 1610785"/>
                      <a:gd name="connsiteX7" fmla="*/ 156850 w 1504742"/>
                      <a:gd name="connsiteY7" fmla="*/ 1568450 h 1610785"/>
                      <a:gd name="connsiteX8" fmla="*/ 8451 w 1504742"/>
                      <a:gd name="connsiteY8" fmla="*/ 1269710 h 1610785"/>
                      <a:gd name="connsiteX9" fmla="*/ 402407 w 1504742"/>
                      <a:gd name="connsiteY9" fmla="*/ 991182 h 1610785"/>
                      <a:gd name="connsiteX10" fmla="*/ 426838 w 1504742"/>
                      <a:gd name="connsiteY10" fmla="*/ 903930 h 1610785"/>
                      <a:gd name="connsiteX11" fmla="*/ 545501 w 1504742"/>
                      <a:gd name="connsiteY11" fmla="*/ 858558 h 1610785"/>
                      <a:gd name="connsiteX12" fmla="*/ 545501 w 1504742"/>
                      <a:gd name="connsiteY12" fmla="*/ 806208 h 1610785"/>
                      <a:gd name="connsiteX13" fmla="*/ 936390 w 1504742"/>
                      <a:gd name="connsiteY13" fmla="*/ 516531 h 1610785"/>
                      <a:gd name="connsiteX14" fmla="*/ 824072 w 1504742"/>
                      <a:gd name="connsiteY14" fmla="*/ 473591 h 1610785"/>
                      <a:gd name="connsiteX0" fmla="*/ 826575 w 1507245"/>
                      <a:gd name="connsiteY0" fmla="*/ 473591 h 1610785"/>
                      <a:gd name="connsiteX1" fmla="*/ 994627 w 1507245"/>
                      <a:gd name="connsiteY1" fmla="*/ 0 h 1610785"/>
                      <a:gd name="connsiteX2" fmla="*/ 1507245 w 1507245"/>
                      <a:gd name="connsiteY2" fmla="*/ 304799 h 1610785"/>
                      <a:gd name="connsiteX3" fmla="*/ 1246019 w 1507245"/>
                      <a:gd name="connsiteY3" fmla="*/ 649154 h 1610785"/>
                      <a:gd name="connsiteX4" fmla="*/ 687607 w 1507245"/>
                      <a:gd name="connsiteY4" fmla="*/ 1368110 h 1610785"/>
                      <a:gd name="connsiteX5" fmla="*/ 596865 w 1507245"/>
                      <a:gd name="connsiteY5" fmla="*/ 1403010 h 1610785"/>
                      <a:gd name="connsiteX6" fmla="*/ 443723 w 1507245"/>
                      <a:gd name="connsiteY6" fmla="*/ 1591326 h 1610785"/>
                      <a:gd name="connsiteX7" fmla="*/ 159353 w 1507245"/>
                      <a:gd name="connsiteY7" fmla="*/ 1568450 h 1610785"/>
                      <a:gd name="connsiteX8" fmla="*/ 10954 w 1507245"/>
                      <a:gd name="connsiteY8" fmla="*/ 1269710 h 1610785"/>
                      <a:gd name="connsiteX9" fmla="*/ 404910 w 1507245"/>
                      <a:gd name="connsiteY9" fmla="*/ 991182 h 1610785"/>
                      <a:gd name="connsiteX10" fmla="*/ 429341 w 1507245"/>
                      <a:gd name="connsiteY10" fmla="*/ 903930 h 1610785"/>
                      <a:gd name="connsiteX11" fmla="*/ 548004 w 1507245"/>
                      <a:gd name="connsiteY11" fmla="*/ 858558 h 1610785"/>
                      <a:gd name="connsiteX12" fmla="*/ 548004 w 1507245"/>
                      <a:gd name="connsiteY12" fmla="*/ 806208 h 1610785"/>
                      <a:gd name="connsiteX13" fmla="*/ 938893 w 1507245"/>
                      <a:gd name="connsiteY13" fmla="*/ 516531 h 1610785"/>
                      <a:gd name="connsiteX14" fmla="*/ 826575 w 1507245"/>
                      <a:gd name="connsiteY14" fmla="*/ 473591 h 1610785"/>
                      <a:gd name="connsiteX0" fmla="*/ 824137 w 1504807"/>
                      <a:gd name="connsiteY0" fmla="*/ 473591 h 1618430"/>
                      <a:gd name="connsiteX1" fmla="*/ 992189 w 1504807"/>
                      <a:gd name="connsiteY1" fmla="*/ 0 h 1618430"/>
                      <a:gd name="connsiteX2" fmla="*/ 1504807 w 1504807"/>
                      <a:gd name="connsiteY2" fmla="*/ 304799 h 1618430"/>
                      <a:gd name="connsiteX3" fmla="*/ 1243581 w 1504807"/>
                      <a:gd name="connsiteY3" fmla="*/ 649154 h 1618430"/>
                      <a:gd name="connsiteX4" fmla="*/ 685169 w 1504807"/>
                      <a:gd name="connsiteY4" fmla="*/ 1368110 h 1618430"/>
                      <a:gd name="connsiteX5" fmla="*/ 594427 w 1504807"/>
                      <a:gd name="connsiteY5" fmla="*/ 1403010 h 1618430"/>
                      <a:gd name="connsiteX6" fmla="*/ 441285 w 1504807"/>
                      <a:gd name="connsiteY6" fmla="*/ 1591326 h 1618430"/>
                      <a:gd name="connsiteX7" fmla="*/ 191840 w 1504807"/>
                      <a:gd name="connsiteY7" fmla="*/ 1584325 h 1618430"/>
                      <a:gd name="connsiteX8" fmla="*/ 8516 w 1504807"/>
                      <a:gd name="connsiteY8" fmla="*/ 1269710 h 1618430"/>
                      <a:gd name="connsiteX9" fmla="*/ 402472 w 1504807"/>
                      <a:gd name="connsiteY9" fmla="*/ 991182 h 1618430"/>
                      <a:gd name="connsiteX10" fmla="*/ 426903 w 1504807"/>
                      <a:gd name="connsiteY10" fmla="*/ 903930 h 1618430"/>
                      <a:gd name="connsiteX11" fmla="*/ 545566 w 1504807"/>
                      <a:gd name="connsiteY11" fmla="*/ 858558 h 1618430"/>
                      <a:gd name="connsiteX12" fmla="*/ 545566 w 1504807"/>
                      <a:gd name="connsiteY12" fmla="*/ 806208 h 1618430"/>
                      <a:gd name="connsiteX13" fmla="*/ 936455 w 1504807"/>
                      <a:gd name="connsiteY13" fmla="*/ 516531 h 1618430"/>
                      <a:gd name="connsiteX14" fmla="*/ 824137 w 1504807"/>
                      <a:gd name="connsiteY14" fmla="*/ 473591 h 1618430"/>
                      <a:gd name="connsiteX0" fmla="*/ 824137 w 1504807"/>
                      <a:gd name="connsiteY0" fmla="*/ 473591 h 1622300"/>
                      <a:gd name="connsiteX1" fmla="*/ 992189 w 1504807"/>
                      <a:gd name="connsiteY1" fmla="*/ 0 h 1622300"/>
                      <a:gd name="connsiteX2" fmla="*/ 1504807 w 1504807"/>
                      <a:gd name="connsiteY2" fmla="*/ 304799 h 1622300"/>
                      <a:gd name="connsiteX3" fmla="*/ 1243581 w 1504807"/>
                      <a:gd name="connsiteY3" fmla="*/ 649154 h 1622300"/>
                      <a:gd name="connsiteX4" fmla="*/ 685169 w 1504807"/>
                      <a:gd name="connsiteY4" fmla="*/ 1368110 h 1622300"/>
                      <a:gd name="connsiteX5" fmla="*/ 594427 w 1504807"/>
                      <a:gd name="connsiteY5" fmla="*/ 1403010 h 1622300"/>
                      <a:gd name="connsiteX6" fmla="*/ 441285 w 1504807"/>
                      <a:gd name="connsiteY6" fmla="*/ 1591326 h 1622300"/>
                      <a:gd name="connsiteX7" fmla="*/ 191840 w 1504807"/>
                      <a:gd name="connsiteY7" fmla="*/ 1584325 h 1622300"/>
                      <a:gd name="connsiteX8" fmla="*/ 8516 w 1504807"/>
                      <a:gd name="connsiteY8" fmla="*/ 1269710 h 1622300"/>
                      <a:gd name="connsiteX9" fmla="*/ 402472 w 1504807"/>
                      <a:gd name="connsiteY9" fmla="*/ 991182 h 1622300"/>
                      <a:gd name="connsiteX10" fmla="*/ 426903 w 1504807"/>
                      <a:gd name="connsiteY10" fmla="*/ 903930 h 1622300"/>
                      <a:gd name="connsiteX11" fmla="*/ 545566 w 1504807"/>
                      <a:gd name="connsiteY11" fmla="*/ 858558 h 1622300"/>
                      <a:gd name="connsiteX12" fmla="*/ 545566 w 1504807"/>
                      <a:gd name="connsiteY12" fmla="*/ 806208 h 1622300"/>
                      <a:gd name="connsiteX13" fmla="*/ 936455 w 1504807"/>
                      <a:gd name="connsiteY13" fmla="*/ 516531 h 1622300"/>
                      <a:gd name="connsiteX14" fmla="*/ 824137 w 1504807"/>
                      <a:gd name="connsiteY14" fmla="*/ 473591 h 1622300"/>
                      <a:gd name="connsiteX0" fmla="*/ 826371 w 1507041"/>
                      <a:gd name="connsiteY0" fmla="*/ 473591 h 1622300"/>
                      <a:gd name="connsiteX1" fmla="*/ 994423 w 1507041"/>
                      <a:gd name="connsiteY1" fmla="*/ 0 h 1622300"/>
                      <a:gd name="connsiteX2" fmla="*/ 1507041 w 1507041"/>
                      <a:gd name="connsiteY2" fmla="*/ 304799 h 1622300"/>
                      <a:gd name="connsiteX3" fmla="*/ 1245815 w 1507041"/>
                      <a:gd name="connsiteY3" fmla="*/ 649154 h 1622300"/>
                      <a:gd name="connsiteX4" fmla="*/ 687403 w 1507041"/>
                      <a:gd name="connsiteY4" fmla="*/ 1368110 h 1622300"/>
                      <a:gd name="connsiteX5" fmla="*/ 596661 w 1507041"/>
                      <a:gd name="connsiteY5" fmla="*/ 1403010 h 1622300"/>
                      <a:gd name="connsiteX6" fmla="*/ 443519 w 1507041"/>
                      <a:gd name="connsiteY6" fmla="*/ 1591326 h 1622300"/>
                      <a:gd name="connsiteX7" fmla="*/ 194074 w 1507041"/>
                      <a:gd name="connsiteY7" fmla="*/ 1584325 h 1622300"/>
                      <a:gd name="connsiteX8" fmla="*/ 10750 w 1507041"/>
                      <a:gd name="connsiteY8" fmla="*/ 1269710 h 1622300"/>
                      <a:gd name="connsiteX9" fmla="*/ 404706 w 1507041"/>
                      <a:gd name="connsiteY9" fmla="*/ 991182 h 1622300"/>
                      <a:gd name="connsiteX10" fmla="*/ 429137 w 1507041"/>
                      <a:gd name="connsiteY10" fmla="*/ 903930 h 1622300"/>
                      <a:gd name="connsiteX11" fmla="*/ 547800 w 1507041"/>
                      <a:gd name="connsiteY11" fmla="*/ 858558 h 1622300"/>
                      <a:gd name="connsiteX12" fmla="*/ 547800 w 1507041"/>
                      <a:gd name="connsiteY12" fmla="*/ 806208 h 1622300"/>
                      <a:gd name="connsiteX13" fmla="*/ 938689 w 1507041"/>
                      <a:gd name="connsiteY13" fmla="*/ 516531 h 1622300"/>
                      <a:gd name="connsiteX14" fmla="*/ 826371 w 1507041"/>
                      <a:gd name="connsiteY14" fmla="*/ 473591 h 1622300"/>
                      <a:gd name="connsiteX0" fmla="*/ 826371 w 1507041"/>
                      <a:gd name="connsiteY0" fmla="*/ 473591 h 1634359"/>
                      <a:gd name="connsiteX1" fmla="*/ 994423 w 1507041"/>
                      <a:gd name="connsiteY1" fmla="*/ 0 h 1634359"/>
                      <a:gd name="connsiteX2" fmla="*/ 1507041 w 1507041"/>
                      <a:gd name="connsiteY2" fmla="*/ 304799 h 1634359"/>
                      <a:gd name="connsiteX3" fmla="*/ 1245815 w 1507041"/>
                      <a:gd name="connsiteY3" fmla="*/ 649154 h 1634359"/>
                      <a:gd name="connsiteX4" fmla="*/ 687403 w 1507041"/>
                      <a:gd name="connsiteY4" fmla="*/ 1368110 h 1634359"/>
                      <a:gd name="connsiteX5" fmla="*/ 596661 w 1507041"/>
                      <a:gd name="connsiteY5" fmla="*/ 1403010 h 1634359"/>
                      <a:gd name="connsiteX6" fmla="*/ 443519 w 1507041"/>
                      <a:gd name="connsiteY6" fmla="*/ 1591326 h 1634359"/>
                      <a:gd name="connsiteX7" fmla="*/ 194074 w 1507041"/>
                      <a:gd name="connsiteY7" fmla="*/ 1584325 h 1634359"/>
                      <a:gd name="connsiteX8" fmla="*/ 10750 w 1507041"/>
                      <a:gd name="connsiteY8" fmla="*/ 1269710 h 1634359"/>
                      <a:gd name="connsiteX9" fmla="*/ 404706 w 1507041"/>
                      <a:gd name="connsiteY9" fmla="*/ 991182 h 1634359"/>
                      <a:gd name="connsiteX10" fmla="*/ 429137 w 1507041"/>
                      <a:gd name="connsiteY10" fmla="*/ 903930 h 1634359"/>
                      <a:gd name="connsiteX11" fmla="*/ 547800 w 1507041"/>
                      <a:gd name="connsiteY11" fmla="*/ 858558 h 1634359"/>
                      <a:gd name="connsiteX12" fmla="*/ 547800 w 1507041"/>
                      <a:gd name="connsiteY12" fmla="*/ 806208 h 1634359"/>
                      <a:gd name="connsiteX13" fmla="*/ 938689 w 1507041"/>
                      <a:gd name="connsiteY13" fmla="*/ 516531 h 1634359"/>
                      <a:gd name="connsiteX14" fmla="*/ 826371 w 1507041"/>
                      <a:gd name="connsiteY14" fmla="*/ 473591 h 1634359"/>
                      <a:gd name="connsiteX0" fmla="*/ 829743 w 1510413"/>
                      <a:gd name="connsiteY0" fmla="*/ 473591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829743 w 1510413"/>
                      <a:gd name="connsiteY14" fmla="*/ 473591 h 1634359"/>
                      <a:gd name="connsiteX0" fmla="*/ 498393 w 1510413"/>
                      <a:gd name="connsiteY0" fmla="*/ 438544 h 1634359"/>
                      <a:gd name="connsiteX1" fmla="*/ 997795 w 1510413"/>
                      <a:gd name="connsiteY1" fmla="*/ 0 h 1634359"/>
                      <a:gd name="connsiteX2" fmla="*/ 1510413 w 1510413"/>
                      <a:gd name="connsiteY2" fmla="*/ 304799 h 1634359"/>
                      <a:gd name="connsiteX3" fmla="*/ 1249187 w 1510413"/>
                      <a:gd name="connsiteY3" fmla="*/ 649154 h 1634359"/>
                      <a:gd name="connsiteX4" fmla="*/ 690775 w 1510413"/>
                      <a:gd name="connsiteY4" fmla="*/ 1368110 h 1634359"/>
                      <a:gd name="connsiteX5" fmla="*/ 600033 w 1510413"/>
                      <a:gd name="connsiteY5" fmla="*/ 1403010 h 1634359"/>
                      <a:gd name="connsiteX6" fmla="*/ 446891 w 1510413"/>
                      <a:gd name="connsiteY6" fmla="*/ 1591326 h 1634359"/>
                      <a:gd name="connsiteX7" fmla="*/ 197446 w 1510413"/>
                      <a:gd name="connsiteY7" fmla="*/ 1584325 h 1634359"/>
                      <a:gd name="connsiteX8" fmla="*/ 14122 w 1510413"/>
                      <a:gd name="connsiteY8" fmla="*/ 1269710 h 1634359"/>
                      <a:gd name="connsiteX9" fmla="*/ 408078 w 1510413"/>
                      <a:gd name="connsiteY9" fmla="*/ 991182 h 1634359"/>
                      <a:gd name="connsiteX10" fmla="*/ 432509 w 1510413"/>
                      <a:gd name="connsiteY10" fmla="*/ 903930 h 1634359"/>
                      <a:gd name="connsiteX11" fmla="*/ 551172 w 1510413"/>
                      <a:gd name="connsiteY11" fmla="*/ 858558 h 1634359"/>
                      <a:gd name="connsiteX12" fmla="*/ 551172 w 1510413"/>
                      <a:gd name="connsiteY12" fmla="*/ 806208 h 1634359"/>
                      <a:gd name="connsiteX13" fmla="*/ 942061 w 1510413"/>
                      <a:gd name="connsiteY13" fmla="*/ 516531 h 1634359"/>
                      <a:gd name="connsiteX14" fmla="*/ 498393 w 1510413"/>
                      <a:gd name="connsiteY14" fmla="*/ 438544 h 1634359"/>
                      <a:gd name="connsiteX0" fmla="*/ 498393 w 1510413"/>
                      <a:gd name="connsiteY0" fmla="*/ 400311 h 1596126"/>
                      <a:gd name="connsiteX1" fmla="*/ 972307 w 1510413"/>
                      <a:gd name="connsiteY1" fmla="*/ 0 h 1596126"/>
                      <a:gd name="connsiteX2" fmla="*/ 1510413 w 1510413"/>
                      <a:gd name="connsiteY2" fmla="*/ 266566 h 1596126"/>
                      <a:gd name="connsiteX3" fmla="*/ 1249187 w 1510413"/>
                      <a:gd name="connsiteY3" fmla="*/ 610921 h 1596126"/>
                      <a:gd name="connsiteX4" fmla="*/ 690775 w 1510413"/>
                      <a:gd name="connsiteY4" fmla="*/ 1329877 h 1596126"/>
                      <a:gd name="connsiteX5" fmla="*/ 600033 w 1510413"/>
                      <a:gd name="connsiteY5" fmla="*/ 1364777 h 1596126"/>
                      <a:gd name="connsiteX6" fmla="*/ 446891 w 1510413"/>
                      <a:gd name="connsiteY6" fmla="*/ 1553093 h 1596126"/>
                      <a:gd name="connsiteX7" fmla="*/ 197446 w 1510413"/>
                      <a:gd name="connsiteY7" fmla="*/ 1546092 h 1596126"/>
                      <a:gd name="connsiteX8" fmla="*/ 14122 w 1510413"/>
                      <a:gd name="connsiteY8" fmla="*/ 1231477 h 1596126"/>
                      <a:gd name="connsiteX9" fmla="*/ 408078 w 1510413"/>
                      <a:gd name="connsiteY9" fmla="*/ 952949 h 1596126"/>
                      <a:gd name="connsiteX10" fmla="*/ 432509 w 1510413"/>
                      <a:gd name="connsiteY10" fmla="*/ 865697 h 1596126"/>
                      <a:gd name="connsiteX11" fmla="*/ 551172 w 1510413"/>
                      <a:gd name="connsiteY11" fmla="*/ 820325 h 1596126"/>
                      <a:gd name="connsiteX12" fmla="*/ 551172 w 1510413"/>
                      <a:gd name="connsiteY12" fmla="*/ 767975 h 1596126"/>
                      <a:gd name="connsiteX13" fmla="*/ 942061 w 1510413"/>
                      <a:gd name="connsiteY13" fmla="*/ 478298 h 1596126"/>
                      <a:gd name="connsiteX14" fmla="*/ 498393 w 1510413"/>
                      <a:gd name="connsiteY14" fmla="*/ 400311 h 1596126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42061 w 1510413"/>
                      <a:gd name="connsiteY13" fmla="*/ 510159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0293 w 1510413"/>
                      <a:gd name="connsiteY13" fmla="*/ 465555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98393 w 1510413"/>
                      <a:gd name="connsiteY0" fmla="*/ 432172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98393 w 1510413"/>
                      <a:gd name="connsiteY14" fmla="*/ 432172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400311 h 1627987"/>
                      <a:gd name="connsiteX1" fmla="*/ 1023284 w 1510413"/>
                      <a:gd name="connsiteY1" fmla="*/ 0 h 1627987"/>
                      <a:gd name="connsiteX2" fmla="*/ 1510413 w 1510413"/>
                      <a:gd name="connsiteY2" fmla="*/ 298427 h 1627987"/>
                      <a:gd name="connsiteX3" fmla="*/ 1249187 w 1510413"/>
                      <a:gd name="connsiteY3" fmla="*/ 642782 h 1627987"/>
                      <a:gd name="connsiteX4" fmla="*/ 690775 w 1510413"/>
                      <a:gd name="connsiteY4" fmla="*/ 1361738 h 1627987"/>
                      <a:gd name="connsiteX5" fmla="*/ 600033 w 1510413"/>
                      <a:gd name="connsiteY5" fmla="*/ 1396638 h 1627987"/>
                      <a:gd name="connsiteX6" fmla="*/ 446891 w 1510413"/>
                      <a:gd name="connsiteY6" fmla="*/ 1584954 h 1627987"/>
                      <a:gd name="connsiteX7" fmla="*/ 197446 w 1510413"/>
                      <a:gd name="connsiteY7" fmla="*/ 1577953 h 1627987"/>
                      <a:gd name="connsiteX8" fmla="*/ 14122 w 1510413"/>
                      <a:gd name="connsiteY8" fmla="*/ 1263338 h 1627987"/>
                      <a:gd name="connsiteX9" fmla="*/ 408078 w 1510413"/>
                      <a:gd name="connsiteY9" fmla="*/ 984810 h 1627987"/>
                      <a:gd name="connsiteX10" fmla="*/ 432509 w 1510413"/>
                      <a:gd name="connsiteY10" fmla="*/ 897558 h 1627987"/>
                      <a:gd name="connsiteX11" fmla="*/ 551172 w 1510413"/>
                      <a:gd name="connsiteY11" fmla="*/ 852186 h 1627987"/>
                      <a:gd name="connsiteX12" fmla="*/ 551172 w 1510413"/>
                      <a:gd name="connsiteY12" fmla="*/ 799836 h 1627987"/>
                      <a:gd name="connsiteX13" fmla="*/ 986665 w 1510413"/>
                      <a:gd name="connsiteY13" fmla="*/ 446438 h 1627987"/>
                      <a:gd name="connsiteX14" fmla="*/ 466532 w 1510413"/>
                      <a:gd name="connsiteY14" fmla="*/ 400311 h 1627987"/>
                      <a:gd name="connsiteX0" fmla="*/ 466532 w 1510413"/>
                      <a:gd name="connsiteY0" fmla="*/ 390752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66532 w 1510413"/>
                      <a:gd name="connsiteY14" fmla="*/ 390752 h 1618428"/>
                      <a:gd name="connsiteX0" fmla="*/ 418741 w 1510413"/>
                      <a:gd name="connsiteY0" fmla="*/ 378008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18741 w 1510413"/>
                      <a:gd name="connsiteY14" fmla="*/ 378008 h 1618428"/>
                      <a:gd name="connsiteX0" fmla="*/ 405997 w 1510413"/>
                      <a:gd name="connsiteY0" fmla="*/ 384380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405997 w 1510413"/>
                      <a:gd name="connsiteY14" fmla="*/ 384380 h 1618428"/>
                      <a:gd name="connsiteX0" fmla="*/ 363103 w 1510413"/>
                      <a:gd name="connsiteY0" fmla="*/ 268157 h 1618428"/>
                      <a:gd name="connsiteX1" fmla="*/ 1016912 w 1510413"/>
                      <a:gd name="connsiteY1" fmla="*/ 0 h 1618428"/>
                      <a:gd name="connsiteX2" fmla="*/ 1510413 w 1510413"/>
                      <a:gd name="connsiteY2" fmla="*/ 288868 h 1618428"/>
                      <a:gd name="connsiteX3" fmla="*/ 1249187 w 1510413"/>
                      <a:gd name="connsiteY3" fmla="*/ 633223 h 1618428"/>
                      <a:gd name="connsiteX4" fmla="*/ 690775 w 1510413"/>
                      <a:gd name="connsiteY4" fmla="*/ 1352179 h 1618428"/>
                      <a:gd name="connsiteX5" fmla="*/ 600033 w 1510413"/>
                      <a:gd name="connsiteY5" fmla="*/ 1387079 h 1618428"/>
                      <a:gd name="connsiteX6" fmla="*/ 446891 w 1510413"/>
                      <a:gd name="connsiteY6" fmla="*/ 1575395 h 1618428"/>
                      <a:gd name="connsiteX7" fmla="*/ 197446 w 1510413"/>
                      <a:gd name="connsiteY7" fmla="*/ 1568394 h 1618428"/>
                      <a:gd name="connsiteX8" fmla="*/ 14122 w 1510413"/>
                      <a:gd name="connsiteY8" fmla="*/ 1253779 h 1618428"/>
                      <a:gd name="connsiteX9" fmla="*/ 408078 w 1510413"/>
                      <a:gd name="connsiteY9" fmla="*/ 975251 h 1618428"/>
                      <a:gd name="connsiteX10" fmla="*/ 432509 w 1510413"/>
                      <a:gd name="connsiteY10" fmla="*/ 887999 h 1618428"/>
                      <a:gd name="connsiteX11" fmla="*/ 551172 w 1510413"/>
                      <a:gd name="connsiteY11" fmla="*/ 842627 h 1618428"/>
                      <a:gd name="connsiteX12" fmla="*/ 551172 w 1510413"/>
                      <a:gd name="connsiteY12" fmla="*/ 790277 h 1618428"/>
                      <a:gd name="connsiteX13" fmla="*/ 986665 w 1510413"/>
                      <a:gd name="connsiteY13" fmla="*/ 436879 h 1618428"/>
                      <a:gd name="connsiteX14" fmla="*/ 363103 w 1510413"/>
                      <a:gd name="connsiteY14" fmla="*/ 268157 h 1618428"/>
                      <a:gd name="connsiteX0" fmla="*/ 363103 w 1510413"/>
                      <a:gd name="connsiteY0" fmla="*/ 291401 h 1641672"/>
                      <a:gd name="connsiteX1" fmla="*/ 1059807 w 1510413"/>
                      <a:gd name="connsiteY1" fmla="*/ 0 h 1641672"/>
                      <a:gd name="connsiteX2" fmla="*/ 1510413 w 1510413"/>
                      <a:gd name="connsiteY2" fmla="*/ 312112 h 1641672"/>
                      <a:gd name="connsiteX3" fmla="*/ 1249187 w 1510413"/>
                      <a:gd name="connsiteY3" fmla="*/ 656467 h 1641672"/>
                      <a:gd name="connsiteX4" fmla="*/ 690775 w 1510413"/>
                      <a:gd name="connsiteY4" fmla="*/ 1375423 h 1641672"/>
                      <a:gd name="connsiteX5" fmla="*/ 600033 w 1510413"/>
                      <a:gd name="connsiteY5" fmla="*/ 1410323 h 1641672"/>
                      <a:gd name="connsiteX6" fmla="*/ 446891 w 1510413"/>
                      <a:gd name="connsiteY6" fmla="*/ 1598639 h 1641672"/>
                      <a:gd name="connsiteX7" fmla="*/ 197446 w 1510413"/>
                      <a:gd name="connsiteY7" fmla="*/ 1591638 h 1641672"/>
                      <a:gd name="connsiteX8" fmla="*/ 14122 w 1510413"/>
                      <a:gd name="connsiteY8" fmla="*/ 1277023 h 1641672"/>
                      <a:gd name="connsiteX9" fmla="*/ 408078 w 1510413"/>
                      <a:gd name="connsiteY9" fmla="*/ 998495 h 1641672"/>
                      <a:gd name="connsiteX10" fmla="*/ 432509 w 1510413"/>
                      <a:gd name="connsiteY10" fmla="*/ 911243 h 1641672"/>
                      <a:gd name="connsiteX11" fmla="*/ 551172 w 1510413"/>
                      <a:gd name="connsiteY11" fmla="*/ 865871 h 1641672"/>
                      <a:gd name="connsiteX12" fmla="*/ 551172 w 1510413"/>
                      <a:gd name="connsiteY12" fmla="*/ 813521 h 1641672"/>
                      <a:gd name="connsiteX13" fmla="*/ 986665 w 1510413"/>
                      <a:gd name="connsiteY13" fmla="*/ 460123 h 1641672"/>
                      <a:gd name="connsiteX14" fmla="*/ 363103 w 1510413"/>
                      <a:gd name="connsiteY14" fmla="*/ 291401 h 1641672"/>
                      <a:gd name="connsiteX0" fmla="*/ 363103 w 1510413"/>
                      <a:gd name="connsiteY0" fmla="*/ 294515 h 1644786"/>
                      <a:gd name="connsiteX1" fmla="*/ 525463 w 1510413"/>
                      <a:gd name="connsiteY1" fmla="*/ 162949 h 1644786"/>
                      <a:gd name="connsiteX2" fmla="*/ 1059807 w 1510413"/>
                      <a:gd name="connsiteY2" fmla="*/ 3114 h 1644786"/>
                      <a:gd name="connsiteX3" fmla="*/ 1510413 w 1510413"/>
                      <a:gd name="connsiteY3" fmla="*/ 315226 h 1644786"/>
                      <a:gd name="connsiteX4" fmla="*/ 1249187 w 1510413"/>
                      <a:gd name="connsiteY4" fmla="*/ 659581 h 1644786"/>
                      <a:gd name="connsiteX5" fmla="*/ 690775 w 1510413"/>
                      <a:gd name="connsiteY5" fmla="*/ 1378537 h 1644786"/>
                      <a:gd name="connsiteX6" fmla="*/ 600033 w 1510413"/>
                      <a:gd name="connsiteY6" fmla="*/ 1413437 h 1644786"/>
                      <a:gd name="connsiteX7" fmla="*/ 446891 w 1510413"/>
                      <a:gd name="connsiteY7" fmla="*/ 1601753 h 1644786"/>
                      <a:gd name="connsiteX8" fmla="*/ 197446 w 1510413"/>
                      <a:gd name="connsiteY8" fmla="*/ 1594752 h 1644786"/>
                      <a:gd name="connsiteX9" fmla="*/ 14122 w 1510413"/>
                      <a:gd name="connsiteY9" fmla="*/ 1280137 h 1644786"/>
                      <a:gd name="connsiteX10" fmla="*/ 408078 w 1510413"/>
                      <a:gd name="connsiteY10" fmla="*/ 1001609 h 1644786"/>
                      <a:gd name="connsiteX11" fmla="*/ 432509 w 1510413"/>
                      <a:gd name="connsiteY11" fmla="*/ 914357 h 1644786"/>
                      <a:gd name="connsiteX12" fmla="*/ 551172 w 1510413"/>
                      <a:gd name="connsiteY12" fmla="*/ 868985 h 1644786"/>
                      <a:gd name="connsiteX13" fmla="*/ 551172 w 1510413"/>
                      <a:gd name="connsiteY13" fmla="*/ 816635 h 1644786"/>
                      <a:gd name="connsiteX14" fmla="*/ 986665 w 1510413"/>
                      <a:gd name="connsiteY14" fmla="*/ 463237 h 1644786"/>
                      <a:gd name="connsiteX15" fmla="*/ 363103 w 1510413"/>
                      <a:gd name="connsiteY15" fmla="*/ 294515 h 1644786"/>
                      <a:gd name="connsiteX0" fmla="*/ 363103 w 1510413"/>
                      <a:gd name="connsiteY0" fmla="*/ 357132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63103 w 1510413"/>
                      <a:gd name="connsiteY15" fmla="*/ 357132 h 1707403"/>
                      <a:gd name="connsiteX0" fmla="*/ 320208 w 1510413"/>
                      <a:gd name="connsiteY0" fmla="*/ 415243 h 1707403"/>
                      <a:gd name="connsiteX1" fmla="*/ 246646 w 1510413"/>
                      <a:gd name="connsiteY1" fmla="*/ 16365 h 1707403"/>
                      <a:gd name="connsiteX2" fmla="*/ 1059807 w 1510413"/>
                      <a:gd name="connsiteY2" fmla="*/ 65731 h 1707403"/>
                      <a:gd name="connsiteX3" fmla="*/ 1510413 w 1510413"/>
                      <a:gd name="connsiteY3" fmla="*/ 377843 h 1707403"/>
                      <a:gd name="connsiteX4" fmla="*/ 1249187 w 1510413"/>
                      <a:gd name="connsiteY4" fmla="*/ 722198 h 1707403"/>
                      <a:gd name="connsiteX5" fmla="*/ 690775 w 1510413"/>
                      <a:gd name="connsiteY5" fmla="*/ 1441154 h 1707403"/>
                      <a:gd name="connsiteX6" fmla="*/ 600033 w 1510413"/>
                      <a:gd name="connsiteY6" fmla="*/ 1476054 h 1707403"/>
                      <a:gd name="connsiteX7" fmla="*/ 446891 w 1510413"/>
                      <a:gd name="connsiteY7" fmla="*/ 1664370 h 1707403"/>
                      <a:gd name="connsiteX8" fmla="*/ 197446 w 1510413"/>
                      <a:gd name="connsiteY8" fmla="*/ 1657369 h 1707403"/>
                      <a:gd name="connsiteX9" fmla="*/ 14122 w 1510413"/>
                      <a:gd name="connsiteY9" fmla="*/ 1342754 h 1707403"/>
                      <a:gd name="connsiteX10" fmla="*/ 408078 w 1510413"/>
                      <a:gd name="connsiteY10" fmla="*/ 1064226 h 1707403"/>
                      <a:gd name="connsiteX11" fmla="*/ 432509 w 1510413"/>
                      <a:gd name="connsiteY11" fmla="*/ 976974 h 1707403"/>
                      <a:gd name="connsiteX12" fmla="*/ 551172 w 1510413"/>
                      <a:gd name="connsiteY12" fmla="*/ 931602 h 1707403"/>
                      <a:gd name="connsiteX13" fmla="*/ 551172 w 1510413"/>
                      <a:gd name="connsiteY13" fmla="*/ 879252 h 1707403"/>
                      <a:gd name="connsiteX14" fmla="*/ 986665 w 1510413"/>
                      <a:gd name="connsiteY14" fmla="*/ 525854 h 1707403"/>
                      <a:gd name="connsiteX15" fmla="*/ 320208 w 1510413"/>
                      <a:gd name="connsiteY15" fmla="*/ 415243 h 1707403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  <a:gd name="connsiteX0" fmla="*/ 529207 w 1719412"/>
                      <a:gd name="connsiteY0" fmla="*/ 545547 h 1837707"/>
                      <a:gd name="connsiteX1" fmla="*/ 15972 w 1719412"/>
                      <a:gd name="connsiteY1" fmla="*/ 7202 h 1837707"/>
                      <a:gd name="connsiteX2" fmla="*/ 1268806 w 1719412"/>
                      <a:gd name="connsiteY2" fmla="*/ 196035 h 1837707"/>
                      <a:gd name="connsiteX3" fmla="*/ 1719412 w 1719412"/>
                      <a:gd name="connsiteY3" fmla="*/ 508147 h 1837707"/>
                      <a:gd name="connsiteX4" fmla="*/ 1458186 w 1719412"/>
                      <a:gd name="connsiteY4" fmla="*/ 852502 h 1837707"/>
                      <a:gd name="connsiteX5" fmla="*/ 899774 w 1719412"/>
                      <a:gd name="connsiteY5" fmla="*/ 1571458 h 1837707"/>
                      <a:gd name="connsiteX6" fmla="*/ 809032 w 1719412"/>
                      <a:gd name="connsiteY6" fmla="*/ 1606358 h 1837707"/>
                      <a:gd name="connsiteX7" fmla="*/ 655890 w 1719412"/>
                      <a:gd name="connsiteY7" fmla="*/ 1794674 h 1837707"/>
                      <a:gd name="connsiteX8" fmla="*/ 406445 w 1719412"/>
                      <a:gd name="connsiteY8" fmla="*/ 1787673 h 1837707"/>
                      <a:gd name="connsiteX9" fmla="*/ 223121 w 1719412"/>
                      <a:gd name="connsiteY9" fmla="*/ 1473058 h 1837707"/>
                      <a:gd name="connsiteX10" fmla="*/ 617077 w 1719412"/>
                      <a:gd name="connsiteY10" fmla="*/ 1194530 h 1837707"/>
                      <a:gd name="connsiteX11" fmla="*/ 641508 w 1719412"/>
                      <a:gd name="connsiteY11" fmla="*/ 1107278 h 1837707"/>
                      <a:gd name="connsiteX12" fmla="*/ 760171 w 1719412"/>
                      <a:gd name="connsiteY12" fmla="*/ 1061906 h 1837707"/>
                      <a:gd name="connsiteX13" fmla="*/ 760171 w 1719412"/>
                      <a:gd name="connsiteY13" fmla="*/ 1009556 h 1837707"/>
                      <a:gd name="connsiteX14" fmla="*/ 1195664 w 1719412"/>
                      <a:gd name="connsiteY14" fmla="*/ 656158 h 1837707"/>
                      <a:gd name="connsiteX15" fmla="*/ 529207 w 1719412"/>
                      <a:gd name="connsiteY15" fmla="*/ 545547 h 1837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719412" h="1837707">
                        <a:moveTo>
                          <a:pt x="529207" y="545547"/>
                        </a:moveTo>
                        <a:cubicBezTo>
                          <a:pt x="452340" y="495499"/>
                          <a:pt x="-100145" y="55769"/>
                          <a:pt x="15972" y="7202"/>
                        </a:cubicBezTo>
                        <a:cubicBezTo>
                          <a:pt x="132089" y="-41365"/>
                          <a:pt x="1104648" y="170656"/>
                          <a:pt x="1268806" y="196035"/>
                        </a:cubicBezTo>
                        <a:cubicBezTo>
                          <a:pt x="1439679" y="297635"/>
                          <a:pt x="1611360" y="298355"/>
                          <a:pt x="1719412" y="508147"/>
                        </a:cubicBezTo>
                        <a:cubicBezTo>
                          <a:pt x="1698648" y="591521"/>
                          <a:pt x="1674394" y="776108"/>
                          <a:pt x="1458186" y="852502"/>
                        </a:cubicBezTo>
                        <a:cubicBezTo>
                          <a:pt x="1359301" y="917651"/>
                          <a:pt x="1075441" y="1077030"/>
                          <a:pt x="899774" y="1571458"/>
                        </a:cubicBezTo>
                        <a:lnTo>
                          <a:pt x="809032" y="1606358"/>
                        </a:lnTo>
                        <a:cubicBezTo>
                          <a:pt x="782416" y="1714501"/>
                          <a:pt x="706937" y="1773783"/>
                          <a:pt x="655890" y="1794674"/>
                        </a:cubicBezTo>
                        <a:cubicBezTo>
                          <a:pt x="582971" y="1822247"/>
                          <a:pt x="456348" y="1879376"/>
                          <a:pt x="406445" y="1787673"/>
                        </a:cubicBezTo>
                        <a:cubicBezTo>
                          <a:pt x="226367" y="1816620"/>
                          <a:pt x="182195" y="1569269"/>
                          <a:pt x="223121" y="1473058"/>
                        </a:cubicBezTo>
                        <a:cubicBezTo>
                          <a:pt x="291618" y="1188260"/>
                          <a:pt x="489248" y="1248982"/>
                          <a:pt x="617077" y="1194530"/>
                        </a:cubicBezTo>
                        <a:cubicBezTo>
                          <a:pt x="634528" y="1158466"/>
                          <a:pt x="676409" y="1195693"/>
                          <a:pt x="641508" y="1107278"/>
                        </a:cubicBezTo>
                        <a:lnTo>
                          <a:pt x="760171" y="1061906"/>
                        </a:lnTo>
                        <a:lnTo>
                          <a:pt x="760171" y="1009556"/>
                        </a:lnTo>
                        <a:cubicBezTo>
                          <a:pt x="882323" y="957204"/>
                          <a:pt x="1087472" y="739920"/>
                          <a:pt x="1195664" y="656158"/>
                        </a:cubicBezTo>
                        <a:cubicBezTo>
                          <a:pt x="1022286" y="640782"/>
                          <a:pt x="599592" y="627368"/>
                          <a:pt x="529207" y="545547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4" name="Rectángulo 1">
                    <a:extLst>
                      <a:ext uri="{FF2B5EF4-FFF2-40B4-BE49-F238E27FC236}">
                        <a16:creationId xmlns:a16="http://schemas.microsoft.com/office/drawing/2014/main" id="{E8EC59B9-FD3F-BB44-A9C5-DFC801F0D245}"/>
                      </a:ext>
                    </a:extLst>
                  </p:cNvPr>
                  <p:cNvSpPr/>
                  <p:nvPr/>
                </p:nvSpPr>
                <p:spPr>
                  <a:xfrm>
                    <a:off x="1082558" y="-38028"/>
                    <a:ext cx="7415341" cy="5166851"/>
                  </a:xfrm>
                  <a:custGeom>
                    <a:avLst/>
                    <a:gdLst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0 w 4684995"/>
                      <a:gd name="connsiteY3" fmla="*/ 5543302 h 5543302"/>
                      <a:gd name="connsiteX4" fmla="*/ 0 w 4684995"/>
                      <a:gd name="connsiteY4" fmla="*/ 0 h 5543302"/>
                      <a:gd name="connsiteX0" fmla="*/ 0 w 4684995"/>
                      <a:gd name="connsiteY0" fmla="*/ 0 h 5543302"/>
                      <a:gd name="connsiteX1" fmla="*/ 4684995 w 4684995"/>
                      <a:gd name="connsiteY1" fmla="*/ 0 h 5543302"/>
                      <a:gd name="connsiteX2" fmla="*/ 4684995 w 4684995"/>
                      <a:gd name="connsiteY2" fmla="*/ 5543302 h 5543302"/>
                      <a:gd name="connsiteX3" fmla="*/ 2521819 w 4684995"/>
                      <a:gd name="connsiteY3" fmla="*/ 5543302 h 5543302"/>
                      <a:gd name="connsiteX4" fmla="*/ 0 w 4684995"/>
                      <a:gd name="connsiteY4" fmla="*/ 5543302 h 5543302"/>
                      <a:gd name="connsiteX5" fmla="*/ 0 w 4684995"/>
                      <a:gd name="connsiteY5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4684995 w 4684995"/>
                      <a:gd name="connsiteY3" fmla="*/ 5543302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521819 w 4684995"/>
                      <a:gd name="connsiteY4" fmla="*/ 5543302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4684995"/>
                      <a:gd name="connsiteY0" fmla="*/ 0 h 5543302"/>
                      <a:gd name="connsiteX1" fmla="*/ 2319688 w 4684995"/>
                      <a:gd name="connsiteY1" fmla="*/ 8776 h 5543302"/>
                      <a:gd name="connsiteX2" fmla="*/ 4684995 w 4684995"/>
                      <a:gd name="connsiteY2" fmla="*/ 0 h 5543302"/>
                      <a:gd name="connsiteX3" fmla="*/ 3606966 w 4684995"/>
                      <a:gd name="connsiteY3" fmla="*/ 4157264 h 5543302"/>
                      <a:gd name="connsiteX4" fmla="*/ 2743200 w 4684995"/>
                      <a:gd name="connsiteY4" fmla="*/ 4484523 h 5543302"/>
                      <a:gd name="connsiteX5" fmla="*/ 0 w 4684995"/>
                      <a:gd name="connsiteY5" fmla="*/ 5543302 h 5543302"/>
                      <a:gd name="connsiteX6" fmla="*/ 0 w 4684995"/>
                      <a:gd name="connsiteY6" fmla="*/ 3117736 h 5543302"/>
                      <a:gd name="connsiteX7" fmla="*/ 0 w 4684995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606966 w 3991976"/>
                      <a:gd name="connsiteY3" fmla="*/ 4157264 h 5543302"/>
                      <a:gd name="connsiteX4" fmla="*/ 2743200 w 3991976"/>
                      <a:gd name="connsiteY4" fmla="*/ 4484523 h 5543302"/>
                      <a:gd name="connsiteX5" fmla="*/ 0 w 3991976"/>
                      <a:gd name="connsiteY5" fmla="*/ 5543302 h 5543302"/>
                      <a:gd name="connsiteX6" fmla="*/ 0 w 3991976"/>
                      <a:gd name="connsiteY6" fmla="*/ 3117736 h 5543302"/>
                      <a:gd name="connsiteX7" fmla="*/ 0 w 3991976"/>
                      <a:gd name="connsiteY7" fmla="*/ 0 h 5543302"/>
                      <a:gd name="connsiteX0" fmla="*/ 0 w 3991976"/>
                      <a:gd name="connsiteY0" fmla="*/ 0 h 5543302"/>
                      <a:gd name="connsiteX1" fmla="*/ 2319688 w 3991976"/>
                      <a:gd name="connsiteY1" fmla="*/ 8776 h 5543302"/>
                      <a:gd name="connsiteX2" fmla="*/ 3991976 w 3991976"/>
                      <a:gd name="connsiteY2" fmla="*/ 1751798 h 5543302"/>
                      <a:gd name="connsiteX3" fmla="*/ 3821229 w 3991976"/>
                      <a:gd name="connsiteY3" fmla="*/ 2877104 h 5543302"/>
                      <a:gd name="connsiteX4" fmla="*/ 3606966 w 3991976"/>
                      <a:gd name="connsiteY4" fmla="*/ 4157264 h 5543302"/>
                      <a:gd name="connsiteX5" fmla="*/ 2743200 w 3991976"/>
                      <a:gd name="connsiteY5" fmla="*/ 4484523 h 5543302"/>
                      <a:gd name="connsiteX6" fmla="*/ 0 w 3991976"/>
                      <a:gd name="connsiteY6" fmla="*/ 5543302 h 5543302"/>
                      <a:gd name="connsiteX7" fmla="*/ 0 w 3991976"/>
                      <a:gd name="connsiteY7" fmla="*/ 3117736 h 5543302"/>
                      <a:gd name="connsiteX8" fmla="*/ 0 w 3991976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991976 w 4649001"/>
                      <a:gd name="connsiteY2" fmla="*/ 1751798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649001 w 4649001"/>
                      <a:gd name="connsiteY3" fmla="*/ 2597972 h 5543302"/>
                      <a:gd name="connsiteX4" fmla="*/ 3606966 w 4649001"/>
                      <a:gd name="connsiteY4" fmla="*/ 4157264 h 5543302"/>
                      <a:gd name="connsiteX5" fmla="*/ 2743200 w 4649001"/>
                      <a:gd name="connsiteY5" fmla="*/ 4484523 h 5543302"/>
                      <a:gd name="connsiteX6" fmla="*/ 0 w 4649001"/>
                      <a:gd name="connsiteY6" fmla="*/ 5543302 h 5543302"/>
                      <a:gd name="connsiteX7" fmla="*/ 0 w 4649001"/>
                      <a:gd name="connsiteY7" fmla="*/ 3117736 h 5543302"/>
                      <a:gd name="connsiteX8" fmla="*/ 0 w 4649001"/>
                      <a:gd name="connsiteY8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225490 w 4649001"/>
                      <a:gd name="connsiteY3" fmla="*/ 2222586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3606966 w 4649001"/>
                      <a:gd name="connsiteY5" fmla="*/ 4157264 h 5543302"/>
                      <a:gd name="connsiteX6" fmla="*/ 2743200 w 4649001"/>
                      <a:gd name="connsiteY6" fmla="*/ 4484523 h 5543302"/>
                      <a:gd name="connsiteX7" fmla="*/ 0 w 4649001"/>
                      <a:gd name="connsiteY7" fmla="*/ 5543302 h 5543302"/>
                      <a:gd name="connsiteX8" fmla="*/ 0 w 4649001"/>
                      <a:gd name="connsiteY8" fmla="*/ 3117736 h 5543302"/>
                      <a:gd name="connsiteX9" fmla="*/ 0 w 4649001"/>
                      <a:gd name="connsiteY9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331368 w 4649001"/>
                      <a:gd name="connsiteY5" fmla="*/ 3088860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06966 w 4649001"/>
                      <a:gd name="connsiteY6" fmla="*/ 4157264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0 w 4649001"/>
                      <a:gd name="connsiteY0" fmla="*/ 0 h 5543302"/>
                      <a:gd name="connsiteX1" fmla="*/ 2319688 w 4649001"/>
                      <a:gd name="connsiteY1" fmla="*/ 8776 h 5543302"/>
                      <a:gd name="connsiteX2" fmla="*/ 3876473 w 4649001"/>
                      <a:gd name="connsiteY2" fmla="*/ 1867301 h 5543302"/>
                      <a:gd name="connsiteX3" fmla="*/ 4071486 w 4649001"/>
                      <a:gd name="connsiteY3" fmla="*/ 2184085 h 5543302"/>
                      <a:gd name="connsiteX4" fmla="*/ 4649001 w 4649001"/>
                      <a:gd name="connsiteY4" fmla="*/ 2597972 h 5543302"/>
                      <a:gd name="connsiteX5" fmla="*/ 4081111 w 4649001"/>
                      <a:gd name="connsiteY5" fmla="*/ 2607597 h 5543302"/>
                      <a:gd name="connsiteX6" fmla="*/ 3693594 w 4649001"/>
                      <a:gd name="connsiteY6" fmla="*/ 4080262 h 5543302"/>
                      <a:gd name="connsiteX7" fmla="*/ 2743200 w 4649001"/>
                      <a:gd name="connsiteY7" fmla="*/ 4484523 h 5543302"/>
                      <a:gd name="connsiteX8" fmla="*/ 0 w 4649001"/>
                      <a:gd name="connsiteY8" fmla="*/ 5543302 h 5543302"/>
                      <a:gd name="connsiteX9" fmla="*/ 0 w 4649001"/>
                      <a:gd name="connsiteY9" fmla="*/ 3117736 h 5543302"/>
                      <a:gd name="connsiteX10" fmla="*/ 0 w 4649001"/>
                      <a:gd name="connsiteY10" fmla="*/ 0 h 5543302"/>
                      <a:gd name="connsiteX0" fmla="*/ 9625 w 4658626"/>
                      <a:gd name="connsiteY0" fmla="*/ 0 h 5543302"/>
                      <a:gd name="connsiteX1" fmla="*/ 2329313 w 4658626"/>
                      <a:gd name="connsiteY1" fmla="*/ 8776 h 5543302"/>
                      <a:gd name="connsiteX2" fmla="*/ 3886098 w 4658626"/>
                      <a:gd name="connsiteY2" fmla="*/ 1867301 h 5543302"/>
                      <a:gd name="connsiteX3" fmla="*/ 4081111 w 4658626"/>
                      <a:gd name="connsiteY3" fmla="*/ 2184085 h 5543302"/>
                      <a:gd name="connsiteX4" fmla="*/ 4658626 w 4658626"/>
                      <a:gd name="connsiteY4" fmla="*/ 2597972 h 5543302"/>
                      <a:gd name="connsiteX5" fmla="*/ 4090736 w 4658626"/>
                      <a:gd name="connsiteY5" fmla="*/ 2607597 h 5543302"/>
                      <a:gd name="connsiteX6" fmla="*/ 3703219 w 4658626"/>
                      <a:gd name="connsiteY6" fmla="*/ 4080262 h 5543302"/>
                      <a:gd name="connsiteX7" fmla="*/ 2752825 w 4658626"/>
                      <a:gd name="connsiteY7" fmla="*/ 4484523 h 5543302"/>
                      <a:gd name="connsiteX8" fmla="*/ 9625 w 4658626"/>
                      <a:gd name="connsiteY8" fmla="*/ 5543302 h 5543302"/>
                      <a:gd name="connsiteX9" fmla="*/ 9625 w 4658626"/>
                      <a:gd name="connsiteY9" fmla="*/ 3117736 h 5543302"/>
                      <a:gd name="connsiteX10" fmla="*/ 0 w 4658626"/>
                      <a:gd name="connsiteY10" fmla="*/ 1962704 h 5543302"/>
                      <a:gd name="connsiteX11" fmla="*/ 9625 w 4658626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597972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693597 w 4649004"/>
                      <a:gd name="connsiteY6" fmla="*/ 4080262 h 5543302"/>
                      <a:gd name="connsiteX7" fmla="*/ 2743203 w 4649004"/>
                      <a:gd name="connsiteY7" fmla="*/ 4484523 h 5543302"/>
                      <a:gd name="connsiteX8" fmla="*/ 3 w 4649004"/>
                      <a:gd name="connsiteY8" fmla="*/ 5543302 h 5543302"/>
                      <a:gd name="connsiteX9" fmla="*/ 3 w 4649004"/>
                      <a:gd name="connsiteY9" fmla="*/ 3117736 h 5543302"/>
                      <a:gd name="connsiteX10" fmla="*/ 3089712 w 4649004"/>
                      <a:gd name="connsiteY10" fmla="*/ 1933828 h 5543302"/>
                      <a:gd name="connsiteX11" fmla="*/ 3 w 4649004"/>
                      <a:gd name="connsiteY11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693597 w 4649004"/>
                      <a:gd name="connsiteY7" fmla="*/ 4080262 h 5543302"/>
                      <a:gd name="connsiteX8" fmla="*/ 2743203 w 4649004"/>
                      <a:gd name="connsiteY8" fmla="*/ 4484523 h 5543302"/>
                      <a:gd name="connsiteX9" fmla="*/ 3 w 4649004"/>
                      <a:gd name="connsiteY9" fmla="*/ 5543302 h 5543302"/>
                      <a:gd name="connsiteX10" fmla="*/ 3 w 4649004"/>
                      <a:gd name="connsiteY10" fmla="*/ 3117736 h 5543302"/>
                      <a:gd name="connsiteX11" fmla="*/ 3089712 w 4649004"/>
                      <a:gd name="connsiteY11" fmla="*/ 1933828 h 5543302"/>
                      <a:gd name="connsiteX12" fmla="*/ 3 w 4649004"/>
                      <a:gd name="connsiteY12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3089712 w 4649004"/>
                      <a:gd name="connsiteY12" fmla="*/ 1933828 h 5543302"/>
                      <a:gd name="connsiteX13" fmla="*/ 3 w 4649004"/>
                      <a:gd name="connsiteY13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12786 w 4649004"/>
                      <a:gd name="connsiteY12" fmla="*/ 2617222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3089712 w 4649004"/>
                      <a:gd name="connsiteY13" fmla="*/ 1933828 h 5543302"/>
                      <a:gd name="connsiteX14" fmla="*/ 3 w 4649004"/>
                      <a:gd name="connsiteY14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953931 w 4649004"/>
                      <a:gd name="connsiteY13" fmla="*/ 2511344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2252315 w 4649004"/>
                      <a:gd name="connsiteY13" fmla="*/ 2068582 h 5543302"/>
                      <a:gd name="connsiteX14" fmla="*/ 3089712 w 4649004"/>
                      <a:gd name="connsiteY14" fmla="*/ 1933828 h 5543302"/>
                      <a:gd name="connsiteX15" fmla="*/ 3 w 4649004"/>
                      <a:gd name="connsiteY15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2743203 w 4649004"/>
                      <a:gd name="connsiteY9" fmla="*/ 4484523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543302"/>
                      <a:gd name="connsiteX1" fmla="*/ 2319691 w 4649004"/>
                      <a:gd name="connsiteY1" fmla="*/ 8776 h 5543302"/>
                      <a:gd name="connsiteX2" fmla="*/ 3876476 w 4649004"/>
                      <a:gd name="connsiteY2" fmla="*/ 1867301 h 5543302"/>
                      <a:gd name="connsiteX3" fmla="*/ 4071489 w 4649004"/>
                      <a:gd name="connsiteY3" fmla="*/ 2184085 h 5543302"/>
                      <a:gd name="connsiteX4" fmla="*/ 4649004 w 4649004"/>
                      <a:gd name="connsiteY4" fmla="*/ 2626848 h 5543302"/>
                      <a:gd name="connsiteX5" fmla="*/ 4081114 w 4649004"/>
                      <a:gd name="connsiteY5" fmla="*/ 2607597 h 5543302"/>
                      <a:gd name="connsiteX6" fmla="*/ 3946361 w 4649004"/>
                      <a:gd name="connsiteY6" fmla="*/ 3021483 h 5543302"/>
                      <a:gd name="connsiteX7" fmla="*/ 3811607 w 4649004"/>
                      <a:gd name="connsiteY7" fmla="*/ 3521997 h 5543302"/>
                      <a:gd name="connsiteX8" fmla="*/ 3693597 w 4649004"/>
                      <a:gd name="connsiteY8" fmla="*/ 4080262 h 5543302"/>
                      <a:gd name="connsiteX9" fmla="*/ 3320719 w 4649004"/>
                      <a:gd name="connsiteY9" fmla="*/ 3974384 h 5543302"/>
                      <a:gd name="connsiteX10" fmla="*/ 3 w 4649004"/>
                      <a:gd name="connsiteY10" fmla="*/ 5543302 h 5543302"/>
                      <a:gd name="connsiteX11" fmla="*/ 3 w 4649004"/>
                      <a:gd name="connsiteY11" fmla="*/ 3117736 h 5543302"/>
                      <a:gd name="connsiteX12" fmla="*/ 1260912 w 4649004"/>
                      <a:gd name="connsiteY12" fmla="*/ 2674973 h 5543302"/>
                      <a:gd name="connsiteX13" fmla="*/ 1655548 w 4649004"/>
                      <a:gd name="connsiteY13" fmla="*/ 2434342 h 5543302"/>
                      <a:gd name="connsiteX14" fmla="*/ 2252315 w 4649004"/>
                      <a:gd name="connsiteY14" fmla="*/ 2068582 h 5543302"/>
                      <a:gd name="connsiteX15" fmla="*/ 3089712 w 4649004"/>
                      <a:gd name="connsiteY15" fmla="*/ 1933828 h 5543302"/>
                      <a:gd name="connsiteX16" fmla="*/ 3 w 4649004"/>
                      <a:gd name="connsiteY16" fmla="*/ 0 h 5543302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1126159 w 4649004"/>
                      <a:gd name="connsiteY10" fmla="*/ 5408548 h 5408548"/>
                      <a:gd name="connsiteX11" fmla="*/ 3 w 4649004"/>
                      <a:gd name="connsiteY11" fmla="*/ 3117736 h 5408548"/>
                      <a:gd name="connsiteX12" fmla="*/ 1260912 w 4649004"/>
                      <a:gd name="connsiteY12" fmla="*/ 2674973 h 5408548"/>
                      <a:gd name="connsiteX13" fmla="*/ 1655548 w 4649004"/>
                      <a:gd name="connsiteY13" fmla="*/ 2434342 h 5408548"/>
                      <a:gd name="connsiteX14" fmla="*/ 2252315 w 4649004"/>
                      <a:gd name="connsiteY14" fmla="*/ 2068582 h 5408548"/>
                      <a:gd name="connsiteX15" fmla="*/ 3089712 w 4649004"/>
                      <a:gd name="connsiteY15" fmla="*/ 1933828 h 5408548"/>
                      <a:gd name="connsiteX16" fmla="*/ 3 w 4649004"/>
                      <a:gd name="connsiteY16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54959 w 4649004"/>
                      <a:gd name="connsiteY10" fmla="*/ 4195765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08548"/>
                      <a:gd name="connsiteX1" fmla="*/ 2319691 w 4649004"/>
                      <a:gd name="connsiteY1" fmla="*/ 8776 h 5408548"/>
                      <a:gd name="connsiteX2" fmla="*/ 3876476 w 4649004"/>
                      <a:gd name="connsiteY2" fmla="*/ 1867301 h 5408548"/>
                      <a:gd name="connsiteX3" fmla="*/ 4071489 w 4649004"/>
                      <a:gd name="connsiteY3" fmla="*/ 2184085 h 5408548"/>
                      <a:gd name="connsiteX4" fmla="*/ 4649004 w 4649004"/>
                      <a:gd name="connsiteY4" fmla="*/ 2626848 h 5408548"/>
                      <a:gd name="connsiteX5" fmla="*/ 4081114 w 4649004"/>
                      <a:gd name="connsiteY5" fmla="*/ 2607597 h 5408548"/>
                      <a:gd name="connsiteX6" fmla="*/ 3946361 w 4649004"/>
                      <a:gd name="connsiteY6" fmla="*/ 3021483 h 5408548"/>
                      <a:gd name="connsiteX7" fmla="*/ 3811607 w 4649004"/>
                      <a:gd name="connsiteY7" fmla="*/ 3521997 h 5408548"/>
                      <a:gd name="connsiteX8" fmla="*/ 3693597 w 4649004"/>
                      <a:gd name="connsiteY8" fmla="*/ 4080262 h 5408548"/>
                      <a:gd name="connsiteX9" fmla="*/ 3320719 w 4649004"/>
                      <a:gd name="connsiteY9" fmla="*/ 3974384 h 5408548"/>
                      <a:gd name="connsiteX10" fmla="*/ 2974210 w 4649004"/>
                      <a:gd name="connsiteY10" fmla="*/ 3743377 h 5408548"/>
                      <a:gd name="connsiteX11" fmla="*/ 1126159 w 4649004"/>
                      <a:gd name="connsiteY11" fmla="*/ 5408548 h 5408548"/>
                      <a:gd name="connsiteX12" fmla="*/ 3 w 4649004"/>
                      <a:gd name="connsiteY12" fmla="*/ 3117736 h 5408548"/>
                      <a:gd name="connsiteX13" fmla="*/ 1260912 w 4649004"/>
                      <a:gd name="connsiteY13" fmla="*/ 2674973 h 5408548"/>
                      <a:gd name="connsiteX14" fmla="*/ 1655548 w 4649004"/>
                      <a:gd name="connsiteY14" fmla="*/ 2434342 h 5408548"/>
                      <a:gd name="connsiteX15" fmla="*/ 2252315 w 4649004"/>
                      <a:gd name="connsiteY15" fmla="*/ 2068582 h 5408548"/>
                      <a:gd name="connsiteX16" fmla="*/ 3089712 w 4649004"/>
                      <a:gd name="connsiteY16" fmla="*/ 1933828 h 5408548"/>
                      <a:gd name="connsiteX17" fmla="*/ 3 w 4649004"/>
                      <a:gd name="connsiteY17" fmla="*/ 0 h 5408548"/>
                      <a:gd name="connsiteX0" fmla="*/ 3 w 4649004"/>
                      <a:gd name="connsiteY0" fmla="*/ 0 h 5433762"/>
                      <a:gd name="connsiteX1" fmla="*/ 2319691 w 4649004"/>
                      <a:gd name="connsiteY1" fmla="*/ 8776 h 5433762"/>
                      <a:gd name="connsiteX2" fmla="*/ 3876476 w 4649004"/>
                      <a:gd name="connsiteY2" fmla="*/ 1867301 h 5433762"/>
                      <a:gd name="connsiteX3" fmla="*/ 4071489 w 4649004"/>
                      <a:gd name="connsiteY3" fmla="*/ 2184085 h 5433762"/>
                      <a:gd name="connsiteX4" fmla="*/ 4649004 w 4649004"/>
                      <a:gd name="connsiteY4" fmla="*/ 2626848 h 5433762"/>
                      <a:gd name="connsiteX5" fmla="*/ 4081114 w 4649004"/>
                      <a:gd name="connsiteY5" fmla="*/ 2607597 h 5433762"/>
                      <a:gd name="connsiteX6" fmla="*/ 3946361 w 4649004"/>
                      <a:gd name="connsiteY6" fmla="*/ 3021483 h 5433762"/>
                      <a:gd name="connsiteX7" fmla="*/ 3811607 w 4649004"/>
                      <a:gd name="connsiteY7" fmla="*/ 3521997 h 5433762"/>
                      <a:gd name="connsiteX8" fmla="*/ 3693597 w 4649004"/>
                      <a:gd name="connsiteY8" fmla="*/ 4080262 h 5433762"/>
                      <a:gd name="connsiteX9" fmla="*/ 3320719 w 4649004"/>
                      <a:gd name="connsiteY9" fmla="*/ 3974384 h 5433762"/>
                      <a:gd name="connsiteX10" fmla="*/ 2974210 w 4649004"/>
                      <a:gd name="connsiteY10" fmla="*/ 3743377 h 5433762"/>
                      <a:gd name="connsiteX11" fmla="*/ 1126159 w 4649004"/>
                      <a:gd name="connsiteY11" fmla="*/ 5408548 h 5433762"/>
                      <a:gd name="connsiteX12" fmla="*/ 3 w 4649004"/>
                      <a:gd name="connsiteY12" fmla="*/ 3117736 h 5433762"/>
                      <a:gd name="connsiteX13" fmla="*/ 1260912 w 4649004"/>
                      <a:gd name="connsiteY13" fmla="*/ 2674973 h 5433762"/>
                      <a:gd name="connsiteX14" fmla="*/ 1655548 w 4649004"/>
                      <a:gd name="connsiteY14" fmla="*/ 2434342 h 5433762"/>
                      <a:gd name="connsiteX15" fmla="*/ 2252315 w 4649004"/>
                      <a:gd name="connsiteY15" fmla="*/ 2068582 h 5433762"/>
                      <a:gd name="connsiteX16" fmla="*/ 3089712 w 4649004"/>
                      <a:gd name="connsiteY16" fmla="*/ 1933828 h 5433762"/>
                      <a:gd name="connsiteX17" fmla="*/ 3 w 4649004"/>
                      <a:gd name="connsiteY17" fmla="*/ 0 h 5433762"/>
                      <a:gd name="connsiteX0" fmla="*/ 3 w 4649004"/>
                      <a:gd name="connsiteY0" fmla="*/ 0 h 5430306"/>
                      <a:gd name="connsiteX1" fmla="*/ 2319691 w 4649004"/>
                      <a:gd name="connsiteY1" fmla="*/ 8776 h 5430306"/>
                      <a:gd name="connsiteX2" fmla="*/ 3876476 w 4649004"/>
                      <a:gd name="connsiteY2" fmla="*/ 1867301 h 5430306"/>
                      <a:gd name="connsiteX3" fmla="*/ 4071489 w 4649004"/>
                      <a:gd name="connsiteY3" fmla="*/ 2184085 h 5430306"/>
                      <a:gd name="connsiteX4" fmla="*/ 4649004 w 4649004"/>
                      <a:gd name="connsiteY4" fmla="*/ 2626848 h 5430306"/>
                      <a:gd name="connsiteX5" fmla="*/ 4081114 w 4649004"/>
                      <a:gd name="connsiteY5" fmla="*/ 2607597 h 5430306"/>
                      <a:gd name="connsiteX6" fmla="*/ 3946361 w 4649004"/>
                      <a:gd name="connsiteY6" fmla="*/ 3021483 h 5430306"/>
                      <a:gd name="connsiteX7" fmla="*/ 3811607 w 4649004"/>
                      <a:gd name="connsiteY7" fmla="*/ 3521997 h 5430306"/>
                      <a:gd name="connsiteX8" fmla="*/ 3693597 w 4649004"/>
                      <a:gd name="connsiteY8" fmla="*/ 4080262 h 5430306"/>
                      <a:gd name="connsiteX9" fmla="*/ 3320719 w 4649004"/>
                      <a:gd name="connsiteY9" fmla="*/ 3974384 h 5430306"/>
                      <a:gd name="connsiteX10" fmla="*/ 2974210 w 4649004"/>
                      <a:gd name="connsiteY10" fmla="*/ 3502745 h 5430306"/>
                      <a:gd name="connsiteX11" fmla="*/ 1126159 w 4649004"/>
                      <a:gd name="connsiteY11" fmla="*/ 5408548 h 5430306"/>
                      <a:gd name="connsiteX12" fmla="*/ 3 w 4649004"/>
                      <a:gd name="connsiteY12" fmla="*/ 3117736 h 5430306"/>
                      <a:gd name="connsiteX13" fmla="*/ 1260912 w 4649004"/>
                      <a:gd name="connsiteY13" fmla="*/ 2674973 h 5430306"/>
                      <a:gd name="connsiteX14" fmla="*/ 1655548 w 4649004"/>
                      <a:gd name="connsiteY14" fmla="*/ 2434342 h 5430306"/>
                      <a:gd name="connsiteX15" fmla="*/ 2252315 w 4649004"/>
                      <a:gd name="connsiteY15" fmla="*/ 2068582 h 5430306"/>
                      <a:gd name="connsiteX16" fmla="*/ 3089712 w 4649004"/>
                      <a:gd name="connsiteY16" fmla="*/ 1933828 h 5430306"/>
                      <a:gd name="connsiteX17" fmla="*/ 3 w 4649004"/>
                      <a:gd name="connsiteY17" fmla="*/ 0 h 5430306"/>
                      <a:gd name="connsiteX0" fmla="*/ 3 w 4649004"/>
                      <a:gd name="connsiteY0" fmla="*/ 0 h 5432184"/>
                      <a:gd name="connsiteX1" fmla="*/ 2319691 w 4649004"/>
                      <a:gd name="connsiteY1" fmla="*/ 8776 h 5432184"/>
                      <a:gd name="connsiteX2" fmla="*/ 3876476 w 4649004"/>
                      <a:gd name="connsiteY2" fmla="*/ 1867301 h 5432184"/>
                      <a:gd name="connsiteX3" fmla="*/ 4071489 w 4649004"/>
                      <a:gd name="connsiteY3" fmla="*/ 2184085 h 5432184"/>
                      <a:gd name="connsiteX4" fmla="*/ 4649004 w 4649004"/>
                      <a:gd name="connsiteY4" fmla="*/ 2626848 h 5432184"/>
                      <a:gd name="connsiteX5" fmla="*/ 4081114 w 4649004"/>
                      <a:gd name="connsiteY5" fmla="*/ 2607597 h 5432184"/>
                      <a:gd name="connsiteX6" fmla="*/ 3946361 w 4649004"/>
                      <a:gd name="connsiteY6" fmla="*/ 3021483 h 5432184"/>
                      <a:gd name="connsiteX7" fmla="*/ 3811607 w 4649004"/>
                      <a:gd name="connsiteY7" fmla="*/ 3521997 h 5432184"/>
                      <a:gd name="connsiteX8" fmla="*/ 3693597 w 4649004"/>
                      <a:gd name="connsiteY8" fmla="*/ 4080262 h 5432184"/>
                      <a:gd name="connsiteX9" fmla="*/ 3320719 w 4649004"/>
                      <a:gd name="connsiteY9" fmla="*/ 3974384 h 5432184"/>
                      <a:gd name="connsiteX10" fmla="*/ 2974210 w 4649004"/>
                      <a:gd name="connsiteY10" fmla="*/ 3502745 h 5432184"/>
                      <a:gd name="connsiteX11" fmla="*/ 2521822 w 4649004"/>
                      <a:gd name="connsiteY11" fmla="*/ 4263142 h 5432184"/>
                      <a:gd name="connsiteX12" fmla="*/ 1126159 w 4649004"/>
                      <a:gd name="connsiteY12" fmla="*/ 5408548 h 5432184"/>
                      <a:gd name="connsiteX13" fmla="*/ 3 w 4649004"/>
                      <a:gd name="connsiteY13" fmla="*/ 3117736 h 5432184"/>
                      <a:gd name="connsiteX14" fmla="*/ 1260912 w 4649004"/>
                      <a:gd name="connsiteY14" fmla="*/ 2674973 h 5432184"/>
                      <a:gd name="connsiteX15" fmla="*/ 1655548 w 4649004"/>
                      <a:gd name="connsiteY15" fmla="*/ 2434342 h 5432184"/>
                      <a:gd name="connsiteX16" fmla="*/ 2252315 w 4649004"/>
                      <a:gd name="connsiteY16" fmla="*/ 2068582 h 5432184"/>
                      <a:gd name="connsiteX17" fmla="*/ 3089712 w 4649004"/>
                      <a:gd name="connsiteY17" fmla="*/ 1933828 h 5432184"/>
                      <a:gd name="connsiteX18" fmla="*/ 3 w 4649004"/>
                      <a:gd name="connsiteY18" fmla="*/ 0 h 5432184"/>
                      <a:gd name="connsiteX0" fmla="*/ 3 w 4649004"/>
                      <a:gd name="connsiteY0" fmla="*/ 0 h 5428411"/>
                      <a:gd name="connsiteX1" fmla="*/ 2319691 w 4649004"/>
                      <a:gd name="connsiteY1" fmla="*/ 8776 h 5428411"/>
                      <a:gd name="connsiteX2" fmla="*/ 3876476 w 4649004"/>
                      <a:gd name="connsiteY2" fmla="*/ 1867301 h 5428411"/>
                      <a:gd name="connsiteX3" fmla="*/ 4071489 w 4649004"/>
                      <a:gd name="connsiteY3" fmla="*/ 2184085 h 5428411"/>
                      <a:gd name="connsiteX4" fmla="*/ 4649004 w 4649004"/>
                      <a:gd name="connsiteY4" fmla="*/ 2626848 h 5428411"/>
                      <a:gd name="connsiteX5" fmla="*/ 4081114 w 4649004"/>
                      <a:gd name="connsiteY5" fmla="*/ 2607597 h 5428411"/>
                      <a:gd name="connsiteX6" fmla="*/ 3946361 w 4649004"/>
                      <a:gd name="connsiteY6" fmla="*/ 3021483 h 5428411"/>
                      <a:gd name="connsiteX7" fmla="*/ 3811607 w 4649004"/>
                      <a:gd name="connsiteY7" fmla="*/ 3521997 h 5428411"/>
                      <a:gd name="connsiteX8" fmla="*/ 3693597 w 4649004"/>
                      <a:gd name="connsiteY8" fmla="*/ 4080262 h 5428411"/>
                      <a:gd name="connsiteX9" fmla="*/ 3320719 w 4649004"/>
                      <a:gd name="connsiteY9" fmla="*/ 3974384 h 5428411"/>
                      <a:gd name="connsiteX10" fmla="*/ 2974210 w 4649004"/>
                      <a:gd name="connsiteY10" fmla="*/ 3502745 h 5428411"/>
                      <a:gd name="connsiteX11" fmla="*/ 2627700 w 4649004"/>
                      <a:gd name="connsiteY11" fmla="*/ 4041761 h 5428411"/>
                      <a:gd name="connsiteX12" fmla="*/ 1126159 w 4649004"/>
                      <a:gd name="connsiteY12" fmla="*/ 5408548 h 5428411"/>
                      <a:gd name="connsiteX13" fmla="*/ 3 w 4649004"/>
                      <a:gd name="connsiteY13" fmla="*/ 3117736 h 5428411"/>
                      <a:gd name="connsiteX14" fmla="*/ 1260912 w 4649004"/>
                      <a:gd name="connsiteY14" fmla="*/ 2674973 h 5428411"/>
                      <a:gd name="connsiteX15" fmla="*/ 1655548 w 4649004"/>
                      <a:gd name="connsiteY15" fmla="*/ 2434342 h 5428411"/>
                      <a:gd name="connsiteX16" fmla="*/ 2252315 w 4649004"/>
                      <a:gd name="connsiteY16" fmla="*/ 2068582 h 5428411"/>
                      <a:gd name="connsiteX17" fmla="*/ 3089712 w 4649004"/>
                      <a:gd name="connsiteY17" fmla="*/ 1933828 h 5428411"/>
                      <a:gd name="connsiteX18" fmla="*/ 3 w 4649004"/>
                      <a:gd name="connsiteY18" fmla="*/ 0 h 5428411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3 w 4649004"/>
                      <a:gd name="connsiteY0" fmla="*/ 0 h 5433219"/>
                      <a:gd name="connsiteX1" fmla="*/ 2319691 w 4649004"/>
                      <a:gd name="connsiteY1" fmla="*/ 8776 h 5433219"/>
                      <a:gd name="connsiteX2" fmla="*/ 3876476 w 4649004"/>
                      <a:gd name="connsiteY2" fmla="*/ 1867301 h 5433219"/>
                      <a:gd name="connsiteX3" fmla="*/ 4071489 w 4649004"/>
                      <a:gd name="connsiteY3" fmla="*/ 2184085 h 5433219"/>
                      <a:gd name="connsiteX4" fmla="*/ 4649004 w 4649004"/>
                      <a:gd name="connsiteY4" fmla="*/ 2626848 h 5433219"/>
                      <a:gd name="connsiteX5" fmla="*/ 4081114 w 4649004"/>
                      <a:gd name="connsiteY5" fmla="*/ 2607597 h 5433219"/>
                      <a:gd name="connsiteX6" fmla="*/ 3946361 w 4649004"/>
                      <a:gd name="connsiteY6" fmla="*/ 3021483 h 5433219"/>
                      <a:gd name="connsiteX7" fmla="*/ 3811607 w 4649004"/>
                      <a:gd name="connsiteY7" fmla="*/ 3521997 h 5433219"/>
                      <a:gd name="connsiteX8" fmla="*/ 3693597 w 4649004"/>
                      <a:gd name="connsiteY8" fmla="*/ 4080262 h 5433219"/>
                      <a:gd name="connsiteX9" fmla="*/ 3320719 w 4649004"/>
                      <a:gd name="connsiteY9" fmla="*/ 3974384 h 5433219"/>
                      <a:gd name="connsiteX10" fmla="*/ 2974210 w 4649004"/>
                      <a:gd name="connsiteY10" fmla="*/ 3502745 h 5433219"/>
                      <a:gd name="connsiteX11" fmla="*/ 2627700 w 4649004"/>
                      <a:gd name="connsiteY11" fmla="*/ 4041761 h 5433219"/>
                      <a:gd name="connsiteX12" fmla="*/ 1126159 w 4649004"/>
                      <a:gd name="connsiteY12" fmla="*/ 5408548 h 5433219"/>
                      <a:gd name="connsiteX13" fmla="*/ 3 w 4649004"/>
                      <a:gd name="connsiteY13" fmla="*/ 3117736 h 5433219"/>
                      <a:gd name="connsiteX14" fmla="*/ 1260912 w 4649004"/>
                      <a:gd name="connsiteY14" fmla="*/ 2674973 h 5433219"/>
                      <a:gd name="connsiteX15" fmla="*/ 1655548 w 4649004"/>
                      <a:gd name="connsiteY15" fmla="*/ 2434342 h 5433219"/>
                      <a:gd name="connsiteX16" fmla="*/ 2252315 w 4649004"/>
                      <a:gd name="connsiteY16" fmla="*/ 2068582 h 5433219"/>
                      <a:gd name="connsiteX17" fmla="*/ 3089712 w 4649004"/>
                      <a:gd name="connsiteY17" fmla="*/ 1933828 h 5433219"/>
                      <a:gd name="connsiteX18" fmla="*/ 3 w 4649004"/>
                      <a:gd name="connsiteY18" fmla="*/ 0 h 5433219"/>
                      <a:gd name="connsiteX0" fmla="*/ 7569 w 4656570"/>
                      <a:gd name="connsiteY0" fmla="*/ 0 h 5433219"/>
                      <a:gd name="connsiteX1" fmla="*/ 2327257 w 4656570"/>
                      <a:gd name="connsiteY1" fmla="*/ 8776 h 5433219"/>
                      <a:gd name="connsiteX2" fmla="*/ 3884042 w 4656570"/>
                      <a:gd name="connsiteY2" fmla="*/ 1867301 h 5433219"/>
                      <a:gd name="connsiteX3" fmla="*/ 4079055 w 4656570"/>
                      <a:gd name="connsiteY3" fmla="*/ 2184085 h 5433219"/>
                      <a:gd name="connsiteX4" fmla="*/ 4656570 w 4656570"/>
                      <a:gd name="connsiteY4" fmla="*/ 2626848 h 5433219"/>
                      <a:gd name="connsiteX5" fmla="*/ 4088680 w 4656570"/>
                      <a:gd name="connsiteY5" fmla="*/ 2607597 h 5433219"/>
                      <a:gd name="connsiteX6" fmla="*/ 3953927 w 4656570"/>
                      <a:gd name="connsiteY6" fmla="*/ 3021483 h 5433219"/>
                      <a:gd name="connsiteX7" fmla="*/ 3819173 w 4656570"/>
                      <a:gd name="connsiteY7" fmla="*/ 3521997 h 5433219"/>
                      <a:gd name="connsiteX8" fmla="*/ 3701163 w 4656570"/>
                      <a:gd name="connsiteY8" fmla="*/ 4080262 h 5433219"/>
                      <a:gd name="connsiteX9" fmla="*/ 3328285 w 4656570"/>
                      <a:gd name="connsiteY9" fmla="*/ 3974384 h 5433219"/>
                      <a:gd name="connsiteX10" fmla="*/ 2981776 w 4656570"/>
                      <a:gd name="connsiteY10" fmla="*/ 3502745 h 5433219"/>
                      <a:gd name="connsiteX11" fmla="*/ 2635266 w 4656570"/>
                      <a:gd name="connsiteY11" fmla="*/ 4041761 h 5433219"/>
                      <a:gd name="connsiteX12" fmla="*/ 1133725 w 4656570"/>
                      <a:gd name="connsiteY12" fmla="*/ 5408548 h 5433219"/>
                      <a:gd name="connsiteX13" fmla="*/ 7569 w 4656570"/>
                      <a:gd name="connsiteY13" fmla="*/ 3117736 h 5433219"/>
                      <a:gd name="connsiteX14" fmla="*/ 671712 w 4656570"/>
                      <a:gd name="connsiteY14" fmla="*/ 3242865 h 5433219"/>
                      <a:gd name="connsiteX15" fmla="*/ 1268478 w 4656570"/>
                      <a:gd name="connsiteY15" fmla="*/ 2674973 h 5433219"/>
                      <a:gd name="connsiteX16" fmla="*/ 1663114 w 4656570"/>
                      <a:gd name="connsiteY16" fmla="*/ 2434342 h 5433219"/>
                      <a:gd name="connsiteX17" fmla="*/ 2259881 w 4656570"/>
                      <a:gd name="connsiteY17" fmla="*/ 2068582 h 5433219"/>
                      <a:gd name="connsiteX18" fmla="*/ 3097278 w 4656570"/>
                      <a:gd name="connsiteY18" fmla="*/ 1933828 h 5433219"/>
                      <a:gd name="connsiteX19" fmla="*/ 7569 w 4656570"/>
                      <a:gd name="connsiteY19" fmla="*/ 0 h 5433219"/>
                      <a:gd name="connsiteX0" fmla="*/ 9032 w 4658033"/>
                      <a:gd name="connsiteY0" fmla="*/ 0 h 5433219"/>
                      <a:gd name="connsiteX1" fmla="*/ 2328720 w 4658033"/>
                      <a:gd name="connsiteY1" fmla="*/ 8776 h 5433219"/>
                      <a:gd name="connsiteX2" fmla="*/ 3885505 w 4658033"/>
                      <a:gd name="connsiteY2" fmla="*/ 1867301 h 5433219"/>
                      <a:gd name="connsiteX3" fmla="*/ 4080518 w 4658033"/>
                      <a:gd name="connsiteY3" fmla="*/ 2184085 h 5433219"/>
                      <a:gd name="connsiteX4" fmla="*/ 4658033 w 4658033"/>
                      <a:gd name="connsiteY4" fmla="*/ 2626848 h 5433219"/>
                      <a:gd name="connsiteX5" fmla="*/ 4090143 w 4658033"/>
                      <a:gd name="connsiteY5" fmla="*/ 2607597 h 5433219"/>
                      <a:gd name="connsiteX6" fmla="*/ 3955390 w 4658033"/>
                      <a:gd name="connsiteY6" fmla="*/ 3021483 h 5433219"/>
                      <a:gd name="connsiteX7" fmla="*/ 3820636 w 4658033"/>
                      <a:gd name="connsiteY7" fmla="*/ 3521997 h 5433219"/>
                      <a:gd name="connsiteX8" fmla="*/ 3702626 w 4658033"/>
                      <a:gd name="connsiteY8" fmla="*/ 4080262 h 5433219"/>
                      <a:gd name="connsiteX9" fmla="*/ 3329748 w 4658033"/>
                      <a:gd name="connsiteY9" fmla="*/ 3974384 h 5433219"/>
                      <a:gd name="connsiteX10" fmla="*/ 2983239 w 4658033"/>
                      <a:gd name="connsiteY10" fmla="*/ 3502745 h 5433219"/>
                      <a:gd name="connsiteX11" fmla="*/ 2636729 w 4658033"/>
                      <a:gd name="connsiteY11" fmla="*/ 4041761 h 5433219"/>
                      <a:gd name="connsiteX12" fmla="*/ 1135188 w 4658033"/>
                      <a:gd name="connsiteY12" fmla="*/ 5408548 h 5433219"/>
                      <a:gd name="connsiteX13" fmla="*/ 9032 w 4658033"/>
                      <a:gd name="connsiteY13" fmla="*/ 3117736 h 5433219"/>
                      <a:gd name="connsiteX14" fmla="*/ 576922 w 4658033"/>
                      <a:gd name="connsiteY14" fmla="*/ 3050360 h 5433219"/>
                      <a:gd name="connsiteX15" fmla="*/ 1269941 w 4658033"/>
                      <a:gd name="connsiteY15" fmla="*/ 2674973 h 5433219"/>
                      <a:gd name="connsiteX16" fmla="*/ 1664577 w 4658033"/>
                      <a:gd name="connsiteY16" fmla="*/ 2434342 h 5433219"/>
                      <a:gd name="connsiteX17" fmla="*/ 2261344 w 4658033"/>
                      <a:gd name="connsiteY17" fmla="*/ 2068582 h 5433219"/>
                      <a:gd name="connsiteX18" fmla="*/ 3098741 w 4658033"/>
                      <a:gd name="connsiteY18" fmla="*/ 1933828 h 5433219"/>
                      <a:gd name="connsiteX19" fmla="*/ 9032 w 4658033"/>
                      <a:gd name="connsiteY19" fmla="*/ 0 h 5433219"/>
                      <a:gd name="connsiteX0" fmla="*/ 44005 w 4693006"/>
                      <a:gd name="connsiteY0" fmla="*/ 0 h 5433219"/>
                      <a:gd name="connsiteX1" fmla="*/ 2363693 w 4693006"/>
                      <a:gd name="connsiteY1" fmla="*/ 8776 h 5433219"/>
                      <a:gd name="connsiteX2" fmla="*/ 3920478 w 4693006"/>
                      <a:gd name="connsiteY2" fmla="*/ 1867301 h 5433219"/>
                      <a:gd name="connsiteX3" fmla="*/ 4115491 w 4693006"/>
                      <a:gd name="connsiteY3" fmla="*/ 2184085 h 5433219"/>
                      <a:gd name="connsiteX4" fmla="*/ 4693006 w 4693006"/>
                      <a:gd name="connsiteY4" fmla="*/ 2626848 h 5433219"/>
                      <a:gd name="connsiteX5" fmla="*/ 4125116 w 4693006"/>
                      <a:gd name="connsiteY5" fmla="*/ 2607597 h 5433219"/>
                      <a:gd name="connsiteX6" fmla="*/ 3990363 w 4693006"/>
                      <a:gd name="connsiteY6" fmla="*/ 3021483 h 5433219"/>
                      <a:gd name="connsiteX7" fmla="*/ 3855609 w 4693006"/>
                      <a:gd name="connsiteY7" fmla="*/ 3521997 h 5433219"/>
                      <a:gd name="connsiteX8" fmla="*/ 3737599 w 4693006"/>
                      <a:gd name="connsiteY8" fmla="*/ 4080262 h 5433219"/>
                      <a:gd name="connsiteX9" fmla="*/ 3364721 w 4693006"/>
                      <a:gd name="connsiteY9" fmla="*/ 3974384 h 5433219"/>
                      <a:gd name="connsiteX10" fmla="*/ 3018212 w 4693006"/>
                      <a:gd name="connsiteY10" fmla="*/ 3502745 h 5433219"/>
                      <a:gd name="connsiteX11" fmla="*/ 2671702 w 4693006"/>
                      <a:gd name="connsiteY11" fmla="*/ 4041761 h 5433219"/>
                      <a:gd name="connsiteX12" fmla="*/ 1170161 w 4693006"/>
                      <a:gd name="connsiteY12" fmla="*/ 5408548 h 5433219"/>
                      <a:gd name="connsiteX13" fmla="*/ 44005 w 4693006"/>
                      <a:gd name="connsiteY13" fmla="*/ 3117736 h 5433219"/>
                      <a:gd name="connsiteX14" fmla="*/ 265387 w 4693006"/>
                      <a:gd name="connsiteY14" fmla="*/ 3002233 h 5433219"/>
                      <a:gd name="connsiteX15" fmla="*/ 611895 w 4693006"/>
                      <a:gd name="connsiteY15" fmla="*/ 3050360 h 5433219"/>
                      <a:gd name="connsiteX16" fmla="*/ 1304914 w 4693006"/>
                      <a:gd name="connsiteY16" fmla="*/ 2674973 h 5433219"/>
                      <a:gd name="connsiteX17" fmla="*/ 1699550 w 4693006"/>
                      <a:gd name="connsiteY17" fmla="*/ 2434342 h 5433219"/>
                      <a:gd name="connsiteX18" fmla="*/ 2296317 w 4693006"/>
                      <a:gd name="connsiteY18" fmla="*/ 2068582 h 5433219"/>
                      <a:gd name="connsiteX19" fmla="*/ 3133714 w 4693006"/>
                      <a:gd name="connsiteY19" fmla="*/ 1933828 h 5433219"/>
                      <a:gd name="connsiteX20" fmla="*/ 44005 w 4693006"/>
                      <a:gd name="connsiteY20" fmla="*/ 0 h 5433219"/>
                      <a:gd name="connsiteX0" fmla="*/ 20208 w 4669209"/>
                      <a:gd name="connsiteY0" fmla="*/ 0 h 5433219"/>
                      <a:gd name="connsiteX1" fmla="*/ 2339896 w 4669209"/>
                      <a:gd name="connsiteY1" fmla="*/ 8776 h 5433219"/>
                      <a:gd name="connsiteX2" fmla="*/ 3896681 w 4669209"/>
                      <a:gd name="connsiteY2" fmla="*/ 1867301 h 5433219"/>
                      <a:gd name="connsiteX3" fmla="*/ 4091694 w 4669209"/>
                      <a:gd name="connsiteY3" fmla="*/ 2184085 h 5433219"/>
                      <a:gd name="connsiteX4" fmla="*/ 4669209 w 4669209"/>
                      <a:gd name="connsiteY4" fmla="*/ 2626848 h 5433219"/>
                      <a:gd name="connsiteX5" fmla="*/ 4101319 w 4669209"/>
                      <a:gd name="connsiteY5" fmla="*/ 2607597 h 5433219"/>
                      <a:gd name="connsiteX6" fmla="*/ 3966566 w 4669209"/>
                      <a:gd name="connsiteY6" fmla="*/ 3021483 h 5433219"/>
                      <a:gd name="connsiteX7" fmla="*/ 3831812 w 4669209"/>
                      <a:gd name="connsiteY7" fmla="*/ 3521997 h 5433219"/>
                      <a:gd name="connsiteX8" fmla="*/ 3713802 w 4669209"/>
                      <a:gd name="connsiteY8" fmla="*/ 4080262 h 5433219"/>
                      <a:gd name="connsiteX9" fmla="*/ 3340924 w 4669209"/>
                      <a:gd name="connsiteY9" fmla="*/ 3974384 h 5433219"/>
                      <a:gd name="connsiteX10" fmla="*/ 2994415 w 4669209"/>
                      <a:gd name="connsiteY10" fmla="*/ 3502745 h 5433219"/>
                      <a:gd name="connsiteX11" fmla="*/ 2647905 w 4669209"/>
                      <a:gd name="connsiteY11" fmla="*/ 4041761 h 5433219"/>
                      <a:gd name="connsiteX12" fmla="*/ 1146364 w 4669209"/>
                      <a:gd name="connsiteY12" fmla="*/ 5408548 h 5433219"/>
                      <a:gd name="connsiteX13" fmla="*/ 20208 w 4669209"/>
                      <a:gd name="connsiteY13" fmla="*/ 3117736 h 5433219"/>
                      <a:gd name="connsiteX14" fmla="*/ 703602 w 4669209"/>
                      <a:gd name="connsiteY14" fmla="*/ 3262115 h 5433219"/>
                      <a:gd name="connsiteX15" fmla="*/ 588098 w 4669209"/>
                      <a:gd name="connsiteY15" fmla="*/ 3050360 h 5433219"/>
                      <a:gd name="connsiteX16" fmla="*/ 1281117 w 4669209"/>
                      <a:gd name="connsiteY16" fmla="*/ 2674973 h 5433219"/>
                      <a:gd name="connsiteX17" fmla="*/ 1675753 w 4669209"/>
                      <a:gd name="connsiteY17" fmla="*/ 2434342 h 5433219"/>
                      <a:gd name="connsiteX18" fmla="*/ 2272520 w 4669209"/>
                      <a:gd name="connsiteY18" fmla="*/ 2068582 h 5433219"/>
                      <a:gd name="connsiteX19" fmla="*/ 3109917 w 4669209"/>
                      <a:gd name="connsiteY19" fmla="*/ 1933828 h 5433219"/>
                      <a:gd name="connsiteX20" fmla="*/ 20208 w 4669209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1268059 w 4656151"/>
                      <a:gd name="connsiteY16" fmla="*/ 2674973 h 5433219"/>
                      <a:gd name="connsiteX17" fmla="*/ 1662695 w 4656151"/>
                      <a:gd name="connsiteY17" fmla="*/ 2434342 h 5433219"/>
                      <a:gd name="connsiteX18" fmla="*/ 2259462 w 4656151"/>
                      <a:gd name="connsiteY18" fmla="*/ 2068582 h 5433219"/>
                      <a:gd name="connsiteX19" fmla="*/ 3096859 w 4656151"/>
                      <a:gd name="connsiteY19" fmla="*/ 1933828 h 5433219"/>
                      <a:gd name="connsiteX20" fmla="*/ 7150 w 4656151"/>
                      <a:gd name="connsiteY20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844549 w 4656151"/>
                      <a:gd name="connsiteY16" fmla="*/ 2954107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7150 w 4656151"/>
                      <a:gd name="connsiteY0" fmla="*/ 0 h 5433219"/>
                      <a:gd name="connsiteX1" fmla="*/ 2326838 w 4656151"/>
                      <a:gd name="connsiteY1" fmla="*/ 8776 h 5433219"/>
                      <a:gd name="connsiteX2" fmla="*/ 3883623 w 4656151"/>
                      <a:gd name="connsiteY2" fmla="*/ 1867301 h 5433219"/>
                      <a:gd name="connsiteX3" fmla="*/ 4078636 w 4656151"/>
                      <a:gd name="connsiteY3" fmla="*/ 2184085 h 5433219"/>
                      <a:gd name="connsiteX4" fmla="*/ 4656151 w 4656151"/>
                      <a:gd name="connsiteY4" fmla="*/ 2626848 h 5433219"/>
                      <a:gd name="connsiteX5" fmla="*/ 4088261 w 4656151"/>
                      <a:gd name="connsiteY5" fmla="*/ 2607597 h 5433219"/>
                      <a:gd name="connsiteX6" fmla="*/ 3953508 w 4656151"/>
                      <a:gd name="connsiteY6" fmla="*/ 3021483 h 5433219"/>
                      <a:gd name="connsiteX7" fmla="*/ 3818754 w 4656151"/>
                      <a:gd name="connsiteY7" fmla="*/ 3521997 h 5433219"/>
                      <a:gd name="connsiteX8" fmla="*/ 3700744 w 4656151"/>
                      <a:gd name="connsiteY8" fmla="*/ 4080262 h 5433219"/>
                      <a:gd name="connsiteX9" fmla="*/ 3327866 w 4656151"/>
                      <a:gd name="connsiteY9" fmla="*/ 3974384 h 5433219"/>
                      <a:gd name="connsiteX10" fmla="*/ 2981357 w 4656151"/>
                      <a:gd name="connsiteY10" fmla="*/ 3502745 h 5433219"/>
                      <a:gd name="connsiteX11" fmla="*/ 2634847 w 4656151"/>
                      <a:gd name="connsiteY11" fmla="*/ 4041761 h 5433219"/>
                      <a:gd name="connsiteX12" fmla="*/ 1133306 w 4656151"/>
                      <a:gd name="connsiteY12" fmla="*/ 5408548 h 5433219"/>
                      <a:gd name="connsiteX13" fmla="*/ 7150 w 4656151"/>
                      <a:gd name="connsiteY13" fmla="*/ 3117736 h 5433219"/>
                      <a:gd name="connsiteX14" fmla="*/ 690544 w 4656151"/>
                      <a:gd name="connsiteY14" fmla="*/ 3262115 h 5433219"/>
                      <a:gd name="connsiteX15" fmla="*/ 575040 w 4656151"/>
                      <a:gd name="connsiteY15" fmla="*/ 3050360 h 5433219"/>
                      <a:gd name="connsiteX16" fmla="*/ 921551 w 4656151"/>
                      <a:gd name="connsiteY16" fmla="*/ 3031109 h 5433219"/>
                      <a:gd name="connsiteX17" fmla="*/ 1268059 w 4656151"/>
                      <a:gd name="connsiteY17" fmla="*/ 2674973 h 5433219"/>
                      <a:gd name="connsiteX18" fmla="*/ 1662695 w 4656151"/>
                      <a:gd name="connsiteY18" fmla="*/ 2434342 h 5433219"/>
                      <a:gd name="connsiteX19" fmla="*/ 2259462 w 4656151"/>
                      <a:gd name="connsiteY19" fmla="*/ 2068582 h 5433219"/>
                      <a:gd name="connsiteX20" fmla="*/ 3096859 w 4656151"/>
                      <a:gd name="connsiteY20" fmla="*/ 1933828 h 5433219"/>
                      <a:gd name="connsiteX21" fmla="*/ 7150 w 4656151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2982315 w 4657109"/>
                      <a:gd name="connsiteY10" fmla="*/ 3502745 h 5433219"/>
                      <a:gd name="connsiteX11" fmla="*/ 2635805 w 4657109"/>
                      <a:gd name="connsiteY11" fmla="*/ 4041761 h 5433219"/>
                      <a:gd name="connsiteX12" fmla="*/ 1134264 w 4657109"/>
                      <a:gd name="connsiteY12" fmla="*/ 5408548 h 5433219"/>
                      <a:gd name="connsiteX13" fmla="*/ 8108 w 4657109"/>
                      <a:gd name="connsiteY13" fmla="*/ 3117736 h 5433219"/>
                      <a:gd name="connsiteX14" fmla="*/ 604875 w 4657109"/>
                      <a:gd name="connsiteY14" fmla="*/ 3223614 h 5433219"/>
                      <a:gd name="connsiteX15" fmla="*/ 575998 w 4657109"/>
                      <a:gd name="connsiteY15" fmla="*/ 3050360 h 5433219"/>
                      <a:gd name="connsiteX16" fmla="*/ 922509 w 4657109"/>
                      <a:gd name="connsiteY16" fmla="*/ 3031109 h 5433219"/>
                      <a:gd name="connsiteX17" fmla="*/ 1269017 w 4657109"/>
                      <a:gd name="connsiteY17" fmla="*/ 2674973 h 5433219"/>
                      <a:gd name="connsiteX18" fmla="*/ 1663653 w 4657109"/>
                      <a:gd name="connsiteY18" fmla="*/ 2434342 h 5433219"/>
                      <a:gd name="connsiteX19" fmla="*/ 2260420 w 4657109"/>
                      <a:gd name="connsiteY19" fmla="*/ 2068582 h 5433219"/>
                      <a:gd name="connsiteX20" fmla="*/ 3097817 w 4657109"/>
                      <a:gd name="connsiteY20" fmla="*/ 1933828 h 5433219"/>
                      <a:gd name="connsiteX21" fmla="*/ 8108 w 4657109"/>
                      <a:gd name="connsiteY21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2982315 w 4657109"/>
                      <a:gd name="connsiteY11" fmla="*/ 3502745 h 5433219"/>
                      <a:gd name="connsiteX12" fmla="*/ 2635805 w 4657109"/>
                      <a:gd name="connsiteY12" fmla="*/ 4041761 h 5433219"/>
                      <a:gd name="connsiteX13" fmla="*/ 1134264 w 4657109"/>
                      <a:gd name="connsiteY13" fmla="*/ 5408548 h 5433219"/>
                      <a:gd name="connsiteX14" fmla="*/ 8108 w 4657109"/>
                      <a:gd name="connsiteY14" fmla="*/ 3117736 h 5433219"/>
                      <a:gd name="connsiteX15" fmla="*/ 604875 w 4657109"/>
                      <a:gd name="connsiteY15" fmla="*/ 3223614 h 5433219"/>
                      <a:gd name="connsiteX16" fmla="*/ 575998 w 4657109"/>
                      <a:gd name="connsiteY16" fmla="*/ 3050360 h 5433219"/>
                      <a:gd name="connsiteX17" fmla="*/ 922509 w 4657109"/>
                      <a:gd name="connsiteY17" fmla="*/ 3031109 h 5433219"/>
                      <a:gd name="connsiteX18" fmla="*/ 1269017 w 4657109"/>
                      <a:gd name="connsiteY18" fmla="*/ 2674973 h 5433219"/>
                      <a:gd name="connsiteX19" fmla="*/ 1663653 w 4657109"/>
                      <a:gd name="connsiteY19" fmla="*/ 2434342 h 5433219"/>
                      <a:gd name="connsiteX20" fmla="*/ 2260420 w 4657109"/>
                      <a:gd name="connsiteY20" fmla="*/ 2068582 h 5433219"/>
                      <a:gd name="connsiteX21" fmla="*/ 3097817 w 4657109"/>
                      <a:gd name="connsiteY21" fmla="*/ 1933828 h 5433219"/>
                      <a:gd name="connsiteX22" fmla="*/ 8108 w 4657109"/>
                      <a:gd name="connsiteY22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36319 w 4657109"/>
                      <a:gd name="connsiteY11" fmla="*/ 3685627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2982315 w 4657109"/>
                      <a:gd name="connsiteY12" fmla="*/ 3502745 h 5433219"/>
                      <a:gd name="connsiteX13" fmla="*/ 2635805 w 4657109"/>
                      <a:gd name="connsiteY13" fmla="*/ 4041761 h 5433219"/>
                      <a:gd name="connsiteX14" fmla="*/ 1134264 w 4657109"/>
                      <a:gd name="connsiteY14" fmla="*/ 5408548 h 5433219"/>
                      <a:gd name="connsiteX15" fmla="*/ 8108 w 4657109"/>
                      <a:gd name="connsiteY15" fmla="*/ 3117736 h 5433219"/>
                      <a:gd name="connsiteX16" fmla="*/ 604875 w 4657109"/>
                      <a:gd name="connsiteY16" fmla="*/ 3223614 h 5433219"/>
                      <a:gd name="connsiteX17" fmla="*/ 575998 w 4657109"/>
                      <a:gd name="connsiteY17" fmla="*/ 3050360 h 5433219"/>
                      <a:gd name="connsiteX18" fmla="*/ 922509 w 4657109"/>
                      <a:gd name="connsiteY18" fmla="*/ 3031109 h 5433219"/>
                      <a:gd name="connsiteX19" fmla="*/ 1269017 w 4657109"/>
                      <a:gd name="connsiteY19" fmla="*/ 2674973 h 5433219"/>
                      <a:gd name="connsiteX20" fmla="*/ 1663653 w 4657109"/>
                      <a:gd name="connsiteY20" fmla="*/ 2434342 h 5433219"/>
                      <a:gd name="connsiteX21" fmla="*/ 2260420 w 4657109"/>
                      <a:gd name="connsiteY21" fmla="*/ 2068582 h 5433219"/>
                      <a:gd name="connsiteX22" fmla="*/ 3097817 w 4657109"/>
                      <a:gd name="connsiteY22" fmla="*/ 1933828 h 5433219"/>
                      <a:gd name="connsiteX23" fmla="*/ 8108 w 4657109"/>
                      <a:gd name="connsiteY23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3868507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01565 w 4657109"/>
                      <a:gd name="connsiteY12" fmla="*/ 4061013 h 5433219"/>
                      <a:gd name="connsiteX13" fmla="*/ 2982315 w 4657109"/>
                      <a:gd name="connsiteY13" fmla="*/ 3502745 h 5433219"/>
                      <a:gd name="connsiteX14" fmla="*/ 2635805 w 4657109"/>
                      <a:gd name="connsiteY14" fmla="*/ 4041761 h 5433219"/>
                      <a:gd name="connsiteX15" fmla="*/ 1134264 w 4657109"/>
                      <a:gd name="connsiteY15" fmla="*/ 5408548 h 5433219"/>
                      <a:gd name="connsiteX16" fmla="*/ 8108 w 4657109"/>
                      <a:gd name="connsiteY16" fmla="*/ 3117736 h 5433219"/>
                      <a:gd name="connsiteX17" fmla="*/ 604875 w 4657109"/>
                      <a:gd name="connsiteY17" fmla="*/ 3223614 h 5433219"/>
                      <a:gd name="connsiteX18" fmla="*/ 575998 w 4657109"/>
                      <a:gd name="connsiteY18" fmla="*/ 3050360 h 5433219"/>
                      <a:gd name="connsiteX19" fmla="*/ 922509 w 4657109"/>
                      <a:gd name="connsiteY19" fmla="*/ 3031109 h 5433219"/>
                      <a:gd name="connsiteX20" fmla="*/ 1269017 w 4657109"/>
                      <a:gd name="connsiteY20" fmla="*/ 2674973 h 5433219"/>
                      <a:gd name="connsiteX21" fmla="*/ 1663653 w 4657109"/>
                      <a:gd name="connsiteY21" fmla="*/ 2434342 h 5433219"/>
                      <a:gd name="connsiteX22" fmla="*/ 2260420 w 4657109"/>
                      <a:gd name="connsiteY22" fmla="*/ 2068582 h 5433219"/>
                      <a:gd name="connsiteX23" fmla="*/ 3097817 w 4657109"/>
                      <a:gd name="connsiteY23" fmla="*/ 1933828 h 5433219"/>
                      <a:gd name="connsiteX24" fmla="*/ 8108 w 4657109"/>
                      <a:gd name="connsiteY24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068942 w 4657109"/>
                      <a:gd name="connsiteY12" fmla="*/ 4205391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635805 w 4657109"/>
                      <a:gd name="connsiteY15" fmla="*/ 4041761 h 5433219"/>
                      <a:gd name="connsiteX16" fmla="*/ 1134264 w 4657109"/>
                      <a:gd name="connsiteY16" fmla="*/ 5408548 h 5433219"/>
                      <a:gd name="connsiteX17" fmla="*/ 8108 w 4657109"/>
                      <a:gd name="connsiteY17" fmla="*/ 3117736 h 5433219"/>
                      <a:gd name="connsiteX18" fmla="*/ 604875 w 4657109"/>
                      <a:gd name="connsiteY18" fmla="*/ 3223614 h 5433219"/>
                      <a:gd name="connsiteX19" fmla="*/ 575998 w 4657109"/>
                      <a:gd name="connsiteY19" fmla="*/ 3050360 h 5433219"/>
                      <a:gd name="connsiteX20" fmla="*/ 922509 w 4657109"/>
                      <a:gd name="connsiteY20" fmla="*/ 3031109 h 5433219"/>
                      <a:gd name="connsiteX21" fmla="*/ 1269017 w 4657109"/>
                      <a:gd name="connsiteY21" fmla="*/ 2674973 h 5433219"/>
                      <a:gd name="connsiteX22" fmla="*/ 1663653 w 4657109"/>
                      <a:gd name="connsiteY22" fmla="*/ 2434342 h 5433219"/>
                      <a:gd name="connsiteX23" fmla="*/ 2260420 w 4657109"/>
                      <a:gd name="connsiteY23" fmla="*/ 2068582 h 5433219"/>
                      <a:gd name="connsiteX24" fmla="*/ 3097817 w 4657109"/>
                      <a:gd name="connsiteY24" fmla="*/ 1933828 h 5433219"/>
                      <a:gd name="connsiteX25" fmla="*/ 8108 w 4657109"/>
                      <a:gd name="connsiteY25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789810 w 4657109"/>
                      <a:gd name="connsiteY15" fmla="*/ 3849257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50360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327796 w 4657109"/>
                      <a:gd name="connsiteY1" fmla="*/ 8776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8108 w 4657109"/>
                      <a:gd name="connsiteY0" fmla="*/ 0 h 5433219"/>
                      <a:gd name="connsiteX1" fmla="*/ 2914937 w 4657109"/>
                      <a:gd name="connsiteY1" fmla="*/ 210907 h 5433219"/>
                      <a:gd name="connsiteX2" fmla="*/ 3884581 w 4657109"/>
                      <a:gd name="connsiteY2" fmla="*/ 1867301 h 5433219"/>
                      <a:gd name="connsiteX3" fmla="*/ 4079594 w 4657109"/>
                      <a:gd name="connsiteY3" fmla="*/ 2184085 h 5433219"/>
                      <a:gd name="connsiteX4" fmla="*/ 4657109 w 4657109"/>
                      <a:gd name="connsiteY4" fmla="*/ 2626848 h 5433219"/>
                      <a:gd name="connsiteX5" fmla="*/ 4089219 w 4657109"/>
                      <a:gd name="connsiteY5" fmla="*/ 2607597 h 5433219"/>
                      <a:gd name="connsiteX6" fmla="*/ 3954466 w 4657109"/>
                      <a:gd name="connsiteY6" fmla="*/ 3021483 h 5433219"/>
                      <a:gd name="connsiteX7" fmla="*/ 3819712 w 4657109"/>
                      <a:gd name="connsiteY7" fmla="*/ 3521997 h 5433219"/>
                      <a:gd name="connsiteX8" fmla="*/ 3701702 w 4657109"/>
                      <a:gd name="connsiteY8" fmla="*/ 4080262 h 5433219"/>
                      <a:gd name="connsiteX9" fmla="*/ 3328824 w 4657109"/>
                      <a:gd name="connsiteY9" fmla="*/ 3974384 h 5433219"/>
                      <a:gd name="connsiteX10" fmla="*/ 3203696 w 4657109"/>
                      <a:gd name="connsiteY10" fmla="*/ 3839631 h 5433219"/>
                      <a:gd name="connsiteX11" fmla="*/ 3165195 w 4657109"/>
                      <a:gd name="connsiteY11" fmla="*/ 4330520 h 5433219"/>
                      <a:gd name="connsiteX12" fmla="*/ 3107443 w 4657109"/>
                      <a:gd name="connsiteY12" fmla="*/ 4176515 h 5433219"/>
                      <a:gd name="connsiteX13" fmla="*/ 3001565 w 4657109"/>
                      <a:gd name="connsiteY13" fmla="*/ 4061013 h 5433219"/>
                      <a:gd name="connsiteX14" fmla="*/ 2982315 w 4657109"/>
                      <a:gd name="connsiteY14" fmla="*/ 3502745 h 5433219"/>
                      <a:gd name="connsiteX15" fmla="*/ 2809060 w 4657109"/>
                      <a:gd name="connsiteY15" fmla="*/ 4099514 h 5433219"/>
                      <a:gd name="connsiteX16" fmla="*/ 2635805 w 4657109"/>
                      <a:gd name="connsiteY16" fmla="*/ 4041761 h 5433219"/>
                      <a:gd name="connsiteX17" fmla="*/ 1134264 w 4657109"/>
                      <a:gd name="connsiteY17" fmla="*/ 5408548 h 5433219"/>
                      <a:gd name="connsiteX18" fmla="*/ 8108 w 4657109"/>
                      <a:gd name="connsiteY18" fmla="*/ 3117736 h 5433219"/>
                      <a:gd name="connsiteX19" fmla="*/ 604875 w 4657109"/>
                      <a:gd name="connsiteY19" fmla="*/ 3223614 h 5433219"/>
                      <a:gd name="connsiteX20" fmla="*/ 575998 w 4657109"/>
                      <a:gd name="connsiteY20" fmla="*/ 3031109 h 5433219"/>
                      <a:gd name="connsiteX21" fmla="*/ 922509 w 4657109"/>
                      <a:gd name="connsiteY21" fmla="*/ 3031109 h 5433219"/>
                      <a:gd name="connsiteX22" fmla="*/ 1269017 w 4657109"/>
                      <a:gd name="connsiteY22" fmla="*/ 2674973 h 5433219"/>
                      <a:gd name="connsiteX23" fmla="*/ 1663653 w 4657109"/>
                      <a:gd name="connsiteY23" fmla="*/ 2434342 h 5433219"/>
                      <a:gd name="connsiteX24" fmla="*/ 2260420 w 4657109"/>
                      <a:gd name="connsiteY24" fmla="*/ 2068582 h 5433219"/>
                      <a:gd name="connsiteX25" fmla="*/ 3097817 w 4657109"/>
                      <a:gd name="connsiteY25" fmla="*/ 1933828 h 5433219"/>
                      <a:gd name="connsiteX26" fmla="*/ 8108 w 4657109"/>
                      <a:gd name="connsiteY26" fmla="*/ 0 h 5433219"/>
                      <a:gd name="connsiteX0" fmla="*/ 1904285 w 4657109"/>
                      <a:gd name="connsiteY0" fmla="*/ 125977 h 5222312"/>
                      <a:gd name="connsiteX1" fmla="*/ 2914937 w 4657109"/>
                      <a:gd name="connsiteY1" fmla="*/ 0 h 5222312"/>
                      <a:gd name="connsiteX2" fmla="*/ 3884581 w 4657109"/>
                      <a:gd name="connsiteY2" fmla="*/ 1656394 h 5222312"/>
                      <a:gd name="connsiteX3" fmla="*/ 4079594 w 4657109"/>
                      <a:gd name="connsiteY3" fmla="*/ 1973178 h 5222312"/>
                      <a:gd name="connsiteX4" fmla="*/ 4657109 w 4657109"/>
                      <a:gd name="connsiteY4" fmla="*/ 2415941 h 5222312"/>
                      <a:gd name="connsiteX5" fmla="*/ 4089219 w 4657109"/>
                      <a:gd name="connsiteY5" fmla="*/ 2396690 h 5222312"/>
                      <a:gd name="connsiteX6" fmla="*/ 3954466 w 4657109"/>
                      <a:gd name="connsiteY6" fmla="*/ 2810576 h 5222312"/>
                      <a:gd name="connsiteX7" fmla="*/ 3819712 w 4657109"/>
                      <a:gd name="connsiteY7" fmla="*/ 3311090 h 5222312"/>
                      <a:gd name="connsiteX8" fmla="*/ 3701702 w 4657109"/>
                      <a:gd name="connsiteY8" fmla="*/ 3869355 h 5222312"/>
                      <a:gd name="connsiteX9" fmla="*/ 3328824 w 4657109"/>
                      <a:gd name="connsiteY9" fmla="*/ 3763477 h 5222312"/>
                      <a:gd name="connsiteX10" fmla="*/ 3203696 w 4657109"/>
                      <a:gd name="connsiteY10" fmla="*/ 3628724 h 5222312"/>
                      <a:gd name="connsiteX11" fmla="*/ 3165195 w 4657109"/>
                      <a:gd name="connsiteY11" fmla="*/ 4119613 h 5222312"/>
                      <a:gd name="connsiteX12" fmla="*/ 3107443 w 4657109"/>
                      <a:gd name="connsiteY12" fmla="*/ 3965608 h 5222312"/>
                      <a:gd name="connsiteX13" fmla="*/ 3001565 w 4657109"/>
                      <a:gd name="connsiteY13" fmla="*/ 3850106 h 5222312"/>
                      <a:gd name="connsiteX14" fmla="*/ 2982315 w 4657109"/>
                      <a:gd name="connsiteY14" fmla="*/ 3291838 h 5222312"/>
                      <a:gd name="connsiteX15" fmla="*/ 2809060 w 4657109"/>
                      <a:gd name="connsiteY15" fmla="*/ 3888607 h 5222312"/>
                      <a:gd name="connsiteX16" fmla="*/ 2635805 w 4657109"/>
                      <a:gd name="connsiteY16" fmla="*/ 3830854 h 5222312"/>
                      <a:gd name="connsiteX17" fmla="*/ 1134264 w 4657109"/>
                      <a:gd name="connsiteY17" fmla="*/ 5197641 h 5222312"/>
                      <a:gd name="connsiteX18" fmla="*/ 8108 w 4657109"/>
                      <a:gd name="connsiteY18" fmla="*/ 2906829 h 5222312"/>
                      <a:gd name="connsiteX19" fmla="*/ 604875 w 4657109"/>
                      <a:gd name="connsiteY19" fmla="*/ 3012707 h 5222312"/>
                      <a:gd name="connsiteX20" fmla="*/ 575998 w 4657109"/>
                      <a:gd name="connsiteY20" fmla="*/ 2820202 h 5222312"/>
                      <a:gd name="connsiteX21" fmla="*/ 922509 w 4657109"/>
                      <a:gd name="connsiteY21" fmla="*/ 2820202 h 5222312"/>
                      <a:gd name="connsiteX22" fmla="*/ 1269017 w 4657109"/>
                      <a:gd name="connsiteY22" fmla="*/ 2464066 h 5222312"/>
                      <a:gd name="connsiteX23" fmla="*/ 1663653 w 4657109"/>
                      <a:gd name="connsiteY23" fmla="*/ 2223435 h 5222312"/>
                      <a:gd name="connsiteX24" fmla="*/ 2260420 w 4657109"/>
                      <a:gd name="connsiteY24" fmla="*/ 1857675 h 5222312"/>
                      <a:gd name="connsiteX25" fmla="*/ 3097817 w 4657109"/>
                      <a:gd name="connsiteY25" fmla="*/ 1722921 h 5222312"/>
                      <a:gd name="connsiteX26" fmla="*/ 1904285 w 4657109"/>
                      <a:gd name="connsiteY26" fmla="*/ 125977 h 5222312"/>
                      <a:gd name="connsiteX0" fmla="*/ 1904285 w 4657109"/>
                      <a:gd name="connsiteY0" fmla="*/ 125977 h 5222312"/>
                      <a:gd name="connsiteX1" fmla="*/ 2520302 w 4657109"/>
                      <a:gd name="connsiteY1" fmla="*/ 38500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2312"/>
                      <a:gd name="connsiteX1" fmla="*/ 3511704 w 4657109"/>
                      <a:gd name="connsiteY1" fmla="*/ 1694045 h 5222312"/>
                      <a:gd name="connsiteX2" fmla="*/ 2914937 w 4657109"/>
                      <a:gd name="connsiteY2" fmla="*/ 0 h 5222312"/>
                      <a:gd name="connsiteX3" fmla="*/ 3884581 w 4657109"/>
                      <a:gd name="connsiteY3" fmla="*/ 1656394 h 5222312"/>
                      <a:gd name="connsiteX4" fmla="*/ 4079594 w 4657109"/>
                      <a:gd name="connsiteY4" fmla="*/ 1973178 h 5222312"/>
                      <a:gd name="connsiteX5" fmla="*/ 4657109 w 4657109"/>
                      <a:gd name="connsiteY5" fmla="*/ 2415941 h 5222312"/>
                      <a:gd name="connsiteX6" fmla="*/ 4089219 w 4657109"/>
                      <a:gd name="connsiteY6" fmla="*/ 2396690 h 5222312"/>
                      <a:gd name="connsiteX7" fmla="*/ 3954466 w 4657109"/>
                      <a:gd name="connsiteY7" fmla="*/ 2810576 h 5222312"/>
                      <a:gd name="connsiteX8" fmla="*/ 3819712 w 4657109"/>
                      <a:gd name="connsiteY8" fmla="*/ 3311090 h 5222312"/>
                      <a:gd name="connsiteX9" fmla="*/ 3701702 w 4657109"/>
                      <a:gd name="connsiteY9" fmla="*/ 3869355 h 5222312"/>
                      <a:gd name="connsiteX10" fmla="*/ 3328824 w 4657109"/>
                      <a:gd name="connsiteY10" fmla="*/ 3763477 h 5222312"/>
                      <a:gd name="connsiteX11" fmla="*/ 3203696 w 4657109"/>
                      <a:gd name="connsiteY11" fmla="*/ 3628724 h 5222312"/>
                      <a:gd name="connsiteX12" fmla="*/ 3165195 w 4657109"/>
                      <a:gd name="connsiteY12" fmla="*/ 4119613 h 5222312"/>
                      <a:gd name="connsiteX13" fmla="*/ 3107443 w 4657109"/>
                      <a:gd name="connsiteY13" fmla="*/ 3965608 h 5222312"/>
                      <a:gd name="connsiteX14" fmla="*/ 3001565 w 4657109"/>
                      <a:gd name="connsiteY14" fmla="*/ 3850106 h 5222312"/>
                      <a:gd name="connsiteX15" fmla="*/ 2982315 w 4657109"/>
                      <a:gd name="connsiteY15" fmla="*/ 3291838 h 5222312"/>
                      <a:gd name="connsiteX16" fmla="*/ 2809060 w 4657109"/>
                      <a:gd name="connsiteY16" fmla="*/ 3888607 h 5222312"/>
                      <a:gd name="connsiteX17" fmla="*/ 2635805 w 4657109"/>
                      <a:gd name="connsiteY17" fmla="*/ 3830854 h 5222312"/>
                      <a:gd name="connsiteX18" fmla="*/ 1134264 w 4657109"/>
                      <a:gd name="connsiteY18" fmla="*/ 5197641 h 5222312"/>
                      <a:gd name="connsiteX19" fmla="*/ 8108 w 4657109"/>
                      <a:gd name="connsiteY19" fmla="*/ 2906829 h 5222312"/>
                      <a:gd name="connsiteX20" fmla="*/ 604875 w 4657109"/>
                      <a:gd name="connsiteY20" fmla="*/ 3012707 h 5222312"/>
                      <a:gd name="connsiteX21" fmla="*/ 575998 w 4657109"/>
                      <a:gd name="connsiteY21" fmla="*/ 2820202 h 5222312"/>
                      <a:gd name="connsiteX22" fmla="*/ 922509 w 4657109"/>
                      <a:gd name="connsiteY22" fmla="*/ 2820202 h 5222312"/>
                      <a:gd name="connsiteX23" fmla="*/ 1269017 w 4657109"/>
                      <a:gd name="connsiteY23" fmla="*/ 2464066 h 5222312"/>
                      <a:gd name="connsiteX24" fmla="*/ 1663653 w 4657109"/>
                      <a:gd name="connsiteY24" fmla="*/ 2223435 h 5222312"/>
                      <a:gd name="connsiteX25" fmla="*/ 2260420 w 4657109"/>
                      <a:gd name="connsiteY25" fmla="*/ 1857675 h 5222312"/>
                      <a:gd name="connsiteX26" fmla="*/ 3097817 w 4657109"/>
                      <a:gd name="connsiteY26" fmla="*/ 1722921 h 5222312"/>
                      <a:gd name="connsiteX27" fmla="*/ 1904285 w 4657109"/>
                      <a:gd name="connsiteY27" fmla="*/ 125977 h 5222312"/>
                      <a:gd name="connsiteX0" fmla="*/ 1904285 w 4657109"/>
                      <a:gd name="connsiteY0" fmla="*/ 125977 h 5224984"/>
                      <a:gd name="connsiteX1" fmla="*/ 3511704 w 4657109"/>
                      <a:gd name="connsiteY1" fmla="*/ 1694045 h 5224984"/>
                      <a:gd name="connsiteX2" fmla="*/ 2914937 w 4657109"/>
                      <a:gd name="connsiteY2" fmla="*/ 0 h 5224984"/>
                      <a:gd name="connsiteX3" fmla="*/ 3884581 w 4657109"/>
                      <a:gd name="connsiteY3" fmla="*/ 1656394 h 5224984"/>
                      <a:gd name="connsiteX4" fmla="*/ 4079594 w 4657109"/>
                      <a:gd name="connsiteY4" fmla="*/ 1973178 h 5224984"/>
                      <a:gd name="connsiteX5" fmla="*/ 4657109 w 4657109"/>
                      <a:gd name="connsiteY5" fmla="*/ 2415941 h 5224984"/>
                      <a:gd name="connsiteX6" fmla="*/ 4089219 w 4657109"/>
                      <a:gd name="connsiteY6" fmla="*/ 2396690 h 5224984"/>
                      <a:gd name="connsiteX7" fmla="*/ 3954466 w 4657109"/>
                      <a:gd name="connsiteY7" fmla="*/ 2810576 h 5224984"/>
                      <a:gd name="connsiteX8" fmla="*/ 3819712 w 4657109"/>
                      <a:gd name="connsiteY8" fmla="*/ 3311090 h 5224984"/>
                      <a:gd name="connsiteX9" fmla="*/ 3701702 w 4657109"/>
                      <a:gd name="connsiteY9" fmla="*/ 3869355 h 5224984"/>
                      <a:gd name="connsiteX10" fmla="*/ 3328824 w 4657109"/>
                      <a:gd name="connsiteY10" fmla="*/ 3763477 h 5224984"/>
                      <a:gd name="connsiteX11" fmla="*/ 3203696 w 4657109"/>
                      <a:gd name="connsiteY11" fmla="*/ 3628724 h 5224984"/>
                      <a:gd name="connsiteX12" fmla="*/ 3165195 w 4657109"/>
                      <a:gd name="connsiteY12" fmla="*/ 4119613 h 5224984"/>
                      <a:gd name="connsiteX13" fmla="*/ 3107443 w 4657109"/>
                      <a:gd name="connsiteY13" fmla="*/ 3965608 h 5224984"/>
                      <a:gd name="connsiteX14" fmla="*/ 3001565 w 4657109"/>
                      <a:gd name="connsiteY14" fmla="*/ 3850106 h 5224984"/>
                      <a:gd name="connsiteX15" fmla="*/ 2982315 w 4657109"/>
                      <a:gd name="connsiteY15" fmla="*/ 3291838 h 5224984"/>
                      <a:gd name="connsiteX16" fmla="*/ 2809060 w 4657109"/>
                      <a:gd name="connsiteY16" fmla="*/ 3888607 h 5224984"/>
                      <a:gd name="connsiteX17" fmla="*/ 2635805 w 4657109"/>
                      <a:gd name="connsiteY17" fmla="*/ 3830854 h 5224984"/>
                      <a:gd name="connsiteX18" fmla="*/ 2635806 w 4657109"/>
                      <a:gd name="connsiteY18" fmla="*/ 4148487 h 5224984"/>
                      <a:gd name="connsiteX19" fmla="*/ 1134264 w 4657109"/>
                      <a:gd name="connsiteY19" fmla="*/ 5197641 h 5224984"/>
                      <a:gd name="connsiteX20" fmla="*/ 8108 w 4657109"/>
                      <a:gd name="connsiteY20" fmla="*/ 2906829 h 5224984"/>
                      <a:gd name="connsiteX21" fmla="*/ 604875 w 4657109"/>
                      <a:gd name="connsiteY21" fmla="*/ 3012707 h 5224984"/>
                      <a:gd name="connsiteX22" fmla="*/ 575998 w 4657109"/>
                      <a:gd name="connsiteY22" fmla="*/ 2820202 h 5224984"/>
                      <a:gd name="connsiteX23" fmla="*/ 922509 w 4657109"/>
                      <a:gd name="connsiteY23" fmla="*/ 2820202 h 5224984"/>
                      <a:gd name="connsiteX24" fmla="*/ 1269017 w 4657109"/>
                      <a:gd name="connsiteY24" fmla="*/ 2464066 h 5224984"/>
                      <a:gd name="connsiteX25" fmla="*/ 1663653 w 4657109"/>
                      <a:gd name="connsiteY25" fmla="*/ 2223435 h 5224984"/>
                      <a:gd name="connsiteX26" fmla="*/ 2260420 w 4657109"/>
                      <a:gd name="connsiteY26" fmla="*/ 1857675 h 5224984"/>
                      <a:gd name="connsiteX27" fmla="*/ 3097817 w 4657109"/>
                      <a:gd name="connsiteY27" fmla="*/ 1722921 h 5224984"/>
                      <a:gd name="connsiteX28" fmla="*/ 1904285 w 4657109"/>
                      <a:gd name="connsiteY28" fmla="*/ 125977 h 5224984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635805 w 4657109"/>
                      <a:gd name="connsiteY17" fmla="*/ 3830854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260420 w 4657109"/>
                      <a:gd name="connsiteY26" fmla="*/ 1857675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2914937 w 4657109"/>
                      <a:gd name="connsiteY2" fmla="*/ 0 h 5226142"/>
                      <a:gd name="connsiteX3" fmla="*/ 3884581 w 4657109"/>
                      <a:gd name="connsiteY3" fmla="*/ 1656394 h 5226142"/>
                      <a:gd name="connsiteX4" fmla="*/ 4079594 w 4657109"/>
                      <a:gd name="connsiteY4" fmla="*/ 1973178 h 5226142"/>
                      <a:gd name="connsiteX5" fmla="*/ 4657109 w 4657109"/>
                      <a:gd name="connsiteY5" fmla="*/ 2415941 h 5226142"/>
                      <a:gd name="connsiteX6" fmla="*/ 4089219 w 4657109"/>
                      <a:gd name="connsiteY6" fmla="*/ 2396690 h 5226142"/>
                      <a:gd name="connsiteX7" fmla="*/ 3954466 w 4657109"/>
                      <a:gd name="connsiteY7" fmla="*/ 2810576 h 5226142"/>
                      <a:gd name="connsiteX8" fmla="*/ 3819712 w 4657109"/>
                      <a:gd name="connsiteY8" fmla="*/ 3311090 h 5226142"/>
                      <a:gd name="connsiteX9" fmla="*/ 3701702 w 4657109"/>
                      <a:gd name="connsiteY9" fmla="*/ 3869355 h 5226142"/>
                      <a:gd name="connsiteX10" fmla="*/ 3328824 w 4657109"/>
                      <a:gd name="connsiteY10" fmla="*/ 3763477 h 5226142"/>
                      <a:gd name="connsiteX11" fmla="*/ 3203696 w 4657109"/>
                      <a:gd name="connsiteY11" fmla="*/ 3628724 h 5226142"/>
                      <a:gd name="connsiteX12" fmla="*/ 3165195 w 4657109"/>
                      <a:gd name="connsiteY12" fmla="*/ 4119613 h 5226142"/>
                      <a:gd name="connsiteX13" fmla="*/ 3107443 w 4657109"/>
                      <a:gd name="connsiteY13" fmla="*/ 3965608 h 5226142"/>
                      <a:gd name="connsiteX14" fmla="*/ 3001565 w 4657109"/>
                      <a:gd name="connsiteY14" fmla="*/ 3850106 h 5226142"/>
                      <a:gd name="connsiteX15" fmla="*/ 2982315 w 4657109"/>
                      <a:gd name="connsiteY15" fmla="*/ 3291838 h 5226142"/>
                      <a:gd name="connsiteX16" fmla="*/ 2809060 w 4657109"/>
                      <a:gd name="connsiteY16" fmla="*/ 3888607 h 5226142"/>
                      <a:gd name="connsiteX17" fmla="*/ 2558803 w 4657109"/>
                      <a:gd name="connsiteY17" fmla="*/ 3888605 h 5226142"/>
                      <a:gd name="connsiteX18" fmla="*/ 2693558 w 4657109"/>
                      <a:gd name="connsiteY18" fmla="*/ 4196613 h 5226142"/>
                      <a:gd name="connsiteX19" fmla="*/ 1134264 w 4657109"/>
                      <a:gd name="connsiteY19" fmla="*/ 5197641 h 5226142"/>
                      <a:gd name="connsiteX20" fmla="*/ 8108 w 4657109"/>
                      <a:gd name="connsiteY20" fmla="*/ 2906829 h 5226142"/>
                      <a:gd name="connsiteX21" fmla="*/ 604875 w 4657109"/>
                      <a:gd name="connsiteY21" fmla="*/ 3012707 h 5226142"/>
                      <a:gd name="connsiteX22" fmla="*/ 575998 w 4657109"/>
                      <a:gd name="connsiteY22" fmla="*/ 2820202 h 5226142"/>
                      <a:gd name="connsiteX23" fmla="*/ 922509 w 4657109"/>
                      <a:gd name="connsiteY23" fmla="*/ 2820202 h 5226142"/>
                      <a:gd name="connsiteX24" fmla="*/ 1269017 w 4657109"/>
                      <a:gd name="connsiteY24" fmla="*/ 2464066 h 5226142"/>
                      <a:gd name="connsiteX25" fmla="*/ 1663653 w 4657109"/>
                      <a:gd name="connsiteY25" fmla="*/ 2223435 h 5226142"/>
                      <a:gd name="connsiteX26" fmla="*/ 2318172 w 4657109"/>
                      <a:gd name="connsiteY26" fmla="*/ 1819174 h 5226142"/>
                      <a:gd name="connsiteX27" fmla="*/ 3097817 w 4657109"/>
                      <a:gd name="connsiteY27" fmla="*/ 1722921 h 5226142"/>
                      <a:gd name="connsiteX28" fmla="*/ 1904285 w 4657109"/>
                      <a:gd name="connsiteY28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386576 w 4657109"/>
                      <a:gd name="connsiteY2" fmla="*/ 1347536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657109"/>
                      <a:gd name="connsiteY0" fmla="*/ 125977 h 5226142"/>
                      <a:gd name="connsiteX1" fmla="*/ 3511704 w 4657109"/>
                      <a:gd name="connsiteY1" fmla="*/ 1694045 h 5226142"/>
                      <a:gd name="connsiteX2" fmla="*/ 3656084 w 4657109"/>
                      <a:gd name="connsiteY2" fmla="*/ 1645919 h 5226142"/>
                      <a:gd name="connsiteX3" fmla="*/ 2914937 w 4657109"/>
                      <a:gd name="connsiteY3" fmla="*/ 0 h 5226142"/>
                      <a:gd name="connsiteX4" fmla="*/ 3884581 w 4657109"/>
                      <a:gd name="connsiteY4" fmla="*/ 1656394 h 5226142"/>
                      <a:gd name="connsiteX5" fmla="*/ 4079594 w 4657109"/>
                      <a:gd name="connsiteY5" fmla="*/ 1973178 h 5226142"/>
                      <a:gd name="connsiteX6" fmla="*/ 4657109 w 4657109"/>
                      <a:gd name="connsiteY6" fmla="*/ 2415941 h 5226142"/>
                      <a:gd name="connsiteX7" fmla="*/ 4089219 w 4657109"/>
                      <a:gd name="connsiteY7" fmla="*/ 2396690 h 5226142"/>
                      <a:gd name="connsiteX8" fmla="*/ 3954466 w 4657109"/>
                      <a:gd name="connsiteY8" fmla="*/ 2810576 h 5226142"/>
                      <a:gd name="connsiteX9" fmla="*/ 3819712 w 4657109"/>
                      <a:gd name="connsiteY9" fmla="*/ 3311090 h 5226142"/>
                      <a:gd name="connsiteX10" fmla="*/ 3701702 w 4657109"/>
                      <a:gd name="connsiteY10" fmla="*/ 3869355 h 5226142"/>
                      <a:gd name="connsiteX11" fmla="*/ 3328824 w 4657109"/>
                      <a:gd name="connsiteY11" fmla="*/ 3763477 h 5226142"/>
                      <a:gd name="connsiteX12" fmla="*/ 3203696 w 4657109"/>
                      <a:gd name="connsiteY12" fmla="*/ 3628724 h 5226142"/>
                      <a:gd name="connsiteX13" fmla="*/ 3165195 w 4657109"/>
                      <a:gd name="connsiteY13" fmla="*/ 4119613 h 5226142"/>
                      <a:gd name="connsiteX14" fmla="*/ 3107443 w 4657109"/>
                      <a:gd name="connsiteY14" fmla="*/ 3965608 h 5226142"/>
                      <a:gd name="connsiteX15" fmla="*/ 3001565 w 4657109"/>
                      <a:gd name="connsiteY15" fmla="*/ 3850106 h 5226142"/>
                      <a:gd name="connsiteX16" fmla="*/ 2982315 w 4657109"/>
                      <a:gd name="connsiteY16" fmla="*/ 3291838 h 5226142"/>
                      <a:gd name="connsiteX17" fmla="*/ 2809060 w 4657109"/>
                      <a:gd name="connsiteY17" fmla="*/ 3888607 h 5226142"/>
                      <a:gd name="connsiteX18" fmla="*/ 2558803 w 4657109"/>
                      <a:gd name="connsiteY18" fmla="*/ 3888605 h 5226142"/>
                      <a:gd name="connsiteX19" fmla="*/ 2693558 w 4657109"/>
                      <a:gd name="connsiteY19" fmla="*/ 4196613 h 5226142"/>
                      <a:gd name="connsiteX20" fmla="*/ 1134264 w 4657109"/>
                      <a:gd name="connsiteY20" fmla="*/ 5197641 h 5226142"/>
                      <a:gd name="connsiteX21" fmla="*/ 8108 w 4657109"/>
                      <a:gd name="connsiteY21" fmla="*/ 2906829 h 5226142"/>
                      <a:gd name="connsiteX22" fmla="*/ 604875 w 4657109"/>
                      <a:gd name="connsiteY22" fmla="*/ 3012707 h 5226142"/>
                      <a:gd name="connsiteX23" fmla="*/ 575998 w 4657109"/>
                      <a:gd name="connsiteY23" fmla="*/ 2820202 h 5226142"/>
                      <a:gd name="connsiteX24" fmla="*/ 922509 w 4657109"/>
                      <a:gd name="connsiteY24" fmla="*/ 2820202 h 5226142"/>
                      <a:gd name="connsiteX25" fmla="*/ 1269017 w 4657109"/>
                      <a:gd name="connsiteY25" fmla="*/ 2464066 h 5226142"/>
                      <a:gd name="connsiteX26" fmla="*/ 1663653 w 4657109"/>
                      <a:gd name="connsiteY26" fmla="*/ 2223435 h 5226142"/>
                      <a:gd name="connsiteX27" fmla="*/ 2318172 w 4657109"/>
                      <a:gd name="connsiteY27" fmla="*/ 1819174 h 5226142"/>
                      <a:gd name="connsiteX28" fmla="*/ 3097817 w 4657109"/>
                      <a:gd name="connsiteY28" fmla="*/ 1722921 h 5226142"/>
                      <a:gd name="connsiteX29" fmla="*/ 1904285 w 4657109"/>
                      <a:gd name="connsiteY29" fmla="*/ 125977 h 5226142"/>
                      <a:gd name="connsiteX0" fmla="*/ 1904285 w 4707151"/>
                      <a:gd name="connsiteY0" fmla="*/ 125977 h 5226142"/>
                      <a:gd name="connsiteX1" fmla="*/ 3511704 w 4707151"/>
                      <a:gd name="connsiteY1" fmla="*/ 1694045 h 5226142"/>
                      <a:gd name="connsiteX2" fmla="*/ 3656084 w 4707151"/>
                      <a:gd name="connsiteY2" fmla="*/ 1645919 h 5226142"/>
                      <a:gd name="connsiteX3" fmla="*/ 2914937 w 4707151"/>
                      <a:gd name="connsiteY3" fmla="*/ 0 h 5226142"/>
                      <a:gd name="connsiteX4" fmla="*/ 3884581 w 4707151"/>
                      <a:gd name="connsiteY4" fmla="*/ 1656394 h 5226142"/>
                      <a:gd name="connsiteX5" fmla="*/ 4079594 w 4707151"/>
                      <a:gd name="connsiteY5" fmla="*/ 1973178 h 5226142"/>
                      <a:gd name="connsiteX6" fmla="*/ 4657109 w 4707151"/>
                      <a:gd name="connsiteY6" fmla="*/ 2415941 h 5226142"/>
                      <a:gd name="connsiteX7" fmla="*/ 4089219 w 4707151"/>
                      <a:gd name="connsiteY7" fmla="*/ 2396690 h 5226142"/>
                      <a:gd name="connsiteX8" fmla="*/ 3954466 w 4707151"/>
                      <a:gd name="connsiteY8" fmla="*/ 2810576 h 5226142"/>
                      <a:gd name="connsiteX9" fmla="*/ 3819712 w 4707151"/>
                      <a:gd name="connsiteY9" fmla="*/ 3311090 h 5226142"/>
                      <a:gd name="connsiteX10" fmla="*/ 3701702 w 4707151"/>
                      <a:gd name="connsiteY10" fmla="*/ 3869355 h 5226142"/>
                      <a:gd name="connsiteX11" fmla="*/ 3328824 w 4707151"/>
                      <a:gd name="connsiteY11" fmla="*/ 3763477 h 5226142"/>
                      <a:gd name="connsiteX12" fmla="*/ 3203696 w 4707151"/>
                      <a:gd name="connsiteY12" fmla="*/ 3628724 h 5226142"/>
                      <a:gd name="connsiteX13" fmla="*/ 3165195 w 4707151"/>
                      <a:gd name="connsiteY13" fmla="*/ 4119613 h 5226142"/>
                      <a:gd name="connsiteX14" fmla="*/ 3107443 w 4707151"/>
                      <a:gd name="connsiteY14" fmla="*/ 3965608 h 5226142"/>
                      <a:gd name="connsiteX15" fmla="*/ 3001565 w 4707151"/>
                      <a:gd name="connsiteY15" fmla="*/ 3850106 h 5226142"/>
                      <a:gd name="connsiteX16" fmla="*/ 2982315 w 4707151"/>
                      <a:gd name="connsiteY16" fmla="*/ 3291838 h 5226142"/>
                      <a:gd name="connsiteX17" fmla="*/ 2809060 w 4707151"/>
                      <a:gd name="connsiteY17" fmla="*/ 3888607 h 5226142"/>
                      <a:gd name="connsiteX18" fmla="*/ 2558803 w 4707151"/>
                      <a:gd name="connsiteY18" fmla="*/ 3888605 h 5226142"/>
                      <a:gd name="connsiteX19" fmla="*/ 2693558 w 4707151"/>
                      <a:gd name="connsiteY19" fmla="*/ 4196613 h 5226142"/>
                      <a:gd name="connsiteX20" fmla="*/ 1134264 w 4707151"/>
                      <a:gd name="connsiteY20" fmla="*/ 5197641 h 5226142"/>
                      <a:gd name="connsiteX21" fmla="*/ 8108 w 4707151"/>
                      <a:gd name="connsiteY21" fmla="*/ 2906829 h 5226142"/>
                      <a:gd name="connsiteX22" fmla="*/ 604875 w 4707151"/>
                      <a:gd name="connsiteY22" fmla="*/ 3012707 h 5226142"/>
                      <a:gd name="connsiteX23" fmla="*/ 575998 w 4707151"/>
                      <a:gd name="connsiteY23" fmla="*/ 2820202 h 5226142"/>
                      <a:gd name="connsiteX24" fmla="*/ 922509 w 4707151"/>
                      <a:gd name="connsiteY24" fmla="*/ 2820202 h 5226142"/>
                      <a:gd name="connsiteX25" fmla="*/ 1269017 w 4707151"/>
                      <a:gd name="connsiteY25" fmla="*/ 2464066 h 5226142"/>
                      <a:gd name="connsiteX26" fmla="*/ 1663653 w 4707151"/>
                      <a:gd name="connsiteY26" fmla="*/ 2223435 h 5226142"/>
                      <a:gd name="connsiteX27" fmla="*/ 2318172 w 4707151"/>
                      <a:gd name="connsiteY27" fmla="*/ 1819174 h 5226142"/>
                      <a:gd name="connsiteX28" fmla="*/ 3097817 w 4707151"/>
                      <a:gd name="connsiteY28" fmla="*/ 1722921 h 5226142"/>
                      <a:gd name="connsiteX29" fmla="*/ 1904285 w 4707151"/>
                      <a:gd name="connsiteY29" fmla="*/ 125977 h 5226142"/>
                      <a:gd name="connsiteX0" fmla="*/ 1904285 w 4668989"/>
                      <a:gd name="connsiteY0" fmla="*/ 125977 h 5226142"/>
                      <a:gd name="connsiteX1" fmla="*/ 3511704 w 4668989"/>
                      <a:gd name="connsiteY1" fmla="*/ 1694045 h 5226142"/>
                      <a:gd name="connsiteX2" fmla="*/ 3656084 w 4668989"/>
                      <a:gd name="connsiteY2" fmla="*/ 1645919 h 5226142"/>
                      <a:gd name="connsiteX3" fmla="*/ 2914937 w 4668989"/>
                      <a:gd name="connsiteY3" fmla="*/ 0 h 5226142"/>
                      <a:gd name="connsiteX4" fmla="*/ 3884581 w 4668989"/>
                      <a:gd name="connsiteY4" fmla="*/ 1656394 h 5226142"/>
                      <a:gd name="connsiteX5" fmla="*/ 4079594 w 4668989"/>
                      <a:gd name="connsiteY5" fmla="*/ 1973178 h 5226142"/>
                      <a:gd name="connsiteX6" fmla="*/ 4657109 w 4668989"/>
                      <a:gd name="connsiteY6" fmla="*/ 2415941 h 5226142"/>
                      <a:gd name="connsiteX7" fmla="*/ 4089219 w 4668989"/>
                      <a:gd name="connsiteY7" fmla="*/ 2396690 h 5226142"/>
                      <a:gd name="connsiteX8" fmla="*/ 3954466 w 4668989"/>
                      <a:gd name="connsiteY8" fmla="*/ 2810576 h 5226142"/>
                      <a:gd name="connsiteX9" fmla="*/ 3819712 w 4668989"/>
                      <a:gd name="connsiteY9" fmla="*/ 3311090 h 5226142"/>
                      <a:gd name="connsiteX10" fmla="*/ 3701702 w 4668989"/>
                      <a:gd name="connsiteY10" fmla="*/ 3869355 h 5226142"/>
                      <a:gd name="connsiteX11" fmla="*/ 3328824 w 4668989"/>
                      <a:gd name="connsiteY11" fmla="*/ 3763477 h 5226142"/>
                      <a:gd name="connsiteX12" fmla="*/ 3203696 w 4668989"/>
                      <a:gd name="connsiteY12" fmla="*/ 3628724 h 5226142"/>
                      <a:gd name="connsiteX13" fmla="*/ 3165195 w 4668989"/>
                      <a:gd name="connsiteY13" fmla="*/ 4119613 h 5226142"/>
                      <a:gd name="connsiteX14" fmla="*/ 3107443 w 4668989"/>
                      <a:gd name="connsiteY14" fmla="*/ 3965608 h 5226142"/>
                      <a:gd name="connsiteX15" fmla="*/ 3001565 w 4668989"/>
                      <a:gd name="connsiteY15" fmla="*/ 3850106 h 5226142"/>
                      <a:gd name="connsiteX16" fmla="*/ 2982315 w 4668989"/>
                      <a:gd name="connsiteY16" fmla="*/ 3291838 h 5226142"/>
                      <a:gd name="connsiteX17" fmla="*/ 2809060 w 4668989"/>
                      <a:gd name="connsiteY17" fmla="*/ 3888607 h 5226142"/>
                      <a:gd name="connsiteX18" fmla="*/ 2558803 w 4668989"/>
                      <a:gd name="connsiteY18" fmla="*/ 3888605 h 5226142"/>
                      <a:gd name="connsiteX19" fmla="*/ 2693558 w 4668989"/>
                      <a:gd name="connsiteY19" fmla="*/ 4196613 h 5226142"/>
                      <a:gd name="connsiteX20" fmla="*/ 1134264 w 4668989"/>
                      <a:gd name="connsiteY20" fmla="*/ 5197641 h 5226142"/>
                      <a:gd name="connsiteX21" fmla="*/ 8108 w 4668989"/>
                      <a:gd name="connsiteY21" fmla="*/ 2906829 h 5226142"/>
                      <a:gd name="connsiteX22" fmla="*/ 604875 w 4668989"/>
                      <a:gd name="connsiteY22" fmla="*/ 3012707 h 5226142"/>
                      <a:gd name="connsiteX23" fmla="*/ 575998 w 4668989"/>
                      <a:gd name="connsiteY23" fmla="*/ 2820202 h 5226142"/>
                      <a:gd name="connsiteX24" fmla="*/ 922509 w 4668989"/>
                      <a:gd name="connsiteY24" fmla="*/ 2820202 h 5226142"/>
                      <a:gd name="connsiteX25" fmla="*/ 1269017 w 4668989"/>
                      <a:gd name="connsiteY25" fmla="*/ 2464066 h 5226142"/>
                      <a:gd name="connsiteX26" fmla="*/ 1663653 w 4668989"/>
                      <a:gd name="connsiteY26" fmla="*/ 2223435 h 5226142"/>
                      <a:gd name="connsiteX27" fmla="*/ 2318172 w 4668989"/>
                      <a:gd name="connsiteY27" fmla="*/ 1819174 h 5226142"/>
                      <a:gd name="connsiteX28" fmla="*/ 3097817 w 4668989"/>
                      <a:gd name="connsiteY28" fmla="*/ 1722921 h 5226142"/>
                      <a:gd name="connsiteX29" fmla="*/ 1904285 w 4668989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69017 w 4671148"/>
                      <a:gd name="connsiteY25" fmla="*/ 2464066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8108 w 4671148"/>
                      <a:gd name="connsiteY21" fmla="*/ 2906829 h 5226142"/>
                      <a:gd name="connsiteX22" fmla="*/ 604875 w 4671148"/>
                      <a:gd name="connsiteY22" fmla="*/ 3012707 h 5226142"/>
                      <a:gd name="connsiteX23" fmla="*/ 575998 w 4671148"/>
                      <a:gd name="connsiteY23" fmla="*/ 2820202 h 5226142"/>
                      <a:gd name="connsiteX24" fmla="*/ 922509 w 4671148"/>
                      <a:gd name="connsiteY24" fmla="*/ 2820202 h 5226142"/>
                      <a:gd name="connsiteX25" fmla="*/ 1249766 w 4671148"/>
                      <a:gd name="connsiteY25" fmla="*/ 2435190 h 5226142"/>
                      <a:gd name="connsiteX26" fmla="*/ 1663653 w 4671148"/>
                      <a:gd name="connsiteY26" fmla="*/ 2223435 h 5226142"/>
                      <a:gd name="connsiteX27" fmla="*/ 2318172 w 4671148"/>
                      <a:gd name="connsiteY27" fmla="*/ 1819174 h 5226142"/>
                      <a:gd name="connsiteX28" fmla="*/ 3097817 w 4671148"/>
                      <a:gd name="connsiteY28" fmla="*/ 1722921 h 5226142"/>
                      <a:gd name="connsiteX29" fmla="*/ 1904285 w 4671148"/>
                      <a:gd name="connsiteY29" fmla="*/ 125977 h 5226142"/>
                      <a:gd name="connsiteX0" fmla="*/ 1904285 w 4671148"/>
                      <a:gd name="connsiteY0" fmla="*/ 125977 h 5226142"/>
                      <a:gd name="connsiteX1" fmla="*/ 3511704 w 4671148"/>
                      <a:gd name="connsiteY1" fmla="*/ 1694045 h 5226142"/>
                      <a:gd name="connsiteX2" fmla="*/ 3656084 w 4671148"/>
                      <a:gd name="connsiteY2" fmla="*/ 1645919 h 5226142"/>
                      <a:gd name="connsiteX3" fmla="*/ 2914937 w 4671148"/>
                      <a:gd name="connsiteY3" fmla="*/ 0 h 5226142"/>
                      <a:gd name="connsiteX4" fmla="*/ 3884581 w 4671148"/>
                      <a:gd name="connsiteY4" fmla="*/ 1656394 h 5226142"/>
                      <a:gd name="connsiteX5" fmla="*/ 4079594 w 4671148"/>
                      <a:gd name="connsiteY5" fmla="*/ 1973178 h 5226142"/>
                      <a:gd name="connsiteX6" fmla="*/ 4657109 w 4671148"/>
                      <a:gd name="connsiteY6" fmla="*/ 2415941 h 5226142"/>
                      <a:gd name="connsiteX7" fmla="*/ 4089219 w 4671148"/>
                      <a:gd name="connsiteY7" fmla="*/ 2396690 h 5226142"/>
                      <a:gd name="connsiteX8" fmla="*/ 3954466 w 4671148"/>
                      <a:gd name="connsiteY8" fmla="*/ 2810576 h 5226142"/>
                      <a:gd name="connsiteX9" fmla="*/ 3819712 w 4671148"/>
                      <a:gd name="connsiteY9" fmla="*/ 3311090 h 5226142"/>
                      <a:gd name="connsiteX10" fmla="*/ 3701702 w 4671148"/>
                      <a:gd name="connsiteY10" fmla="*/ 3869355 h 5226142"/>
                      <a:gd name="connsiteX11" fmla="*/ 3328824 w 4671148"/>
                      <a:gd name="connsiteY11" fmla="*/ 3763477 h 5226142"/>
                      <a:gd name="connsiteX12" fmla="*/ 3203696 w 4671148"/>
                      <a:gd name="connsiteY12" fmla="*/ 3628724 h 5226142"/>
                      <a:gd name="connsiteX13" fmla="*/ 3165195 w 4671148"/>
                      <a:gd name="connsiteY13" fmla="*/ 4119613 h 5226142"/>
                      <a:gd name="connsiteX14" fmla="*/ 3107443 w 4671148"/>
                      <a:gd name="connsiteY14" fmla="*/ 3965608 h 5226142"/>
                      <a:gd name="connsiteX15" fmla="*/ 3001565 w 4671148"/>
                      <a:gd name="connsiteY15" fmla="*/ 3850106 h 5226142"/>
                      <a:gd name="connsiteX16" fmla="*/ 2982315 w 4671148"/>
                      <a:gd name="connsiteY16" fmla="*/ 3291838 h 5226142"/>
                      <a:gd name="connsiteX17" fmla="*/ 2809060 w 4671148"/>
                      <a:gd name="connsiteY17" fmla="*/ 3888607 h 5226142"/>
                      <a:gd name="connsiteX18" fmla="*/ 2558803 w 4671148"/>
                      <a:gd name="connsiteY18" fmla="*/ 3888605 h 5226142"/>
                      <a:gd name="connsiteX19" fmla="*/ 2693558 w 4671148"/>
                      <a:gd name="connsiteY19" fmla="*/ 4196613 h 5226142"/>
                      <a:gd name="connsiteX20" fmla="*/ 1134264 w 4671148"/>
                      <a:gd name="connsiteY20" fmla="*/ 5197641 h 5226142"/>
                      <a:gd name="connsiteX21" fmla="*/ 614499 w 4671148"/>
                      <a:gd name="connsiteY21" fmla="*/ 4109986 h 5226142"/>
                      <a:gd name="connsiteX22" fmla="*/ 8108 w 4671148"/>
                      <a:gd name="connsiteY22" fmla="*/ 2906829 h 5226142"/>
                      <a:gd name="connsiteX23" fmla="*/ 604875 w 4671148"/>
                      <a:gd name="connsiteY23" fmla="*/ 3012707 h 5226142"/>
                      <a:gd name="connsiteX24" fmla="*/ 575998 w 4671148"/>
                      <a:gd name="connsiteY24" fmla="*/ 2820202 h 5226142"/>
                      <a:gd name="connsiteX25" fmla="*/ 922509 w 4671148"/>
                      <a:gd name="connsiteY25" fmla="*/ 2820202 h 5226142"/>
                      <a:gd name="connsiteX26" fmla="*/ 1249766 w 4671148"/>
                      <a:gd name="connsiteY26" fmla="*/ 2435190 h 5226142"/>
                      <a:gd name="connsiteX27" fmla="*/ 1663653 w 4671148"/>
                      <a:gd name="connsiteY27" fmla="*/ 2223435 h 5226142"/>
                      <a:gd name="connsiteX28" fmla="*/ 2318172 w 4671148"/>
                      <a:gd name="connsiteY28" fmla="*/ 1819174 h 5226142"/>
                      <a:gd name="connsiteX29" fmla="*/ 3097817 w 4671148"/>
                      <a:gd name="connsiteY29" fmla="*/ 1722921 h 5226142"/>
                      <a:gd name="connsiteX30" fmla="*/ 1904285 w 4671148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0 w 6867226"/>
                      <a:gd name="connsiteY21" fmla="*/ 3907856 h 5226142"/>
                      <a:gd name="connsiteX22" fmla="*/ 2204186 w 6867226"/>
                      <a:gd name="connsiteY22" fmla="*/ 2906829 h 5226142"/>
                      <a:gd name="connsiteX23" fmla="*/ 2800953 w 6867226"/>
                      <a:gd name="connsiteY23" fmla="*/ 3012707 h 5226142"/>
                      <a:gd name="connsiteX24" fmla="*/ 2772076 w 6867226"/>
                      <a:gd name="connsiteY24" fmla="*/ 2820202 h 5226142"/>
                      <a:gd name="connsiteX25" fmla="*/ 3118587 w 6867226"/>
                      <a:gd name="connsiteY25" fmla="*/ 2820202 h 5226142"/>
                      <a:gd name="connsiteX26" fmla="*/ 3445844 w 6867226"/>
                      <a:gd name="connsiteY26" fmla="*/ 2435190 h 5226142"/>
                      <a:gd name="connsiteX27" fmla="*/ 3859731 w 6867226"/>
                      <a:gd name="connsiteY27" fmla="*/ 2223435 h 5226142"/>
                      <a:gd name="connsiteX28" fmla="*/ 4514250 w 6867226"/>
                      <a:gd name="connsiteY28" fmla="*/ 1819174 h 5226142"/>
                      <a:gd name="connsiteX29" fmla="*/ 5293895 w 6867226"/>
                      <a:gd name="connsiteY29" fmla="*/ 1722921 h 5226142"/>
                      <a:gd name="connsiteX30" fmla="*/ 4100363 w 6867226"/>
                      <a:gd name="connsiteY30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0363 w 6867226"/>
                      <a:gd name="connsiteY0" fmla="*/ 125977 h 5226142"/>
                      <a:gd name="connsiteX1" fmla="*/ 5707782 w 6867226"/>
                      <a:gd name="connsiteY1" fmla="*/ 1694045 h 5226142"/>
                      <a:gd name="connsiteX2" fmla="*/ 5852162 w 6867226"/>
                      <a:gd name="connsiteY2" fmla="*/ 1645919 h 5226142"/>
                      <a:gd name="connsiteX3" fmla="*/ 5111015 w 6867226"/>
                      <a:gd name="connsiteY3" fmla="*/ 0 h 5226142"/>
                      <a:gd name="connsiteX4" fmla="*/ 6080659 w 6867226"/>
                      <a:gd name="connsiteY4" fmla="*/ 1656394 h 5226142"/>
                      <a:gd name="connsiteX5" fmla="*/ 6275672 w 6867226"/>
                      <a:gd name="connsiteY5" fmla="*/ 1973178 h 5226142"/>
                      <a:gd name="connsiteX6" fmla="*/ 6853187 w 6867226"/>
                      <a:gd name="connsiteY6" fmla="*/ 2415941 h 5226142"/>
                      <a:gd name="connsiteX7" fmla="*/ 6285297 w 6867226"/>
                      <a:gd name="connsiteY7" fmla="*/ 2396690 h 5226142"/>
                      <a:gd name="connsiteX8" fmla="*/ 6150544 w 6867226"/>
                      <a:gd name="connsiteY8" fmla="*/ 2810576 h 5226142"/>
                      <a:gd name="connsiteX9" fmla="*/ 6015790 w 6867226"/>
                      <a:gd name="connsiteY9" fmla="*/ 3311090 h 5226142"/>
                      <a:gd name="connsiteX10" fmla="*/ 5897780 w 6867226"/>
                      <a:gd name="connsiteY10" fmla="*/ 3869355 h 5226142"/>
                      <a:gd name="connsiteX11" fmla="*/ 5524902 w 6867226"/>
                      <a:gd name="connsiteY11" fmla="*/ 3763477 h 5226142"/>
                      <a:gd name="connsiteX12" fmla="*/ 5399774 w 6867226"/>
                      <a:gd name="connsiteY12" fmla="*/ 3628724 h 5226142"/>
                      <a:gd name="connsiteX13" fmla="*/ 5361273 w 6867226"/>
                      <a:gd name="connsiteY13" fmla="*/ 4119613 h 5226142"/>
                      <a:gd name="connsiteX14" fmla="*/ 5303521 w 6867226"/>
                      <a:gd name="connsiteY14" fmla="*/ 3965608 h 5226142"/>
                      <a:gd name="connsiteX15" fmla="*/ 5197643 w 6867226"/>
                      <a:gd name="connsiteY15" fmla="*/ 3850106 h 5226142"/>
                      <a:gd name="connsiteX16" fmla="*/ 5178393 w 6867226"/>
                      <a:gd name="connsiteY16" fmla="*/ 3291838 h 5226142"/>
                      <a:gd name="connsiteX17" fmla="*/ 5005138 w 6867226"/>
                      <a:gd name="connsiteY17" fmla="*/ 3888607 h 5226142"/>
                      <a:gd name="connsiteX18" fmla="*/ 4754881 w 6867226"/>
                      <a:gd name="connsiteY18" fmla="*/ 3888605 h 5226142"/>
                      <a:gd name="connsiteX19" fmla="*/ 4889636 w 6867226"/>
                      <a:gd name="connsiteY19" fmla="*/ 4196613 h 5226142"/>
                      <a:gd name="connsiteX20" fmla="*/ 3330342 w 6867226"/>
                      <a:gd name="connsiteY20" fmla="*/ 5197641 h 5226142"/>
                      <a:gd name="connsiteX21" fmla="*/ 1713297 w 6867226"/>
                      <a:gd name="connsiteY21" fmla="*/ 4581624 h 5226142"/>
                      <a:gd name="connsiteX22" fmla="*/ 0 w 6867226"/>
                      <a:gd name="connsiteY22" fmla="*/ 3907856 h 5226142"/>
                      <a:gd name="connsiteX23" fmla="*/ 2204186 w 6867226"/>
                      <a:gd name="connsiteY23" fmla="*/ 2906829 h 5226142"/>
                      <a:gd name="connsiteX24" fmla="*/ 2800953 w 6867226"/>
                      <a:gd name="connsiteY24" fmla="*/ 3012707 h 5226142"/>
                      <a:gd name="connsiteX25" fmla="*/ 2772076 w 6867226"/>
                      <a:gd name="connsiteY25" fmla="*/ 2820202 h 5226142"/>
                      <a:gd name="connsiteX26" fmla="*/ 3118587 w 6867226"/>
                      <a:gd name="connsiteY26" fmla="*/ 2820202 h 5226142"/>
                      <a:gd name="connsiteX27" fmla="*/ 3445844 w 6867226"/>
                      <a:gd name="connsiteY27" fmla="*/ 2435190 h 5226142"/>
                      <a:gd name="connsiteX28" fmla="*/ 3859731 w 6867226"/>
                      <a:gd name="connsiteY28" fmla="*/ 2223435 h 5226142"/>
                      <a:gd name="connsiteX29" fmla="*/ 4514250 w 6867226"/>
                      <a:gd name="connsiteY29" fmla="*/ 1819174 h 5226142"/>
                      <a:gd name="connsiteX30" fmla="*/ 5293895 w 6867226"/>
                      <a:gd name="connsiteY30" fmla="*/ 1722921 h 5226142"/>
                      <a:gd name="connsiteX31" fmla="*/ 4100363 w 6867226"/>
                      <a:gd name="connsiteY31" fmla="*/ 125977 h 5226142"/>
                      <a:gd name="connsiteX0" fmla="*/ 4104459 w 6871322"/>
                      <a:gd name="connsiteY0" fmla="*/ 125977 h 5226142"/>
                      <a:gd name="connsiteX1" fmla="*/ 5711878 w 6871322"/>
                      <a:gd name="connsiteY1" fmla="*/ 1694045 h 5226142"/>
                      <a:gd name="connsiteX2" fmla="*/ 5856258 w 6871322"/>
                      <a:gd name="connsiteY2" fmla="*/ 1645919 h 5226142"/>
                      <a:gd name="connsiteX3" fmla="*/ 5115111 w 6871322"/>
                      <a:gd name="connsiteY3" fmla="*/ 0 h 5226142"/>
                      <a:gd name="connsiteX4" fmla="*/ 6084755 w 6871322"/>
                      <a:gd name="connsiteY4" fmla="*/ 1656394 h 5226142"/>
                      <a:gd name="connsiteX5" fmla="*/ 6279768 w 6871322"/>
                      <a:gd name="connsiteY5" fmla="*/ 1973178 h 5226142"/>
                      <a:gd name="connsiteX6" fmla="*/ 6857283 w 6871322"/>
                      <a:gd name="connsiteY6" fmla="*/ 2415941 h 5226142"/>
                      <a:gd name="connsiteX7" fmla="*/ 6289393 w 6871322"/>
                      <a:gd name="connsiteY7" fmla="*/ 2396690 h 5226142"/>
                      <a:gd name="connsiteX8" fmla="*/ 6154640 w 6871322"/>
                      <a:gd name="connsiteY8" fmla="*/ 2810576 h 5226142"/>
                      <a:gd name="connsiteX9" fmla="*/ 6019886 w 6871322"/>
                      <a:gd name="connsiteY9" fmla="*/ 3311090 h 5226142"/>
                      <a:gd name="connsiteX10" fmla="*/ 5901876 w 6871322"/>
                      <a:gd name="connsiteY10" fmla="*/ 3869355 h 5226142"/>
                      <a:gd name="connsiteX11" fmla="*/ 5528998 w 6871322"/>
                      <a:gd name="connsiteY11" fmla="*/ 3763477 h 5226142"/>
                      <a:gd name="connsiteX12" fmla="*/ 5403870 w 6871322"/>
                      <a:gd name="connsiteY12" fmla="*/ 3628724 h 5226142"/>
                      <a:gd name="connsiteX13" fmla="*/ 5365369 w 6871322"/>
                      <a:gd name="connsiteY13" fmla="*/ 4119613 h 5226142"/>
                      <a:gd name="connsiteX14" fmla="*/ 5307617 w 6871322"/>
                      <a:gd name="connsiteY14" fmla="*/ 3965608 h 5226142"/>
                      <a:gd name="connsiteX15" fmla="*/ 5201739 w 6871322"/>
                      <a:gd name="connsiteY15" fmla="*/ 3850106 h 5226142"/>
                      <a:gd name="connsiteX16" fmla="*/ 5182489 w 6871322"/>
                      <a:gd name="connsiteY16" fmla="*/ 3291838 h 5226142"/>
                      <a:gd name="connsiteX17" fmla="*/ 5009234 w 6871322"/>
                      <a:gd name="connsiteY17" fmla="*/ 3888607 h 5226142"/>
                      <a:gd name="connsiteX18" fmla="*/ 4758977 w 6871322"/>
                      <a:gd name="connsiteY18" fmla="*/ 3888605 h 5226142"/>
                      <a:gd name="connsiteX19" fmla="*/ 4893732 w 6871322"/>
                      <a:gd name="connsiteY19" fmla="*/ 4196613 h 5226142"/>
                      <a:gd name="connsiteX20" fmla="*/ 3334438 w 6871322"/>
                      <a:gd name="connsiteY20" fmla="*/ 5197641 h 5226142"/>
                      <a:gd name="connsiteX21" fmla="*/ 1717393 w 6871322"/>
                      <a:gd name="connsiteY21" fmla="*/ 4581624 h 5226142"/>
                      <a:gd name="connsiteX22" fmla="*/ 4096 w 6871322"/>
                      <a:gd name="connsiteY22" fmla="*/ 3907856 h 5226142"/>
                      <a:gd name="connsiteX23" fmla="*/ 2208282 w 6871322"/>
                      <a:gd name="connsiteY23" fmla="*/ 2906829 h 5226142"/>
                      <a:gd name="connsiteX24" fmla="*/ 2805049 w 6871322"/>
                      <a:gd name="connsiteY24" fmla="*/ 3012707 h 5226142"/>
                      <a:gd name="connsiteX25" fmla="*/ 2776172 w 6871322"/>
                      <a:gd name="connsiteY25" fmla="*/ 2820202 h 5226142"/>
                      <a:gd name="connsiteX26" fmla="*/ 3122683 w 6871322"/>
                      <a:gd name="connsiteY26" fmla="*/ 2820202 h 5226142"/>
                      <a:gd name="connsiteX27" fmla="*/ 3449940 w 6871322"/>
                      <a:gd name="connsiteY27" fmla="*/ 2435190 h 5226142"/>
                      <a:gd name="connsiteX28" fmla="*/ 3863827 w 6871322"/>
                      <a:gd name="connsiteY28" fmla="*/ 2223435 h 5226142"/>
                      <a:gd name="connsiteX29" fmla="*/ 4518346 w 6871322"/>
                      <a:gd name="connsiteY29" fmla="*/ 1819174 h 5226142"/>
                      <a:gd name="connsiteX30" fmla="*/ 5297991 w 6871322"/>
                      <a:gd name="connsiteY30" fmla="*/ 1722921 h 5226142"/>
                      <a:gd name="connsiteX31" fmla="*/ 4104459 w 6871322"/>
                      <a:gd name="connsiteY31" fmla="*/ 125977 h 5226142"/>
                      <a:gd name="connsiteX0" fmla="*/ 4104504 w 6871367"/>
                      <a:gd name="connsiteY0" fmla="*/ 125977 h 5226142"/>
                      <a:gd name="connsiteX1" fmla="*/ 5711923 w 6871367"/>
                      <a:gd name="connsiteY1" fmla="*/ 1694045 h 5226142"/>
                      <a:gd name="connsiteX2" fmla="*/ 5856303 w 6871367"/>
                      <a:gd name="connsiteY2" fmla="*/ 1645919 h 5226142"/>
                      <a:gd name="connsiteX3" fmla="*/ 5115156 w 6871367"/>
                      <a:gd name="connsiteY3" fmla="*/ 0 h 5226142"/>
                      <a:gd name="connsiteX4" fmla="*/ 6084800 w 6871367"/>
                      <a:gd name="connsiteY4" fmla="*/ 1656394 h 5226142"/>
                      <a:gd name="connsiteX5" fmla="*/ 6279813 w 6871367"/>
                      <a:gd name="connsiteY5" fmla="*/ 1973178 h 5226142"/>
                      <a:gd name="connsiteX6" fmla="*/ 6857328 w 6871367"/>
                      <a:gd name="connsiteY6" fmla="*/ 2415941 h 5226142"/>
                      <a:gd name="connsiteX7" fmla="*/ 6289438 w 6871367"/>
                      <a:gd name="connsiteY7" fmla="*/ 2396690 h 5226142"/>
                      <a:gd name="connsiteX8" fmla="*/ 6154685 w 6871367"/>
                      <a:gd name="connsiteY8" fmla="*/ 2810576 h 5226142"/>
                      <a:gd name="connsiteX9" fmla="*/ 6019931 w 6871367"/>
                      <a:gd name="connsiteY9" fmla="*/ 3311090 h 5226142"/>
                      <a:gd name="connsiteX10" fmla="*/ 5901921 w 6871367"/>
                      <a:gd name="connsiteY10" fmla="*/ 3869355 h 5226142"/>
                      <a:gd name="connsiteX11" fmla="*/ 5529043 w 6871367"/>
                      <a:gd name="connsiteY11" fmla="*/ 3763477 h 5226142"/>
                      <a:gd name="connsiteX12" fmla="*/ 5403915 w 6871367"/>
                      <a:gd name="connsiteY12" fmla="*/ 3628724 h 5226142"/>
                      <a:gd name="connsiteX13" fmla="*/ 5365414 w 6871367"/>
                      <a:gd name="connsiteY13" fmla="*/ 4119613 h 5226142"/>
                      <a:gd name="connsiteX14" fmla="*/ 5307662 w 6871367"/>
                      <a:gd name="connsiteY14" fmla="*/ 3965608 h 5226142"/>
                      <a:gd name="connsiteX15" fmla="*/ 5201784 w 6871367"/>
                      <a:gd name="connsiteY15" fmla="*/ 3850106 h 5226142"/>
                      <a:gd name="connsiteX16" fmla="*/ 5182534 w 6871367"/>
                      <a:gd name="connsiteY16" fmla="*/ 3291838 h 5226142"/>
                      <a:gd name="connsiteX17" fmla="*/ 5009279 w 6871367"/>
                      <a:gd name="connsiteY17" fmla="*/ 3888607 h 5226142"/>
                      <a:gd name="connsiteX18" fmla="*/ 4759022 w 6871367"/>
                      <a:gd name="connsiteY18" fmla="*/ 3888605 h 5226142"/>
                      <a:gd name="connsiteX19" fmla="*/ 4893777 w 6871367"/>
                      <a:gd name="connsiteY19" fmla="*/ 4196613 h 5226142"/>
                      <a:gd name="connsiteX20" fmla="*/ 3334483 w 6871367"/>
                      <a:gd name="connsiteY20" fmla="*/ 5197641 h 5226142"/>
                      <a:gd name="connsiteX21" fmla="*/ 1717438 w 6871367"/>
                      <a:gd name="connsiteY21" fmla="*/ 4581624 h 5226142"/>
                      <a:gd name="connsiteX22" fmla="*/ 4141 w 6871367"/>
                      <a:gd name="connsiteY22" fmla="*/ 3907856 h 5226142"/>
                      <a:gd name="connsiteX23" fmla="*/ 2208327 w 6871367"/>
                      <a:gd name="connsiteY23" fmla="*/ 2906829 h 5226142"/>
                      <a:gd name="connsiteX24" fmla="*/ 2805094 w 6871367"/>
                      <a:gd name="connsiteY24" fmla="*/ 3012707 h 5226142"/>
                      <a:gd name="connsiteX25" fmla="*/ 2776217 w 6871367"/>
                      <a:gd name="connsiteY25" fmla="*/ 2820202 h 5226142"/>
                      <a:gd name="connsiteX26" fmla="*/ 3122728 w 6871367"/>
                      <a:gd name="connsiteY26" fmla="*/ 2820202 h 5226142"/>
                      <a:gd name="connsiteX27" fmla="*/ 3449985 w 6871367"/>
                      <a:gd name="connsiteY27" fmla="*/ 2435190 h 5226142"/>
                      <a:gd name="connsiteX28" fmla="*/ 3863872 w 6871367"/>
                      <a:gd name="connsiteY28" fmla="*/ 2223435 h 5226142"/>
                      <a:gd name="connsiteX29" fmla="*/ 4518391 w 6871367"/>
                      <a:gd name="connsiteY29" fmla="*/ 1819174 h 5226142"/>
                      <a:gd name="connsiteX30" fmla="*/ 5298036 w 6871367"/>
                      <a:gd name="connsiteY30" fmla="*/ 1722921 h 5226142"/>
                      <a:gd name="connsiteX31" fmla="*/ 4104504 w 6871367"/>
                      <a:gd name="connsiteY31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98145 w 6871323"/>
                      <a:gd name="connsiteY23" fmla="*/ 2627696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4460 w 6871323"/>
                      <a:gd name="connsiteY0" fmla="*/ 125977 h 5226142"/>
                      <a:gd name="connsiteX1" fmla="*/ 5711879 w 6871323"/>
                      <a:gd name="connsiteY1" fmla="*/ 1694045 h 5226142"/>
                      <a:gd name="connsiteX2" fmla="*/ 5856259 w 6871323"/>
                      <a:gd name="connsiteY2" fmla="*/ 1645919 h 5226142"/>
                      <a:gd name="connsiteX3" fmla="*/ 5115112 w 6871323"/>
                      <a:gd name="connsiteY3" fmla="*/ 0 h 5226142"/>
                      <a:gd name="connsiteX4" fmla="*/ 6084756 w 6871323"/>
                      <a:gd name="connsiteY4" fmla="*/ 1656394 h 5226142"/>
                      <a:gd name="connsiteX5" fmla="*/ 6279769 w 6871323"/>
                      <a:gd name="connsiteY5" fmla="*/ 1973178 h 5226142"/>
                      <a:gd name="connsiteX6" fmla="*/ 6857284 w 6871323"/>
                      <a:gd name="connsiteY6" fmla="*/ 2415941 h 5226142"/>
                      <a:gd name="connsiteX7" fmla="*/ 6289394 w 6871323"/>
                      <a:gd name="connsiteY7" fmla="*/ 2396690 h 5226142"/>
                      <a:gd name="connsiteX8" fmla="*/ 6154641 w 6871323"/>
                      <a:gd name="connsiteY8" fmla="*/ 2810576 h 5226142"/>
                      <a:gd name="connsiteX9" fmla="*/ 6019887 w 6871323"/>
                      <a:gd name="connsiteY9" fmla="*/ 3311090 h 5226142"/>
                      <a:gd name="connsiteX10" fmla="*/ 5901877 w 6871323"/>
                      <a:gd name="connsiteY10" fmla="*/ 3869355 h 5226142"/>
                      <a:gd name="connsiteX11" fmla="*/ 5528999 w 6871323"/>
                      <a:gd name="connsiteY11" fmla="*/ 3763477 h 5226142"/>
                      <a:gd name="connsiteX12" fmla="*/ 5403871 w 6871323"/>
                      <a:gd name="connsiteY12" fmla="*/ 3628724 h 5226142"/>
                      <a:gd name="connsiteX13" fmla="*/ 5365370 w 6871323"/>
                      <a:gd name="connsiteY13" fmla="*/ 4119613 h 5226142"/>
                      <a:gd name="connsiteX14" fmla="*/ 5307618 w 6871323"/>
                      <a:gd name="connsiteY14" fmla="*/ 3965608 h 5226142"/>
                      <a:gd name="connsiteX15" fmla="*/ 5201740 w 6871323"/>
                      <a:gd name="connsiteY15" fmla="*/ 3850106 h 5226142"/>
                      <a:gd name="connsiteX16" fmla="*/ 5182490 w 6871323"/>
                      <a:gd name="connsiteY16" fmla="*/ 3291838 h 5226142"/>
                      <a:gd name="connsiteX17" fmla="*/ 5009235 w 6871323"/>
                      <a:gd name="connsiteY17" fmla="*/ 3888607 h 5226142"/>
                      <a:gd name="connsiteX18" fmla="*/ 4758978 w 6871323"/>
                      <a:gd name="connsiteY18" fmla="*/ 3888605 h 5226142"/>
                      <a:gd name="connsiteX19" fmla="*/ 4893733 w 6871323"/>
                      <a:gd name="connsiteY19" fmla="*/ 4196613 h 5226142"/>
                      <a:gd name="connsiteX20" fmla="*/ 3334439 w 6871323"/>
                      <a:gd name="connsiteY20" fmla="*/ 5197641 h 5226142"/>
                      <a:gd name="connsiteX21" fmla="*/ 1717394 w 6871323"/>
                      <a:gd name="connsiteY21" fmla="*/ 4581624 h 5226142"/>
                      <a:gd name="connsiteX22" fmla="*/ 4097 w 6871323"/>
                      <a:gd name="connsiteY22" fmla="*/ 3907856 h 5226142"/>
                      <a:gd name="connsiteX23" fmla="*/ 1688520 w 6871323"/>
                      <a:gd name="connsiteY23" fmla="*/ 2579570 h 5226142"/>
                      <a:gd name="connsiteX24" fmla="*/ 2208283 w 6871323"/>
                      <a:gd name="connsiteY24" fmla="*/ 2906829 h 5226142"/>
                      <a:gd name="connsiteX25" fmla="*/ 2805050 w 6871323"/>
                      <a:gd name="connsiteY25" fmla="*/ 3012707 h 5226142"/>
                      <a:gd name="connsiteX26" fmla="*/ 2776173 w 6871323"/>
                      <a:gd name="connsiteY26" fmla="*/ 2820202 h 5226142"/>
                      <a:gd name="connsiteX27" fmla="*/ 3122684 w 6871323"/>
                      <a:gd name="connsiteY27" fmla="*/ 2820202 h 5226142"/>
                      <a:gd name="connsiteX28" fmla="*/ 3449941 w 6871323"/>
                      <a:gd name="connsiteY28" fmla="*/ 2435190 h 5226142"/>
                      <a:gd name="connsiteX29" fmla="*/ 3863828 w 6871323"/>
                      <a:gd name="connsiteY29" fmla="*/ 2223435 h 5226142"/>
                      <a:gd name="connsiteX30" fmla="*/ 4518347 w 6871323"/>
                      <a:gd name="connsiteY30" fmla="*/ 1819174 h 5226142"/>
                      <a:gd name="connsiteX31" fmla="*/ 5297992 w 6871323"/>
                      <a:gd name="connsiteY31" fmla="*/ 1722921 h 5226142"/>
                      <a:gd name="connsiteX32" fmla="*/ 4104460 w 6871323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2204292 w 6867332"/>
                      <a:gd name="connsiteY24" fmla="*/ 2906829 h 5226142"/>
                      <a:gd name="connsiteX25" fmla="*/ 2801059 w 6867332"/>
                      <a:gd name="connsiteY25" fmla="*/ 3012707 h 5226142"/>
                      <a:gd name="connsiteX26" fmla="*/ 2772182 w 6867332"/>
                      <a:gd name="connsiteY26" fmla="*/ 2820202 h 5226142"/>
                      <a:gd name="connsiteX27" fmla="*/ 3118693 w 6867332"/>
                      <a:gd name="connsiteY27" fmla="*/ 2820202 h 5226142"/>
                      <a:gd name="connsiteX28" fmla="*/ 3445950 w 6867332"/>
                      <a:gd name="connsiteY28" fmla="*/ 2435190 h 5226142"/>
                      <a:gd name="connsiteX29" fmla="*/ 3859837 w 6867332"/>
                      <a:gd name="connsiteY29" fmla="*/ 2223435 h 5226142"/>
                      <a:gd name="connsiteX30" fmla="*/ 4514356 w 6867332"/>
                      <a:gd name="connsiteY30" fmla="*/ 1819174 h 5226142"/>
                      <a:gd name="connsiteX31" fmla="*/ 5294001 w 6867332"/>
                      <a:gd name="connsiteY31" fmla="*/ 1722921 h 5226142"/>
                      <a:gd name="connsiteX32" fmla="*/ 4100469 w 6867332"/>
                      <a:gd name="connsiteY32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569944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04292 w 6867332"/>
                      <a:gd name="connsiteY25" fmla="*/ 2906829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69 w 6867332"/>
                      <a:gd name="connsiteY0" fmla="*/ 125977 h 5226142"/>
                      <a:gd name="connsiteX1" fmla="*/ 5707888 w 6867332"/>
                      <a:gd name="connsiteY1" fmla="*/ 1694045 h 5226142"/>
                      <a:gd name="connsiteX2" fmla="*/ 5852268 w 6867332"/>
                      <a:gd name="connsiteY2" fmla="*/ 1645919 h 5226142"/>
                      <a:gd name="connsiteX3" fmla="*/ 5111121 w 6867332"/>
                      <a:gd name="connsiteY3" fmla="*/ 0 h 5226142"/>
                      <a:gd name="connsiteX4" fmla="*/ 6080765 w 6867332"/>
                      <a:gd name="connsiteY4" fmla="*/ 1656394 h 5226142"/>
                      <a:gd name="connsiteX5" fmla="*/ 6275778 w 6867332"/>
                      <a:gd name="connsiteY5" fmla="*/ 1973178 h 5226142"/>
                      <a:gd name="connsiteX6" fmla="*/ 6853293 w 6867332"/>
                      <a:gd name="connsiteY6" fmla="*/ 2415941 h 5226142"/>
                      <a:gd name="connsiteX7" fmla="*/ 6285403 w 6867332"/>
                      <a:gd name="connsiteY7" fmla="*/ 2396690 h 5226142"/>
                      <a:gd name="connsiteX8" fmla="*/ 6150650 w 6867332"/>
                      <a:gd name="connsiteY8" fmla="*/ 2810576 h 5226142"/>
                      <a:gd name="connsiteX9" fmla="*/ 6015896 w 6867332"/>
                      <a:gd name="connsiteY9" fmla="*/ 3311090 h 5226142"/>
                      <a:gd name="connsiteX10" fmla="*/ 5897886 w 6867332"/>
                      <a:gd name="connsiteY10" fmla="*/ 3869355 h 5226142"/>
                      <a:gd name="connsiteX11" fmla="*/ 5525008 w 6867332"/>
                      <a:gd name="connsiteY11" fmla="*/ 3763477 h 5226142"/>
                      <a:gd name="connsiteX12" fmla="*/ 5399880 w 6867332"/>
                      <a:gd name="connsiteY12" fmla="*/ 3628724 h 5226142"/>
                      <a:gd name="connsiteX13" fmla="*/ 5361379 w 6867332"/>
                      <a:gd name="connsiteY13" fmla="*/ 4119613 h 5226142"/>
                      <a:gd name="connsiteX14" fmla="*/ 5303627 w 6867332"/>
                      <a:gd name="connsiteY14" fmla="*/ 3965608 h 5226142"/>
                      <a:gd name="connsiteX15" fmla="*/ 5197749 w 6867332"/>
                      <a:gd name="connsiteY15" fmla="*/ 3850106 h 5226142"/>
                      <a:gd name="connsiteX16" fmla="*/ 5178499 w 6867332"/>
                      <a:gd name="connsiteY16" fmla="*/ 3291838 h 5226142"/>
                      <a:gd name="connsiteX17" fmla="*/ 5005244 w 6867332"/>
                      <a:gd name="connsiteY17" fmla="*/ 3888607 h 5226142"/>
                      <a:gd name="connsiteX18" fmla="*/ 4754987 w 6867332"/>
                      <a:gd name="connsiteY18" fmla="*/ 3888605 h 5226142"/>
                      <a:gd name="connsiteX19" fmla="*/ 4889742 w 6867332"/>
                      <a:gd name="connsiteY19" fmla="*/ 4196613 h 5226142"/>
                      <a:gd name="connsiteX20" fmla="*/ 3330448 w 6867332"/>
                      <a:gd name="connsiteY20" fmla="*/ 5197641 h 5226142"/>
                      <a:gd name="connsiteX21" fmla="*/ 1713403 w 6867332"/>
                      <a:gd name="connsiteY21" fmla="*/ 4581624 h 5226142"/>
                      <a:gd name="connsiteX22" fmla="*/ 106 w 6867332"/>
                      <a:gd name="connsiteY22" fmla="*/ 3907856 h 5226142"/>
                      <a:gd name="connsiteX23" fmla="*/ 1684529 w 6867332"/>
                      <a:gd name="connsiteY23" fmla="*/ 2579570 h 5226142"/>
                      <a:gd name="connsiteX24" fmla="*/ 1886658 w 6867332"/>
                      <a:gd name="connsiteY24" fmla="*/ 2435191 h 5226142"/>
                      <a:gd name="connsiteX25" fmla="*/ 2213917 w 6867332"/>
                      <a:gd name="connsiteY25" fmla="*/ 2839452 h 5226142"/>
                      <a:gd name="connsiteX26" fmla="*/ 2801059 w 6867332"/>
                      <a:gd name="connsiteY26" fmla="*/ 3012707 h 5226142"/>
                      <a:gd name="connsiteX27" fmla="*/ 2772182 w 6867332"/>
                      <a:gd name="connsiteY27" fmla="*/ 2820202 h 5226142"/>
                      <a:gd name="connsiteX28" fmla="*/ 3118693 w 6867332"/>
                      <a:gd name="connsiteY28" fmla="*/ 2820202 h 5226142"/>
                      <a:gd name="connsiteX29" fmla="*/ 3445950 w 6867332"/>
                      <a:gd name="connsiteY29" fmla="*/ 2435190 h 5226142"/>
                      <a:gd name="connsiteX30" fmla="*/ 3859837 w 6867332"/>
                      <a:gd name="connsiteY30" fmla="*/ 2223435 h 5226142"/>
                      <a:gd name="connsiteX31" fmla="*/ 4514356 w 6867332"/>
                      <a:gd name="connsiteY31" fmla="*/ 1819174 h 5226142"/>
                      <a:gd name="connsiteX32" fmla="*/ 5294001 w 6867332"/>
                      <a:gd name="connsiteY32" fmla="*/ 1722921 h 5226142"/>
                      <a:gd name="connsiteX33" fmla="*/ 4100469 w 6867332"/>
                      <a:gd name="connsiteY33" fmla="*/ 125977 h 5226142"/>
                      <a:gd name="connsiteX0" fmla="*/ 4100404 w 6867267"/>
                      <a:gd name="connsiteY0" fmla="*/ 125977 h 5226142"/>
                      <a:gd name="connsiteX1" fmla="*/ 5707823 w 6867267"/>
                      <a:gd name="connsiteY1" fmla="*/ 1694045 h 5226142"/>
                      <a:gd name="connsiteX2" fmla="*/ 5852203 w 6867267"/>
                      <a:gd name="connsiteY2" fmla="*/ 1645919 h 5226142"/>
                      <a:gd name="connsiteX3" fmla="*/ 5111056 w 6867267"/>
                      <a:gd name="connsiteY3" fmla="*/ 0 h 5226142"/>
                      <a:gd name="connsiteX4" fmla="*/ 6080700 w 6867267"/>
                      <a:gd name="connsiteY4" fmla="*/ 1656394 h 5226142"/>
                      <a:gd name="connsiteX5" fmla="*/ 6275713 w 6867267"/>
                      <a:gd name="connsiteY5" fmla="*/ 1973178 h 5226142"/>
                      <a:gd name="connsiteX6" fmla="*/ 6853228 w 6867267"/>
                      <a:gd name="connsiteY6" fmla="*/ 2415941 h 5226142"/>
                      <a:gd name="connsiteX7" fmla="*/ 6285338 w 6867267"/>
                      <a:gd name="connsiteY7" fmla="*/ 2396690 h 5226142"/>
                      <a:gd name="connsiteX8" fmla="*/ 6150585 w 6867267"/>
                      <a:gd name="connsiteY8" fmla="*/ 2810576 h 5226142"/>
                      <a:gd name="connsiteX9" fmla="*/ 6015831 w 6867267"/>
                      <a:gd name="connsiteY9" fmla="*/ 3311090 h 5226142"/>
                      <a:gd name="connsiteX10" fmla="*/ 5897821 w 6867267"/>
                      <a:gd name="connsiteY10" fmla="*/ 3869355 h 5226142"/>
                      <a:gd name="connsiteX11" fmla="*/ 5524943 w 6867267"/>
                      <a:gd name="connsiteY11" fmla="*/ 3763477 h 5226142"/>
                      <a:gd name="connsiteX12" fmla="*/ 5399815 w 6867267"/>
                      <a:gd name="connsiteY12" fmla="*/ 3628724 h 5226142"/>
                      <a:gd name="connsiteX13" fmla="*/ 5361314 w 6867267"/>
                      <a:gd name="connsiteY13" fmla="*/ 4119613 h 5226142"/>
                      <a:gd name="connsiteX14" fmla="*/ 5303562 w 6867267"/>
                      <a:gd name="connsiteY14" fmla="*/ 3965608 h 5226142"/>
                      <a:gd name="connsiteX15" fmla="*/ 5197684 w 6867267"/>
                      <a:gd name="connsiteY15" fmla="*/ 3850106 h 5226142"/>
                      <a:gd name="connsiteX16" fmla="*/ 5178434 w 6867267"/>
                      <a:gd name="connsiteY16" fmla="*/ 3291838 h 5226142"/>
                      <a:gd name="connsiteX17" fmla="*/ 5005179 w 6867267"/>
                      <a:gd name="connsiteY17" fmla="*/ 3888607 h 5226142"/>
                      <a:gd name="connsiteX18" fmla="*/ 4754922 w 6867267"/>
                      <a:gd name="connsiteY18" fmla="*/ 3888605 h 5226142"/>
                      <a:gd name="connsiteX19" fmla="*/ 4889677 w 6867267"/>
                      <a:gd name="connsiteY19" fmla="*/ 4196613 h 5226142"/>
                      <a:gd name="connsiteX20" fmla="*/ 3330383 w 6867267"/>
                      <a:gd name="connsiteY20" fmla="*/ 5197641 h 5226142"/>
                      <a:gd name="connsiteX21" fmla="*/ 1713338 w 6867267"/>
                      <a:gd name="connsiteY21" fmla="*/ 4581624 h 5226142"/>
                      <a:gd name="connsiteX22" fmla="*/ 41 w 6867267"/>
                      <a:gd name="connsiteY22" fmla="*/ 3907856 h 5226142"/>
                      <a:gd name="connsiteX23" fmla="*/ 1809593 w 6867267"/>
                      <a:gd name="connsiteY23" fmla="*/ 2637321 h 5226142"/>
                      <a:gd name="connsiteX24" fmla="*/ 1886593 w 6867267"/>
                      <a:gd name="connsiteY24" fmla="*/ 2435191 h 5226142"/>
                      <a:gd name="connsiteX25" fmla="*/ 2213852 w 6867267"/>
                      <a:gd name="connsiteY25" fmla="*/ 2839452 h 5226142"/>
                      <a:gd name="connsiteX26" fmla="*/ 2800994 w 6867267"/>
                      <a:gd name="connsiteY26" fmla="*/ 3012707 h 5226142"/>
                      <a:gd name="connsiteX27" fmla="*/ 2772117 w 6867267"/>
                      <a:gd name="connsiteY27" fmla="*/ 2820202 h 5226142"/>
                      <a:gd name="connsiteX28" fmla="*/ 3118628 w 6867267"/>
                      <a:gd name="connsiteY28" fmla="*/ 2820202 h 5226142"/>
                      <a:gd name="connsiteX29" fmla="*/ 3445885 w 6867267"/>
                      <a:gd name="connsiteY29" fmla="*/ 2435190 h 5226142"/>
                      <a:gd name="connsiteX30" fmla="*/ 3859772 w 6867267"/>
                      <a:gd name="connsiteY30" fmla="*/ 2223435 h 5226142"/>
                      <a:gd name="connsiteX31" fmla="*/ 4514291 w 6867267"/>
                      <a:gd name="connsiteY31" fmla="*/ 1819174 h 5226142"/>
                      <a:gd name="connsiteX32" fmla="*/ 5293936 w 6867267"/>
                      <a:gd name="connsiteY32" fmla="*/ 1722921 h 5226142"/>
                      <a:gd name="connsiteX33" fmla="*/ 4100404 w 6867267"/>
                      <a:gd name="connsiteY33" fmla="*/ 125977 h 5226142"/>
                      <a:gd name="connsiteX0" fmla="*/ 4100392 w 6867255"/>
                      <a:gd name="connsiteY0" fmla="*/ 125977 h 5226142"/>
                      <a:gd name="connsiteX1" fmla="*/ 5707811 w 6867255"/>
                      <a:gd name="connsiteY1" fmla="*/ 1694045 h 5226142"/>
                      <a:gd name="connsiteX2" fmla="*/ 5852191 w 6867255"/>
                      <a:gd name="connsiteY2" fmla="*/ 1645919 h 5226142"/>
                      <a:gd name="connsiteX3" fmla="*/ 5111044 w 6867255"/>
                      <a:gd name="connsiteY3" fmla="*/ 0 h 5226142"/>
                      <a:gd name="connsiteX4" fmla="*/ 6080688 w 6867255"/>
                      <a:gd name="connsiteY4" fmla="*/ 1656394 h 5226142"/>
                      <a:gd name="connsiteX5" fmla="*/ 6275701 w 6867255"/>
                      <a:gd name="connsiteY5" fmla="*/ 1973178 h 5226142"/>
                      <a:gd name="connsiteX6" fmla="*/ 6853216 w 6867255"/>
                      <a:gd name="connsiteY6" fmla="*/ 2415941 h 5226142"/>
                      <a:gd name="connsiteX7" fmla="*/ 6285326 w 6867255"/>
                      <a:gd name="connsiteY7" fmla="*/ 2396690 h 5226142"/>
                      <a:gd name="connsiteX8" fmla="*/ 6150573 w 6867255"/>
                      <a:gd name="connsiteY8" fmla="*/ 2810576 h 5226142"/>
                      <a:gd name="connsiteX9" fmla="*/ 6015819 w 6867255"/>
                      <a:gd name="connsiteY9" fmla="*/ 3311090 h 5226142"/>
                      <a:gd name="connsiteX10" fmla="*/ 5897809 w 6867255"/>
                      <a:gd name="connsiteY10" fmla="*/ 3869355 h 5226142"/>
                      <a:gd name="connsiteX11" fmla="*/ 5524931 w 6867255"/>
                      <a:gd name="connsiteY11" fmla="*/ 3763477 h 5226142"/>
                      <a:gd name="connsiteX12" fmla="*/ 5399803 w 6867255"/>
                      <a:gd name="connsiteY12" fmla="*/ 3628724 h 5226142"/>
                      <a:gd name="connsiteX13" fmla="*/ 5361302 w 6867255"/>
                      <a:gd name="connsiteY13" fmla="*/ 4119613 h 5226142"/>
                      <a:gd name="connsiteX14" fmla="*/ 5303550 w 6867255"/>
                      <a:gd name="connsiteY14" fmla="*/ 3965608 h 5226142"/>
                      <a:gd name="connsiteX15" fmla="*/ 5197672 w 6867255"/>
                      <a:gd name="connsiteY15" fmla="*/ 3850106 h 5226142"/>
                      <a:gd name="connsiteX16" fmla="*/ 5178422 w 6867255"/>
                      <a:gd name="connsiteY16" fmla="*/ 3291838 h 5226142"/>
                      <a:gd name="connsiteX17" fmla="*/ 5005167 w 6867255"/>
                      <a:gd name="connsiteY17" fmla="*/ 3888607 h 5226142"/>
                      <a:gd name="connsiteX18" fmla="*/ 4754910 w 6867255"/>
                      <a:gd name="connsiteY18" fmla="*/ 3888605 h 5226142"/>
                      <a:gd name="connsiteX19" fmla="*/ 4889665 w 6867255"/>
                      <a:gd name="connsiteY19" fmla="*/ 4196613 h 5226142"/>
                      <a:gd name="connsiteX20" fmla="*/ 3330371 w 6867255"/>
                      <a:gd name="connsiteY20" fmla="*/ 5197641 h 5226142"/>
                      <a:gd name="connsiteX21" fmla="*/ 1713326 w 6867255"/>
                      <a:gd name="connsiteY21" fmla="*/ 4581624 h 5226142"/>
                      <a:gd name="connsiteX22" fmla="*/ 29 w 6867255"/>
                      <a:gd name="connsiteY22" fmla="*/ 3907856 h 5226142"/>
                      <a:gd name="connsiteX23" fmla="*/ 1809581 w 6867255"/>
                      <a:gd name="connsiteY23" fmla="*/ 2637321 h 5226142"/>
                      <a:gd name="connsiteX24" fmla="*/ 1886581 w 6867255"/>
                      <a:gd name="connsiteY24" fmla="*/ 2435191 h 5226142"/>
                      <a:gd name="connsiteX25" fmla="*/ 2213840 w 6867255"/>
                      <a:gd name="connsiteY25" fmla="*/ 2839452 h 5226142"/>
                      <a:gd name="connsiteX26" fmla="*/ 2800982 w 6867255"/>
                      <a:gd name="connsiteY26" fmla="*/ 3012707 h 5226142"/>
                      <a:gd name="connsiteX27" fmla="*/ 2772105 w 6867255"/>
                      <a:gd name="connsiteY27" fmla="*/ 2820202 h 5226142"/>
                      <a:gd name="connsiteX28" fmla="*/ 3118616 w 6867255"/>
                      <a:gd name="connsiteY28" fmla="*/ 2820202 h 5226142"/>
                      <a:gd name="connsiteX29" fmla="*/ 3445873 w 6867255"/>
                      <a:gd name="connsiteY29" fmla="*/ 2435190 h 5226142"/>
                      <a:gd name="connsiteX30" fmla="*/ 3859760 w 6867255"/>
                      <a:gd name="connsiteY30" fmla="*/ 2223435 h 5226142"/>
                      <a:gd name="connsiteX31" fmla="*/ 4514279 w 6867255"/>
                      <a:gd name="connsiteY31" fmla="*/ 1819174 h 5226142"/>
                      <a:gd name="connsiteX32" fmla="*/ 5293924 w 6867255"/>
                      <a:gd name="connsiteY32" fmla="*/ 1722921 h 5226142"/>
                      <a:gd name="connsiteX33" fmla="*/ 4100392 w 6867255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120643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120643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728062 w 6887506"/>
                      <a:gd name="connsiteY1" fmla="*/ 1694045 h 5226142"/>
                      <a:gd name="connsiteX2" fmla="*/ 5872442 w 6887506"/>
                      <a:gd name="connsiteY2" fmla="*/ 1645919 h 5226142"/>
                      <a:gd name="connsiteX3" fmla="*/ 5131295 w 6887506"/>
                      <a:gd name="connsiteY3" fmla="*/ 0 h 5226142"/>
                      <a:gd name="connsiteX4" fmla="*/ 6100939 w 6887506"/>
                      <a:gd name="connsiteY4" fmla="*/ 1656394 h 5226142"/>
                      <a:gd name="connsiteX5" fmla="*/ 6295952 w 6887506"/>
                      <a:gd name="connsiteY5" fmla="*/ 1973178 h 5226142"/>
                      <a:gd name="connsiteX6" fmla="*/ 6873467 w 6887506"/>
                      <a:gd name="connsiteY6" fmla="*/ 2415941 h 5226142"/>
                      <a:gd name="connsiteX7" fmla="*/ 6305577 w 6887506"/>
                      <a:gd name="connsiteY7" fmla="*/ 2396690 h 5226142"/>
                      <a:gd name="connsiteX8" fmla="*/ 6170824 w 6887506"/>
                      <a:gd name="connsiteY8" fmla="*/ 2810576 h 5226142"/>
                      <a:gd name="connsiteX9" fmla="*/ 6036070 w 6887506"/>
                      <a:gd name="connsiteY9" fmla="*/ 3311090 h 5226142"/>
                      <a:gd name="connsiteX10" fmla="*/ 5918060 w 6887506"/>
                      <a:gd name="connsiteY10" fmla="*/ 3869355 h 5226142"/>
                      <a:gd name="connsiteX11" fmla="*/ 5545182 w 6887506"/>
                      <a:gd name="connsiteY11" fmla="*/ 3763477 h 5226142"/>
                      <a:gd name="connsiteX12" fmla="*/ 5420054 w 6887506"/>
                      <a:gd name="connsiteY12" fmla="*/ 3628724 h 5226142"/>
                      <a:gd name="connsiteX13" fmla="*/ 5381553 w 6887506"/>
                      <a:gd name="connsiteY13" fmla="*/ 4119613 h 5226142"/>
                      <a:gd name="connsiteX14" fmla="*/ 5323801 w 6887506"/>
                      <a:gd name="connsiteY14" fmla="*/ 3965608 h 5226142"/>
                      <a:gd name="connsiteX15" fmla="*/ 5217923 w 6887506"/>
                      <a:gd name="connsiteY15" fmla="*/ 3850106 h 5226142"/>
                      <a:gd name="connsiteX16" fmla="*/ 5198673 w 6887506"/>
                      <a:gd name="connsiteY16" fmla="*/ 3291838 h 5226142"/>
                      <a:gd name="connsiteX17" fmla="*/ 5025418 w 6887506"/>
                      <a:gd name="connsiteY17" fmla="*/ 3888607 h 5226142"/>
                      <a:gd name="connsiteX18" fmla="*/ 4775161 w 6887506"/>
                      <a:gd name="connsiteY18" fmla="*/ 3888605 h 5226142"/>
                      <a:gd name="connsiteX19" fmla="*/ 4909916 w 6887506"/>
                      <a:gd name="connsiteY19" fmla="*/ 4196613 h 5226142"/>
                      <a:gd name="connsiteX20" fmla="*/ 3350622 w 6887506"/>
                      <a:gd name="connsiteY20" fmla="*/ 5197641 h 5226142"/>
                      <a:gd name="connsiteX21" fmla="*/ 1733577 w 6887506"/>
                      <a:gd name="connsiteY21" fmla="*/ 4581624 h 5226142"/>
                      <a:gd name="connsiteX22" fmla="*/ 20280 w 6887506"/>
                      <a:gd name="connsiteY22" fmla="*/ 3907856 h 5226142"/>
                      <a:gd name="connsiteX23" fmla="*/ 1829832 w 6887506"/>
                      <a:gd name="connsiteY23" fmla="*/ 2637321 h 5226142"/>
                      <a:gd name="connsiteX24" fmla="*/ 1906832 w 6887506"/>
                      <a:gd name="connsiteY24" fmla="*/ 2435191 h 5226142"/>
                      <a:gd name="connsiteX25" fmla="*/ 2234091 w 6887506"/>
                      <a:gd name="connsiteY25" fmla="*/ 2839452 h 5226142"/>
                      <a:gd name="connsiteX26" fmla="*/ 2821233 w 6887506"/>
                      <a:gd name="connsiteY26" fmla="*/ 3012707 h 5226142"/>
                      <a:gd name="connsiteX27" fmla="*/ 2792356 w 6887506"/>
                      <a:gd name="connsiteY27" fmla="*/ 2820202 h 5226142"/>
                      <a:gd name="connsiteX28" fmla="*/ 3138867 w 6887506"/>
                      <a:gd name="connsiteY28" fmla="*/ 2820202 h 5226142"/>
                      <a:gd name="connsiteX29" fmla="*/ 3466124 w 6887506"/>
                      <a:gd name="connsiteY29" fmla="*/ 2435190 h 5226142"/>
                      <a:gd name="connsiteX30" fmla="*/ 3880011 w 6887506"/>
                      <a:gd name="connsiteY30" fmla="*/ 2223435 h 5226142"/>
                      <a:gd name="connsiteX31" fmla="*/ 4534530 w 6887506"/>
                      <a:gd name="connsiteY31" fmla="*/ 1819174 h 5226142"/>
                      <a:gd name="connsiteX32" fmla="*/ 5314175 w 6887506"/>
                      <a:gd name="connsiteY32" fmla="*/ 1722921 h 5226142"/>
                      <a:gd name="connsiteX33" fmla="*/ 4342024 w 6887506"/>
                      <a:gd name="connsiteY33" fmla="*/ 125977 h 5226142"/>
                      <a:gd name="connsiteX0" fmla="*/ 4342024 w 6887506"/>
                      <a:gd name="connsiteY0" fmla="*/ 125977 h 5226142"/>
                      <a:gd name="connsiteX1" fmla="*/ 5112045 w 6887506"/>
                      <a:gd name="connsiteY1" fmla="*/ 981776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125977 h 5226142"/>
                      <a:gd name="connsiteX1" fmla="*/ 5304551 w 6887506"/>
                      <a:gd name="connsiteY1" fmla="*/ 943275 h 5226142"/>
                      <a:gd name="connsiteX2" fmla="*/ 5728062 w 6887506"/>
                      <a:gd name="connsiteY2" fmla="*/ 1694045 h 5226142"/>
                      <a:gd name="connsiteX3" fmla="*/ 5872442 w 6887506"/>
                      <a:gd name="connsiteY3" fmla="*/ 1645919 h 5226142"/>
                      <a:gd name="connsiteX4" fmla="*/ 5131295 w 6887506"/>
                      <a:gd name="connsiteY4" fmla="*/ 0 h 5226142"/>
                      <a:gd name="connsiteX5" fmla="*/ 6100939 w 6887506"/>
                      <a:gd name="connsiteY5" fmla="*/ 1656394 h 5226142"/>
                      <a:gd name="connsiteX6" fmla="*/ 6295952 w 6887506"/>
                      <a:gd name="connsiteY6" fmla="*/ 1973178 h 5226142"/>
                      <a:gd name="connsiteX7" fmla="*/ 6873467 w 6887506"/>
                      <a:gd name="connsiteY7" fmla="*/ 2415941 h 5226142"/>
                      <a:gd name="connsiteX8" fmla="*/ 6305577 w 6887506"/>
                      <a:gd name="connsiteY8" fmla="*/ 2396690 h 5226142"/>
                      <a:gd name="connsiteX9" fmla="*/ 6170824 w 6887506"/>
                      <a:gd name="connsiteY9" fmla="*/ 2810576 h 5226142"/>
                      <a:gd name="connsiteX10" fmla="*/ 6036070 w 6887506"/>
                      <a:gd name="connsiteY10" fmla="*/ 3311090 h 5226142"/>
                      <a:gd name="connsiteX11" fmla="*/ 5918060 w 6887506"/>
                      <a:gd name="connsiteY11" fmla="*/ 3869355 h 5226142"/>
                      <a:gd name="connsiteX12" fmla="*/ 5545182 w 6887506"/>
                      <a:gd name="connsiteY12" fmla="*/ 3763477 h 5226142"/>
                      <a:gd name="connsiteX13" fmla="*/ 5420054 w 6887506"/>
                      <a:gd name="connsiteY13" fmla="*/ 3628724 h 5226142"/>
                      <a:gd name="connsiteX14" fmla="*/ 5381553 w 6887506"/>
                      <a:gd name="connsiteY14" fmla="*/ 4119613 h 5226142"/>
                      <a:gd name="connsiteX15" fmla="*/ 5323801 w 6887506"/>
                      <a:gd name="connsiteY15" fmla="*/ 3965608 h 5226142"/>
                      <a:gd name="connsiteX16" fmla="*/ 5217923 w 6887506"/>
                      <a:gd name="connsiteY16" fmla="*/ 3850106 h 5226142"/>
                      <a:gd name="connsiteX17" fmla="*/ 5198673 w 6887506"/>
                      <a:gd name="connsiteY17" fmla="*/ 3291838 h 5226142"/>
                      <a:gd name="connsiteX18" fmla="*/ 5025418 w 6887506"/>
                      <a:gd name="connsiteY18" fmla="*/ 3888607 h 5226142"/>
                      <a:gd name="connsiteX19" fmla="*/ 4775161 w 6887506"/>
                      <a:gd name="connsiteY19" fmla="*/ 3888605 h 5226142"/>
                      <a:gd name="connsiteX20" fmla="*/ 4909916 w 6887506"/>
                      <a:gd name="connsiteY20" fmla="*/ 4196613 h 5226142"/>
                      <a:gd name="connsiteX21" fmla="*/ 3350622 w 6887506"/>
                      <a:gd name="connsiteY21" fmla="*/ 5197641 h 5226142"/>
                      <a:gd name="connsiteX22" fmla="*/ 1733577 w 6887506"/>
                      <a:gd name="connsiteY22" fmla="*/ 4581624 h 5226142"/>
                      <a:gd name="connsiteX23" fmla="*/ 20280 w 6887506"/>
                      <a:gd name="connsiteY23" fmla="*/ 3907856 h 5226142"/>
                      <a:gd name="connsiteX24" fmla="*/ 1829832 w 6887506"/>
                      <a:gd name="connsiteY24" fmla="*/ 2637321 h 5226142"/>
                      <a:gd name="connsiteX25" fmla="*/ 1906832 w 6887506"/>
                      <a:gd name="connsiteY25" fmla="*/ 2435191 h 5226142"/>
                      <a:gd name="connsiteX26" fmla="*/ 2234091 w 6887506"/>
                      <a:gd name="connsiteY26" fmla="*/ 2839452 h 5226142"/>
                      <a:gd name="connsiteX27" fmla="*/ 2821233 w 6887506"/>
                      <a:gd name="connsiteY27" fmla="*/ 3012707 h 5226142"/>
                      <a:gd name="connsiteX28" fmla="*/ 2792356 w 6887506"/>
                      <a:gd name="connsiteY28" fmla="*/ 2820202 h 5226142"/>
                      <a:gd name="connsiteX29" fmla="*/ 3138867 w 6887506"/>
                      <a:gd name="connsiteY29" fmla="*/ 2820202 h 5226142"/>
                      <a:gd name="connsiteX30" fmla="*/ 3466124 w 6887506"/>
                      <a:gd name="connsiteY30" fmla="*/ 2435190 h 5226142"/>
                      <a:gd name="connsiteX31" fmla="*/ 3880011 w 6887506"/>
                      <a:gd name="connsiteY31" fmla="*/ 2223435 h 5226142"/>
                      <a:gd name="connsiteX32" fmla="*/ 4534530 w 6887506"/>
                      <a:gd name="connsiteY32" fmla="*/ 1819174 h 5226142"/>
                      <a:gd name="connsiteX33" fmla="*/ 5314175 w 6887506"/>
                      <a:gd name="connsiteY33" fmla="*/ 1722921 h 5226142"/>
                      <a:gd name="connsiteX34" fmla="*/ 4342024 w 6887506"/>
                      <a:gd name="connsiteY34" fmla="*/ 125977 h 5226142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6100939 w 6887506"/>
                      <a:gd name="connsiteY5" fmla="*/ 1579392 h 5149140"/>
                      <a:gd name="connsiteX6" fmla="*/ 6295952 w 6887506"/>
                      <a:gd name="connsiteY6" fmla="*/ 1896176 h 5149140"/>
                      <a:gd name="connsiteX7" fmla="*/ 6873467 w 6887506"/>
                      <a:gd name="connsiteY7" fmla="*/ 2338939 h 5149140"/>
                      <a:gd name="connsiteX8" fmla="*/ 6305577 w 6887506"/>
                      <a:gd name="connsiteY8" fmla="*/ 2319688 h 5149140"/>
                      <a:gd name="connsiteX9" fmla="*/ 6170824 w 6887506"/>
                      <a:gd name="connsiteY9" fmla="*/ 2733574 h 5149140"/>
                      <a:gd name="connsiteX10" fmla="*/ 6036070 w 6887506"/>
                      <a:gd name="connsiteY10" fmla="*/ 3234088 h 5149140"/>
                      <a:gd name="connsiteX11" fmla="*/ 5918060 w 6887506"/>
                      <a:gd name="connsiteY11" fmla="*/ 3792353 h 5149140"/>
                      <a:gd name="connsiteX12" fmla="*/ 5545182 w 6887506"/>
                      <a:gd name="connsiteY12" fmla="*/ 3686475 h 5149140"/>
                      <a:gd name="connsiteX13" fmla="*/ 5420054 w 6887506"/>
                      <a:gd name="connsiteY13" fmla="*/ 3551722 h 5149140"/>
                      <a:gd name="connsiteX14" fmla="*/ 5381553 w 6887506"/>
                      <a:gd name="connsiteY14" fmla="*/ 4042611 h 5149140"/>
                      <a:gd name="connsiteX15" fmla="*/ 5323801 w 6887506"/>
                      <a:gd name="connsiteY15" fmla="*/ 3888606 h 5149140"/>
                      <a:gd name="connsiteX16" fmla="*/ 5217923 w 6887506"/>
                      <a:gd name="connsiteY16" fmla="*/ 3773104 h 5149140"/>
                      <a:gd name="connsiteX17" fmla="*/ 5198673 w 6887506"/>
                      <a:gd name="connsiteY17" fmla="*/ 3214836 h 5149140"/>
                      <a:gd name="connsiteX18" fmla="*/ 5025418 w 6887506"/>
                      <a:gd name="connsiteY18" fmla="*/ 3811605 h 5149140"/>
                      <a:gd name="connsiteX19" fmla="*/ 4775161 w 6887506"/>
                      <a:gd name="connsiteY19" fmla="*/ 3811603 h 5149140"/>
                      <a:gd name="connsiteX20" fmla="*/ 4909916 w 6887506"/>
                      <a:gd name="connsiteY20" fmla="*/ 4119611 h 5149140"/>
                      <a:gd name="connsiteX21" fmla="*/ 3350622 w 6887506"/>
                      <a:gd name="connsiteY21" fmla="*/ 5120639 h 5149140"/>
                      <a:gd name="connsiteX22" fmla="*/ 1733577 w 6887506"/>
                      <a:gd name="connsiteY22" fmla="*/ 4504622 h 5149140"/>
                      <a:gd name="connsiteX23" fmla="*/ 20280 w 6887506"/>
                      <a:gd name="connsiteY23" fmla="*/ 3830854 h 5149140"/>
                      <a:gd name="connsiteX24" fmla="*/ 1829832 w 6887506"/>
                      <a:gd name="connsiteY24" fmla="*/ 2560319 h 5149140"/>
                      <a:gd name="connsiteX25" fmla="*/ 1906832 w 6887506"/>
                      <a:gd name="connsiteY25" fmla="*/ 2358189 h 5149140"/>
                      <a:gd name="connsiteX26" fmla="*/ 2234091 w 6887506"/>
                      <a:gd name="connsiteY26" fmla="*/ 2762450 h 5149140"/>
                      <a:gd name="connsiteX27" fmla="*/ 2821233 w 6887506"/>
                      <a:gd name="connsiteY27" fmla="*/ 2935705 h 5149140"/>
                      <a:gd name="connsiteX28" fmla="*/ 2792356 w 6887506"/>
                      <a:gd name="connsiteY28" fmla="*/ 2743200 h 5149140"/>
                      <a:gd name="connsiteX29" fmla="*/ 3138867 w 6887506"/>
                      <a:gd name="connsiteY29" fmla="*/ 2743200 h 5149140"/>
                      <a:gd name="connsiteX30" fmla="*/ 3466124 w 6887506"/>
                      <a:gd name="connsiteY30" fmla="*/ 2358188 h 5149140"/>
                      <a:gd name="connsiteX31" fmla="*/ 3880011 w 6887506"/>
                      <a:gd name="connsiteY31" fmla="*/ 2146433 h 5149140"/>
                      <a:gd name="connsiteX32" fmla="*/ 4534530 w 6887506"/>
                      <a:gd name="connsiteY32" fmla="*/ 1742172 h 5149140"/>
                      <a:gd name="connsiteX33" fmla="*/ 5314175 w 6887506"/>
                      <a:gd name="connsiteY33" fmla="*/ 1645919 h 5149140"/>
                      <a:gd name="connsiteX34" fmla="*/ 4342024 w 6887506"/>
                      <a:gd name="connsiteY34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670310 w 6887506"/>
                      <a:gd name="connsiteY5" fmla="*/ 1001027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48975 h 5149140"/>
                      <a:gd name="connsiteX1" fmla="*/ 5304551 w 6887506"/>
                      <a:gd name="connsiteY1" fmla="*/ 866273 h 5149140"/>
                      <a:gd name="connsiteX2" fmla="*/ 5728062 w 6887506"/>
                      <a:gd name="connsiteY2" fmla="*/ 1617043 h 5149140"/>
                      <a:gd name="connsiteX3" fmla="*/ 5872442 w 6887506"/>
                      <a:gd name="connsiteY3" fmla="*/ 1568917 h 5149140"/>
                      <a:gd name="connsiteX4" fmla="*/ 4958040 w 6887506"/>
                      <a:gd name="connsiteY4" fmla="*/ 0 h 5149140"/>
                      <a:gd name="connsiteX5" fmla="*/ 5920566 w 6887506"/>
                      <a:gd name="connsiteY5" fmla="*/ 827772 h 5149140"/>
                      <a:gd name="connsiteX6" fmla="*/ 6100939 w 6887506"/>
                      <a:gd name="connsiteY6" fmla="*/ 1579392 h 5149140"/>
                      <a:gd name="connsiteX7" fmla="*/ 6295952 w 6887506"/>
                      <a:gd name="connsiteY7" fmla="*/ 1896176 h 5149140"/>
                      <a:gd name="connsiteX8" fmla="*/ 6873467 w 6887506"/>
                      <a:gd name="connsiteY8" fmla="*/ 2338939 h 5149140"/>
                      <a:gd name="connsiteX9" fmla="*/ 6305577 w 6887506"/>
                      <a:gd name="connsiteY9" fmla="*/ 2319688 h 5149140"/>
                      <a:gd name="connsiteX10" fmla="*/ 6170824 w 6887506"/>
                      <a:gd name="connsiteY10" fmla="*/ 2733574 h 5149140"/>
                      <a:gd name="connsiteX11" fmla="*/ 6036070 w 6887506"/>
                      <a:gd name="connsiteY11" fmla="*/ 3234088 h 5149140"/>
                      <a:gd name="connsiteX12" fmla="*/ 5918060 w 6887506"/>
                      <a:gd name="connsiteY12" fmla="*/ 3792353 h 5149140"/>
                      <a:gd name="connsiteX13" fmla="*/ 5545182 w 6887506"/>
                      <a:gd name="connsiteY13" fmla="*/ 3686475 h 5149140"/>
                      <a:gd name="connsiteX14" fmla="*/ 5420054 w 6887506"/>
                      <a:gd name="connsiteY14" fmla="*/ 3551722 h 5149140"/>
                      <a:gd name="connsiteX15" fmla="*/ 5381553 w 6887506"/>
                      <a:gd name="connsiteY15" fmla="*/ 4042611 h 5149140"/>
                      <a:gd name="connsiteX16" fmla="*/ 5323801 w 6887506"/>
                      <a:gd name="connsiteY16" fmla="*/ 3888606 h 5149140"/>
                      <a:gd name="connsiteX17" fmla="*/ 5217923 w 6887506"/>
                      <a:gd name="connsiteY17" fmla="*/ 3773104 h 5149140"/>
                      <a:gd name="connsiteX18" fmla="*/ 5198673 w 6887506"/>
                      <a:gd name="connsiteY18" fmla="*/ 3214836 h 5149140"/>
                      <a:gd name="connsiteX19" fmla="*/ 5025418 w 6887506"/>
                      <a:gd name="connsiteY19" fmla="*/ 3811605 h 5149140"/>
                      <a:gd name="connsiteX20" fmla="*/ 4775161 w 6887506"/>
                      <a:gd name="connsiteY20" fmla="*/ 3811603 h 5149140"/>
                      <a:gd name="connsiteX21" fmla="*/ 4909916 w 6887506"/>
                      <a:gd name="connsiteY21" fmla="*/ 4119611 h 5149140"/>
                      <a:gd name="connsiteX22" fmla="*/ 3350622 w 6887506"/>
                      <a:gd name="connsiteY22" fmla="*/ 5120639 h 5149140"/>
                      <a:gd name="connsiteX23" fmla="*/ 1733577 w 6887506"/>
                      <a:gd name="connsiteY23" fmla="*/ 4504622 h 5149140"/>
                      <a:gd name="connsiteX24" fmla="*/ 20280 w 6887506"/>
                      <a:gd name="connsiteY24" fmla="*/ 3830854 h 5149140"/>
                      <a:gd name="connsiteX25" fmla="*/ 1829832 w 6887506"/>
                      <a:gd name="connsiteY25" fmla="*/ 2560319 h 5149140"/>
                      <a:gd name="connsiteX26" fmla="*/ 1906832 w 6887506"/>
                      <a:gd name="connsiteY26" fmla="*/ 2358189 h 5149140"/>
                      <a:gd name="connsiteX27" fmla="*/ 2234091 w 6887506"/>
                      <a:gd name="connsiteY27" fmla="*/ 2762450 h 5149140"/>
                      <a:gd name="connsiteX28" fmla="*/ 2821233 w 6887506"/>
                      <a:gd name="connsiteY28" fmla="*/ 2935705 h 5149140"/>
                      <a:gd name="connsiteX29" fmla="*/ 2792356 w 6887506"/>
                      <a:gd name="connsiteY29" fmla="*/ 2743200 h 5149140"/>
                      <a:gd name="connsiteX30" fmla="*/ 3138867 w 6887506"/>
                      <a:gd name="connsiteY30" fmla="*/ 2743200 h 5149140"/>
                      <a:gd name="connsiteX31" fmla="*/ 3466124 w 6887506"/>
                      <a:gd name="connsiteY31" fmla="*/ 2358188 h 5149140"/>
                      <a:gd name="connsiteX32" fmla="*/ 3880011 w 6887506"/>
                      <a:gd name="connsiteY32" fmla="*/ 2146433 h 5149140"/>
                      <a:gd name="connsiteX33" fmla="*/ 4534530 w 6887506"/>
                      <a:gd name="connsiteY33" fmla="*/ 1742172 h 5149140"/>
                      <a:gd name="connsiteX34" fmla="*/ 5314175 w 6887506"/>
                      <a:gd name="connsiteY34" fmla="*/ 1645919 h 5149140"/>
                      <a:gd name="connsiteX35" fmla="*/ 4342024 w 6887506"/>
                      <a:gd name="connsiteY35" fmla="*/ 48975 h 5149140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4958040 w 6887506"/>
                      <a:gd name="connsiteY4" fmla="*/ 0 h 5187641"/>
                      <a:gd name="connsiteX5" fmla="*/ 5920566 w 6887506"/>
                      <a:gd name="connsiteY5" fmla="*/ 866273 h 5187641"/>
                      <a:gd name="connsiteX6" fmla="*/ 6100939 w 6887506"/>
                      <a:gd name="connsiteY6" fmla="*/ 1617893 h 5187641"/>
                      <a:gd name="connsiteX7" fmla="*/ 6295952 w 6887506"/>
                      <a:gd name="connsiteY7" fmla="*/ 1934677 h 5187641"/>
                      <a:gd name="connsiteX8" fmla="*/ 6873467 w 6887506"/>
                      <a:gd name="connsiteY8" fmla="*/ 2377440 h 5187641"/>
                      <a:gd name="connsiteX9" fmla="*/ 6305577 w 6887506"/>
                      <a:gd name="connsiteY9" fmla="*/ 2358189 h 5187641"/>
                      <a:gd name="connsiteX10" fmla="*/ 6170824 w 6887506"/>
                      <a:gd name="connsiteY10" fmla="*/ 2772075 h 5187641"/>
                      <a:gd name="connsiteX11" fmla="*/ 6036070 w 6887506"/>
                      <a:gd name="connsiteY11" fmla="*/ 3272589 h 5187641"/>
                      <a:gd name="connsiteX12" fmla="*/ 5918060 w 6887506"/>
                      <a:gd name="connsiteY12" fmla="*/ 3830854 h 5187641"/>
                      <a:gd name="connsiteX13" fmla="*/ 5545182 w 6887506"/>
                      <a:gd name="connsiteY13" fmla="*/ 3724976 h 5187641"/>
                      <a:gd name="connsiteX14" fmla="*/ 5420054 w 6887506"/>
                      <a:gd name="connsiteY14" fmla="*/ 3590223 h 5187641"/>
                      <a:gd name="connsiteX15" fmla="*/ 5381553 w 6887506"/>
                      <a:gd name="connsiteY15" fmla="*/ 4081112 h 5187641"/>
                      <a:gd name="connsiteX16" fmla="*/ 5323801 w 6887506"/>
                      <a:gd name="connsiteY16" fmla="*/ 3927107 h 5187641"/>
                      <a:gd name="connsiteX17" fmla="*/ 5217923 w 6887506"/>
                      <a:gd name="connsiteY17" fmla="*/ 3811605 h 5187641"/>
                      <a:gd name="connsiteX18" fmla="*/ 5198673 w 6887506"/>
                      <a:gd name="connsiteY18" fmla="*/ 3253337 h 5187641"/>
                      <a:gd name="connsiteX19" fmla="*/ 5025418 w 6887506"/>
                      <a:gd name="connsiteY19" fmla="*/ 3850106 h 5187641"/>
                      <a:gd name="connsiteX20" fmla="*/ 4775161 w 6887506"/>
                      <a:gd name="connsiteY20" fmla="*/ 3850104 h 5187641"/>
                      <a:gd name="connsiteX21" fmla="*/ 4909916 w 6887506"/>
                      <a:gd name="connsiteY21" fmla="*/ 4158112 h 5187641"/>
                      <a:gd name="connsiteX22" fmla="*/ 3350622 w 6887506"/>
                      <a:gd name="connsiteY22" fmla="*/ 5159140 h 5187641"/>
                      <a:gd name="connsiteX23" fmla="*/ 1733577 w 6887506"/>
                      <a:gd name="connsiteY23" fmla="*/ 4543123 h 5187641"/>
                      <a:gd name="connsiteX24" fmla="*/ 20280 w 6887506"/>
                      <a:gd name="connsiteY24" fmla="*/ 3869355 h 5187641"/>
                      <a:gd name="connsiteX25" fmla="*/ 1829832 w 6887506"/>
                      <a:gd name="connsiteY25" fmla="*/ 2598820 h 5187641"/>
                      <a:gd name="connsiteX26" fmla="*/ 1906832 w 6887506"/>
                      <a:gd name="connsiteY26" fmla="*/ 2396690 h 5187641"/>
                      <a:gd name="connsiteX27" fmla="*/ 2234091 w 6887506"/>
                      <a:gd name="connsiteY27" fmla="*/ 2800951 h 5187641"/>
                      <a:gd name="connsiteX28" fmla="*/ 2821233 w 6887506"/>
                      <a:gd name="connsiteY28" fmla="*/ 2974206 h 5187641"/>
                      <a:gd name="connsiteX29" fmla="*/ 2792356 w 6887506"/>
                      <a:gd name="connsiteY29" fmla="*/ 2781701 h 5187641"/>
                      <a:gd name="connsiteX30" fmla="*/ 3138867 w 6887506"/>
                      <a:gd name="connsiteY30" fmla="*/ 2781701 h 5187641"/>
                      <a:gd name="connsiteX31" fmla="*/ 3466124 w 6887506"/>
                      <a:gd name="connsiteY31" fmla="*/ 2396689 h 5187641"/>
                      <a:gd name="connsiteX32" fmla="*/ 3880011 w 6887506"/>
                      <a:gd name="connsiteY32" fmla="*/ 2184934 h 5187641"/>
                      <a:gd name="connsiteX33" fmla="*/ 4534530 w 6887506"/>
                      <a:gd name="connsiteY33" fmla="*/ 1780673 h 5187641"/>
                      <a:gd name="connsiteX34" fmla="*/ 5314175 w 6887506"/>
                      <a:gd name="connsiteY34" fmla="*/ 1684420 h 5187641"/>
                      <a:gd name="connsiteX35" fmla="*/ 4342024 w 6887506"/>
                      <a:gd name="connsiteY35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516306 w 6887506"/>
                      <a:gd name="connsiteY4" fmla="*/ 952901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381553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72442 w 6887506"/>
                      <a:gd name="connsiteY3" fmla="*/ 1607418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805066 w 6887506"/>
                      <a:gd name="connsiteY3" fmla="*/ 1636294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00939 w 6887506"/>
                      <a:gd name="connsiteY7" fmla="*/ 1617893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342024 w 6887506"/>
                      <a:gd name="connsiteY36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4551 w 6887506"/>
                      <a:gd name="connsiteY1" fmla="*/ 904774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314175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87476 h 5187641"/>
                      <a:gd name="connsiteX1" fmla="*/ 5309364 w 6887506"/>
                      <a:gd name="connsiteY1" fmla="*/ 875899 h 5187641"/>
                      <a:gd name="connsiteX2" fmla="*/ 5728062 w 6887506"/>
                      <a:gd name="connsiteY2" fmla="*/ 1655544 h 5187641"/>
                      <a:gd name="connsiteX3" fmla="*/ 5790628 w 6887506"/>
                      <a:gd name="connsiteY3" fmla="*/ 1645919 h 5187641"/>
                      <a:gd name="connsiteX4" fmla="*/ 5670310 w 6887506"/>
                      <a:gd name="connsiteY4" fmla="*/ 943275 h 5187641"/>
                      <a:gd name="connsiteX5" fmla="*/ 4958040 w 6887506"/>
                      <a:gd name="connsiteY5" fmla="*/ 0 h 5187641"/>
                      <a:gd name="connsiteX6" fmla="*/ 5920566 w 6887506"/>
                      <a:gd name="connsiteY6" fmla="*/ 866273 h 5187641"/>
                      <a:gd name="connsiteX7" fmla="*/ 6149066 w 6887506"/>
                      <a:gd name="connsiteY7" fmla="*/ 1651581 h 5187641"/>
                      <a:gd name="connsiteX8" fmla="*/ 6295952 w 6887506"/>
                      <a:gd name="connsiteY8" fmla="*/ 1934677 h 5187641"/>
                      <a:gd name="connsiteX9" fmla="*/ 6873467 w 6887506"/>
                      <a:gd name="connsiteY9" fmla="*/ 2377440 h 5187641"/>
                      <a:gd name="connsiteX10" fmla="*/ 6305577 w 6887506"/>
                      <a:gd name="connsiteY10" fmla="*/ 2358189 h 5187641"/>
                      <a:gd name="connsiteX11" fmla="*/ 6170824 w 6887506"/>
                      <a:gd name="connsiteY11" fmla="*/ 2772075 h 5187641"/>
                      <a:gd name="connsiteX12" fmla="*/ 6036070 w 6887506"/>
                      <a:gd name="connsiteY12" fmla="*/ 3272589 h 5187641"/>
                      <a:gd name="connsiteX13" fmla="*/ 5918060 w 6887506"/>
                      <a:gd name="connsiteY13" fmla="*/ 3830854 h 5187641"/>
                      <a:gd name="connsiteX14" fmla="*/ 5545182 w 6887506"/>
                      <a:gd name="connsiteY14" fmla="*/ 3724976 h 5187641"/>
                      <a:gd name="connsiteX15" fmla="*/ 5420054 w 6887506"/>
                      <a:gd name="connsiteY15" fmla="*/ 3590223 h 5187641"/>
                      <a:gd name="connsiteX16" fmla="*/ 5420054 w 6887506"/>
                      <a:gd name="connsiteY16" fmla="*/ 4081112 h 5187641"/>
                      <a:gd name="connsiteX17" fmla="*/ 5323801 w 6887506"/>
                      <a:gd name="connsiteY17" fmla="*/ 3927107 h 5187641"/>
                      <a:gd name="connsiteX18" fmla="*/ 5217923 w 6887506"/>
                      <a:gd name="connsiteY18" fmla="*/ 3811605 h 5187641"/>
                      <a:gd name="connsiteX19" fmla="*/ 5198673 w 6887506"/>
                      <a:gd name="connsiteY19" fmla="*/ 3253337 h 5187641"/>
                      <a:gd name="connsiteX20" fmla="*/ 5025418 w 6887506"/>
                      <a:gd name="connsiteY20" fmla="*/ 3850106 h 5187641"/>
                      <a:gd name="connsiteX21" fmla="*/ 4775161 w 6887506"/>
                      <a:gd name="connsiteY21" fmla="*/ 3850104 h 5187641"/>
                      <a:gd name="connsiteX22" fmla="*/ 4909916 w 6887506"/>
                      <a:gd name="connsiteY22" fmla="*/ 4158112 h 5187641"/>
                      <a:gd name="connsiteX23" fmla="*/ 3350622 w 6887506"/>
                      <a:gd name="connsiteY23" fmla="*/ 5159140 h 5187641"/>
                      <a:gd name="connsiteX24" fmla="*/ 1733577 w 6887506"/>
                      <a:gd name="connsiteY24" fmla="*/ 4543123 h 5187641"/>
                      <a:gd name="connsiteX25" fmla="*/ 20280 w 6887506"/>
                      <a:gd name="connsiteY25" fmla="*/ 3869355 h 5187641"/>
                      <a:gd name="connsiteX26" fmla="*/ 1829832 w 6887506"/>
                      <a:gd name="connsiteY26" fmla="*/ 2598820 h 5187641"/>
                      <a:gd name="connsiteX27" fmla="*/ 1906832 w 6887506"/>
                      <a:gd name="connsiteY27" fmla="*/ 2396690 h 5187641"/>
                      <a:gd name="connsiteX28" fmla="*/ 2234091 w 6887506"/>
                      <a:gd name="connsiteY28" fmla="*/ 2800951 h 5187641"/>
                      <a:gd name="connsiteX29" fmla="*/ 2821233 w 6887506"/>
                      <a:gd name="connsiteY29" fmla="*/ 2974206 h 5187641"/>
                      <a:gd name="connsiteX30" fmla="*/ 2792356 w 6887506"/>
                      <a:gd name="connsiteY30" fmla="*/ 2781701 h 5187641"/>
                      <a:gd name="connsiteX31" fmla="*/ 3138867 w 6887506"/>
                      <a:gd name="connsiteY31" fmla="*/ 2781701 h 5187641"/>
                      <a:gd name="connsiteX32" fmla="*/ 3466124 w 6887506"/>
                      <a:gd name="connsiteY32" fmla="*/ 2396689 h 5187641"/>
                      <a:gd name="connsiteX33" fmla="*/ 3880011 w 6887506"/>
                      <a:gd name="connsiteY33" fmla="*/ 2184934 h 5187641"/>
                      <a:gd name="connsiteX34" fmla="*/ 4534530 w 6887506"/>
                      <a:gd name="connsiteY34" fmla="*/ 1780673 h 5187641"/>
                      <a:gd name="connsiteX35" fmla="*/ 5256423 w 6887506"/>
                      <a:gd name="connsiteY35" fmla="*/ 1684420 h 5187641"/>
                      <a:gd name="connsiteX36" fmla="*/ 4852930 w 6887506"/>
                      <a:gd name="connsiteY36" fmla="*/ 933651 h 5187641"/>
                      <a:gd name="connsiteX37" fmla="*/ 4342024 w 6887506"/>
                      <a:gd name="connsiteY37" fmla="*/ 87476 h 5187641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52930 w 6887506"/>
                      <a:gd name="connsiteY36" fmla="*/ 965338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49066 w 6887506"/>
                      <a:gd name="connsiteY7" fmla="*/ 1683268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119163 h 5219328"/>
                      <a:gd name="connsiteX1" fmla="*/ 5309364 w 6887506"/>
                      <a:gd name="connsiteY1" fmla="*/ 907586 h 5219328"/>
                      <a:gd name="connsiteX2" fmla="*/ 5728062 w 6887506"/>
                      <a:gd name="connsiteY2" fmla="*/ 1687231 h 5219328"/>
                      <a:gd name="connsiteX3" fmla="*/ 5790628 w 6887506"/>
                      <a:gd name="connsiteY3" fmla="*/ 1677606 h 5219328"/>
                      <a:gd name="connsiteX4" fmla="*/ 5670310 w 6887506"/>
                      <a:gd name="connsiteY4" fmla="*/ 974962 h 5219328"/>
                      <a:gd name="connsiteX5" fmla="*/ 4958040 w 6887506"/>
                      <a:gd name="connsiteY5" fmla="*/ 31687 h 5219328"/>
                      <a:gd name="connsiteX6" fmla="*/ 5920566 w 6887506"/>
                      <a:gd name="connsiteY6" fmla="*/ 897960 h 5219328"/>
                      <a:gd name="connsiteX7" fmla="*/ 6187567 w 6887506"/>
                      <a:gd name="connsiteY7" fmla="*/ 1712144 h 5219328"/>
                      <a:gd name="connsiteX8" fmla="*/ 6295952 w 6887506"/>
                      <a:gd name="connsiteY8" fmla="*/ 1966364 h 5219328"/>
                      <a:gd name="connsiteX9" fmla="*/ 6873467 w 6887506"/>
                      <a:gd name="connsiteY9" fmla="*/ 2409127 h 5219328"/>
                      <a:gd name="connsiteX10" fmla="*/ 6305577 w 6887506"/>
                      <a:gd name="connsiteY10" fmla="*/ 2389876 h 5219328"/>
                      <a:gd name="connsiteX11" fmla="*/ 6170824 w 6887506"/>
                      <a:gd name="connsiteY11" fmla="*/ 2803762 h 5219328"/>
                      <a:gd name="connsiteX12" fmla="*/ 6036070 w 6887506"/>
                      <a:gd name="connsiteY12" fmla="*/ 3304276 h 5219328"/>
                      <a:gd name="connsiteX13" fmla="*/ 5918060 w 6887506"/>
                      <a:gd name="connsiteY13" fmla="*/ 3862541 h 5219328"/>
                      <a:gd name="connsiteX14" fmla="*/ 5545182 w 6887506"/>
                      <a:gd name="connsiteY14" fmla="*/ 3756663 h 5219328"/>
                      <a:gd name="connsiteX15" fmla="*/ 5420054 w 6887506"/>
                      <a:gd name="connsiteY15" fmla="*/ 3621910 h 5219328"/>
                      <a:gd name="connsiteX16" fmla="*/ 5420054 w 6887506"/>
                      <a:gd name="connsiteY16" fmla="*/ 4112799 h 5219328"/>
                      <a:gd name="connsiteX17" fmla="*/ 5323801 w 6887506"/>
                      <a:gd name="connsiteY17" fmla="*/ 3958794 h 5219328"/>
                      <a:gd name="connsiteX18" fmla="*/ 5217923 w 6887506"/>
                      <a:gd name="connsiteY18" fmla="*/ 3843292 h 5219328"/>
                      <a:gd name="connsiteX19" fmla="*/ 5198673 w 6887506"/>
                      <a:gd name="connsiteY19" fmla="*/ 3285024 h 5219328"/>
                      <a:gd name="connsiteX20" fmla="*/ 5025418 w 6887506"/>
                      <a:gd name="connsiteY20" fmla="*/ 3881793 h 5219328"/>
                      <a:gd name="connsiteX21" fmla="*/ 4775161 w 6887506"/>
                      <a:gd name="connsiteY21" fmla="*/ 3881791 h 5219328"/>
                      <a:gd name="connsiteX22" fmla="*/ 4909916 w 6887506"/>
                      <a:gd name="connsiteY22" fmla="*/ 4189799 h 5219328"/>
                      <a:gd name="connsiteX23" fmla="*/ 3350622 w 6887506"/>
                      <a:gd name="connsiteY23" fmla="*/ 5190827 h 5219328"/>
                      <a:gd name="connsiteX24" fmla="*/ 1733577 w 6887506"/>
                      <a:gd name="connsiteY24" fmla="*/ 4574810 h 5219328"/>
                      <a:gd name="connsiteX25" fmla="*/ 20280 w 6887506"/>
                      <a:gd name="connsiteY25" fmla="*/ 3901042 h 5219328"/>
                      <a:gd name="connsiteX26" fmla="*/ 1829832 w 6887506"/>
                      <a:gd name="connsiteY26" fmla="*/ 2630507 h 5219328"/>
                      <a:gd name="connsiteX27" fmla="*/ 1906832 w 6887506"/>
                      <a:gd name="connsiteY27" fmla="*/ 2428377 h 5219328"/>
                      <a:gd name="connsiteX28" fmla="*/ 2234091 w 6887506"/>
                      <a:gd name="connsiteY28" fmla="*/ 2832638 h 5219328"/>
                      <a:gd name="connsiteX29" fmla="*/ 2821233 w 6887506"/>
                      <a:gd name="connsiteY29" fmla="*/ 3005893 h 5219328"/>
                      <a:gd name="connsiteX30" fmla="*/ 2792356 w 6887506"/>
                      <a:gd name="connsiteY30" fmla="*/ 2813388 h 5219328"/>
                      <a:gd name="connsiteX31" fmla="*/ 3138867 w 6887506"/>
                      <a:gd name="connsiteY31" fmla="*/ 2813388 h 5219328"/>
                      <a:gd name="connsiteX32" fmla="*/ 3466124 w 6887506"/>
                      <a:gd name="connsiteY32" fmla="*/ 2428376 h 5219328"/>
                      <a:gd name="connsiteX33" fmla="*/ 3880011 w 6887506"/>
                      <a:gd name="connsiteY33" fmla="*/ 2216621 h 5219328"/>
                      <a:gd name="connsiteX34" fmla="*/ 4534530 w 6887506"/>
                      <a:gd name="connsiteY34" fmla="*/ 1812360 h 5219328"/>
                      <a:gd name="connsiteX35" fmla="*/ 5256423 w 6887506"/>
                      <a:gd name="connsiteY35" fmla="*/ 1716107 h 5219328"/>
                      <a:gd name="connsiteX36" fmla="*/ 4881806 w 6887506"/>
                      <a:gd name="connsiteY36" fmla="*/ 955713 h 5219328"/>
                      <a:gd name="connsiteX37" fmla="*/ 4342024 w 6887506"/>
                      <a:gd name="connsiteY37" fmla="*/ 119163 h 5219328"/>
                      <a:gd name="connsiteX0" fmla="*/ 4342024 w 6887506"/>
                      <a:gd name="connsiteY0" fmla="*/ 87847 h 5188012"/>
                      <a:gd name="connsiteX1" fmla="*/ 5309364 w 6887506"/>
                      <a:gd name="connsiteY1" fmla="*/ 876270 h 5188012"/>
                      <a:gd name="connsiteX2" fmla="*/ 5728062 w 6887506"/>
                      <a:gd name="connsiteY2" fmla="*/ 1655915 h 5188012"/>
                      <a:gd name="connsiteX3" fmla="*/ 5790628 w 6887506"/>
                      <a:gd name="connsiteY3" fmla="*/ 1646290 h 5188012"/>
                      <a:gd name="connsiteX4" fmla="*/ 5670310 w 6887506"/>
                      <a:gd name="connsiteY4" fmla="*/ 943646 h 5188012"/>
                      <a:gd name="connsiteX5" fmla="*/ 4958040 w 6887506"/>
                      <a:gd name="connsiteY5" fmla="*/ 371 h 5188012"/>
                      <a:gd name="connsiteX6" fmla="*/ 5915753 w 6887506"/>
                      <a:gd name="connsiteY6" fmla="*/ 837768 h 5188012"/>
                      <a:gd name="connsiteX7" fmla="*/ 6187567 w 6887506"/>
                      <a:gd name="connsiteY7" fmla="*/ 1680828 h 5188012"/>
                      <a:gd name="connsiteX8" fmla="*/ 6295952 w 6887506"/>
                      <a:gd name="connsiteY8" fmla="*/ 1935048 h 5188012"/>
                      <a:gd name="connsiteX9" fmla="*/ 6873467 w 6887506"/>
                      <a:gd name="connsiteY9" fmla="*/ 2377811 h 5188012"/>
                      <a:gd name="connsiteX10" fmla="*/ 6305577 w 6887506"/>
                      <a:gd name="connsiteY10" fmla="*/ 2358560 h 5188012"/>
                      <a:gd name="connsiteX11" fmla="*/ 6170824 w 6887506"/>
                      <a:gd name="connsiteY11" fmla="*/ 2772446 h 5188012"/>
                      <a:gd name="connsiteX12" fmla="*/ 6036070 w 6887506"/>
                      <a:gd name="connsiteY12" fmla="*/ 3272960 h 5188012"/>
                      <a:gd name="connsiteX13" fmla="*/ 5918060 w 6887506"/>
                      <a:gd name="connsiteY13" fmla="*/ 3831225 h 5188012"/>
                      <a:gd name="connsiteX14" fmla="*/ 5545182 w 6887506"/>
                      <a:gd name="connsiteY14" fmla="*/ 3725347 h 5188012"/>
                      <a:gd name="connsiteX15" fmla="*/ 5420054 w 6887506"/>
                      <a:gd name="connsiteY15" fmla="*/ 3590594 h 5188012"/>
                      <a:gd name="connsiteX16" fmla="*/ 5420054 w 6887506"/>
                      <a:gd name="connsiteY16" fmla="*/ 4081483 h 5188012"/>
                      <a:gd name="connsiteX17" fmla="*/ 5323801 w 6887506"/>
                      <a:gd name="connsiteY17" fmla="*/ 3927478 h 5188012"/>
                      <a:gd name="connsiteX18" fmla="*/ 5217923 w 6887506"/>
                      <a:gd name="connsiteY18" fmla="*/ 3811976 h 5188012"/>
                      <a:gd name="connsiteX19" fmla="*/ 5198673 w 6887506"/>
                      <a:gd name="connsiteY19" fmla="*/ 3253708 h 5188012"/>
                      <a:gd name="connsiteX20" fmla="*/ 5025418 w 6887506"/>
                      <a:gd name="connsiteY20" fmla="*/ 3850477 h 5188012"/>
                      <a:gd name="connsiteX21" fmla="*/ 4775161 w 6887506"/>
                      <a:gd name="connsiteY21" fmla="*/ 3850475 h 5188012"/>
                      <a:gd name="connsiteX22" fmla="*/ 4909916 w 6887506"/>
                      <a:gd name="connsiteY22" fmla="*/ 4158483 h 5188012"/>
                      <a:gd name="connsiteX23" fmla="*/ 3350622 w 6887506"/>
                      <a:gd name="connsiteY23" fmla="*/ 5159511 h 5188012"/>
                      <a:gd name="connsiteX24" fmla="*/ 1733577 w 6887506"/>
                      <a:gd name="connsiteY24" fmla="*/ 4543494 h 5188012"/>
                      <a:gd name="connsiteX25" fmla="*/ 20280 w 6887506"/>
                      <a:gd name="connsiteY25" fmla="*/ 3869726 h 5188012"/>
                      <a:gd name="connsiteX26" fmla="*/ 1829832 w 6887506"/>
                      <a:gd name="connsiteY26" fmla="*/ 2599191 h 5188012"/>
                      <a:gd name="connsiteX27" fmla="*/ 1906832 w 6887506"/>
                      <a:gd name="connsiteY27" fmla="*/ 2397061 h 5188012"/>
                      <a:gd name="connsiteX28" fmla="*/ 2234091 w 6887506"/>
                      <a:gd name="connsiteY28" fmla="*/ 2801322 h 5188012"/>
                      <a:gd name="connsiteX29" fmla="*/ 2821233 w 6887506"/>
                      <a:gd name="connsiteY29" fmla="*/ 2974577 h 5188012"/>
                      <a:gd name="connsiteX30" fmla="*/ 2792356 w 6887506"/>
                      <a:gd name="connsiteY30" fmla="*/ 2782072 h 5188012"/>
                      <a:gd name="connsiteX31" fmla="*/ 3138867 w 6887506"/>
                      <a:gd name="connsiteY31" fmla="*/ 2782072 h 5188012"/>
                      <a:gd name="connsiteX32" fmla="*/ 3466124 w 6887506"/>
                      <a:gd name="connsiteY32" fmla="*/ 2397060 h 5188012"/>
                      <a:gd name="connsiteX33" fmla="*/ 3880011 w 6887506"/>
                      <a:gd name="connsiteY33" fmla="*/ 2185305 h 5188012"/>
                      <a:gd name="connsiteX34" fmla="*/ 4534530 w 6887506"/>
                      <a:gd name="connsiteY34" fmla="*/ 1781044 h 5188012"/>
                      <a:gd name="connsiteX35" fmla="*/ 5256423 w 6887506"/>
                      <a:gd name="connsiteY35" fmla="*/ 1684791 h 5188012"/>
                      <a:gd name="connsiteX36" fmla="*/ 4881806 w 6887506"/>
                      <a:gd name="connsiteY36" fmla="*/ 924397 h 5188012"/>
                      <a:gd name="connsiteX37" fmla="*/ 4342024 w 6887506"/>
                      <a:gd name="connsiteY37" fmla="*/ 87847 h 5188012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56423 w 6887506"/>
                      <a:gd name="connsiteY35" fmla="*/ 1686332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775161 w 6887506"/>
                      <a:gd name="connsiteY21" fmla="*/ 3852016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92356 w 6887506"/>
                      <a:gd name="connsiteY30" fmla="*/ 2783613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2792356 w 6887506"/>
                      <a:gd name="connsiteY31" fmla="*/ 2783613 h 5189553"/>
                      <a:gd name="connsiteX32" fmla="*/ 3138867 w 6887506"/>
                      <a:gd name="connsiteY32" fmla="*/ 2783613 h 5189553"/>
                      <a:gd name="connsiteX33" fmla="*/ 3466124 w 6887506"/>
                      <a:gd name="connsiteY33" fmla="*/ 2398601 h 5189553"/>
                      <a:gd name="connsiteX34" fmla="*/ 3880011 w 6887506"/>
                      <a:gd name="connsiteY34" fmla="*/ 2186846 h 5189553"/>
                      <a:gd name="connsiteX35" fmla="*/ 4534530 w 6887506"/>
                      <a:gd name="connsiteY35" fmla="*/ 1782585 h 5189553"/>
                      <a:gd name="connsiteX36" fmla="*/ 5275674 w 6887506"/>
                      <a:gd name="connsiteY36" fmla="*/ 1618955 h 5189553"/>
                      <a:gd name="connsiteX37" fmla="*/ 4881806 w 6887506"/>
                      <a:gd name="connsiteY37" fmla="*/ 925938 h 5189553"/>
                      <a:gd name="connsiteX38" fmla="*/ 4342024 w 6887506"/>
                      <a:gd name="connsiteY38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821233 w 6887506"/>
                      <a:gd name="connsiteY29" fmla="*/ 2976118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342024 w 6887506"/>
                      <a:gd name="connsiteY0" fmla="*/ 89388 h 5189553"/>
                      <a:gd name="connsiteX1" fmla="*/ 5309364 w 6887506"/>
                      <a:gd name="connsiteY1" fmla="*/ 877811 h 5189553"/>
                      <a:gd name="connsiteX2" fmla="*/ 5728062 w 6887506"/>
                      <a:gd name="connsiteY2" fmla="*/ 1657456 h 5189553"/>
                      <a:gd name="connsiteX3" fmla="*/ 5790628 w 6887506"/>
                      <a:gd name="connsiteY3" fmla="*/ 1647831 h 5189553"/>
                      <a:gd name="connsiteX4" fmla="*/ 5670310 w 6887506"/>
                      <a:gd name="connsiteY4" fmla="*/ 945187 h 5189553"/>
                      <a:gd name="connsiteX5" fmla="*/ 4958040 w 6887506"/>
                      <a:gd name="connsiteY5" fmla="*/ 1912 h 5189553"/>
                      <a:gd name="connsiteX6" fmla="*/ 5915753 w 6887506"/>
                      <a:gd name="connsiteY6" fmla="*/ 839309 h 5189553"/>
                      <a:gd name="connsiteX7" fmla="*/ 6187567 w 6887506"/>
                      <a:gd name="connsiteY7" fmla="*/ 1682369 h 5189553"/>
                      <a:gd name="connsiteX8" fmla="*/ 6295952 w 6887506"/>
                      <a:gd name="connsiteY8" fmla="*/ 1936589 h 5189553"/>
                      <a:gd name="connsiteX9" fmla="*/ 6873467 w 6887506"/>
                      <a:gd name="connsiteY9" fmla="*/ 2379352 h 5189553"/>
                      <a:gd name="connsiteX10" fmla="*/ 6305577 w 6887506"/>
                      <a:gd name="connsiteY10" fmla="*/ 2360101 h 5189553"/>
                      <a:gd name="connsiteX11" fmla="*/ 6170824 w 6887506"/>
                      <a:gd name="connsiteY11" fmla="*/ 2773987 h 5189553"/>
                      <a:gd name="connsiteX12" fmla="*/ 6036070 w 6887506"/>
                      <a:gd name="connsiteY12" fmla="*/ 3274501 h 5189553"/>
                      <a:gd name="connsiteX13" fmla="*/ 5918060 w 6887506"/>
                      <a:gd name="connsiteY13" fmla="*/ 3832766 h 5189553"/>
                      <a:gd name="connsiteX14" fmla="*/ 5545182 w 6887506"/>
                      <a:gd name="connsiteY14" fmla="*/ 3726888 h 5189553"/>
                      <a:gd name="connsiteX15" fmla="*/ 5420054 w 6887506"/>
                      <a:gd name="connsiteY15" fmla="*/ 3592135 h 5189553"/>
                      <a:gd name="connsiteX16" fmla="*/ 5420054 w 6887506"/>
                      <a:gd name="connsiteY16" fmla="*/ 4083024 h 5189553"/>
                      <a:gd name="connsiteX17" fmla="*/ 5323801 w 6887506"/>
                      <a:gd name="connsiteY17" fmla="*/ 3929019 h 5189553"/>
                      <a:gd name="connsiteX18" fmla="*/ 5217923 w 6887506"/>
                      <a:gd name="connsiteY18" fmla="*/ 3813517 h 5189553"/>
                      <a:gd name="connsiteX19" fmla="*/ 5198673 w 6887506"/>
                      <a:gd name="connsiteY19" fmla="*/ 3255249 h 5189553"/>
                      <a:gd name="connsiteX20" fmla="*/ 5025418 w 6887506"/>
                      <a:gd name="connsiteY20" fmla="*/ 3852018 h 5189553"/>
                      <a:gd name="connsiteX21" fmla="*/ 4829136 w 6887506"/>
                      <a:gd name="connsiteY21" fmla="*/ 3798041 h 5189553"/>
                      <a:gd name="connsiteX22" fmla="*/ 4909916 w 6887506"/>
                      <a:gd name="connsiteY22" fmla="*/ 4160024 h 5189553"/>
                      <a:gd name="connsiteX23" fmla="*/ 3350622 w 6887506"/>
                      <a:gd name="connsiteY23" fmla="*/ 5161052 h 5189553"/>
                      <a:gd name="connsiteX24" fmla="*/ 1733577 w 6887506"/>
                      <a:gd name="connsiteY24" fmla="*/ 4545035 h 5189553"/>
                      <a:gd name="connsiteX25" fmla="*/ 20280 w 6887506"/>
                      <a:gd name="connsiteY25" fmla="*/ 3871267 h 5189553"/>
                      <a:gd name="connsiteX26" fmla="*/ 1829832 w 6887506"/>
                      <a:gd name="connsiteY26" fmla="*/ 2600732 h 5189553"/>
                      <a:gd name="connsiteX27" fmla="*/ 1906832 w 6887506"/>
                      <a:gd name="connsiteY27" fmla="*/ 2398602 h 5189553"/>
                      <a:gd name="connsiteX28" fmla="*/ 2234091 w 6887506"/>
                      <a:gd name="connsiteY28" fmla="*/ 2802863 h 5189553"/>
                      <a:gd name="connsiteX29" fmla="*/ 2781089 w 6887506"/>
                      <a:gd name="connsiteY29" fmla="*/ 2922592 h 5189553"/>
                      <a:gd name="connsiteX30" fmla="*/ 2720700 w 6887506"/>
                      <a:gd name="connsiteY30" fmla="*/ 2730558 h 5189553"/>
                      <a:gd name="connsiteX31" fmla="*/ 3138867 w 6887506"/>
                      <a:gd name="connsiteY31" fmla="*/ 2783613 h 5189553"/>
                      <a:gd name="connsiteX32" fmla="*/ 3466124 w 6887506"/>
                      <a:gd name="connsiteY32" fmla="*/ 2398601 h 5189553"/>
                      <a:gd name="connsiteX33" fmla="*/ 3880011 w 6887506"/>
                      <a:gd name="connsiteY33" fmla="*/ 2186846 h 5189553"/>
                      <a:gd name="connsiteX34" fmla="*/ 4534530 w 6887506"/>
                      <a:gd name="connsiteY34" fmla="*/ 1782585 h 5189553"/>
                      <a:gd name="connsiteX35" fmla="*/ 5275674 w 6887506"/>
                      <a:gd name="connsiteY35" fmla="*/ 1618955 h 5189553"/>
                      <a:gd name="connsiteX36" fmla="*/ 4881806 w 6887506"/>
                      <a:gd name="connsiteY36" fmla="*/ 925938 h 5189553"/>
                      <a:gd name="connsiteX37" fmla="*/ 4342024 w 6887506"/>
                      <a:gd name="connsiteY37" fmla="*/ 89388 h 5189553"/>
                      <a:gd name="connsiteX0" fmla="*/ 4614302 w 7159784"/>
                      <a:gd name="connsiteY0" fmla="*/ 89388 h 5189553"/>
                      <a:gd name="connsiteX1" fmla="*/ 5581642 w 7159784"/>
                      <a:gd name="connsiteY1" fmla="*/ 877811 h 5189553"/>
                      <a:gd name="connsiteX2" fmla="*/ 6000340 w 7159784"/>
                      <a:gd name="connsiteY2" fmla="*/ 1657456 h 5189553"/>
                      <a:gd name="connsiteX3" fmla="*/ 6062906 w 7159784"/>
                      <a:gd name="connsiteY3" fmla="*/ 1647831 h 5189553"/>
                      <a:gd name="connsiteX4" fmla="*/ 5942588 w 7159784"/>
                      <a:gd name="connsiteY4" fmla="*/ 945187 h 5189553"/>
                      <a:gd name="connsiteX5" fmla="*/ 5230318 w 7159784"/>
                      <a:gd name="connsiteY5" fmla="*/ 1912 h 5189553"/>
                      <a:gd name="connsiteX6" fmla="*/ 6188031 w 7159784"/>
                      <a:gd name="connsiteY6" fmla="*/ 839309 h 5189553"/>
                      <a:gd name="connsiteX7" fmla="*/ 6459845 w 7159784"/>
                      <a:gd name="connsiteY7" fmla="*/ 1682369 h 5189553"/>
                      <a:gd name="connsiteX8" fmla="*/ 6568230 w 7159784"/>
                      <a:gd name="connsiteY8" fmla="*/ 1936589 h 5189553"/>
                      <a:gd name="connsiteX9" fmla="*/ 7145745 w 7159784"/>
                      <a:gd name="connsiteY9" fmla="*/ 2379352 h 5189553"/>
                      <a:gd name="connsiteX10" fmla="*/ 6577855 w 7159784"/>
                      <a:gd name="connsiteY10" fmla="*/ 2360101 h 5189553"/>
                      <a:gd name="connsiteX11" fmla="*/ 6443102 w 7159784"/>
                      <a:gd name="connsiteY11" fmla="*/ 2773987 h 5189553"/>
                      <a:gd name="connsiteX12" fmla="*/ 6308348 w 7159784"/>
                      <a:gd name="connsiteY12" fmla="*/ 3274501 h 5189553"/>
                      <a:gd name="connsiteX13" fmla="*/ 6190338 w 7159784"/>
                      <a:gd name="connsiteY13" fmla="*/ 3832766 h 5189553"/>
                      <a:gd name="connsiteX14" fmla="*/ 5817460 w 7159784"/>
                      <a:gd name="connsiteY14" fmla="*/ 3726888 h 5189553"/>
                      <a:gd name="connsiteX15" fmla="*/ 5692332 w 7159784"/>
                      <a:gd name="connsiteY15" fmla="*/ 3592135 h 5189553"/>
                      <a:gd name="connsiteX16" fmla="*/ 5692332 w 7159784"/>
                      <a:gd name="connsiteY16" fmla="*/ 4083024 h 5189553"/>
                      <a:gd name="connsiteX17" fmla="*/ 5596079 w 7159784"/>
                      <a:gd name="connsiteY17" fmla="*/ 3929019 h 5189553"/>
                      <a:gd name="connsiteX18" fmla="*/ 5490201 w 7159784"/>
                      <a:gd name="connsiteY18" fmla="*/ 3813517 h 5189553"/>
                      <a:gd name="connsiteX19" fmla="*/ 5470951 w 7159784"/>
                      <a:gd name="connsiteY19" fmla="*/ 3255249 h 5189553"/>
                      <a:gd name="connsiteX20" fmla="*/ 5297696 w 7159784"/>
                      <a:gd name="connsiteY20" fmla="*/ 3852018 h 5189553"/>
                      <a:gd name="connsiteX21" fmla="*/ 5101414 w 7159784"/>
                      <a:gd name="connsiteY21" fmla="*/ 3798041 h 5189553"/>
                      <a:gd name="connsiteX22" fmla="*/ 5182194 w 7159784"/>
                      <a:gd name="connsiteY22" fmla="*/ 4160024 h 5189553"/>
                      <a:gd name="connsiteX23" fmla="*/ 3622900 w 7159784"/>
                      <a:gd name="connsiteY23" fmla="*/ 5161052 h 5189553"/>
                      <a:gd name="connsiteX24" fmla="*/ 2005855 w 7159784"/>
                      <a:gd name="connsiteY24" fmla="*/ 4545035 h 5189553"/>
                      <a:gd name="connsiteX25" fmla="*/ 13589 w 7159784"/>
                      <a:gd name="connsiteY25" fmla="*/ 3855769 h 5189553"/>
                      <a:gd name="connsiteX26" fmla="*/ 2102110 w 7159784"/>
                      <a:gd name="connsiteY26" fmla="*/ 2600732 h 5189553"/>
                      <a:gd name="connsiteX27" fmla="*/ 2179110 w 7159784"/>
                      <a:gd name="connsiteY27" fmla="*/ 2398602 h 5189553"/>
                      <a:gd name="connsiteX28" fmla="*/ 2506369 w 7159784"/>
                      <a:gd name="connsiteY28" fmla="*/ 2802863 h 5189553"/>
                      <a:gd name="connsiteX29" fmla="*/ 3053367 w 7159784"/>
                      <a:gd name="connsiteY29" fmla="*/ 2922592 h 5189553"/>
                      <a:gd name="connsiteX30" fmla="*/ 2992978 w 7159784"/>
                      <a:gd name="connsiteY30" fmla="*/ 2730558 h 5189553"/>
                      <a:gd name="connsiteX31" fmla="*/ 3411145 w 7159784"/>
                      <a:gd name="connsiteY31" fmla="*/ 2783613 h 5189553"/>
                      <a:gd name="connsiteX32" fmla="*/ 3738402 w 7159784"/>
                      <a:gd name="connsiteY32" fmla="*/ 2398601 h 5189553"/>
                      <a:gd name="connsiteX33" fmla="*/ 4152289 w 7159784"/>
                      <a:gd name="connsiteY33" fmla="*/ 2186846 h 5189553"/>
                      <a:gd name="connsiteX34" fmla="*/ 4806808 w 7159784"/>
                      <a:gd name="connsiteY34" fmla="*/ 1782585 h 5189553"/>
                      <a:gd name="connsiteX35" fmla="*/ 5547952 w 7159784"/>
                      <a:gd name="connsiteY35" fmla="*/ 1618955 h 5189553"/>
                      <a:gd name="connsiteX36" fmla="*/ 5154084 w 7159784"/>
                      <a:gd name="connsiteY36" fmla="*/ 925938 h 5189553"/>
                      <a:gd name="connsiteX37" fmla="*/ 4614302 w 7159784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657817 w 7203299"/>
                      <a:gd name="connsiteY0" fmla="*/ 89388 h 5189553"/>
                      <a:gd name="connsiteX1" fmla="*/ 5625157 w 7203299"/>
                      <a:gd name="connsiteY1" fmla="*/ 877811 h 5189553"/>
                      <a:gd name="connsiteX2" fmla="*/ 6043855 w 7203299"/>
                      <a:gd name="connsiteY2" fmla="*/ 1657456 h 5189553"/>
                      <a:gd name="connsiteX3" fmla="*/ 6106421 w 7203299"/>
                      <a:gd name="connsiteY3" fmla="*/ 1647831 h 5189553"/>
                      <a:gd name="connsiteX4" fmla="*/ 5986103 w 7203299"/>
                      <a:gd name="connsiteY4" fmla="*/ 945187 h 5189553"/>
                      <a:gd name="connsiteX5" fmla="*/ 5273833 w 7203299"/>
                      <a:gd name="connsiteY5" fmla="*/ 1912 h 5189553"/>
                      <a:gd name="connsiteX6" fmla="*/ 6231546 w 7203299"/>
                      <a:gd name="connsiteY6" fmla="*/ 839309 h 5189553"/>
                      <a:gd name="connsiteX7" fmla="*/ 6503360 w 7203299"/>
                      <a:gd name="connsiteY7" fmla="*/ 1682369 h 5189553"/>
                      <a:gd name="connsiteX8" fmla="*/ 6611745 w 7203299"/>
                      <a:gd name="connsiteY8" fmla="*/ 1936589 h 5189553"/>
                      <a:gd name="connsiteX9" fmla="*/ 7189260 w 7203299"/>
                      <a:gd name="connsiteY9" fmla="*/ 2379352 h 5189553"/>
                      <a:gd name="connsiteX10" fmla="*/ 6621370 w 7203299"/>
                      <a:gd name="connsiteY10" fmla="*/ 2360101 h 5189553"/>
                      <a:gd name="connsiteX11" fmla="*/ 6486617 w 7203299"/>
                      <a:gd name="connsiteY11" fmla="*/ 2773987 h 5189553"/>
                      <a:gd name="connsiteX12" fmla="*/ 6351863 w 7203299"/>
                      <a:gd name="connsiteY12" fmla="*/ 3274501 h 5189553"/>
                      <a:gd name="connsiteX13" fmla="*/ 6233853 w 7203299"/>
                      <a:gd name="connsiteY13" fmla="*/ 3832766 h 5189553"/>
                      <a:gd name="connsiteX14" fmla="*/ 5860975 w 7203299"/>
                      <a:gd name="connsiteY14" fmla="*/ 3726888 h 5189553"/>
                      <a:gd name="connsiteX15" fmla="*/ 5735847 w 7203299"/>
                      <a:gd name="connsiteY15" fmla="*/ 3592135 h 5189553"/>
                      <a:gd name="connsiteX16" fmla="*/ 5735847 w 7203299"/>
                      <a:gd name="connsiteY16" fmla="*/ 4083024 h 5189553"/>
                      <a:gd name="connsiteX17" fmla="*/ 5639594 w 7203299"/>
                      <a:gd name="connsiteY17" fmla="*/ 3929019 h 5189553"/>
                      <a:gd name="connsiteX18" fmla="*/ 5533716 w 7203299"/>
                      <a:gd name="connsiteY18" fmla="*/ 3813517 h 5189553"/>
                      <a:gd name="connsiteX19" fmla="*/ 5514466 w 7203299"/>
                      <a:gd name="connsiteY19" fmla="*/ 3255249 h 5189553"/>
                      <a:gd name="connsiteX20" fmla="*/ 5341211 w 7203299"/>
                      <a:gd name="connsiteY20" fmla="*/ 3852018 h 5189553"/>
                      <a:gd name="connsiteX21" fmla="*/ 5144929 w 7203299"/>
                      <a:gd name="connsiteY21" fmla="*/ 3798041 h 5189553"/>
                      <a:gd name="connsiteX22" fmla="*/ 5225709 w 7203299"/>
                      <a:gd name="connsiteY22" fmla="*/ 4160024 h 5189553"/>
                      <a:gd name="connsiteX23" fmla="*/ 3666415 w 7203299"/>
                      <a:gd name="connsiteY23" fmla="*/ 5161052 h 5189553"/>
                      <a:gd name="connsiteX24" fmla="*/ 2049370 w 7203299"/>
                      <a:gd name="connsiteY24" fmla="*/ 4545035 h 5189553"/>
                      <a:gd name="connsiteX25" fmla="*/ 57104 w 7203299"/>
                      <a:gd name="connsiteY25" fmla="*/ 3855769 h 5189553"/>
                      <a:gd name="connsiteX26" fmla="*/ 2145625 w 7203299"/>
                      <a:gd name="connsiteY26" fmla="*/ 2600732 h 5189553"/>
                      <a:gd name="connsiteX27" fmla="*/ 2222625 w 7203299"/>
                      <a:gd name="connsiteY27" fmla="*/ 2398602 h 5189553"/>
                      <a:gd name="connsiteX28" fmla="*/ 2549884 w 7203299"/>
                      <a:gd name="connsiteY28" fmla="*/ 2802863 h 5189553"/>
                      <a:gd name="connsiteX29" fmla="*/ 3096882 w 7203299"/>
                      <a:gd name="connsiteY29" fmla="*/ 2922592 h 5189553"/>
                      <a:gd name="connsiteX30" fmla="*/ 3036493 w 7203299"/>
                      <a:gd name="connsiteY30" fmla="*/ 2730558 h 5189553"/>
                      <a:gd name="connsiteX31" fmla="*/ 3454660 w 7203299"/>
                      <a:gd name="connsiteY31" fmla="*/ 2783613 h 5189553"/>
                      <a:gd name="connsiteX32" fmla="*/ 3781917 w 7203299"/>
                      <a:gd name="connsiteY32" fmla="*/ 2398601 h 5189553"/>
                      <a:gd name="connsiteX33" fmla="*/ 4195804 w 7203299"/>
                      <a:gd name="connsiteY33" fmla="*/ 2186846 h 5189553"/>
                      <a:gd name="connsiteX34" fmla="*/ 4850323 w 7203299"/>
                      <a:gd name="connsiteY34" fmla="*/ 1782585 h 5189553"/>
                      <a:gd name="connsiteX35" fmla="*/ 5591467 w 7203299"/>
                      <a:gd name="connsiteY35" fmla="*/ 1618955 h 5189553"/>
                      <a:gd name="connsiteX36" fmla="*/ 5197599 w 7203299"/>
                      <a:gd name="connsiteY36" fmla="*/ 925938 h 5189553"/>
                      <a:gd name="connsiteX37" fmla="*/ 4657817 w 7203299"/>
                      <a:gd name="connsiteY37" fmla="*/ 89388 h 5189553"/>
                      <a:gd name="connsiteX0" fmla="*/ 4895800 w 7441282"/>
                      <a:gd name="connsiteY0" fmla="*/ 89388 h 5189553"/>
                      <a:gd name="connsiteX1" fmla="*/ 5863140 w 7441282"/>
                      <a:gd name="connsiteY1" fmla="*/ 877811 h 5189553"/>
                      <a:gd name="connsiteX2" fmla="*/ 6281838 w 7441282"/>
                      <a:gd name="connsiteY2" fmla="*/ 1657456 h 5189553"/>
                      <a:gd name="connsiteX3" fmla="*/ 6344404 w 7441282"/>
                      <a:gd name="connsiteY3" fmla="*/ 1647831 h 5189553"/>
                      <a:gd name="connsiteX4" fmla="*/ 6224086 w 7441282"/>
                      <a:gd name="connsiteY4" fmla="*/ 945187 h 5189553"/>
                      <a:gd name="connsiteX5" fmla="*/ 5511816 w 7441282"/>
                      <a:gd name="connsiteY5" fmla="*/ 1912 h 5189553"/>
                      <a:gd name="connsiteX6" fmla="*/ 6469529 w 7441282"/>
                      <a:gd name="connsiteY6" fmla="*/ 839309 h 5189553"/>
                      <a:gd name="connsiteX7" fmla="*/ 6741343 w 7441282"/>
                      <a:gd name="connsiteY7" fmla="*/ 1682369 h 5189553"/>
                      <a:gd name="connsiteX8" fmla="*/ 6849728 w 7441282"/>
                      <a:gd name="connsiteY8" fmla="*/ 1936589 h 5189553"/>
                      <a:gd name="connsiteX9" fmla="*/ 7427243 w 7441282"/>
                      <a:gd name="connsiteY9" fmla="*/ 2379352 h 5189553"/>
                      <a:gd name="connsiteX10" fmla="*/ 6859353 w 7441282"/>
                      <a:gd name="connsiteY10" fmla="*/ 2360101 h 5189553"/>
                      <a:gd name="connsiteX11" fmla="*/ 6724600 w 7441282"/>
                      <a:gd name="connsiteY11" fmla="*/ 2773987 h 5189553"/>
                      <a:gd name="connsiteX12" fmla="*/ 6589846 w 7441282"/>
                      <a:gd name="connsiteY12" fmla="*/ 3274501 h 5189553"/>
                      <a:gd name="connsiteX13" fmla="*/ 6471836 w 7441282"/>
                      <a:gd name="connsiteY13" fmla="*/ 3832766 h 5189553"/>
                      <a:gd name="connsiteX14" fmla="*/ 6098958 w 7441282"/>
                      <a:gd name="connsiteY14" fmla="*/ 3726888 h 5189553"/>
                      <a:gd name="connsiteX15" fmla="*/ 5973830 w 7441282"/>
                      <a:gd name="connsiteY15" fmla="*/ 3592135 h 5189553"/>
                      <a:gd name="connsiteX16" fmla="*/ 5973830 w 7441282"/>
                      <a:gd name="connsiteY16" fmla="*/ 4083024 h 5189553"/>
                      <a:gd name="connsiteX17" fmla="*/ 5877577 w 7441282"/>
                      <a:gd name="connsiteY17" fmla="*/ 3929019 h 5189553"/>
                      <a:gd name="connsiteX18" fmla="*/ 5771699 w 7441282"/>
                      <a:gd name="connsiteY18" fmla="*/ 3813517 h 5189553"/>
                      <a:gd name="connsiteX19" fmla="*/ 5752449 w 7441282"/>
                      <a:gd name="connsiteY19" fmla="*/ 3255249 h 5189553"/>
                      <a:gd name="connsiteX20" fmla="*/ 5579194 w 7441282"/>
                      <a:gd name="connsiteY20" fmla="*/ 3852018 h 5189553"/>
                      <a:gd name="connsiteX21" fmla="*/ 5382912 w 7441282"/>
                      <a:gd name="connsiteY21" fmla="*/ 3798041 h 5189553"/>
                      <a:gd name="connsiteX22" fmla="*/ 5463692 w 7441282"/>
                      <a:gd name="connsiteY22" fmla="*/ 4160024 h 5189553"/>
                      <a:gd name="connsiteX23" fmla="*/ 3904398 w 7441282"/>
                      <a:gd name="connsiteY23" fmla="*/ 5161052 h 5189553"/>
                      <a:gd name="connsiteX24" fmla="*/ 2287353 w 7441282"/>
                      <a:gd name="connsiteY24" fmla="*/ 4545035 h 5189553"/>
                      <a:gd name="connsiteX25" fmla="*/ 47114 w 7441282"/>
                      <a:gd name="connsiteY25" fmla="*/ 3809274 h 5189553"/>
                      <a:gd name="connsiteX26" fmla="*/ 2383608 w 7441282"/>
                      <a:gd name="connsiteY26" fmla="*/ 2600732 h 5189553"/>
                      <a:gd name="connsiteX27" fmla="*/ 2460608 w 7441282"/>
                      <a:gd name="connsiteY27" fmla="*/ 2398602 h 5189553"/>
                      <a:gd name="connsiteX28" fmla="*/ 2787867 w 7441282"/>
                      <a:gd name="connsiteY28" fmla="*/ 2802863 h 5189553"/>
                      <a:gd name="connsiteX29" fmla="*/ 3334865 w 7441282"/>
                      <a:gd name="connsiteY29" fmla="*/ 2922592 h 5189553"/>
                      <a:gd name="connsiteX30" fmla="*/ 3274476 w 7441282"/>
                      <a:gd name="connsiteY30" fmla="*/ 2730558 h 5189553"/>
                      <a:gd name="connsiteX31" fmla="*/ 3692643 w 7441282"/>
                      <a:gd name="connsiteY31" fmla="*/ 2783613 h 5189553"/>
                      <a:gd name="connsiteX32" fmla="*/ 4019900 w 7441282"/>
                      <a:gd name="connsiteY32" fmla="*/ 2398601 h 5189553"/>
                      <a:gd name="connsiteX33" fmla="*/ 4433787 w 7441282"/>
                      <a:gd name="connsiteY33" fmla="*/ 2186846 h 5189553"/>
                      <a:gd name="connsiteX34" fmla="*/ 5088306 w 7441282"/>
                      <a:gd name="connsiteY34" fmla="*/ 1782585 h 5189553"/>
                      <a:gd name="connsiteX35" fmla="*/ 5829450 w 7441282"/>
                      <a:gd name="connsiteY35" fmla="*/ 1618955 h 5189553"/>
                      <a:gd name="connsiteX36" fmla="*/ 5435582 w 7441282"/>
                      <a:gd name="connsiteY36" fmla="*/ 925938 h 5189553"/>
                      <a:gd name="connsiteX37" fmla="*/ 4895800 w 7441282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80479 w 7425961"/>
                      <a:gd name="connsiteY0" fmla="*/ 89388 h 5189553"/>
                      <a:gd name="connsiteX1" fmla="*/ 5847819 w 7425961"/>
                      <a:gd name="connsiteY1" fmla="*/ 877811 h 5189553"/>
                      <a:gd name="connsiteX2" fmla="*/ 6266517 w 7425961"/>
                      <a:gd name="connsiteY2" fmla="*/ 1657456 h 5189553"/>
                      <a:gd name="connsiteX3" fmla="*/ 6329083 w 7425961"/>
                      <a:gd name="connsiteY3" fmla="*/ 1647831 h 5189553"/>
                      <a:gd name="connsiteX4" fmla="*/ 6208765 w 7425961"/>
                      <a:gd name="connsiteY4" fmla="*/ 945187 h 5189553"/>
                      <a:gd name="connsiteX5" fmla="*/ 5496495 w 7425961"/>
                      <a:gd name="connsiteY5" fmla="*/ 1912 h 5189553"/>
                      <a:gd name="connsiteX6" fmla="*/ 6454208 w 7425961"/>
                      <a:gd name="connsiteY6" fmla="*/ 839309 h 5189553"/>
                      <a:gd name="connsiteX7" fmla="*/ 6726022 w 7425961"/>
                      <a:gd name="connsiteY7" fmla="*/ 1682369 h 5189553"/>
                      <a:gd name="connsiteX8" fmla="*/ 6834407 w 7425961"/>
                      <a:gd name="connsiteY8" fmla="*/ 1936589 h 5189553"/>
                      <a:gd name="connsiteX9" fmla="*/ 7411922 w 7425961"/>
                      <a:gd name="connsiteY9" fmla="*/ 2379352 h 5189553"/>
                      <a:gd name="connsiteX10" fmla="*/ 6844032 w 7425961"/>
                      <a:gd name="connsiteY10" fmla="*/ 2360101 h 5189553"/>
                      <a:gd name="connsiteX11" fmla="*/ 6709279 w 7425961"/>
                      <a:gd name="connsiteY11" fmla="*/ 2773987 h 5189553"/>
                      <a:gd name="connsiteX12" fmla="*/ 6574525 w 7425961"/>
                      <a:gd name="connsiteY12" fmla="*/ 3274501 h 5189553"/>
                      <a:gd name="connsiteX13" fmla="*/ 6456515 w 7425961"/>
                      <a:gd name="connsiteY13" fmla="*/ 3832766 h 5189553"/>
                      <a:gd name="connsiteX14" fmla="*/ 6083637 w 7425961"/>
                      <a:gd name="connsiteY14" fmla="*/ 3726888 h 5189553"/>
                      <a:gd name="connsiteX15" fmla="*/ 5958509 w 7425961"/>
                      <a:gd name="connsiteY15" fmla="*/ 3592135 h 5189553"/>
                      <a:gd name="connsiteX16" fmla="*/ 5958509 w 7425961"/>
                      <a:gd name="connsiteY16" fmla="*/ 4083024 h 5189553"/>
                      <a:gd name="connsiteX17" fmla="*/ 5862256 w 7425961"/>
                      <a:gd name="connsiteY17" fmla="*/ 3929019 h 5189553"/>
                      <a:gd name="connsiteX18" fmla="*/ 5756378 w 7425961"/>
                      <a:gd name="connsiteY18" fmla="*/ 3813517 h 5189553"/>
                      <a:gd name="connsiteX19" fmla="*/ 5737128 w 7425961"/>
                      <a:gd name="connsiteY19" fmla="*/ 3255249 h 5189553"/>
                      <a:gd name="connsiteX20" fmla="*/ 5563873 w 7425961"/>
                      <a:gd name="connsiteY20" fmla="*/ 3852018 h 5189553"/>
                      <a:gd name="connsiteX21" fmla="*/ 5367591 w 7425961"/>
                      <a:gd name="connsiteY21" fmla="*/ 3798041 h 5189553"/>
                      <a:gd name="connsiteX22" fmla="*/ 5448371 w 7425961"/>
                      <a:gd name="connsiteY22" fmla="*/ 4160024 h 5189553"/>
                      <a:gd name="connsiteX23" fmla="*/ 3889077 w 7425961"/>
                      <a:gd name="connsiteY23" fmla="*/ 5161052 h 5189553"/>
                      <a:gd name="connsiteX24" fmla="*/ 2272032 w 7425961"/>
                      <a:gd name="connsiteY24" fmla="*/ 4545035 h 5189553"/>
                      <a:gd name="connsiteX25" fmla="*/ 31793 w 7425961"/>
                      <a:gd name="connsiteY25" fmla="*/ 3809274 h 5189553"/>
                      <a:gd name="connsiteX26" fmla="*/ 2368287 w 7425961"/>
                      <a:gd name="connsiteY26" fmla="*/ 2600732 h 5189553"/>
                      <a:gd name="connsiteX27" fmla="*/ 2445287 w 7425961"/>
                      <a:gd name="connsiteY27" fmla="*/ 2398602 h 5189553"/>
                      <a:gd name="connsiteX28" fmla="*/ 2772546 w 7425961"/>
                      <a:gd name="connsiteY28" fmla="*/ 2802863 h 5189553"/>
                      <a:gd name="connsiteX29" fmla="*/ 3319544 w 7425961"/>
                      <a:gd name="connsiteY29" fmla="*/ 2922592 h 5189553"/>
                      <a:gd name="connsiteX30" fmla="*/ 3259155 w 7425961"/>
                      <a:gd name="connsiteY30" fmla="*/ 2730558 h 5189553"/>
                      <a:gd name="connsiteX31" fmla="*/ 3677322 w 7425961"/>
                      <a:gd name="connsiteY31" fmla="*/ 2783613 h 5189553"/>
                      <a:gd name="connsiteX32" fmla="*/ 4004579 w 7425961"/>
                      <a:gd name="connsiteY32" fmla="*/ 2398601 h 5189553"/>
                      <a:gd name="connsiteX33" fmla="*/ 4418466 w 7425961"/>
                      <a:gd name="connsiteY33" fmla="*/ 2186846 h 5189553"/>
                      <a:gd name="connsiteX34" fmla="*/ 5072985 w 7425961"/>
                      <a:gd name="connsiteY34" fmla="*/ 1782585 h 5189553"/>
                      <a:gd name="connsiteX35" fmla="*/ 5814129 w 7425961"/>
                      <a:gd name="connsiteY35" fmla="*/ 1618955 h 5189553"/>
                      <a:gd name="connsiteX36" fmla="*/ 5420261 w 7425961"/>
                      <a:gd name="connsiteY36" fmla="*/ 925938 h 5189553"/>
                      <a:gd name="connsiteX37" fmla="*/ 4880479 w 7425961"/>
                      <a:gd name="connsiteY37" fmla="*/ 89388 h 5189553"/>
                      <a:gd name="connsiteX0" fmla="*/ 4864342 w 7409824"/>
                      <a:gd name="connsiteY0" fmla="*/ 89388 h 5189553"/>
                      <a:gd name="connsiteX1" fmla="*/ 5831682 w 7409824"/>
                      <a:gd name="connsiteY1" fmla="*/ 877811 h 5189553"/>
                      <a:gd name="connsiteX2" fmla="*/ 6250380 w 7409824"/>
                      <a:gd name="connsiteY2" fmla="*/ 1657456 h 5189553"/>
                      <a:gd name="connsiteX3" fmla="*/ 6312946 w 7409824"/>
                      <a:gd name="connsiteY3" fmla="*/ 1647831 h 5189553"/>
                      <a:gd name="connsiteX4" fmla="*/ 6192628 w 7409824"/>
                      <a:gd name="connsiteY4" fmla="*/ 945187 h 5189553"/>
                      <a:gd name="connsiteX5" fmla="*/ 5480358 w 7409824"/>
                      <a:gd name="connsiteY5" fmla="*/ 1912 h 5189553"/>
                      <a:gd name="connsiteX6" fmla="*/ 6438071 w 7409824"/>
                      <a:gd name="connsiteY6" fmla="*/ 839309 h 5189553"/>
                      <a:gd name="connsiteX7" fmla="*/ 6709885 w 7409824"/>
                      <a:gd name="connsiteY7" fmla="*/ 1682369 h 5189553"/>
                      <a:gd name="connsiteX8" fmla="*/ 6818270 w 7409824"/>
                      <a:gd name="connsiteY8" fmla="*/ 1936589 h 5189553"/>
                      <a:gd name="connsiteX9" fmla="*/ 7395785 w 7409824"/>
                      <a:gd name="connsiteY9" fmla="*/ 2379352 h 5189553"/>
                      <a:gd name="connsiteX10" fmla="*/ 6827895 w 7409824"/>
                      <a:gd name="connsiteY10" fmla="*/ 2360101 h 5189553"/>
                      <a:gd name="connsiteX11" fmla="*/ 6693142 w 7409824"/>
                      <a:gd name="connsiteY11" fmla="*/ 2773987 h 5189553"/>
                      <a:gd name="connsiteX12" fmla="*/ 6558388 w 7409824"/>
                      <a:gd name="connsiteY12" fmla="*/ 3274501 h 5189553"/>
                      <a:gd name="connsiteX13" fmla="*/ 6440378 w 7409824"/>
                      <a:gd name="connsiteY13" fmla="*/ 3832766 h 5189553"/>
                      <a:gd name="connsiteX14" fmla="*/ 6067500 w 7409824"/>
                      <a:gd name="connsiteY14" fmla="*/ 3726888 h 5189553"/>
                      <a:gd name="connsiteX15" fmla="*/ 5942372 w 7409824"/>
                      <a:gd name="connsiteY15" fmla="*/ 3592135 h 5189553"/>
                      <a:gd name="connsiteX16" fmla="*/ 5942372 w 7409824"/>
                      <a:gd name="connsiteY16" fmla="*/ 4083024 h 5189553"/>
                      <a:gd name="connsiteX17" fmla="*/ 5846119 w 7409824"/>
                      <a:gd name="connsiteY17" fmla="*/ 3929019 h 5189553"/>
                      <a:gd name="connsiteX18" fmla="*/ 5740241 w 7409824"/>
                      <a:gd name="connsiteY18" fmla="*/ 3813517 h 5189553"/>
                      <a:gd name="connsiteX19" fmla="*/ 5720991 w 7409824"/>
                      <a:gd name="connsiteY19" fmla="*/ 3255249 h 5189553"/>
                      <a:gd name="connsiteX20" fmla="*/ 5547736 w 7409824"/>
                      <a:gd name="connsiteY20" fmla="*/ 3852018 h 5189553"/>
                      <a:gd name="connsiteX21" fmla="*/ 5351454 w 7409824"/>
                      <a:gd name="connsiteY21" fmla="*/ 3798041 h 5189553"/>
                      <a:gd name="connsiteX22" fmla="*/ 5432234 w 7409824"/>
                      <a:gd name="connsiteY22" fmla="*/ 4160024 h 5189553"/>
                      <a:gd name="connsiteX23" fmla="*/ 3872940 w 7409824"/>
                      <a:gd name="connsiteY23" fmla="*/ 5161052 h 5189553"/>
                      <a:gd name="connsiteX24" fmla="*/ 2255895 w 7409824"/>
                      <a:gd name="connsiteY24" fmla="*/ 4545035 h 5189553"/>
                      <a:gd name="connsiteX25" fmla="*/ 15656 w 7409824"/>
                      <a:gd name="connsiteY25" fmla="*/ 3809274 h 5189553"/>
                      <a:gd name="connsiteX26" fmla="*/ 2352150 w 7409824"/>
                      <a:gd name="connsiteY26" fmla="*/ 2600732 h 5189553"/>
                      <a:gd name="connsiteX27" fmla="*/ 2429150 w 7409824"/>
                      <a:gd name="connsiteY27" fmla="*/ 2398602 h 5189553"/>
                      <a:gd name="connsiteX28" fmla="*/ 2756409 w 7409824"/>
                      <a:gd name="connsiteY28" fmla="*/ 2802863 h 5189553"/>
                      <a:gd name="connsiteX29" fmla="*/ 3303407 w 7409824"/>
                      <a:gd name="connsiteY29" fmla="*/ 2922592 h 5189553"/>
                      <a:gd name="connsiteX30" fmla="*/ 3243018 w 7409824"/>
                      <a:gd name="connsiteY30" fmla="*/ 2730558 h 5189553"/>
                      <a:gd name="connsiteX31" fmla="*/ 3661185 w 7409824"/>
                      <a:gd name="connsiteY31" fmla="*/ 2783613 h 5189553"/>
                      <a:gd name="connsiteX32" fmla="*/ 3988442 w 7409824"/>
                      <a:gd name="connsiteY32" fmla="*/ 2398601 h 5189553"/>
                      <a:gd name="connsiteX33" fmla="*/ 4402329 w 7409824"/>
                      <a:gd name="connsiteY33" fmla="*/ 2186846 h 5189553"/>
                      <a:gd name="connsiteX34" fmla="*/ 5056848 w 7409824"/>
                      <a:gd name="connsiteY34" fmla="*/ 1782585 h 5189553"/>
                      <a:gd name="connsiteX35" fmla="*/ 5797992 w 7409824"/>
                      <a:gd name="connsiteY35" fmla="*/ 1618955 h 5189553"/>
                      <a:gd name="connsiteX36" fmla="*/ 5404124 w 7409824"/>
                      <a:gd name="connsiteY36" fmla="*/ 925938 h 5189553"/>
                      <a:gd name="connsiteX37" fmla="*/ 4864342 w 7409824"/>
                      <a:gd name="connsiteY37" fmla="*/ 89388 h 5189553"/>
                      <a:gd name="connsiteX0" fmla="*/ 4864342 w 7409824"/>
                      <a:gd name="connsiteY0" fmla="*/ 89388 h 5177131"/>
                      <a:gd name="connsiteX1" fmla="*/ 5831682 w 7409824"/>
                      <a:gd name="connsiteY1" fmla="*/ 877811 h 5177131"/>
                      <a:gd name="connsiteX2" fmla="*/ 6250380 w 7409824"/>
                      <a:gd name="connsiteY2" fmla="*/ 1657456 h 5177131"/>
                      <a:gd name="connsiteX3" fmla="*/ 6312946 w 7409824"/>
                      <a:gd name="connsiteY3" fmla="*/ 1647831 h 5177131"/>
                      <a:gd name="connsiteX4" fmla="*/ 6192628 w 7409824"/>
                      <a:gd name="connsiteY4" fmla="*/ 945187 h 5177131"/>
                      <a:gd name="connsiteX5" fmla="*/ 5480358 w 7409824"/>
                      <a:gd name="connsiteY5" fmla="*/ 1912 h 5177131"/>
                      <a:gd name="connsiteX6" fmla="*/ 6438071 w 7409824"/>
                      <a:gd name="connsiteY6" fmla="*/ 839309 h 5177131"/>
                      <a:gd name="connsiteX7" fmla="*/ 6709885 w 7409824"/>
                      <a:gd name="connsiteY7" fmla="*/ 1682369 h 5177131"/>
                      <a:gd name="connsiteX8" fmla="*/ 6818270 w 7409824"/>
                      <a:gd name="connsiteY8" fmla="*/ 1936589 h 5177131"/>
                      <a:gd name="connsiteX9" fmla="*/ 7395785 w 7409824"/>
                      <a:gd name="connsiteY9" fmla="*/ 2379352 h 5177131"/>
                      <a:gd name="connsiteX10" fmla="*/ 6827895 w 7409824"/>
                      <a:gd name="connsiteY10" fmla="*/ 2360101 h 5177131"/>
                      <a:gd name="connsiteX11" fmla="*/ 6693142 w 7409824"/>
                      <a:gd name="connsiteY11" fmla="*/ 2773987 h 5177131"/>
                      <a:gd name="connsiteX12" fmla="*/ 6558388 w 7409824"/>
                      <a:gd name="connsiteY12" fmla="*/ 3274501 h 5177131"/>
                      <a:gd name="connsiteX13" fmla="*/ 6440378 w 7409824"/>
                      <a:gd name="connsiteY13" fmla="*/ 3832766 h 5177131"/>
                      <a:gd name="connsiteX14" fmla="*/ 6067500 w 7409824"/>
                      <a:gd name="connsiteY14" fmla="*/ 3726888 h 5177131"/>
                      <a:gd name="connsiteX15" fmla="*/ 5942372 w 7409824"/>
                      <a:gd name="connsiteY15" fmla="*/ 3592135 h 5177131"/>
                      <a:gd name="connsiteX16" fmla="*/ 5942372 w 7409824"/>
                      <a:gd name="connsiteY16" fmla="*/ 4083024 h 5177131"/>
                      <a:gd name="connsiteX17" fmla="*/ 5846119 w 7409824"/>
                      <a:gd name="connsiteY17" fmla="*/ 3929019 h 5177131"/>
                      <a:gd name="connsiteX18" fmla="*/ 5740241 w 7409824"/>
                      <a:gd name="connsiteY18" fmla="*/ 3813517 h 5177131"/>
                      <a:gd name="connsiteX19" fmla="*/ 5720991 w 7409824"/>
                      <a:gd name="connsiteY19" fmla="*/ 3255249 h 5177131"/>
                      <a:gd name="connsiteX20" fmla="*/ 5547736 w 7409824"/>
                      <a:gd name="connsiteY20" fmla="*/ 3852018 h 5177131"/>
                      <a:gd name="connsiteX21" fmla="*/ 5351454 w 7409824"/>
                      <a:gd name="connsiteY21" fmla="*/ 3798041 h 5177131"/>
                      <a:gd name="connsiteX22" fmla="*/ 5432234 w 7409824"/>
                      <a:gd name="connsiteY22" fmla="*/ 4160024 h 5177131"/>
                      <a:gd name="connsiteX23" fmla="*/ 3876126 w 7409824"/>
                      <a:gd name="connsiteY23" fmla="*/ 5148307 h 5177131"/>
                      <a:gd name="connsiteX24" fmla="*/ 2255895 w 7409824"/>
                      <a:gd name="connsiteY24" fmla="*/ 4545035 h 5177131"/>
                      <a:gd name="connsiteX25" fmla="*/ 15656 w 7409824"/>
                      <a:gd name="connsiteY25" fmla="*/ 3809274 h 5177131"/>
                      <a:gd name="connsiteX26" fmla="*/ 2352150 w 7409824"/>
                      <a:gd name="connsiteY26" fmla="*/ 2600732 h 5177131"/>
                      <a:gd name="connsiteX27" fmla="*/ 2429150 w 7409824"/>
                      <a:gd name="connsiteY27" fmla="*/ 2398602 h 5177131"/>
                      <a:gd name="connsiteX28" fmla="*/ 2756409 w 7409824"/>
                      <a:gd name="connsiteY28" fmla="*/ 2802863 h 5177131"/>
                      <a:gd name="connsiteX29" fmla="*/ 3303407 w 7409824"/>
                      <a:gd name="connsiteY29" fmla="*/ 2922592 h 5177131"/>
                      <a:gd name="connsiteX30" fmla="*/ 3243018 w 7409824"/>
                      <a:gd name="connsiteY30" fmla="*/ 2730558 h 5177131"/>
                      <a:gd name="connsiteX31" fmla="*/ 3661185 w 7409824"/>
                      <a:gd name="connsiteY31" fmla="*/ 2783613 h 5177131"/>
                      <a:gd name="connsiteX32" fmla="*/ 3988442 w 7409824"/>
                      <a:gd name="connsiteY32" fmla="*/ 2398601 h 5177131"/>
                      <a:gd name="connsiteX33" fmla="*/ 4402329 w 7409824"/>
                      <a:gd name="connsiteY33" fmla="*/ 2186846 h 5177131"/>
                      <a:gd name="connsiteX34" fmla="*/ 5056848 w 7409824"/>
                      <a:gd name="connsiteY34" fmla="*/ 1782585 h 5177131"/>
                      <a:gd name="connsiteX35" fmla="*/ 5797992 w 7409824"/>
                      <a:gd name="connsiteY35" fmla="*/ 1618955 h 5177131"/>
                      <a:gd name="connsiteX36" fmla="*/ 5404124 w 7409824"/>
                      <a:gd name="connsiteY36" fmla="*/ 925938 h 5177131"/>
                      <a:gd name="connsiteX37" fmla="*/ 4864342 w 7409824"/>
                      <a:gd name="connsiteY37" fmla="*/ 89388 h 5177131"/>
                      <a:gd name="connsiteX0" fmla="*/ 4864342 w 7409824"/>
                      <a:gd name="connsiteY0" fmla="*/ 89388 h 5149211"/>
                      <a:gd name="connsiteX1" fmla="*/ 5831682 w 7409824"/>
                      <a:gd name="connsiteY1" fmla="*/ 877811 h 5149211"/>
                      <a:gd name="connsiteX2" fmla="*/ 6250380 w 7409824"/>
                      <a:gd name="connsiteY2" fmla="*/ 1657456 h 5149211"/>
                      <a:gd name="connsiteX3" fmla="*/ 6312946 w 7409824"/>
                      <a:gd name="connsiteY3" fmla="*/ 1647831 h 5149211"/>
                      <a:gd name="connsiteX4" fmla="*/ 6192628 w 7409824"/>
                      <a:gd name="connsiteY4" fmla="*/ 945187 h 5149211"/>
                      <a:gd name="connsiteX5" fmla="*/ 5480358 w 7409824"/>
                      <a:gd name="connsiteY5" fmla="*/ 1912 h 5149211"/>
                      <a:gd name="connsiteX6" fmla="*/ 6438071 w 7409824"/>
                      <a:gd name="connsiteY6" fmla="*/ 839309 h 5149211"/>
                      <a:gd name="connsiteX7" fmla="*/ 6709885 w 7409824"/>
                      <a:gd name="connsiteY7" fmla="*/ 1682369 h 5149211"/>
                      <a:gd name="connsiteX8" fmla="*/ 6818270 w 7409824"/>
                      <a:gd name="connsiteY8" fmla="*/ 1936589 h 5149211"/>
                      <a:gd name="connsiteX9" fmla="*/ 7395785 w 7409824"/>
                      <a:gd name="connsiteY9" fmla="*/ 2379352 h 5149211"/>
                      <a:gd name="connsiteX10" fmla="*/ 6827895 w 7409824"/>
                      <a:gd name="connsiteY10" fmla="*/ 2360101 h 5149211"/>
                      <a:gd name="connsiteX11" fmla="*/ 6693142 w 7409824"/>
                      <a:gd name="connsiteY11" fmla="*/ 2773987 h 5149211"/>
                      <a:gd name="connsiteX12" fmla="*/ 6558388 w 7409824"/>
                      <a:gd name="connsiteY12" fmla="*/ 3274501 h 5149211"/>
                      <a:gd name="connsiteX13" fmla="*/ 6440378 w 7409824"/>
                      <a:gd name="connsiteY13" fmla="*/ 3832766 h 5149211"/>
                      <a:gd name="connsiteX14" fmla="*/ 6067500 w 7409824"/>
                      <a:gd name="connsiteY14" fmla="*/ 3726888 h 5149211"/>
                      <a:gd name="connsiteX15" fmla="*/ 5942372 w 7409824"/>
                      <a:gd name="connsiteY15" fmla="*/ 3592135 h 5149211"/>
                      <a:gd name="connsiteX16" fmla="*/ 5942372 w 7409824"/>
                      <a:gd name="connsiteY16" fmla="*/ 4083024 h 5149211"/>
                      <a:gd name="connsiteX17" fmla="*/ 5846119 w 7409824"/>
                      <a:gd name="connsiteY17" fmla="*/ 3929019 h 5149211"/>
                      <a:gd name="connsiteX18" fmla="*/ 5740241 w 7409824"/>
                      <a:gd name="connsiteY18" fmla="*/ 3813517 h 5149211"/>
                      <a:gd name="connsiteX19" fmla="*/ 5720991 w 7409824"/>
                      <a:gd name="connsiteY19" fmla="*/ 3255249 h 5149211"/>
                      <a:gd name="connsiteX20" fmla="*/ 5547736 w 7409824"/>
                      <a:gd name="connsiteY20" fmla="*/ 3852018 h 5149211"/>
                      <a:gd name="connsiteX21" fmla="*/ 5351454 w 7409824"/>
                      <a:gd name="connsiteY21" fmla="*/ 3798041 h 5149211"/>
                      <a:gd name="connsiteX22" fmla="*/ 5432234 w 7409824"/>
                      <a:gd name="connsiteY22" fmla="*/ 4160024 h 5149211"/>
                      <a:gd name="connsiteX23" fmla="*/ 3876126 w 7409824"/>
                      <a:gd name="connsiteY23" fmla="*/ 5119633 h 5149211"/>
                      <a:gd name="connsiteX24" fmla="*/ 2255895 w 7409824"/>
                      <a:gd name="connsiteY24" fmla="*/ 4545035 h 5149211"/>
                      <a:gd name="connsiteX25" fmla="*/ 15656 w 7409824"/>
                      <a:gd name="connsiteY25" fmla="*/ 3809274 h 5149211"/>
                      <a:gd name="connsiteX26" fmla="*/ 2352150 w 7409824"/>
                      <a:gd name="connsiteY26" fmla="*/ 2600732 h 5149211"/>
                      <a:gd name="connsiteX27" fmla="*/ 2429150 w 7409824"/>
                      <a:gd name="connsiteY27" fmla="*/ 2398602 h 5149211"/>
                      <a:gd name="connsiteX28" fmla="*/ 2756409 w 7409824"/>
                      <a:gd name="connsiteY28" fmla="*/ 2802863 h 5149211"/>
                      <a:gd name="connsiteX29" fmla="*/ 3303407 w 7409824"/>
                      <a:gd name="connsiteY29" fmla="*/ 2922592 h 5149211"/>
                      <a:gd name="connsiteX30" fmla="*/ 3243018 w 7409824"/>
                      <a:gd name="connsiteY30" fmla="*/ 2730558 h 5149211"/>
                      <a:gd name="connsiteX31" fmla="*/ 3661185 w 7409824"/>
                      <a:gd name="connsiteY31" fmla="*/ 2783613 h 5149211"/>
                      <a:gd name="connsiteX32" fmla="*/ 3988442 w 7409824"/>
                      <a:gd name="connsiteY32" fmla="*/ 2398601 h 5149211"/>
                      <a:gd name="connsiteX33" fmla="*/ 4402329 w 7409824"/>
                      <a:gd name="connsiteY33" fmla="*/ 2186846 h 5149211"/>
                      <a:gd name="connsiteX34" fmla="*/ 5056848 w 7409824"/>
                      <a:gd name="connsiteY34" fmla="*/ 1782585 h 5149211"/>
                      <a:gd name="connsiteX35" fmla="*/ 5797992 w 7409824"/>
                      <a:gd name="connsiteY35" fmla="*/ 1618955 h 5149211"/>
                      <a:gd name="connsiteX36" fmla="*/ 5404124 w 7409824"/>
                      <a:gd name="connsiteY36" fmla="*/ 925938 h 5149211"/>
                      <a:gd name="connsiteX37" fmla="*/ 4864342 w 7409824"/>
                      <a:gd name="connsiteY37" fmla="*/ 89388 h 5149211"/>
                      <a:gd name="connsiteX0" fmla="*/ 4864342 w 7409824"/>
                      <a:gd name="connsiteY0" fmla="*/ 89388 h 5137254"/>
                      <a:gd name="connsiteX1" fmla="*/ 5831682 w 7409824"/>
                      <a:gd name="connsiteY1" fmla="*/ 877811 h 5137254"/>
                      <a:gd name="connsiteX2" fmla="*/ 6250380 w 7409824"/>
                      <a:gd name="connsiteY2" fmla="*/ 1657456 h 5137254"/>
                      <a:gd name="connsiteX3" fmla="*/ 6312946 w 7409824"/>
                      <a:gd name="connsiteY3" fmla="*/ 1647831 h 5137254"/>
                      <a:gd name="connsiteX4" fmla="*/ 6192628 w 7409824"/>
                      <a:gd name="connsiteY4" fmla="*/ 945187 h 5137254"/>
                      <a:gd name="connsiteX5" fmla="*/ 5480358 w 7409824"/>
                      <a:gd name="connsiteY5" fmla="*/ 1912 h 5137254"/>
                      <a:gd name="connsiteX6" fmla="*/ 6438071 w 7409824"/>
                      <a:gd name="connsiteY6" fmla="*/ 839309 h 5137254"/>
                      <a:gd name="connsiteX7" fmla="*/ 6709885 w 7409824"/>
                      <a:gd name="connsiteY7" fmla="*/ 1682369 h 5137254"/>
                      <a:gd name="connsiteX8" fmla="*/ 6818270 w 7409824"/>
                      <a:gd name="connsiteY8" fmla="*/ 1936589 h 5137254"/>
                      <a:gd name="connsiteX9" fmla="*/ 7395785 w 7409824"/>
                      <a:gd name="connsiteY9" fmla="*/ 2379352 h 5137254"/>
                      <a:gd name="connsiteX10" fmla="*/ 6827895 w 7409824"/>
                      <a:gd name="connsiteY10" fmla="*/ 2360101 h 5137254"/>
                      <a:gd name="connsiteX11" fmla="*/ 6693142 w 7409824"/>
                      <a:gd name="connsiteY11" fmla="*/ 2773987 h 5137254"/>
                      <a:gd name="connsiteX12" fmla="*/ 6558388 w 7409824"/>
                      <a:gd name="connsiteY12" fmla="*/ 3274501 h 5137254"/>
                      <a:gd name="connsiteX13" fmla="*/ 6440378 w 7409824"/>
                      <a:gd name="connsiteY13" fmla="*/ 3832766 h 5137254"/>
                      <a:gd name="connsiteX14" fmla="*/ 6067500 w 7409824"/>
                      <a:gd name="connsiteY14" fmla="*/ 3726888 h 5137254"/>
                      <a:gd name="connsiteX15" fmla="*/ 5942372 w 7409824"/>
                      <a:gd name="connsiteY15" fmla="*/ 3592135 h 5137254"/>
                      <a:gd name="connsiteX16" fmla="*/ 5942372 w 7409824"/>
                      <a:gd name="connsiteY16" fmla="*/ 4083024 h 5137254"/>
                      <a:gd name="connsiteX17" fmla="*/ 5846119 w 7409824"/>
                      <a:gd name="connsiteY17" fmla="*/ 3929019 h 5137254"/>
                      <a:gd name="connsiteX18" fmla="*/ 5740241 w 7409824"/>
                      <a:gd name="connsiteY18" fmla="*/ 3813517 h 5137254"/>
                      <a:gd name="connsiteX19" fmla="*/ 5720991 w 7409824"/>
                      <a:gd name="connsiteY19" fmla="*/ 3255249 h 5137254"/>
                      <a:gd name="connsiteX20" fmla="*/ 5547736 w 7409824"/>
                      <a:gd name="connsiteY20" fmla="*/ 3852018 h 5137254"/>
                      <a:gd name="connsiteX21" fmla="*/ 5351454 w 7409824"/>
                      <a:gd name="connsiteY21" fmla="*/ 3798041 h 5137254"/>
                      <a:gd name="connsiteX22" fmla="*/ 5432234 w 7409824"/>
                      <a:gd name="connsiteY22" fmla="*/ 4160024 h 5137254"/>
                      <a:gd name="connsiteX23" fmla="*/ 3876126 w 7409824"/>
                      <a:gd name="connsiteY23" fmla="*/ 5119633 h 5137254"/>
                      <a:gd name="connsiteX24" fmla="*/ 2255895 w 7409824"/>
                      <a:gd name="connsiteY24" fmla="*/ 4545035 h 5137254"/>
                      <a:gd name="connsiteX25" fmla="*/ 15656 w 7409824"/>
                      <a:gd name="connsiteY25" fmla="*/ 3809274 h 5137254"/>
                      <a:gd name="connsiteX26" fmla="*/ 2352150 w 7409824"/>
                      <a:gd name="connsiteY26" fmla="*/ 2600732 h 5137254"/>
                      <a:gd name="connsiteX27" fmla="*/ 2429150 w 7409824"/>
                      <a:gd name="connsiteY27" fmla="*/ 2398602 h 5137254"/>
                      <a:gd name="connsiteX28" fmla="*/ 2756409 w 7409824"/>
                      <a:gd name="connsiteY28" fmla="*/ 2802863 h 5137254"/>
                      <a:gd name="connsiteX29" fmla="*/ 3303407 w 7409824"/>
                      <a:gd name="connsiteY29" fmla="*/ 2922592 h 5137254"/>
                      <a:gd name="connsiteX30" fmla="*/ 3243018 w 7409824"/>
                      <a:gd name="connsiteY30" fmla="*/ 2730558 h 5137254"/>
                      <a:gd name="connsiteX31" fmla="*/ 3661185 w 7409824"/>
                      <a:gd name="connsiteY31" fmla="*/ 2783613 h 5137254"/>
                      <a:gd name="connsiteX32" fmla="*/ 3988442 w 7409824"/>
                      <a:gd name="connsiteY32" fmla="*/ 2398601 h 5137254"/>
                      <a:gd name="connsiteX33" fmla="*/ 4402329 w 7409824"/>
                      <a:gd name="connsiteY33" fmla="*/ 2186846 h 5137254"/>
                      <a:gd name="connsiteX34" fmla="*/ 5056848 w 7409824"/>
                      <a:gd name="connsiteY34" fmla="*/ 1782585 h 5137254"/>
                      <a:gd name="connsiteX35" fmla="*/ 5797992 w 7409824"/>
                      <a:gd name="connsiteY35" fmla="*/ 1618955 h 5137254"/>
                      <a:gd name="connsiteX36" fmla="*/ 5404124 w 7409824"/>
                      <a:gd name="connsiteY36" fmla="*/ 925938 h 5137254"/>
                      <a:gd name="connsiteX37" fmla="*/ 4864342 w 7409824"/>
                      <a:gd name="connsiteY37" fmla="*/ 89388 h 5137254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4326 h 5170725"/>
                      <a:gd name="connsiteX1" fmla="*/ 5831682 w 7409824"/>
                      <a:gd name="connsiteY1" fmla="*/ 911282 h 5170725"/>
                      <a:gd name="connsiteX2" fmla="*/ 6250380 w 7409824"/>
                      <a:gd name="connsiteY2" fmla="*/ 1690927 h 5170725"/>
                      <a:gd name="connsiteX3" fmla="*/ 6312946 w 7409824"/>
                      <a:gd name="connsiteY3" fmla="*/ 1681302 h 5170725"/>
                      <a:gd name="connsiteX4" fmla="*/ 6192628 w 7409824"/>
                      <a:gd name="connsiteY4" fmla="*/ 978658 h 5170725"/>
                      <a:gd name="connsiteX5" fmla="*/ 5480358 w 7409824"/>
                      <a:gd name="connsiteY5" fmla="*/ 35383 h 5170725"/>
                      <a:gd name="connsiteX6" fmla="*/ 6438071 w 7409824"/>
                      <a:gd name="connsiteY6" fmla="*/ 872780 h 5170725"/>
                      <a:gd name="connsiteX7" fmla="*/ 6709885 w 7409824"/>
                      <a:gd name="connsiteY7" fmla="*/ 1715840 h 5170725"/>
                      <a:gd name="connsiteX8" fmla="*/ 6818270 w 7409824"/>
                      <a:gd name="connsiteY8" fmla="*/ 1970060 h 5170725"/>
                      <a:gd name="connsiteX9" fmla="*/ 7395785 w 7409824"/>
                      <a:gd name="connsiteY9" fmla="*/ 2412823 h 5170725"/>
                      <a:gd name="connsiteX10" fmla="*/ 6827895 w 7409824"/>
                      <a:gd name="connsiteY10" fmla="*/ 2393572 h 5170725"/>
                      <a:gd name="connsiteX11" fmla="*/ 6693142 w 7409824"/>
                      <a:gd name="connsiteY11" fmla="*/ 2807458 h 5170725"/>
                      <a:gd name="connsiteX12" fmla="*/ 6558388 w 7409824"/>
                      <a:gd name="connsiteY12" fmla="*/ 3307972 h 5170725"/>
                      <a:gd name="connsiteX13" fmla="*/ 6440378 w 7409824"/>
                      <a:gd name="connsiteY13" fmla="*/ 3866237 h 5170725"/>
                      <a:gd name="connsiteX14" fmla="*/ 6067500 w 7409824"/>
                      <a:gd name="connsiteY14" fmla="*/ 3760359 h 5170725"/>
                      <a:gd name="connsiteX15" fmla="*/ 5942372 w 7409824"/>
                      <a:gd name="connsiteY15" fmla="*/ 3625606 h 5170725"/>
                      <a:gd name="connsiteX16" fmla="*/ 5942372 w 7409824"/>
                      <a:gd name="connsiteY16" fmla="*/ 4116495 h 5170725"/>
                      <a:gd name="connsiteX17" fmla="*/ 5846119 w 7409824"/>
                      <a:gd name="connsiteY17" fmla="*/ 3962490 h 5170725"/>
                      <a:gd name="connsiteX18" fmla="*/ 5740241 w 7409824"/>
                      <a:gd name="connsiteY18" fmla="*/ 3846988 h 5170725"/>
                      <a:gd name="connsiteX19" fmla="*/ 5720991 w 7409824"/>
                      <a:gd name="connsiteY19" fmla="*/ 3288720 h 5170725"/>
                      <a:gd name="connsiteX20" fmla="*/ 5547736 w 7409824"/>
                      <a:gd name="connsiteY20" fmla="*/ 3885489 h 5170725"/>
                      <a:gd name="connsiteX21" fmla="*/ 5351454 w 7409824"/>
                      <a:gd name="connsiteY21" fmla="*/ 3831512 h 5170725"/>
                      <a:gd name="connsiteX22" fmla="*/ 5432234 w 7409824"/>
                      <a:gd name="connsiteY22" fmla="*/ 4193495 h 5170725"/>
                      <a:gd name="connsiteX23" fmla="*/ 3876126 w 7409824"/>
                      <a:gd name="connsiteY23" fmla="*/ 5153104 h 5170725"/>
                      <a:gd name="connsiteX24" fmla="*/ 2255895 w 7409824"/>
                      <a:gd name="connsiteY24" fmla="*/ 4578506 h 5170725"/>
                      <a:gd name="connsiteX25" fmla="*/ 15656 w 7409824"/>
                      <a:gd name="connsiteY25" fmla="*/ 3842745 h 5170725"/>
                      <a:gd name="connsiteX26" fmla="*/ 2352150 w 7409824"/>
                      <a:gd name="connsiteY26" fmla="*/ 2634203 h 5170725"/>
                      <a:gd name="connsiteX27" fmla="*/ 2429150 w 7409824"/>
                      <a:gd name="connsiteY27" fmla="*/ 2432073 h 5170725"/>
                      <a:gd name="connsiteX28" fmla="*/ 2756409 w 7409824"/>
                      <a:gd name="connsiteY28" fmla="*/ 2836334 h 5170725"/>
                      <a:gd name="connsiteX29" fmla="*/ 3303407 w 7409824"/>
                      <a:gd name="connsiteY29" fmla="*/ 2956063 h 5170725"/>
                      <a:gd name="connsiteX30" fmla="*/ 3243018 w 7409824"/>
                      <a:gd name="connsiteY30" fmla="*/ 2764029 h 5170725"/>
                      <a:gd name="connsiteX31" fmla="*/ 3661185 w 7409824"/>
                      <a:gd name="connsiteY31" fmla="*/ 2817084 h 5170725"/>
                      <a:gd name="connsiteX32" fmla="*/ 3988442 w 7409824"/>
                      <a:gd name="connsiteY32" fmla="*/ 2432072 h 5170725"/>
                      <a:gd name="connsiteX33" fmla="*/ 4402329 w 7409824"/>
                      <a:gd name="connsiteY33" fmla="*/ 2220317 h 5170725"/>
                      <a:gd name="connsiteX34" fmla="*/ 5056848 w 7409824"/>
                      <a:gd name="connsiteY34" fmla="*/ 1816056 h 5170725"/>
                      <a:gd name="connsiteX35" fmla="*/ 5797992 w 7409824"/>
                      <a:gd name="connsiteY35" fmla="*/ 1652426 h 5170725"/>
                      <a:gd name="connsiteX36" fmla="*/ 5404124 w 7409824"/>
                      <a:gd name="connsiteY36" fmla="*/ 959409 h 5170725"/>
                      <a:gd name="connsiteX37" fmla="*/ 4678075 w 7409824"/>
                      <a:gd name="connsiteY37" fmla="*/ 4326 h 5170725"/>
                      <a:gd name="connsiteX0" fmla="*/ 4678075 w 7409824"/>
                      <a:gd name="connsiteY0" fmla="*/ 880 h 5167279"/>
                      <a:gd name="connsiteX1" fmla="*/ 5831682 w 7409824"/>
                      <a:gd name="connsiteY1" fmla="*/ 907836 h 5167279"/>
                      <a:gd name="connsiteX2" fmla="*/ 6250380 w 7409824"/>
                      <a:gd name="connsiteY2" fmla="*/ 1687481 h 5167279"/>
                      <a:gd name="connsiteX3" fmla="*/ 6312946 w 7409824"/>
                      <a:gd name="connsiteY3" fmla="*/ 1677856 h 5167279"/>
                      <a:gd name="connsiteX4" fmla="*/ 6192628 w 7409824"/>
                      <a:gd name="connsiteY4" fmla="*/ 975212 h 5167279"/>
                      <a:gd name="connsiteX5" fmla="*/ 5480358 w 7409824"/>
                      <a:gd name="connsiteY5" fmla="*/ 31937 h 5167279"/>
                      <a:gd name="connsiteX6" fmla="*/ 6438071 w 7409824"/>
                      <a:gd name="connsiteY6" fmla="*/ 869334 h 5167279"/>
                      <a:gd name="connsiteX7" fmla="*/ 6709885 w 7409824"/>
                      <a:gd name="connsiteY7" fmla="*/ 1712394 h 5167279"/>
                      <a:gd name="connsiteX8" fmla="*/ 6818270 w 7409824"/>
                      <a:gd name="connsiteY8" fmla="*/ 1966614 h 5167279"/>
                      <a:gd name="connsiteX9" fmla="*/ 7395785 w 7409824"/>
                      <a:gd name="connsiteY9" fmla="*/ 2409377 h 5167279"/>
                      <a:gd name="connsiteX10" fmla="*/ 6827895 w 7409824"/>
                      <a:gd name="connsiteY10" fmla="*/ 2390126 h 5167279"/>
                      <a:gd name="connsiteX11" fmla="*/ 6693142 w 7409824"/>
                      <a:gd name="connsiteY11" fmla="*/ 2804012 h 5167279"/>
                      <a:gd name="connsiteX12" fmla="*/ 6558388 w 7409824"/>
                      <a:gd name="connsiteY12" fmla="*/ 3304526 h 5167279"/>
                      <a:gd name="connsiteX13" fmla="*/ 6440378 w 7409824"/>
                      <a:gd name="connsiteY13" fmla="*/ 3862791 h 5167279"/>
                      <a:gd name="connsiteX14" fmla="*/ 6067500 w 7409824"/>
                      <a:gd name="connsiteY14" fmla="*/ 3756913 h 5167279"/>
                      <a:gd name="connsiteX15" fmla="*/ 5942372 w 7409824"/>
                      <a:gd name="connsiteY15" fmla="*/ 3622160 h 5167279"/>
                      <a:gd name="connsiteX16" fmla="*/ 5942372 w 7409824"/>
                      <a:gd name="connsiteY16" fmla="*/ 4113049 h 5167279"/>
                      <a:gd name="connsiteX17" fmla="*/ 5846119 w 7409824"/>
                      <a:gd name="connsiteY17" fmla="*/ 3959044 h 5167279"/>
                      <a:gd name="connsiteX18" fmla="*/ 5740241 w 7409824"/>
                      <a:gd name="connsiteY18" fmla="*/ 3843542 h 5167279"/>
                      <a:gd name="connsiteX19" fmla="*/ 5720991 w 7409824"/>
                      <a:gd name="connsiteY19" fmla="*/ 3285274 h 5167279"/>
                      <a:gd name="connsiteX20" fmla="*/ 5547736 w 7409824"/>
                      <a:gd name="connsiteY20" fmla="*/ 3882043 h 5167279"/>
                      <a:gd name="connsiteX21" fmla="*/ 5351454 w 7409824"/>
                      <a:gd name="connsiteY21" fmla="*/ 3828066 h 5167279"/>
                      <a:gd name="connsiteX22" fmla="*/ 5432234 w 7409824"/>
                      <a:gd name="connsiteY22" fmla="*/ 4190049 h 5167279"/>
                      <a:gd name="connsiteX23" fmla="*/ 3876126 w 7409824"/>
                      <a:gd name="connsiteY23" fmla="*/ 5149658 h 5167279"/>
                      <a:gd name="connsiteX24" fmla="*/ 2255895 w 7409824"/>
                      <a:gd name="connsiteY24" fmla="*/ 4575060 h 5167279"/>
                      <a:gd name="connsiteX25" fmla="*/ 15656 w 7409824"/>
                      <a:gd name="connsiteY25" fmla="*/ 3839299 h 5167279"/>
                      <a:gd name="connsiteX26" fmla="*/ 2352150 w 7409824"/>
                      <a:gd name="connsiteY26" fmla="*/ 2630757 h 5167279"/>
                      <a:gd name="connsiteX27" fmla="*/ 2429150 w 7409824"/>
                      <a:gd name="connsiteY27" fmla="*/ 2428627 h 5167279"/>
                      <a:gd name="connsiteX28" fmla="*/ 2756409 w 7409824"/>
                      <a:gd name="connsiteY28" fmla="*/ 2832888 h 5167279"/>
                      <a:gd name="connsiteX29" fmla="*/ 3303407 w 7409824"/>
                      <a:gd name="connsiteY29" fmla="*/ 2952617 h 5167279"/>
                      <a:gd name="connsiteX30" fmla="*/ 3243018 w 7409824"/>
                      <a:gd name="connsiteY30" fmla="*/ 2760583 h 5167279"/>
                      <a:gd name="connsiteX31" fmla="*/ 3661185 w 7409824"/>
                      <a:gd name="connsiteY31" fmla="*/ 2813638 h 5167279"/>
                      <a:gd name="connsiteX32" fmla="*/ 3988442 w 7409824"/>
                      <a:gd name="connsiteY32" fmla="*/ 2428626 h 5167279"/>
                      <a:gd name="connsiteX33" fmla="*/ 4402329 w 7409824"/>
                      <a:gd name="connsiteY33" fmla="*/ 2216871 h 5167279"/>
                      <a:gd name="connsiteX34" fmla="*/ 5056848 w 7409824"/>
                      <a:gd name="connsiteY34" fmla="*/ 1812610 h 5167279"/>
                      <a:gd name="connsiteX35" fmla="*/ 5797992 w 7409824"/>
                      <a:gd name="connsiteY35" fmla="*/ 1648980 h 5167279"/>
                      <a:gd name="connsiteX36" fmla="*/ 5404124 w 7409824"/>
                      <a:gd name="connsiteY36" fmla="*/ 955963 h 5167279"/>
                      <a:gd name="connsiteX37" fmla="*/ 4678075 w 7409824"/>
                      <a:gd name="connsiteY37" fmla="*/ 880 h 5167279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831 h 5174230"/>
                      <a:gd name="connsiteX1" fmla="*/ 5318095 w 7409824"/>
                      <a:gd name="connsiteY1" fmla="*/ 531010 h 5174230"/>
                      <a:gd name="connsiteX2" fmla="*/ 5831682 w 7409824"/>
                      <a:gd name="connsiteY2" fmla="*/ 914787 h 5174230"/>
                      <a:gd name="connsiteX3" fmla="*/ 6250380 w 7409824"/>
                      <a:gd name="connsiteY3" fmla="*/ 1694432 h 5174230"/>
                      <a:gd name="connsiteX4" fmla="*/ 6312946 w 7409824"/>
                      <a:gd name="connsiteY4" fmla="*/ 1684807 h 5174230"/>
                      <a:gd name="connsiteX5" fmla="*/ 6192628 w 7409824"/>
                      <a:gd name="connsiteY5" fmla="*/ 982163 h 5174230"/>
                      <a:gd name="connsiteX6" fmla="*/ 5480358 w 7409824"/>
                      <a:gd name="connsiteY6" fmla="*/ 38888 h 5174230"/>
                      <a:gd name="connsiteX7" fmla="*/ 6438071 w 7409824"/>
                      <a:gd name="connsiteY7" fmla="*/ 876285 h 5174230"/>
                      <a:gd name="connsiteX8" fmla="*/ 6709885 w 7409824"/>
                      <a:gd name="connsiteY8" fmla="*/ 1719345 h 5174230"/>
                      <a:gd name="connsiteX9" fmla="*/ 6818270 w 7409824"/>
                      <a:gd name="connsiteY9" fmla="*/ 1973565 h 5174230"/>
                      <a:gd name="connsiteX10" fmla="*/ 7395785 w 7409824"/>
                      <a:gd name="connsiteY10" fmla="*/ 2416328 h 5174230"/>
                      <a:gd name="connsiteX11" fmla="*/ 6827895 w 7409824"/>
                      <a:gd name="connsiteY11" fmla="*/ 2397077 h 5174230"/>
                      <a:gd name="connsiteX12" fmla="*/ 6693142 w 7409824"/>
                      <a:gd name="connsiteY12" fmla="*/ 2810963 h 5174230"/>
                      <a:gd name="connsiteX13" fmla="*/ 6558388 w 7409824"/>
                      <a:gd name="connsiteY13" fmla="*/ 3311477 h 5174230"/>
                      <a:gd name="connsiteX14" fmla="*/ 6440378 w 7409824"/>
                      <a:gd name="connsiteY14" fmla="*/ 3869742 h 5174230"/>
                      <a:gd name="connsiteX15" fmla="*/ 6067500 w 7409824"/>
                      <a:gd name="connsiteY15" fmla="*/ 3763864 h 5174230"/>
                      <a:gd name="connsiteX16" fmla="*/ 5942372 w 7409824"/>
                      <a:gd name="connsiteY16" fmla="*/ 3629111 h 5174230"/>
                      <a:gd name="connsiteX17" fmla="*/ 5942372 w 7409824"/>
                      <a:gd name="connsiteY17" fmla="*/ 4120000 h 5174230"/>
                      <a:gd name="connsiteX18" fmla="*/ 5846119 w 7409824"/>
                      <a:gd name="connsiteY18" fmla="*/ 3965995 h 5174230"/>
                      <a:gd name="connsiteX19" fmla="*/ 5740241 w 7409824"/>
                      <a:gd name="connsiteY19" fmla="*/ 3850493 h 5174230"/>
                      <a:gd name="connsiteX20" fmla="*/ 5720991 w 7409824"/>
                      <a:gd name="connsiteY20" fmla="*/ 3292225 h 5174230"/>
                      <a:gd name="connsiteX21" fmla="*/ 5547736 w 7409824"/>
                      <a:gd name="connsiteY21" fmla="*/ 3888994 h 5174230"/>
                      <a:gd name="connsiteX22" fmla="*/ 5351454 w 7409824"/>
                      <a:gd name="connsiteY22" fmla="*/ 3835017 h 5174230"/>
                      <a:gd name="connsiteX23" fmla="*/ 5432234 w 7409824"/>
                      <a:gd name="connsiteY23" fmla="*/ 4197000 h 5174230"/>
                      <a:gd name="connsiteX24" fmla="*/ 3876126 w 7409824"/>
                      <a:gd name="connsiteY24" fmla="*/ 5156609 h 5174230"/>
                      <a:gd name="connsiteX25" fmla="*/ 2255895 w 7409824"/>
                      <a:gd name="connsiteY25" fmla="*/ 4582011 h 5174230"/>
                      <a:gd name="connsiteX26" fmla="*/ 15656 w 7409824"/>
                      <a:gd name="connsiteY26" fmla="*/ 3846250 h 5174230"/>
                      <a:gd name="connsiteX27" fmla="*/ 2352150 w 7409824"/>
                      <a:gd name="connsiteY27" fmla="*/ 2637708 h 5174230"/>
                      <a:gd name="connsiteX28" fmla="*/ 2429150 w 7409824"/>
                      <a:gd name="connsiteY28" fmla="*/ 2435578 h 5174230"/>
                      <a:gd name="connsiteX29" fmla="*/ 2756409 w 7409824"/>
                      <a:gd name="connsiteY29" fmla="*/ 2839839 h 5174230"/>
                      <a:gd name="connsiteX30" fmla="*/ 3303407 w 7409824"/>
                      <a:gd name="connsiteY30" fmla="*/ 2959568 h 5174230"/>
                      <a:gd name="connsiteX31" fmla="*/ 3243018 w 7409824"/>
                      <a:gd name="connsiteY31" fmla="*/ 2767534 h 5174230"/>
                      <a:gd name="connsiteX32" fmla="*/ 3661185 w 7409824"/>
                      <a:gd name="connsiteY32" fmla="*/ 2820589 h 5174230"/>
                      <a:gd name="connsiteX33" fmla="*/ 3988442 w 7409824"/>
                      <a:gd name="connsiteY33" fmla="*/ 2435577 h 5174230"/>
                      <a:gd name="connsiteX34" fmla="*/ 4402329 w 7409824"/>
                      <a:gd name="connsiteY34" fmla="*/ 2223822 h 5174230"/>
                      <a:gd name="connsiteX35" fmla="*/ 5056848 w 7409824"/>
                      <a:gd name="connsiteY35" fmla="*/ 1819561 h 5174230"/>
                      <a:gd name="connsiteX36" fmla="*/ 5797992 w 7409824"/>
                      <a:gd name="connsiteY36" fmla="*/ 1655931 h 5174230"/>
                      <a:gd name="connsiteX37" fmla="*/ 5404124 w 7409824"/>
                      <a:gd name="connsiteY37" fmla="*/ 962914 h 5174230"/>
                      <a:gd name="connsiteX38" fmla="*/ 4678075 w 7409824"/>
                      <a:gd name="connsiteY38" fmla="*/ 7831 h 5174230"/>
                      <a:gd name="connsiteX0" fmla="*/ 4678075 w 7409824"/>
                      <a:gd name="connsiteY0" fmla="*/ 79 h 5166478"/>
                      <a:gd name="connsiteX1" fmla="*/ 5318095 w 7409824"/>
                      <a:gd name="connsiteY1" fmla="*/ 523258 h 5166478"/>
                      <a:gd name="connsiteX2" fmla="*/ 5831682 w 7409824"/>
                      <a:gd name="connsiteY2" fmla="*/ 907035 h 5166478"/>
                      <a:gd name="connsiteX3" fmla="*/ 6250380 w 7409824"/>
                      <a:gd name="connsiteY3" fmla="*/ 1686680 h 5166478"/>
                      <a:gd name="connsiteX4" fmla="*/ 6312946 w 7409824"/>
                      <a:gd name="connsiteY4" fmla="*/ 1677055 h 5166478"/>
                      <a:gd name="connsiteX5" fmla="*/ 6192628 w 7409824"/>
                      <a:gd name="connsiteY5" fmla="*/ 974411 h 5166478"/>
                      <a:gd name="connsiteX6" fmla="*/ 5480358 w 7409824"/>
                      <a:gd name="connsiteY6" fmla="*/ 31136 h 5166478"/>
                      <a:gd name="connsiteX7" fmla="*/ 6438071 w 7409824"/>
                      <a:gd name="connsiteY7" fmla="*/ 868533 h 5166478"/>
                      <a:gd name="connsiteX8" fmla="*/ 6709885 w 7409824"/>
                      <a:gd name="connsiteY8" fmla="*/ 1711593 h 5166478"/>
                      <a:gd name="connsiteX9" fmla="*/ 6818270 w 7409824"/>
                      <a:gd name="connsiteY9" fmla="*/ 1965813 h 5166478"/>
                      <a:gd name="connsiteX10" fmla="*/ 7395785 w 7409824"/>
                      <a:gd name="connsiteY10" fmla="*/ 2408576 h 5166478"/>
                      <a:gd name="connsiteX11" fmla="*/ 6827895 w 7409824"/>
                      <a:gd name="connsiteY11" fmla="*/ 2389325 h 5166478"/>
                      <a:gd name="connsiteX12" fmla="*/ 6693142 w 7409824"/>
                      <a:gd name="connsiteY12" fmla="*/ 2803211 h 5166478"/>
                      <a:gd name="connsiteX13" fmla="*/ 6558388 w 7409824"/>
                      <a:gd name="connsiteY13" fmla="*/ 3303725 h 5166478"/>
                      <a:gd name="connsiteX14" fmla="*/ 6440378 w 7409824"/>
                      <a:gd name="connsiteY14" fmla="*/ 3861990 h 5166478"/>
                      <a:gd name="connsiteX15" fmla="*/ 6067500 w 7409824"/>
                      <a:gd name="connsiteY15" fmla="*/ 3756112 h 5166478"/>
                      <a:gd name="connsiteX16" fmla="*/ 5942372 w 7409824"/>
                      <a:gd name="connsiteY16" fmla="*/ 3621359 h 5166478"/>
                      <a:gd name="connsiteX17" fmla="*/ 5942372 w 7409824"/>
                      <a:gd name="connsiteY17" fmla="*/ 4112248 h 5166478"/>
                      <a:gd name="connsiteX18" fmla="*/ 5846119 w 7409824"/>
                      <a:gd name="connsiteY18" fmla="*/ 3958243 h 5166478"/>
                      <a:gd name="connsiteX19" fmla="*/ 5740241 w 7409824"/>
                      <a:gd name="connsiteY19" fmla="*/ 3842741 h 5166478"/>
                      <a:gd name="connsiteX20" fmla="*/ 5720991 w 7409824"/>
                      <a:gd name="connsiteY20" fmla="*/ 3284473 h 5166478"/>
                      <a:gd name="connsiteX21" fmla="*/ 5547736 w 7409824"/>
                      <a:gd name="connsiteY21" fmla="*/ 3881242 h 5166478"/>
                      <a:gd name="connsiteX22" fmla="*/ 5351454 w 7409824"/>
                      <a:gd name="connsiteY22" fmla="*/ 3827265 h 5166478"/>
                      <a:gd name="connsiteX23" fmla="*/ 5432234 w 7409824"/>
                      <a:gd name="connsiteY23" fmla="*/ 4189248 h 5166478"/>
                      <a:gd name="connsiteX24" fmla="*/ 3876126 w 7409824"/>
                      <a:gd name="connsiteY24" fmla="*/ 5148857 h 5166478"/>
                      <a:gd name="connsiteX25" fmla="*/ 2255895 w 7409824"/>
                      <a:gd name="connsiteY25" fmla="*/ 4574259 h 5166478"/>
                      <a:gd name="connsiteX26" fmla="*/ 15656 w 7409824"/>
                      <a:gd name="connsiteY26" fmla="*/ 3838498 h 5166478"/>
                      <a:gd name="connsiteX27" fmla="*/ 2352150 w 7409824"/>
                      <a:gd name="connsiteY27" fmla="*/ 2629956 h 5166478"/>
                      <a:gd name="connsiteX28" fmla="*/ 2429150 w 7409824"/>
                      <a:gd name="connsiteY28" fmla="*/ 2427826 h 5166478"/>
                      <a:gd name="connsiteX29" fmla="*/ 2756409 w 7409824"/>
                      <a:gd name="connsiteY29" fmla="*/ 2832087 h 5166478"/>
                      <a:gd name="connsiteX30" fmla="*/ 3303407 w 7409824"/>
                      <a:gd name="connsiteY30" fmla="*/ 2951816 h 5166478"/>
                      <a:gd name="connsiteX31" fmla="*/ 3243018 w 7409824"/>
                      <a:gd name="connsiteY31" fmla="*/ 2759782 h 5166478"/>
                      <a:gd name="connsiteX32" fmla="*/ 3661185 w 7409824"/>
                      <a:gd name="connsiteY32" fmla="*/ 2812837 h 5166478"/>
                      <a:gd name="connsiteX33" fmla="*/ 3988442 w 7409824"/>
                      <a:gd name="connsiteY33" fmla="*/ 2427825 h 5166478"/>
                      <a:gd name="connsiteX34" fmla="*/ 4402329 w 7409824"/>
                      <a:gd name="connsiteY34" fmla="*/ 2216070 h 5166478"/>
                      <a:gd name="connsiteX35" fmla="*/ 5056848 w 7409824"/>
                      <a:gd name="connsiteY35" fmla="*/ 1811809 h 5166478"/>
                      <a:gd name="connsiteX36" fmla="*/ 5797992 w 7409824"/>
                      <a:gd name="connsiteY36" fmla="*/ 1648179 h 5166478"/>
                      <a:gd name="connsiteX37" fmla="*/ 5404124 w 7409824"/>
                      <a:gd name="connsiteY37" fmla="*/ 955162 h 5166478"/>
                      <a:gd name="connsiteX38" fmla="*/ 4678075 w 7409824"/>
                      <a:gd name="connsiteY38" fmla="*/ 79 h 5166478"/>
                      <a:gd name="connsiteX0" fmla="*/ 4678075 w 7409824"/>
                      <a:gd name="connsiteY0" fmla="*/ 2949 h 5169348"/>
                      <a:gd name="connsiteX1" fmla="*/ 5318095 w 7409824"/>
                      <a:gd name="connsiteY1" fmla="*/ 526128 h 5169348"/>
                      <a:gd name="connsiteX2" fmla="*/ 5831682 w 7409824"/>
                      <a:gd name="connsiteY2" fmla="*/ 909905 h 5169348"/>
                      <a:gd name="connsiteX3" fmla="*/ 6250380 w 7409824"/>
                      <a:gd name="connsiteY3" fmla="*/ 1689550 h 5169348"/>
                      <a:gd name="connsiteX4" fmla="*/ 6312946 w 7409824"/>
                      <a:gd name="connsiteY4" fmla="*/ 1679925 h 5169348"/>
                      <a:gd name="connsiteX5" fmla="*/ 6192628 w 7409824"/>
                      <a:gd name="connsiteY5" fmla="*/ 977281 h 5169348"/>
                      <a:gd name="connsiteX6" fmla="*/ 5480358 w 7409824"/>
                      <a:gd name="connsiteY6" fmla="*/ 34006 h 5169348"/>
                      <a:gd name="connsiteX7" fmla="*/ 6438071 w 7409824"/>
                      <a:gd name="connsiteY7" fmla="*/ 871403 h 5169348"/>
                      <a:gd name="connsiteX8" fmla="*/ 6709885 w 7409824"/>
                      <a:gd name="connsiteY8" fmla="*/ 1714463 h 5169348"/>
                      <a:gd name="connsiteX9" fmla="*/ 6818270 w 7409824"/>
                      <a:gd name="connsiteY9" fmla="*/ 1968683 h 5169348"/>
                      <a:gd name="connsiteX10" fmla="*/ 7395785 w 7409824"/>
                      <a:gd name="connsiteY10" fmla="*/ 2411446 h 5169348"/>
                      <a:gd name="connsiteX11" fmla="*/ 6827895 w 7409824"/>
                      <a:gd name="connsiteY11" fmla="*/ 2392195 h 5169348"/>
                      <a:gd name="connsiteX12" fmla="*/ 6693142 w 7409824"/>
                      <a:gd name="connsiteY12" fmla="*/ 2806081 h 5169348"/>
                      <a:gd name="connsiteX13" fmla="*/ 6558388 w 7409824"/>
                      <a:gd name="connsiteY13" fmla="*/ 3306595 h 5169348"/>
                      <a:gd name="connsiteX14" fmla="*/ 6440378 w 7409824"/>
                      <a:gd name="connsiteY14" fmla="*/ 3864860 h 5169348"/>
                      <a:gd name="connsiteX15" fmla="*/ 6067500 w 7409824"/>
                      <a:gd name="connsiteY15" fmla="*/ 3758982 h 5169348"/>
                      <a:gd name="connsiteX16" fmla="*/ 5942372 w 7409824"/>
                      <a:gd name="connsiteY16" fmla="*/ 3624229 h 5169348"/>
                      <a:gd name="connsiteX17" fmla="*/ 5942372 w 7409824"/>
                      <a:gd name="connsiteY17" fmla="*/ 4115118 h 5169348"/>
                      <a:gd name="connsiteX18" fmla="*/ 5846119 w 7409824"/>
                      <a:gd name="connsiteY18" fmla="*/ 3961113 h 5169348"/>
                      <a:gd name="connsiteX19" fmla="*/ 5740241 w 7409824"/>
                      <a:gd name="connsiteY19" fmla="*/ 3845611 h 5169348"/>
                      <a:gd name="connsiteX20" fmla="*/ 5720991 w 7409824"/>
                      <a:gd name="connsiteY20" fmla="*/ 3287343 h 5169348"/>
                      <a:gd name="connsiteX21" fmla="*/ 5547736 w 7409824"/>
                      <a:gd name="connsiteY21" fmla="*/ 3884112 h 5169348"/>
                      <a:gd name="connsiteX22" fmla="*/ 5351454 w 7409824"/>
                      <a:gd name="connsiteY22" fmla="*/ 3830135 h 5169348"/>
                      <a:gd name="connsiteX23" fmla="*/ 5432234 w 7409824"/>
                      <a:gd name="connsiteY23" fmla="*/ 4192118 h 5169348"/>
                      <a:gd name="connsiteX24" fmla="*/ 3876126 w 7409824"/>
                      <a:gd name="connsiteY24" fmla="*/ 5151727 h 5169348"/>
                      <a:gd name="connsiteX25" fmla="*/ 2255895 w 7409824"/>
                      <a:gd name="connsiteY25" fmla="*/ 4577129 h 5169348"/>
                      <a:gd name="connsiteX26" fmla="*/ 15656 w 7409824"/>
                      <a:gd name="connsiteY26" fmla="*/ 3841368 h 5169348"/>
                      <a:gd name="connsiteX27" fmla="*/ 2352150 w 7409824"/>
                      <a:gd name="connsiteY27" fmla="*/ 2632826 h 5169348"/>
                      <a:gd name="connsiteX28" fmla="*/ 2429150 w 7409824"/>
                      <a:gd name="connsiteY28" fmla="*/ 2430696 h 5169348"/>
                      <a:gd name="connsiteX29" fmla="*/ 2756409 w 7409824"/>
                      <a:gd name="connsiteY29" fmla="*/ 2834957 h 5169348"/>
                      <a:gd name="connsiteX30" fmla="*/ 3303407 w 7409824"/>
                      <a:gd name="connsiteY30" fmla="*/ 2954686 h 5169348"/>
                      <a:gd name="connsiteX31" fmla="*/ 3243018 w 7409824"/>
                      <a:gd name="connsiteY31" fmla="*/ 2762652 h 5169348"/>
                      <a:gd name="connsiteX32" fmla="*/ 3661185 w 7409824"/>
                      <a:gd name="connsiteY32" fmla="*/ 2815707 h 5169348"/>
                      <a:gd name="connsiteX33" fmla="*/ 3988442 w 7409824"/>
                      <a:gd name="connsiteY33" fmla="*/ 2430695 h 5169348"/>
                      <a:gd name="connsiteX34" fmla="*/ 4402329 w 7409824"/>
                      <a:gd name="connsiteY34" fmla="*/ 2218940 h 5169348"/>
                      <a:gd name="connsiteX35" fmla="*/ 5056848 w 7409824"/>
                      <a:gd name="connsiteY35" fmla="*/ 1814679 h 5169348"/>
                      <a:gd name="connsiteX36" fmla="*/ 5797992 w 7409824"/>
                      <a:gd name="connsiteY36" fmla="*/ 1651049 h 5169348"/>
                      <a:gd name="connsiteX37" fmla="*/ 5404124 w 7409824"/>
                      <a:gd name="connsiteY37" fmla="*/ 958032 h 5169348"/>
                      <a:gd name="connsiteX38" fmla="*/ 4678075 w 7409824"/>
                      <a:gd name="connsiteY38" fmla="*/ 2949 h 5169348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55895 w 7409824"/>
                      <a:gd name="connsiteY25" fmla="*/ 45774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286375 w 7409824"/>
                      <a:gd name="connsiteY25" fmla="*/ 447588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547736 w 7409824"/>
                      <a:gd name="connsiteY21" fmla="*/ 3884467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43018 w 7409824"/>
                      <a:gd name="connsiteY31" fmla="*/ 276300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78075 w 7409824"/>
                      <a:gd name="connsiteY0" fmla="*/ 3304 h 5169703"/>
                      <a:gd name="connsiteX1" fmla="*/ 5318095 w 7409824"/>
                      <a:gd name="connsiteY1" fmla="*/ 526483 h 5169703"/>
                      <a:gd name="connsiteX2" fmla="*/ 5831682 w 7409824"/>
                      <a:gd name="connsiteY2" fmla="*/ 910260 h 5169703"/>
                      <a:gd name="connsiteX3" fmla="*/ 6250380 w 7409824"/>
                      <a:gd name="connsiteY3" fmla="*/ 1689905 h 5169703"/>
                      <a:gd name="connsiteX4" fmla="*/ 6312946 w 7409824"/>
                      <a:gd name="connsiteY4" fmla="*/ 1680280 h 5169703"/>
                      <a:gd name="connsiteX5" fmla="*/ 6192628 w 7409824"/>
                      <a:gd name="connsiteY5" fmla="*/ 977636 h 5169703"/>
                      <a:gd name="connsiteX6" fmla="*/ 5480358 w 7409824"/>
                      <a:gd name="connsiteY6" fmla="*/ 34361 h 5169703"/>
                      <a:gd name="connsiteX7" fmla="*/ 6438071 w 7409824"/>
                      <a:gd name="connsiteY7" fmla="*/ 871758 h 5169703"/>
                      <a:gd name="connsiteX8" fmla="*/ 6709885 w 7409824"/>
                      <a:gd name="connsiteY8" fmla="*/ 1714818 h 5169703"/>
                      <a:gd name="connsiteX9" fmla="*/ 6818270 w 7409824"/>
                      <a:gd name="connsiteY9" fmla="*/ 1969038 h 5169703"/>
                      <a:gd name="connsiteX10" fmla="*/ 7395785 w 7409824"/>
                      <a:gd name="connsiteY10" fmla="*/ 2411801 h 5169703"/>
                      <a:gd name="connsiteX11" fmla="*/ 6827895 w 7409824"/>
                      <a:gd name="connsiteY11" fmla="*/ 2392550 h 5169703"/>
                      <a:gd name="connsiteX12" fmla="*/ 6693142 w 7409824"/>
                      <a:gd name="connsiteY12" fmla="*/ 2806436 h 5169703"/>
                      <a:gd name="connsiteX13" fmla="*/ 6558388 w 7409824"/>
                      <a:gd name="connsiteY13" fmla="*/ 3306950 h 5169703"/>
                      <a:gd name="connsiteX14" fmla="*/ 6440378 w 7409824"/>
                      <a:gd name="connsiteY14" fmla="*/ 3865215 h 5169703"/>
                      <a:gd name="connsiteX15" fmla="*/ 6067500 w 7409824"/>
                      <a:gd name="connsiteY15" fmla="*/ 3759337 h 5169703"/>
                      <a:gd name="connsiteX16" fmla="*/ 5942372 w 7409824"/>
                      <a:gd name="connsiteY16" fmla="*/ 3624584 h 5169703"/>
                      <a:gd name="connsiteX17" fmla="*/ 5942372 w 7409824"/>
                      <a:gd name="connsiteY17" fmla="*/ 4115473 h 5169703"/>
                      <a:gd name="connsiteX18" fmla="*/ 5846119 w 7409824"/>
                      <a:gd name="connsiteY18" fmla="*/ 3961468 h 5169703"/>
                      <a:gd name="connsiteX19" fmla="*/ 5740241 w 7409824"/>
                      <a:gd name="connsiteY19" fmla="*/ 3845966 h 5169703"/>
                      <a:gd name="connsiteX20" fmla="*/ 5720991 w 7409824"/>
                      <a:gd name="connsiteY20" fmla="*/ 3287698 h 5169703"/>
                      <a:gd name="connsiteX21" fmla="*/ 5471143 w 7409824"/>
                      <a:gd name="connsiteY21" fmla="*/ 3901529 h 5169703"/>
                      <a:gd name="connsiteX22" fmla="*/ 5351454 w 7409824"/>
                      <a:gd name="connsiteY22" fmla="*/ 3830490 h 5169703"/>
                      <a:gd name="connsiteX23" fmla="*/ 5432234 w 7409824"/>
                      <a:gd name="connsiteY23" fmla="*/ 4192473 h 5169703"/>
                      <a:gd name="connsiteX24" fmla="*/ 3876126 w 7409824"/>
                      <a:gd name="connsiteY24" fmla="*/ 5152082 h 5169703"/>
                      <a:gd name="connsiteX25" fmla="*/ 2144135 w 7409824"/>
                      <a:gd name="connsiteY25" fmla="*/ 4364124 h 5169703"/>
                      <a:gd name="connsiteX26" fmla="*/ 15656 w 7409824"/>
                      <a:gd name="connsiteY26" fmla="*/ 3841723 h 5169703"/>
                      <a:gd name="connsiteX27" fmla="*/ 2352150 w 7409824"/>
                      <a:gd name="connsiteY27" fmla="*/ 2633181 h 5169703"/>
                      <a:gd name="connsiteX28" fmla="*/ 2429150 w 7409824"/>
                      <a:gd name="connsiteY28" fmla="*/ 2431051 h 5169703"/>
                      <a:gd name="connsiteX29" fmla="*/ 2756409 w 7409824"/>
                      <a:gd name="connsiteY29" fmla="*/ 2835312 h 5169703"/>
                      <a:gd name="connsiteX30" fmla="*/ 3303407 w 7409824"/>
                      <a:gd name="connsiteY30" fmla="*/ 2955041 h 5169703"/>
                      <a:gd name="connsiteX31" fmla="*/ 3206738 w 7409824"/>
                      <a:gd name="connsiteY31" fmla="*/ 2801397 h 5169703"/>
                      <a:gd name="connsiteX32" fmla="*/ 3661185 w 7409824"/>
                      <a:gd name="connsiteY32" fmla="*/ 2816062 h 5169703"/>
                      <a:gd name="connsiteX33" fmla="*/ 3988442 w 7409824"/>
                      <a:gd name="connsiteY33" fmla="*/ 2431050 h 5169703"/>
                      <a:gd name="connsiteX34" fmla="*/ 4402329 w 7409824"/>
                      <a:gd name="connsiteY34" fmla="*/ 2219295 h 5169703"/>
                      <a:gd name="connsiteX35" fmla="*/ 5056848 w 7409824"/>
                      <a:gd name="connsiteY35" fmla="*/ 1815034 h 5169703"/>
                      <a:gd name="connsiteX36" fmla="*/ 5797992 w 7409824"/>
                      <a:gd name="connsiteY36" fmla="*/ 1651404 h 5169703"/>
                      <a:gd name="connsiteX37" fmla="*/ 5404124 w 7409824"/>
                      <a:gd name="connsiteY37" fmla="*/ 958387 h 5169703"/>
                      <a:gd name="connsiteX38" fmla="*/ 4678075 w 7409824"/>
                      <a:gd name="connsiteY38" fmla="*/ 3304 h 5169703"/>
                      <a:gd name="connsiteX0" fmla="*/ 4697952 w 7429701"/>
                      <a:gd name="connsiteY0" fmla="*/ 3304 h 5169703"/>
                      <a:gd name="connsiteX1" fmla="*/ 5337972 w 7429701"/>
                      <a:gd name="connsiteY1" fmla="*/ 526483 h 5169703"/>
                      <a:gd name="connsiteX2" fmla="*/ 5851559 w 7429701"/>
                      <a:gd name="connsiteY2" fmla="*/ 910260 h 5169703"/>
                      <a:gd name="connsiteX3" fmla="*/ 6270257 w 7429701"/>
                      <a:gd name="connsiteY3" fmla="*/ 1689905 h 5169703"/>
                      <a:gd name="connsiteX4" fmla="*/ 6332823 w 7429701"/>
                      <a:gd name="connsiteY4" fmla="*/ 1680280 h 5169703"/>
                      <a:gd name="connsiteX5" fmla="*/ 6212505 w 7429701"/>
                      <a:gd name="connsiteY5" fmla="*/ 977636 h 5169703"/>
                      <a:gd name="connsiteX6" fmla="*/ 5500235 w 7429701"/>
                      <a:gd name="connsiteY6" fmla="*/ 34361 h 5169703"/>
                      <a:gd name="connsiteX7" fmla="*/ 6457948 w 7429701"/>
                      <a:gd name="connsiteY7" fmla="*/ 871758 h 5169703"/>
                      <a:gd name="connsiteX8" fmla="*/ 6729762 w 7429701"/>
                      <a:gd name="connsiteY8" fmla="*/ 1714818 h 5169703"/>
                      <a:gd name="connsiteX9" fmla="*/ 6838147 w 7429701"/>
                      <a:gd name="connsiteY9" fmla="*/ 1969038 h 5169703"/>
                      <a:gd name="connsiteX10" fmla="*/ 7415662 w 7429701"/>
                      <a:gd name="connsiteY10" fmla="*/ 2411801 h 5169703"/>
                      <a:gd name="connsiteX11" fmla="*/ 6847772 w 7429701"/>
                      <a:gd name="connsiteY11" fmla="*/ 2392550 h 5169703"/>
                      <a:gd name="connsiteX12" fmla="*/ 6713019 w 7429701"/>
                      <a:gd name="connsiteY12" fmla="*/ 2806436 h 5169703"/>
                      <a:gd name="connsiteX13" fmla="*/ 6578265 w 7429701"/>
                      <a:gd name="connsiteY13" fmla="*/ 3306950 h 5169703"/>
                      <a:gd name="connsiteX14" fmla="*/ 6460255 w 7429701"/>
                      <a:gd name="connsiteY14" fmla="*/ 3865215 h 5169703"/>
                      <a:gd name="connsiteX15" fmla="*/ 6087377 w 7429701"/>
                      <a:gd name="connsiteY15" fmla="*/ 3759337 h 5169703"/>
                      <a:gd name="connsiteX16" fmla="*/ 5962249 w 7429701"/>
                      <a:gd name="connsiteY16" fmla="*/ 3624584 h 5169703"/>
                      <a:gd name="connsiteX17" fmla="*/ 5962249 w 7429701"/>
                      <a:gd name="connsiteY17" fmla="*/ 4115473 h 5169703"/>
                      <a:gd name="connsiteX18" fmla="*/ 5865996 w 7429701"/>
                      <a:gd name="connsiteY18" fmla="*/ 3961468 h 5169703"/>
                      <a:gd name="connsiteX19" fmla="*/ 5760118 w 7429701"/>
                      <a:gd name="connsiteY19" fmla="*/ 3845966 h 5169703"/>
                      <a:gd name="connsiteX20" fmla="*/ 5740868 w 7429701"/>
                      <a:gd name="connsiteY20" fmla="*/ 3287698 h 5169703"/>
                      <a:gd name="connsiteX21" fmla="*/ 5491020 w 7429701"/>
                      <a:gd name="connsiteY21" fmla="*/ 3901529 h 5169703"/>
                      <a:gd name="connsiteX22" fmla="*/ 5371331 w 7429701"/>
                      <a:gd name="connsiteY22" fmla="*/ 3830490 h 5169703"/>
                      <a:gd name="connsiteX23" fmla="*/ 5452111 w 7429701"/>
                      <a:gd name="connsiteY23" fmla="*/ 4192473 h 5169703"/>
                      <a:gd name="connsiteX24" fmla="*/ 3896003 w 7429701"/>
                      <a:gd name="connsiteY24" fmla="*/ 5152082 h 5169703"/>
                      <a:gd name="connsiteX25" fmla="*/ 2164012 w 7429701"/>
                      <a:gd name="connsiteY25" fmla="*/ 4364124 h 5169703"/>
                      <a:gd name="connsiteX26" fmla="*/ 15377 w 7429701"/>
                      <a:gd name="connsiteY26" fmla="*/ 3841723 h 5169703"/>
                      <a:gd name="connsiteX27" fmla="*/ 2372027 w 7429701"/>
                      <a:gd name="connsiteY27" fmla="*/ 2633181 h 5169703"/>
                      <a:gd name="connsiteX28" fmla="*/ 2449027 w 7429701"/>
                      <a:gd name="connsiteY28" fmla="*/ 2431051 h 5169703"/>
                      <a:gd name="connsiteX29" fmla="*/ 2776286 w 7429701"/>
                      <a:gd name="connsiteY29" fmla="*/ 2835312 h 5169703"/>
                      <a:gd name="connsiteX30" fmla="*/ 3323284 w 7429701"/>
                      <a:gd name="connsiteY30" fmla="*/ 2955041 h 5169703"/>
                      <a:gd name="connsiteX31" fmla="*/ 3226615 w 7429701"/>
                      <a:gd name="connsiteY31" fmla="*/ 2801397 h 5169703"/>
                      <a:gd name="connsiteX32" fmla="*/ 3681062 w 7429701"/>
                      <a:gd name="connsiteY32" fmla="*/ 2816062 h 5169703"/>
                      <a:gd name="connsiteX33" fmla="*/ 4008319 w 7429701"/>
                      <a:gd name="connsiteY33" fmla="*/ 2431050 h 5169703"/>
                      <a:gd name="connsiteX34" fmla="*/ 4422206 w 7429701"/>
                      <a:gd name="connsiteY34" fmla="*/ 2219295 h 5169703"/>
                      <a:gd name="connsiteX35" fmla="*/ 5076725 w 7429701"/>
                      <a:gd name="connsiteY35" fmla="*/ 1815034 h 5169703"/>
                      <a:gd name="connsiteX36" fmla="*/ 5817869 w 7429701"/>
                      <a:gd name="connsiteY36" fmla="*/ 1651404 h 5169703"/>
                      <a:gd name="connsiteX37" fmla="*/ 5424001 w 7429701"/>
                      <a:gd name="connsiteY37" fmla="*/ 958387 h 5169703"/>
                      <a:gd name="connsiteX38" fmla="*/ 4697952 w 7429701"/>
                      <a:gd name="connsiteY38" fmla="*/ 3304 h 5169703"/>
                      <a:gd name="connsiteX0" fmla="*/ 4683296 w 7415045"/>
                      <a:gd name="connsiteY0" fmla="*/ 3304 h 5169703"/>
                      <a:gd name="connsiteX1" fmla="*/ 5323316 w 7415045"/>
                      <a:gd name="connsiteY1" fmla="*/ 526483 h 5169703"/>
                      <a:gd name="connsiteX2" fmla="*/ 5836903 w 7415045"/>
                      <a:gd name="connsiteY2" fmla="*/ 910260 h 5169703"/>
                      <a:gd name="connsiteX3" fmla="*/ 6255601 w 7415045"/>
                      <a:gd name="connsiteY3" fmla="*/ 1689905 h 5169703"/>
                      <a:gd name="connsiteX4" fmla="*/ 6318167 w 7415045"/>
                      <a:gd name="connsiteY4" fmla="*/ 1680280 h 5169703"/>
                      <a:gd name="connsiteX5" fmla="*/ 6197849 w 7415045"/>
                      <a:gd name="connsiteY5" fmla="*/ 977636 h 5169703"/>
                      <a:gd name="connsiteX6" fmla="*/ 5485579 w 7415045"/>
                      <a:gd name="connsiteY6" fmla="*/ 34361 h 5169703"/>
                      <a:gd name="connsiteX7" fmla="*/ 6443292 w 7415045"/>
                      <a:gd name="connsiteY7" fmla="*/ 871758 h 5169703"/>
                      <a:gd name="connsiteX8" fmla="*/ 6715106 w 7415045"/>
                      <a:gd name="connsiteY8" fmla="*/ 1714818 h 5169703"/>
                      <a:gd name="connsiteX9" fmla="*/ 6823491 w 7415045"/>
                      <a:gd name="connsiteY9" fmla="*/ 1969038 h 5169703"/>
                      <a:gd name="connsiteX10" fmla="*/ 7401006 w 7415045"/>
                      <a:gd name="connsiteY10" fmla="*/ 2411801 h 5169703"/>
                      <a:gd name="connsiteX11" fmla="*/ 6833116 w 7415045"/>
                      <a:gd name="connsiteY11" fmla="*/ 2392550 h 5169703"/>
                      <a:gd name="connsiteX12" fmla="*/ 6698363 w 7415045"/>
                      <a:gd name="connsiteY12" fmla="*/ 2806436 h 5169703"/>
                      <a:gd name="connsiteX13" fmla="*/ 6563609 w 7415045"/>
                      <a:gd name="connsiteY13" fmla="*/ 3306950 h 5169703"/>
                      <a:gd name="connsiteX14" fmla="*/ 6445599 w 7415045"/>
                      <a:gd name="connsiteY14" fmla="*/ 3865215 h 5169703"/>
                      <a:gd name="connsiteX15" fmla="*/ 6072721 w 7415045"/>
                      <a:gd name="connsiteY15" fmla="*/ 3759337 h 5169703"/>
                      <a:gd name="connsiteX16" fmla="*/ 5947593 w 7415045"/>
                      <a:gd name="connsiteY16" fmla="*/ 3624584 h 5169703"/>
                      <a:gd name="connsiteX17" fmla="*/ 5947593 w 7415045"/>
                      <a:gd name="connsiteY17" fmla="*/ 4115473 h 5169703"/>
                      <a:gd name="connsiteX18" fmla="*/ 5851340 w 7415045"/>
                      <a:gd name="connsiteY18" fmla="*/ 3961468 h 5169703"/>
                      <a:gd name="connsiteX19" fmla="*/ 5745462 w 7415045"/>
                      <a:gd name="connsiteY19" fmla="*/ 3845966 h 5169703"/>
                      <a:gd name="connsiteX20" fmla="*/ 5726212 w 7415045"/>
                      <a:gd name="connsiteY20" fmla="*/ 3287698 h 5169703"/>
                      <a:gd name="connsiteX21" fmla="*/ 5476364 w 7415045"/>
                      <a:gd name="connsiteY21" fmla="*/ 3901529 h 5169703"/>
                      <a:gd name="connsiteX22" fmla="*/ 5356675 w 7415045"/>
                      <a:gd name="connsiteY22" fmla="*/ 3830490 h 5169703"/>
                      <a:gd name="connsiteX23" fmla="*/ 5437455 w 7415045"/>
                      <a:gd name="connsiteY23" fmla="*/ 4192473 h 5169703"/>
                      <a:gd name="connsiteX24" fmla="*/ 3881347 w 7415045"/>
                      <a:gd name="connsiteY24" fmla="*/ 5152082 h 5169703"/>
                      <a:gd name="connsiteX25" fmla="*/ 2149356 w 7415045"/>
                      <a:gd name="connsiteY25" fmla="*/ 4364124 h 5169703"/>
                      <a:gd name="connsiteX26" fmla="*/ 721 w 7415045"/>
                      <a:gd name="connsiteY26" fmla="*/ 3841723 h 5169703"/>
                      <a:gd name="connsiteX27" fmla="*/ 2357371 w 7415045"/>
                      <a:gd name="connsiteY27" fmla="*/ 2633181 h 5169703"/>
                      <a:gd name="connsiteX28" fmla="*/ 2434371 w 7415045"/>
                      <a:gd name="connsiteY28" fmla="*/ 2431051 h 5169703"/>
                      <a:gd name="connsiteX29" fmla="*/ 2761630 w 7415045"/>
                      <a:gd name="connsiteY29" fmla="*/ 2835312 h 5169703"/>
                      <a:gd name="connsiteX30" fmla="*/ 3308628 w 7415045"/>
                      <a:gd name="connsiteY30" fmla="*/ 2955041 h 5169703"/>
                      <a:gd name="connsiteX31" fmla="*/ 3211959 w 7415045"/>
                      <a:gd name="connsiteY31" fmla="*/ 2801397 h 5169703"/>
                      <a:gd name="connsiteX32" fmla="*/ 3666406 w 7415045"/>
                      <a:gd name="connsiteY32" fmla="*/ 2816062 h 5169703"/>
                      <a:gd name="connsiteX33" fmla="*/ 3993663 w 7415045"/>
                      <a:gd name="connsiteY33" fmla="*/ 2431050 h 5169703"/>
                      <a:gd name="connsiteX34" fmla="*/ 4407550 w 7415045"/>
                      <a:gd name="connsiteY34" fmla="*/ 2219295 h 5169703"/>
                      <a:gd name="connsiteX35" fmla="*/ 5062069 w 7415045"/>
                      <a:gd name="connsiteY35" fmla="*/ 1815034 h 5169703"/>
                      <a:gd name="connsiteX36" fmla="*/ 5803213 w 7415045"/>
                      <a:gd name="connsiteY36" fmla="*/ 1651404 h 5169703"/>
                      <a:gd name="connsiteX37" fmla="*/ 5409345 w 7415045"/>
                      <a:gd name="connsiteY37" fmla="*/ 958387 h 5169703"/>
                      <a:gd name="connsiteX38" fmla="*/ 4683296 w 7415045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  <a:gd name="connsiteX0" fmla="*/ 4682575 w 7414324"/>
                      <a:gd name="connsiteY0" fmla="*/ 3304 h 5169703"/>
                      <a:gd name="connsiteX1" fmla="*/ 5322595 w 7414324"/>
                      <a:gd name="connsiteY1" fmla="*/ 526483 h 5169703"/>
                      <a:gd name="connsiteX2" fmla="*/ 5836182 w 7414324"/>
                      <a:gd name="connsiteY2" fmla="*/ 910260 h 5169703"/>
                      <a:gd name="connsiteX3" fmla="*/ 6254880 w 7414324"/>
                      <a:gd name="connsiteY3" fmla="*/ 1689905 h 5169703"/>
                      <a:gd name="connsiteX4" fmla="*/ 6317446 w 7414324"/>
                      <a:gd name="connsiteY4" fmla="*/ 1680280 h 5169703"/>
                      <a:gd name="connsiteX5" fmla="*/ 6197128 w 7414324"/>
                      <a:gd name="connsiteY5" fmla="*/ 977636 h 5169703"/>
                      <a:gd name="connsiteX6" fmla="*/ 5484858 w 7414324"/>
                      <a:gd name="connsiteY6" fmla="*/ 34361 h 5169703"/>
                      <a:gd name="connsiteX7" fmla="*/ 6442571 w 7414324"/>
                      <a:gd name="connsiteY7" fmla="*/ 871758 h 5169703"/>
                      <a:gd name="connsiteX8" fmla="*/ 6714385 w 7414324"/>
                      <a:gd name="connsiteY8" fmla="*/ 1714818 h 5169703"/>
                      <a:gd name="connsiteX9" fmla="*/ 6822770 w 7414324"/>
                      <a:gd name="connsiteY9" fmla="*/ 1969038 h 5169703"/>
                      <a:gd name="connsiteX10" fmla="*/ 7400285 w 7414324"/>
                      <a:gd name="connsiteY10" fmla="*/ 2411801 h 5169703"/>
                      <a:gd name="connsiteX11" fmla="*/ 6832395 w 7414324"/>
                      <a:gd name="connsiteY11" fmla="*/ 2392550 h 5169703"/>
                      <a:gd name="connsiteX12" fmla="*/ 6697642 w 7414324"/>
                      <a:gd name="connsiteY12" fmla="*/ 2806436 h 5169703"/>
                      <a:gd name="connsiteX13" fmla="*/ 6562888 w 7414324"/>
                      <a:gd name="connsiteY13" fmla="*/ 3306950 h 5169703"/>
                      <a:gd name="connsiteX14" fmla="*/ 6444878 w 7414324"/>
                      <a:gd name="connsiteY14" fmla="*/ 3865215 h 5169703"/>
                      <a:gd name="connsiteX15" fmla="*/ 6072000 w 7414324"/>
                      <a:gd name="connsiteY15" fmla="*/ 3759337 h 5169703"/>
                      <a:gd name="connsiteX16" fmla="*/ 5946872 w 7414324"/>
                      <a:gd name="connsiteY16" fmla="*/ 3624584 h 5169703"/>
                      <a:gd name="connsiteX17" fmla="*/ 5946872 w 7414324"/>
                      <a:gd name="connsiteY17" fmla="*/ 4115473 h 5169703"/>
                      <a:gd name="connsiteX18" fmla="*/ 5850619 w 7414324"/>
                      <a:gd name="connsiteY18" fmla="*/ 3961468 h 5169703"/>
                      <a:gd name="connsiteX19" fmla="*/ 5744741 w 7414324"/>
                      <a:gd name="connsiteY19" fmla="*/ 3845966 h 5169703"/>
                      <a:gd name="connsiteX20" fmla="*/ 5725491 w 7414324"/>
                      <a:gd name="connsiteY20" fmla="*/ 3287698 h 5169703"/>
                      <a:gd name="connsiteX21" fmla="*/ 5475643 w 7414324"/>
                      <a:gd name="connsiteY21" fmla="*/ 3901529 h 5169703"/>
                      <a:gd name="connsiteX22" fmla="*/ 5355954 w 7414324"/>
                      <a:gd name="connsiteY22" fmla="*/ 3830490 h 5169703"/>
                      <a:gd name="connsiteX23" fmla="*/ 5436734 w 7414324"/>
                      <a:gd name="connsiteY23" fmla="*/ 4192473 h 5169703"/>
                      <a:gd name="connsiteX24" fmla="*/ 3880626 w 7414324"/>
                      <a:gd name="connsiteY24" fmla="*/ 5152082 h 5169703"/>
                      <a:gd name="connsiteX25" fmla="*/ 2148635 w 7414324"/>
                      <a:gd name="connsiteY25" fmla="*/ 4364124 h 5169703"/>
                      <a:gd name="connsiteX26" fmla="*/ 0 w 7414324"/>
                      <a:gd name="connsiteY26" fmla="*/ 3841723 h 5169703"/>
                      <a:gd name="connsiteX27" fmla="*/ 2356650 w 7414324"/>
                      <a:gd name="connsiteY27" fmla="*/ 2633181 h 5169703"/>
                      <a:gd name="connsiteX28" fmla="*/ 2433650 w 7414324"/>
                      <a:gd name="connsiteY28" fmla="*/ 2431051 h 5169703"/>
                      <a:gd name="connsiteX29" fmla="*/ 2760909 w 7414324"/>
                      <a:gd name="connsiteY29" fmla="*/ 2835312 h 5169703"/>
                      <a:gd name="connsiteX30" fmla="*/ 3307907 w 7414324"/>
                      <a:gd name="connsiteY30" fmla="*/ 2955041 h 5169703"/>
                      <a:gd name="connsiteX31" fmla="*/ 3211238 w 7414324"/>
                      <a:gd name="connsiteY31" fmla="*/ 2801397 h 5169703"/>
                      <a:gd name="connsiteX32" fmla="*/ 3665685 w 7414324"/>
                      <a:gd name="connsiteY32" fmla="*/ 2816062 h 5169703"/>
                      <a:gd name="connsiteX33" fmla="*/ 3992942 w 7414324"/>
                      <a:gd name="connsiteY33" fmla="*/ 2431050 h 5169703"/>
                      <a:gd name="connsiteX34" fmla="*/ 4406829 w 7414324"/>
                      <a:gd name="connsiteY34" fmla="*/ 2219295 h 5169703"/>
                      <a:gd name="connsiteX35" fmla="*/ 5061348 w 7414324"/>
                      <a:gd name="connsiteY35" fmla="*/ 1815034 h 5169703"/>
                      <a:gd name="connsiteX36" fmla="*/ 5802492 w 7414324"/>
                      <a:gd name="connsiteY36" fmla="*/ 1651404 h 5169703"/>
                      <a:gd name="connsiteX37" fmla="*/ 5408624 w 7414324"/>
                      <a:gd name="connsiteY37" fmla="*/ 958387 h 5169703"/>
                      <a:gd name="connsiteX38" fmla="*/ 4682575 w 7414324"/>
                      <a:gd name="connsiteY38" fmla="*/ 3304 h 5169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414324" h="5169703">
                        <a:moveTo>
                          <a:pt x="4682575" y="3304"/>
                        </a:moveTo>
                        <a:cubicBezTo>
                          <a:pt x="4723010" y="49723"/>
                          <a:pt x="5130327" y="375324"/>
                          <a:pt x="5322595" y="526483"/>
                        </a:cubicBezTo>
                        <a:cubicBezTo>
                          <a:pt x="5514863" y="677642"/>
                          <a:pt x="5648337" y="754231"/>
                          <a:pt x="5836182" y="910260"/>
                        </a:cubicBezTo>
                        <a:cubicBezTo>
                          <a:pt x="6024027" y="1066289"/>
                          <a:pt x="6248976" y="1374720"/>
                          <a:pt x="6254880" y="1689905"/>
                        </a:cubicBezTo>
                        <a:cubicBezTo>
                          <a:pt x="6299798" y="1715573"/>
                          <a:pt x="6296591" y="1683488"/>
                          <a:pt x="6317446" y="1680280"/>
                        </a:cubicBezTo>
                        <a:cubicBezTo>
                          <a:pt x="6370385" y="1439649"/>
                          <a:pt x="6428135" y="1208642"/>
                          <a:pt x="6197128" y="977636"/>
                        </a:cubicBezTo>
                        <a:cubicBezTo>
                          <a:pt x="5632446" y="566959"/>
                          <a:pt x="5463691" y="-4840"/>
                          <a:pt x="5484858" y="34361"/>
                        </a:cubicBezTo>
                        <a:cubicBezTo>
                          <a:pt x="5506514" y="74467"/>
                          <a:pt x="6054352" y="634335"/>
                          <a:pt x="6442571" y="871758"/>
                        </a:cubicBezTo>
                        <a:cubicBezTo>
                          <a:pt x="6579697" y="973106"/>
                          <a:pt x="6846766" y="1271773"/>
                          <a:pt x="6714385" y="1714818"/>
                        </a:cubicBezTo>
                        <a:cubicBezTo>
                          <a:pt x="6750513" y="1820413"/>
                          <a:pt x="6810705" y="1699813"/>
                          <a:pt x="6822770" y="1969038"/>
                        </a:cubicBezTo>
                        <a:cubicBezTo>
                          <a:pt x="7015275" y="2116626"/>
                          <a:pt x="7502954" y="2302715"/>
                          <a:pt x="7400285" y="2411801"/>
                        </a:cubicBezTo>
                        <a:cubicBezTo>
                          <a:pt x="7297616" y="2520887"/>
                          <a:pt x="7021692" y="2398967"/>
                          <a:pt x="6832395" y="2392550"/>
                        </a:cubicBezTo>
                        <a:cubicBezTo>
                          <a:pt x="6883730" y="2607514"/>
                          <a:pt x="6742560" y="2668474"/>
                          <a:pt x="6697642" y="2806436"/>
                        </a:cubicBezTo>
                        <a:cubicBezTo>
                          <a:pt x="6614450" y="3027272"/>
                          <a:pt x="6635983" y="3092880"/>
                          <a:pt x="6562888" y="3306950"/>
                        </a:cubicBezTo>
                        <a:cubicBezTo>
                          <a:pt x="6590928" y="3512288"/>
                          <a:pt x="6567060" y="3816069"/>
                          <a:pt x="6444878" y="3865215"/>
                        </a:cubicBezTo>
                        <a:cubicBezTo>
                          <a:pt x="6120928" y="3919123"/>
                          <a:pt x="6164044" y="3828754"/>
                          <a:pt x="6072000" y="3759337"/>
                        </a:cubicBezTo>
                        <a:cubicBezTo>
                          <a:pt x="6001093" y="3706435"/>
                          <a:pt x="6004624" y="3703191"/>
                          <a:pt x="5946872" y="3624584"/>
                        </a:cubicBezTo>
                        <a:cubicBezTo>
                          <a:pt x="5857638" y="3601858"/>
                          <a:pt x="5926018" y="4017616"/>
                          <a:pt x="5946872" y="4115473"/>
                        </a:cubicBezTo>
                        <a:cubicBezTo>
                          <a:pt x="5924413" y="4176433"/>
                          <a:pt x="5877891" y="4006386"/>
                          <a:pt x="5850619" y="3961468"/>
                        </a:cubicBezTo>
                        <a:cubicBezTo>
                          <a:pt x="5823347" y="3916550"/>
                          <a:pt x="5792868" y="4247020"/>
                          <a:pt x="5744741" y="3845966"/>
                        </a:cubicBezTo>
                        <a:cubicBezTo>
                          <a:pt x="5754366" y="3728858"/>
                          <a:pt x="5865058" y="3316574"/>
                          <a:pt x="5725491" y="3287698"/>
                        </a:cubicBezTo>
                        <a:cubicBezTo>
                          <a:pt x="5690199" y="3252405"/>
                          <a:pt x="5422932" y="3757089"/>
                          <a:pt x="5475643" y="3901529"/>
                        </a:cubicBezTo>
                        <a:cubicBezTo>
                          <a:pt x="5513161" y="4004337"/>
                          <a:pt x="5362439" y="3781999"/>
                          <a:pt x="5355954" y="3830490"/>
                        </a:cubicBezTo>
                        <a:cubicBezTo>
                          <a:pt x="5349469" y="3878981"/>
                          <a:pt x="5436734" y="4070553"/>
                          <a:pt x="5436734" y="4192473"/>
                        </a:cubicBezTo>
                        <a:cubicBezTo>
                          <a:pt x="5186477" y="4420271"/>
                          <a:pt x="4334507" y="5304862"/>
                          <a:pt x="3880626" y="5152082"/>
                        </a:cubicBezTo>
                        <a:cubicBezTo>
                          <a:pt x="3350709" y="4926683"/>
                          <a:pt x="2515992" y="4630163"/>
                          <a:pt x="2148635" y="4364124"/>
                        </a:cubicBezTo>
                        <a:cubicBezTo>
                          <a:pt x="1410164" y="5514343"/>
                          <a:pt x="27897" y="4830813"/>
                          <a:pt x="0" y="3841723"/>
                        </a:cubicBezTo>
                        <a:cubicBezTo>
                          <a:pt x="47820" y="3001675"/>
                          <a:pt x="805378" y="2270630"/>
                          <a:pt x="2356650" y="2633181"/>
                        </a:cubicBezTo>
                        <a:cubicBezTo>
                          <a:pt x="2572944" y="2441420"/>
                          <a:pt x="2143175" y="2353722"/>
                          <a:pt x="2433650" y="2431051"/>
                        </a:cubicBezTo>
                        <a:cubicBezTo>
                          <a:pt x="2545473" y="2460820"/>
                          <a:pt x="2608509" y="2761518"/>
                          <a:pt x="2760909" y="2835312"/>
                        </a:cubicBezTo>
                        <a:cubicBezTo>
                          <a:pt x="2908497" y="2857772"/>
                          <a:pt x="3213259" y="2966270"/>
                          <a:pt x="3307907" y="2955041"/>
                        </a:cubicBezTo>
                        <a:cubicBezTo>
                          <a:pt x="3389009" y="2942990"/>
                          <a:pt x="3158299" y="2833481"/>
                          <a:pt x="3211238" y="2801397"/>
                        </a:cubicBezTo>
                        <a:cubicBezTo>
                          <a:pt x="3215112" y="2849602"/>
                          <a:pt x="3541448" y="2871388"/>
                          <a:pt x="3665685" y="2816062"/>
                        </a:cubicBezTo>
                        <a:cubicBezTo>
                          <a:pt x="3733062" y="2676496"/>
                          <a:pt x="3856584" y="2517677"/>
                          <a:pt x="3992942" y="2431050"/>
                        </a:cubicBezTo>
                        <a:cubicBezTo>
                          <a:pt x="4268866" y="2317151"/>
                          <a:pt x="4241595" y="2320360"/>
                          <a:pt x="4406829" y="2219295"/>
                        </a:cubicBezTo>
                        <a:cubicBezTo>
                          <a:pt x="4851195" y="1704344"/>
                          <a:pt x="4649068" y="2023582"/>
                          <a:pt x="5061348" y="1815034"/>
                        </a:cubicBezTo>
                        <a:cubicBezTo>
                          <a:pt x="5300375" y="1731615"/>
                          <a:pt x="5247436" y="1545385"/>
                          <a:pt x="5802492" y="1651404"/>
                        </a:cubicBezTo>
                        <a:cubicBezTo>
                          <a:pt x="5855559" y="1510234"/>
                          <a:pt x="5743903" y="1142729"/>
                          <a:pt x="5408624" y="958387"/>
                        </a:cubicBezTo>
                        <a:cubicBezTo>
                          <a:pt x="4997026" y="653188"/>
                          <a:pt x="4632503" y="-54178"/>
                          <a:pt x="4682575" y="330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5" name="Rectángulo 5">
                    <a:extLst>
                      <a:ext uri="{FF2B5EF4-FFF2-40B4-BE49-F238E27FC236}">
                        <a16:creationId xmlns:a16="http://schemas.microsoft.com/office/drawing/2014/main" id="{60CA669E-0964-674C-8EC1-85E815F2F005}"/>
                      </a:ext>
                    </a:extLst>
                  </p:cNvPr>
                  <p:cNvSpPr/>
                  <p:nvPr/>
                </p:nvSpPr>
                <p:spPr>
                  <a:xfrm rot="21480000">
                    <a:off x="1804274" y="1281971"/>
                    <a:ext cx="1493717" cy="1364570"/>
                  </a:xfrm>
                  <a:custGeom>
                    <a:avLst/>
                    <a:gdLst>
                      <a:gd name="connsiteX0" fmla="*/ 0 w 1797050"/>
                      <a:gd name="connsiteY0" fmla="*/ 0 h 1593850"/>
                      <a:gd name="connsiteX1" fmla="*/ 1797050 w 1797050"/>
                      <a:gd name="connsiteY1" fmla="*/ 0 h 1593850"/>
                      <a:gd name="connsiteX2" fmla="*/ 1797050 w 1797050"/>
                      <a:gd name="connsiteY2" fmla="*/ 1593850 h 1593850"/>
                      <a:gd name="connsiteX3" fmla="*/ 0 w 1797050"/>
                      <a:gd name="connsiteY3" fmla="*/ 1593850 h 1593850"/>
                      <a:gd name="connsiteX4" fmla="*/ 0 w 1797050"/>
                      <a:gd name="connsiteY4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797050 w 1797050"/>
                      <a:gd name="connsiteY3" fmla="*/ 159385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422400 w 1797050"/>
                      <a:gd name="connsiteY3" fmla="*/ 1485900 h 1593850"/>
                      <a:gd name="connsiteX4" fmla="*/ 0 w 1797050"/>
                      <a:gd name="connsiteY4" fmla="*/ 1593850 h 1593850"/>
                      <a:gd name="connsiteX5" fmla="*/ 0 w 1797050"/>
                      <a:gd name="connsiteY5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530350 w 1797050"/>
                      <a:gd name="connsiteY3" fmla="*/ 1041400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0 w 1797050"/>
                      <a:gd name="connsiteY0" fmla="*/ 0 h 1593850"/>
                      <a:gd name="connsiteX1" fmla="*/ 898525 w 1797050"/>
                      <a:gd name="connsiteY1" fmla="*/ 0 h 1593850"/>
                      <a:gd name="connsiteX2" fmla="*/ 1797050 w 1797050"/>
                      <a:gd name="connsiteY2" fmla="*/ 0 h 1593850"/>
                      <a:gd name="connsiteX3" fmla="*/ 1327150 w 1797050"/>
                      <a:gd name="connsiteY3" fmla="*/ 1165225 h 1593850"/>
                      <a:gd name="connsiteX4" fmla="*/ 1422400 w 1797050"/>
                      <a:gd name="connsiteY4" fmla="*/ 1485900 h 1593850"/>
                      <a:gd name="connsiteX5" fmla="*/ 0 w 1797050"/>
                      <a:gd name="connsiteY5" fmla="*/ 1593850 h 1593850"/>
                      <a:gd name="connsiteX6" fmla="*/ 0 w 1797050"/>
                      <a:gd name="connsiteY6" fmla="*/ 0 h 1593850"/>
                      <a:gd name="connsiteX0" fmla="*/ 3175 w 1800225"/>
                      <a:gd name="connsiteY0" fmla="*/ 0 h 1593850"/>
                      <a:gd name="connsiteX1" fmla="*/ 901700 w 1800225"/>
                      <a:gd name="connsiteY1" fmla="*/ 0 h 1593850"/>
                      <a:gd name="connsiteX2" fmla="*/ 1800225 w 1800225"/>
                      <a:gd name="connsiteY2" fmla="*/ 0 h 1593850"/>
                      <a:gd name="connsiteX3" fmla="*/ 1330325 w 1800225"/>
                      <a:gd name="connsiteY3" fmla="*/ 1165225 h 1593850"/>
                      <a:gd name="connsiteX4" fmla="*/ 1425575 w 1800225"/>
                      <a:gd name="connsiteY4" fmla="*/ 1485900 h 1593850"/>
                      <a:gd name="connsiteX5" fmla="*/ 3175 w 1800225"/>
                      <a:gd name="connsiteY5" fmla="*/ 1593850 h 1593850"/>
                      <a:gd name="connsiteX6" fmla="*/ 0 w 1800225"/>
                      <a:gd name="connsiteY6" fmla="*/ 1209675 h 1593850"/>
                      <a:gd name="connsiteX7" fmla="*/ 3175 w 1800225"/>
                      <a:gd name="connsiteY7" fmla="*/ 0 h 1593850"/>
                      <a:gd name="connsiteX0" fmla="*/ 2 w 1797052"/>
                      <a:gd name="connsiteY0" fmla="*/ 0 h 1593850"/>
                      <a:gd name="connsiteX1" fmla="*/ 898527 w 1797052"/>
                      <a:gd name="connsiteY1" fmla="*/ 0 h 1593850"/>
                      <a:gd name="connsiteX2" fmla="*/ 1797052 w 1797052"/>
                      <a:gd name="connsiteY2" fmla="*/ 0 h 1593850"/>
                      <a:gd name="connsiteX3" fmla="*/ 1327152 w 1797052"/>
                      <a:gd name="connsiteY3" fmla="*/ 1165225 h 1593850"/>
                      <a:gd name="connsiteX4" fmla="*/ 1422402 w 1797052"/>
                      <a:gd name="connsiteY4" fmla="*/ 1485900 h 1593850"/>
                      <a:gd name="connsiteX5" fmla="*/ 2 w 1797052"/>
                      <a:gd name="connsiteY5" fmla="*/ 1593850 h 1593850"/>
                      <a:gd name="connsiteX6" fmla="*/ 793752 w 1797052"/>
                      <a:gd name="connsiteY6" fmla="*/ 1422400 h 1593850"/>
                      <a:gd name="connsiteX7" fmla="*/ 2 w 1797052"/>
                      <a:gd name="connsiteY7" fmla="*/ 0 h 1593850"/>
                      <a:gd name="connsiteX0" fmla="*/ 2 w 1797052"/>
                      <a:gd name="connsiteY0" fmla="*/ 0 h 1533525"/>
                      <a:gd name="connsiteX1" fmla="*/ 898527 w 1797052"/>
                      <a:gd name="connsiteY1" fmla="*/ 0 h 1533525"/>
                      <a:gd name="connsiteX2" fmla="*/ 1797052 w 1797052"/>
                      <a:gd name="connsiteY2" fmla="*/ 0 h 1533525"/>
                      <a:gd name="connsiteX3" fmla="*/ 1327152 w 1797052"/>
                      <a:gd name="connsiteY3" fmla="*/ 1165225 h 1533525"/>
                      <a:gd name="connsiteX4" fmla="*/ 1422402 w 1797052"/>
                      <a:gd name="connsiteY4" fmla="*/ 1485900 h 1533525"/>
                      <a:gd name="connsiteX5" fmla="*/ 771527 w 1797052"/>
                      <a:gd name="connsiteY5" fmla="*/ 1533525 h 1533525"/>
                      <a:gd name="connsiteX6" fmla="*/ 793752 w 1797052"/>
                      <a:gd name="connsiteY6" fmla="*/ 1422400 h 1533525"/>
                      <a:gd name="connsiteX7" fmla="*/ 2 w 1797052"/>
                      <a:gd name="connsiteY7" fmla="*/ 0 h 1533525"/>
                      <a:gd name="connsiteX0" fmla="*/ 8145 w 1805195"/>
                      <a:gd name="connsiteY0" fmla="*/ 0 h 1533525"/>
                      <a:gd name="connsiteX1" fmla="*/ 906670 w 1805195"/>
                      <a:gd name="connsiteY1" fmla="*/ 0 h 1533525"/>
                      <a:gd name="connsiteX2" fmla="*/ 1805195 w 1805195"/>
                      <a:gd name="connsiteY2" fmla="*/ 0 h 1533525"/>
                      <a:gd name="connsiteX3" fmla="*/ 1335295 w 1805195"/>
                      <a:gd name="connsiteY3" fmla="*/ 1165225 h 1533525"/>
                      <a:gd name="connsiteX4" fmla="*/ 1430545 w 1805195"/>
                      <a:gd name="connsiteY4" fmla="*/ 1485900 h 1533525"/>
                      <a:gd name="connsiteX5" fmla="*/ 779670 w 1805195"/>
                      <a:gd name="connsiteY5" fmla="*/ 1533525 h 1533525"/>
                      <a:gd name="connsiteX6" fmla="*/ 801895 w 1805195"/>
                      <a:gd name="connsiteY6" fmla="*/ 1422400 h 1533525"/>
                      <a:gd name="connsiteX7" fmla="*/ 481220 w 1805195"/>
                      <a:gd name="connsiteY7" fmla="*/ 809626 h 1533525"/>
                      <a:gd name="connsiteX8" fmla="*/ 8145 w 1805195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353870 w 1823770"/>
                      <a:gd name="connsiteY3" fmla="*/ 1165225 h 1533525"/>
                      <a:gd name="connsiteX4" fmla="*/ 1449120 w 1823770"/>
                      <a:gd name="connsiteY4" fmla="*/ 1485900 h 1533525"/>
                      <a:gd name="connsiteX5" fmla="*/ 798245 w 1823770"/>
                      <a:gd name="connsiteY5" fmla="*/ 1533525 h 1533525"/>
                      <a:gd name="connsiteX6" fmla="*/ 820470 w 1823770"/>
                      <a:gd name="connsiteY6" fmla="*/ 1422400 h 1533525"/>
                      <a:gd name="connsiteX7" fmla="*/ 166420 w 1823770"/>
                      <a:gd name="connsiteY7" fmla="*/ 841376 h 1533525"/>
                      <a:gd name="connsiteX8" fmla="*/ 26720 w 1823770"/>
                      <a:gd name="connsiteY8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617396 w 1823770"/>
                      <a:gd name="connsiteY3" fmla="*/ 48895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823770"/>
                      <a:gd name="connsiteY0" fmla="*/ 0 h 1533525"/>
                      <a:gd name="connsiteX1" fmla="*/ 925245 w 1823770"/>
                      <a:gd name="connsiteY1" fmla="*/ 0 h 1533525"/>
                      <a:gd name="connsiteX2" fmla="*/ 1823770 w 1823770"/>
                      <a:gd name="connsiteY2" fmla="*/ 0 h 1533525"/>
                      <a:gd name="connsiteX3" fmla="*/ 1471346 w 1823770"/>
                      <a:gd name="connsiteY3" fmla="*/ 419101 h 1533525"/>
                      <a:gd name="connsiteX4" fmla="*/ 1353870 w 1823770"/>
                      <a:gd name="connsiteY4" fmla="*/ 1165225 h 1533525"/>
                      <a:gd name="connsiteX5" fmla="*/ 1449120 w 1823770"/>
                      <a:gd name="connsiteY5" fmla="*/ 1485900 h 1533525"/>
                      <a:gd name="connsiteX6" fmla="*/ 798245 w 1823770"/>
                      <a:gd name="connsiteY6" fmla="*/ 1533525 h 1533525"/>
                      <a:gd name="connsiteX7" fmla="*/ 820470 w 1823770"/>
                      <a:gd name="connsiteY7" fmla="*/ 1422400 h 1533525"/>
                      <a:gd name="connsiteX8" fmla="*/ 166420 w 1823770"/>
                      <a:gd name="connsiteY8" fmla="*/ 841376 h 1533525"/>
                      <a:gd name="connsiteX9" fmla="*/ 26720 w 1823770"/>
                      <a:gd name="connsiteY9" fmla="*/ 0 h 1533525"/>
                      <a:gd name="connsiteX0" fmla="*/ 26720 w 1471346"/>
                      <a:gd name="connsiteY0" fmla="*/ 0 h 1533525"/>
                      <a:gd name="connsiteX1" fmla="*/ 925245 w 1471346"/>
                      <a:gd name="connsiteY1" fmla="*/ 0 h 1533525"/>
                      <a:gd name="connsiteX2" fmla="*/ 1220520 w 1471346"/>
                      <a:gd name="connsiteY2" fmla="*/ 571500 h 1533525"/>
                      <a:gd name="connsiteX3" fmla="*/ 1471346 w 1471346"/>
                      <a:gd name="connsiteY3" fmla="*/ 419101 h 1533525"/>
                      <a:gd name="connsiteX4" fmla="*/ 1353870 w 1471346"/>
                      <a:gd name="connsiteY4" fmla="*/ 1165225 h 1533525"/>
                      <a:gd name="connsiteX5" fmla="*/ 1449120 w 1471346"/>
                      <a:gd name="connsiteY5" fmla="*/ 1485900 h 1533525"/>
                      <a:gd name="connsiteX6" fmla="*/ 798245 w 1471346"/>
                      <a:gd name="connsiteY6" fmla="*/ 1533525 h 1533525"/>
                      <a:gd name="connsiteX7" fmla="*/ 820470 w 1471346"/>
                      <a:gd name="connsiteY7" fmla="*/ 1422400 h 1533525"/>
                      <a:gd name="connsiteX8" fmla="*/ 166420 w 1471346"/>
                      <a:gd name="connsiteY8" fmla="*/ 841376 h 1533525"/>
                      <a:gd name="connsiteX9" fmla="*/ 26720 w 1471346"/>
                      <a:gd name="connsiteY9" fmla="*/ 0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329180"/>
                      <a:gd name="connsiteY0" fmla="*/ 777875 h 1533525"/>
                      <a:gd name="connsiteX1" fmla="*/ 783079 w 1329180"/>
                      <a:gd name="connsiteY1" fmla="*/ 0 h 1533525"/>
                      <a:gd name="connsiteX2" fmla="*/ 1078354 w 1329180"/>
                      <a:gd name="connsiteY2" fmla="*/ 571500 h 1533525"/>
                      <a:gd name="connsiteX3" fmla="*/ 1329180 w 1329180"/>
                      <a:gd name="connsiteY3" fmla="*/ 419101 h 1533525"/>
                      <a:gd name="connsiteX4" fmla="*/ 1211704 w 1329180"/>
                      <a:gd name="connsiteY4" fmla="*/ 1165225 h 1533525"/>
                      <a:gd name="connsiteX5" fmla="*/ 1306954 w 1329180"/>
                      <a:gd name="connsiteY5" fmla="*/ 1485900 h 1533525"/>
                      <a:gd name="connsiteX6" fmla="*/ 656079 w 1329180"/>
                      <a:gd name="connsiteY6" fmla="*/ 1533525 h 1533525"/>
                      <a:gd name="connsiteX7" fmla="*/ 678304 w 1329180"/>
                      <a:gd name="connsiteY7" fmla="*/ 1422400 h 1533525"/>
                      <a:gd name="connsiteX8" fmla="*/ 24254 w 1329180"/>
                      <a:gd name="connsiteY8" fmla="*/ 841376 h 1533525"/>
                      <a:gd name="connsiteX9" fmla="*/ 411604 w 1329180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78354 w 1420626"/>
                      <a:gd name="connsiteY2" fmla="*/ 571500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6954 w 1420626"/>
                      <a:gd name="connsiteY5" fmla="*/ 1485900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3525"/>
                      <a:gd name="connsiteX1" fmla="*/ 783079 w 1420626"/>
                      <a:gd name="connsiteY1" fmla="*/ 0 h 1533525"/>
                      <a:gd name="connsiteX2" fmla="*/ 1094229 w 1420626"/>
                      <a:gd name="connsiteY2" fmla="*/ 600075 h 1533525"/>
                      <a:gd name="connsiteX3" fmla="*/ 1329180 w 1420626"/>
                      <a:gd name="connsiteY3" fmla="*/ 419101 h 1533525"/>
                      <a:gd name="connsiteX4" fmla="*/ 1211704 w 1420626"/>
                      <a:gd name="connsiteY4" fmla="*/ 1165225 h 1533525"/>
                      <a:gd name="connsiteX5" fmla="*/ 1303779 w 1420626"/>
                      <a:gd name="connsiteY5" fmla="*/ 1444625 h 1533525"/>
                      <a:gd name="connsiteX6" fmla="*/ 656079 w 1420626"/>
                      <a:gd name="connsiteY6" fmla="*/ 1533525 h 1533525"/>
                      <a:gd name="connsiteX7" fmla="*/ 678304 w 1420626"/>
                      <a:gd name="connsiteY7" fmla="*/ 1422400 h 1533525"/>
                      <a:gd name="connsiteX8" fmla="*/ 24254 w 1420626"/>
                      <a:gd name="connsiteY8" fmla="*/ 841376 h 1533525"/>
                      <a:gd name="connsiteX9" fmla="*/ 411604 w 1420626"/>
                      <a:gd name="connsiteY9" fmla="*/ 777875 h 1533525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11604 w 1420626"/>
                      <a:gd name="connsiteY0" fmla="*/ 777875 h 1536700"/>
                      <a:gd name="connsiteX1" fmla="*/ 783079 w 1420626"/>
                      <a:gd name="connsiteY1" fmla="*/ 0 h 1536700"/>
                      <a:gd name="connsiteX2" fmla="*/ 1094229 w 1420626"/>
                      <a:gd name="connsiteY2" fmla="*/ 600075 h 1536700"/>
                      <a:gd name="connsiteX3" fmla="*/ 1329180 w 1420626"/>
                      <a:gd name="connsiteY3" fmla="*/ 419101 h 1536700"/>
                      <a:gd name="connsiteX4" fmla="*/ 1211704 w 1420626"/>
                      <a:gd name="connsiteY4" fmla="*/ 1165225 h 1536700"/>
                      <a:gd name="connsiteX5" fmla="*/ 1303779 w 1420626"/>
                      <a:gd name="connsiteY5" fmla="*/ 1444625 h 1536700"/>
                      <a:gd name="connsiteX6" fmla="*/ 729104 w 1420626"/>
                      <a:gd name="connsiteY6" fmla="*/ 1536700 h 1536700"/>
                      <a:gd name="connsiteX7" fmla="*/ 678304 w 1420626"/>
                      <a:gd name="connsiteY7" fmla="*/ 1422400 h 1536700"/>
                      <a:gd name="connsiteX8" fmla="*/ 24254 w 1420626"/>
                      <a:gd name="connsiteY8" fmla="*/ 841376 h 1536700"/>
                      <a:gd name="connsiteX9" fmla="*/ 411604 w 1420626"/>
                      <a:gd name="connsiteY9" fmla="*/ 777875 h 1536700"/>
                      <a:gd name="connsiteX0" fmla="*/ 456042 w 1465064"/>
                      <a:gd name="connsiteY0" fmla="*/ 777875 h 1536700"/>
                      <a:gd name="connsiteX1" fmla="*/ 827517 w 1465064"/>
                      <a:gd name="connsiteY1" fmla="*/ 0 h 1536700"/>
                      <a:gd name="connsiteX2" fmla="*/ 1138667 w 1465064"/>
                      <a:gd name="connsiteY2" fmla="*/ 600075 h 1536700"/>
                      <a:gd name="connsiteX3" fmla="*/ 1373618 w 1465064"/>
                      <a:gd name="connsiteY3" fmla="*/ 419101 h 1536700"/>
                      <a:gd name="connsiteX4" fmla="*/ 1256142 w 1465064"/>
                      <a:gd name="connsiteY4" fmla="*/ 1165225 h 1536700"/>
                      <a:gd name="connsiteX5" fmla="*/ 1348217 w 1465064"/>
                      <a:gd name="connsiteY5" fmla="*/ 1444625 h 1536700"/>
                      <a:gd name="connsiteX6" fmla="*/ 773542 w 1465064"/>
                      <a:gd name="connsiteY6" fmla="*/ 1536700 h 1536700"/>
                      <a:gd name="connsiteX7" fmla="*/ 722742 w 1465064"/>
                      <a:gd name="connsiteY7" fmla="*/ 1422400 h 1536700"/>
                      <a:gd name="connsiteX8" fmla="*/ 68692 w 1465064"/>
                      <a:gd name="connsiteY8" fmla="*/ 841376 h 1536700"/>
                      <a:gd name="connsiteX9" fmla="*/ 456042 w 1465064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79554 w 1396401"/>
                      <a:gd name="connsiteY5" fmla="*/ 1444625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36700"/>
                      <a:gd name="connsiteX1" fmla="*/ 758854 w 1396401"/>
                      <a:gd name="connsiteY1" fmla="*/ 0 h 1536700"/>
                      <a:gd name="connsiteX2" fmla="*/ 1070004 w 1396401"/>
                      <a:gd name="connsiteY2" fmla="*/ 600075 h 1536700"/>
                      <a:gd name="connsiteX3" fmla="*/ 1304955 w 1396401"/>
                      <a:gd name="connsiteY3" fmla="*/ 419101 h 1536700"/>
                      <a:gd name="connsiteX4" fmla="*/ 1187479 w 1396401"/>
                      <a:gd name="connsiteY4" fmla="*/ 1165225 h 1536700"/>
                      <a:gd name="connsiteX5" fmla="*/ 1266854 w 1396401"/>
                      <a:gd name="connsiteY5" fmla="*/ 1485900 h 1536700"/>
                      <a:gd name="connsiteX6" fmla="*/ 704879 w 1396401"/>
                      <a:gd name="connsiteY6" fmla="*/ 1536700 h 1536700"/>
                      <a:gd name="connsiteX7" fmla="*/ 654079 w 1396401"/>
                      <a:gd name="connsiteY7" fmla="*/ 1422400 h 1536700"/>
                      <a:gd name="connsiteX8" fmla="*/ 29 w 1396401"/>
                      <a:gd name="connsiteY8" fmla="*/ 841376 h 1536700"/>
                      <a:gd name="connsiteX9" fmla="*/ 387379 w 1396401"/>
                      <a:gd name="connsiteY9" fmla="*/ 777875 h 1536700"/>
                      <a:gd name="connsiteX0" fmla="*/ 387379 w 1396401"/>
                      <a:gd name="connsiteY0" fmla="*/ 777875 h 1592345"/>
                      <a:gd name="connsiteX1" fmla="*/ 758854 w 1396401"/>
                      <a:gd name="connsiteY1" fmla="*/ 0 h 1592345"/>
                      <a:gd name="connsiteX2" fmla="*/ 1070004 w 1396401"/>
                      <a:gd name="connsiteY2" fmla="*/ 600075 h 1592345"/>
                      <a:gd name="connsiteX3" fmla="*/ 1304955 w 1396401"/>
                      <a:gd name="connsiteY3" fmla="*/ 419101 h 1592345"/>
                      <a:gd name="connsiteX4" fmla="*/ 1187479 w 1396401"/>
                      <a:gd name="connsiteY4" fmla="*/ 1165225 h 1592345"/>
                      <a:gd name="connsiteX5" fmla="*/ 1268456 w 1396401"/>
                      <a:gd name="connsiteY5" fmla="*/ 1592345 h 1592345"/>
                      <a:gd name="connsiteX6" fmla="*/ 704879 w 1396401"/>
                      <a:gd name="connsiteY6" fmla="*/ 1536700 h 1592345"/>
                      <a:gd name="connsiteX7" fmla="*/ 654079 w 1396401"/>
                      <a:gd name="connsiteY7" fmla="*/ 1422400 h 1592345"/>
                      <a:gd name="connsiteX8" fmla="*/ 29 w 1396401"/>
                      <a:gd name="connsiteY8" fmla="*/ 841376 h 1592345"/>
                      <a:gd name="connsiteX9" fmla="*/ 387379 w 1396401"/>
                      <a:gd name="connsiteY9" fmla="*/ 777875 h 1592345"/>
                      <a:gd name="connsiteX0" fmla="*/ 392963 w 1401985"/>
                      <a:gd name="connsiteY0" fmla="*/ 777875 h 1592345"/>
                      <a:gd name="connsiteX1" fmla="*/ 764438 w 1401985"/>
                      <a:gd name="connsiteY1" fmla="*/ 0 h 1592345"/>
                      <a:gd name="connsiteX2" fmla="*/ 1075588 w 1401985"/>
                      <a:gd name="connsiteY2" fmla="*/ 600075 h 1592345"/>
                      <a:gd name="connsiteX3" fmla="*/ 1310539 w 1401985"/>
                      <a:gd name="connsiteY3" fmla="*/ 419101 h 1592345"/>
                      <a:gd name="connsiteX4" fmla="*/ 1193063 w 1401985"/>
                      <a:gd name="connsiteY4" fmla="*/ 1165225 h 1592345"/>
                      <a:gd name="connsiteX5" fmla="*/ 1274040 w 1401985"/>
                      <a:gd name="connsiteY5" fmla="*/ 1592345 h 1592345"/>
                      <a:gd name="connsiteX6" fmla="*/ 710463 w 1401985"/>
                      <a:gd name="connsiteY6" fmla="*/ 1536700 h 1592345"/>
                      <a:gd name="connsiteX7" fmla="*/ 725645 w 1401985"/>
                      <a:gd name="connsiteY7" fmla="*/ 1360869 h 1592345"/>
                      <a:gd name="connsiteX8" fmla="*/ 5613 w 1401985"/>
                      <a:gd name="connsiteY8" fmla="*/ 841376 h 1592345"/>
                      <a:gd name="connsiteX9" fmla="*/ 392963 w 1401985"/>
                      <a:gd name="connsiteY9" fmla="*/ 777875 h 1592345"/>
                      <a:gd name="connsiteX0" fmla="*/ 387354 w 1396376"/>
                      <a:gd name="connsiteY0" fmla="*/ 777875 h 1592345"/>
                      <a:gd name="connsiteX1" fmla="*/ 758829 w 1396376"/>
                      <a:gd name="connsiteY1" fmla="*/ 0 h 1592345"/>
                      <a:gd name="connsiteX2" fmla="*/ 1069979 w 1396376"/>
                      <a:gd name="connsiteY2" fmla="*/ 600075 h 1592345"/>
                      <a:gd name="connsiteX3" fmla="*/ 1304930 w 1396376"/>
                      <a:gd name="connsiteY3" fmla="*/ 419101 h 1592345"/>
                      <a:gd name="connsiteX4" fmla="*/ 1187454 w 1396376"/>
                      <a:gd name="connsiteY4" fmla="*/ 1165225 h 1592345"/>
                      <a:gd name="connsiteX5" fmla="*/ 1268431 w 1396376"/>
                      <a:gd name="connsiteY5" fmla="*/ 1592345 h 1592345"/>
                      <a:gd name="connsiteX6" fmla="*/ 704854 w 1396376"/>
                      <a:gd name="connsiteY6" fmla="*/ 1536700 h 1592345"/>
                      <a:gd name="connsiteX7" fmla="*/ 720036 w 1396376"/>
                      <a:gd name="connsiteY7" fmla="*/ 1360869 h 1592345"/>
                      <a:gd name="connsiteX8" fmla="*/ 4 w 1396376"/>
                      <a:gd name="connsiteY8" fmla="*/ 841376 h 1592345"/>
                      <a:gd name="connsiteX9" fmla="*/ 387354 w 1396376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592345"/>
                      <a:gd name="connsiteX1" fmla="*/ 770891 w 1408438"/>
                      <a:gd name="connsiteY1" fmla="*/ 0 h 1592345"/>
                      <a:gd name="connsiteX2" fmla="*/ 1082041 w 1408438"/>
                      <a:gd name="connsiteY2" fmla="*/ 600075 h 1592345"/>
                      <a:gd name="connsiteX3" fmla="*/ 1316992 w 1408438"/>
                      <a:gd name="connsiteY3" fmla="*/ 419101 h 1592345"/>
                      <a:gd name="connsiteX4" fmla="*/ 1199516 w 1408438"/>
                      <a:gd name="connsiteY4" fmla="*/ 1165225 h 1592345"/>
                      <a:gd name="connsiteX5" fmla="*/ 1280493 w 1408438"/>
                      <a:gd name="connsiteY5" fmla="*/ 1592345 h 1592345"/>
                      <a:gd name="connsiteX6" fmla="*/ 716916 w 1408438"/>
                      <a:gd name="connsiteY6" fmla="*/ 1536700 h 1592345"/>
                      <a:gd name="connsiteX7" fmla="*/ 732098 w 1408438"/>
                      <a:gd name="connsiteY7" fmla="*/ 1360869 h 1592345"/>
                      <a:gd name="connsiteX8" fmla="*/ 12066 w 1408438"/>
                      <a:gd name="connsiteY8" fmla="*/ 841376 h 1592345"/>
                      <a:gd name="connsiteX9" fmla="*/ 399416 w 1408438"/>
                      <a:gd name="connsiteY9" fmla="*/ 777875 h 1592345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16916 w 1408438"/>
                      <a:gd name="connsiteY6" fmla="*/ 1536700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13440"/>
                      <a:gd name="connsiteX1" fmla="*/ 770891 w 1408438"/>
                      <a:gd name="connsiteY1" fmla="*/ 0 h 1613440"/>
                      <a:gd name="connsiteX2" fmla="*/ 1082041 w 1408438"/>
                      <a:gd name="connsiteY2" fmla="*/ 600075 h 1613440"/>
                      <a:gd name="connsiteX3" fmla="*/ 1316992 w 1408438"/>
                      <a:gd name="connsiteY3" fmla="*/ 419101 h 1613440"/>
                      <a:gd name="connsiteX4" fmla="*/ 1199516 w 1408438"/>
                      <a:gd name="connsiteY4" fmla="*/ 1165225 h 1613440"/>
                      <a:gd name="connsiteX5" fmla="*/ 1357918 w 1408438"/>
                      <a:gd name="connsiteY5" fmla="*/ 1613440 h 1613440"/>
                      <a:gd name="connsiteX6" fmla="*/ 758567 w 1408438"/>
                      <a:gd name="connsiteY6" fmla="*/ 1528959 h 1613440"/>
                      <a:gd name="connsiteX7" fmla="*/ 732098 w 1408438"/>
                      <a:gd name="connsiteY7" fmla="*/ 1360869 h 1613440"/>
                      <a:gd name="connsiteX8" fmla="*/ 12066 w 1408438"/>
                      <a:gd name="connsiteY8" fmla="*/ 841376 h 1613440"/>
                      <a:gd name="connsiteX9" fmla="*/ 399416 w 1408438"/>
                      <a:gd name="connsiteY9" fmla="*/ 777875 h 161344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08438"/>
                      <a:gd name="connsiteY0" fmla="*/ 777875 h 1609490"/>
                      <a:gd name="connsiteX1" fmla="*/ 770891 w 1408438"/>
                      <a:gd name="connsiteY1" fmla="*/ 0 h 1609490"/>
                      <a:gd name="connsiteX2" fmla="*/ 1082041 w 1408438"/>
                      <a:gd name="connsiteY2" fmla="*/ 600075 h 1609490"/>
                      <a:gd name="connsiteX3" fmla="*/ 1316992 w 1408438"/>
                      <a:gd name="connsiteY3" fmla="*/ 419101 h 1609490"/>
                      <a:gd name="connsiteX4" fmla="*/ 1199516 w 1408438"/>
                      <a:gd name="connsiteY4" fmla="*/ 1165225 h 1609490"/>
                      <a:gd name="connsiteX5" fmla="*/ 1376448 w 1408438"/>
                      <a:gd name="connsiteY5" fmla="*/ 1609490 h 1609490"/>
                      <a:gd name="connsiteX6" fmla="*/ 758567 w 1408438"/>
                      <a:gd name="connsiteY6" fmla="*/ 1528959 h 1609490"/>
                      <a:gd name="connsiteX7" fmla="*/ 732098 w 1408438"/>
                      <a:gd name="connsiteY7" fmla="*/ 1360869 h 1609490"/>
                      <a:gd name="connsiteX8" fmla="*/ 12066 w 1408438"/>
                      <a:gd name="connsiteY8" fmla="*/ 841376 h 1609490"/>
                      <a:gd name="connsiteX9" fmla="*/ 399416 w 1408438"/>
                      <a:gd name="connsiteY9" fmla="*/ 777875 h 1609490"/>
                      <a:gd name="connsiteX0" fmla="*/ 399416 w 1430560"/>
                      <a:gd name="connsiteY0" fmla="*/ 777875 h 1618375"/>
                      <a:gd name="connsiteX1" fmla="*/ 770891 w 1430560"/>
                      <a:gd name="connsiteY1" fmla="*/ 0 h 1618375"/>
                      <a:gd name="connsiteX2" fmla="*/ 1082041 w 1430560"/>
                      <a:gd name="connsiteY2" fmla="*/ 600075 h 1618375"/>
                      <a:gd name="connsiteX3" fmla="*/ 1316992 w 1430560"/>
                      <a:gd name="connsiteY3" fmla="*/ 419101 h 1618375"/>
                      <a:gd name="connsiteX4" fmla="*/ 1199516 w 1430560"/>
                      <a:gd name="connsiteY4" fmla="*/ 1165225 h 1618375"/>
                      <a:gd name="connsiteX5" fmla="*/ 1426175 w 1430560"/>
                      <a:gd name="connsiteY5" fmla="*/ 1618375 h 1618375"/>
                      <a:gd name="connsiteX6" fmla="*/ 758567 w 1430560"/>
                      <a:gd name="connsiteY6" fmla="*/ 1528959 h 1618375"/>
                      <a:gd name="connsiteX7" fmla="*/ 732098 w 1430560"/>
                      <a:gd name="connsiteY7" fmla="*/ 1360869 h 1618375"/>
                      <a:gd name="connsiteX8" fmla="*/ 12066 w 1430560"/>
                      <a:gd name="connsiteY8" fmla="*/ 841376 h 1618375"/>
                      <a:gd name="connsiteX9" fmla="*/ 399416 w 1430560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758567 w 1426175"/>
                      <a:gd name="connsiteY6" fmla="*/ 1528959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777875 h 1618375"/>
                      <a:gd name="connsiteX1" fmla="*/ 770891 w 1426175"/>
                      <a:gd name="connsiteY1" fmla="*/ 0 h 1618375"/>
                      <a:gd name="connsiteX2" fmla="*/ 1082041 w 1426175"/>
                      <a:gd name="connsiteY2" fmla="*/ 600075 h 1618375"/>
                      <a:gd name="connsiteX3" fmla="*/ 1316992 w 1426175"/>
                      <a:gd name="connsiteY3" fmla="*/ 419101 h 1618375"/>
                      <a:gd name="connsiteX4" fmla="*/ 1199516 w 1426175"/>
                      <a:gd name="connsiteY4" fmla="*/ 1165225 h 1618375"/>
                      <a:gd name="connsiteX5" fmla="*/ 1426175 w 1426175"/>
                      <a:gd name="connsiteY5" fmla="*/ 1618375 h 1618375"/>
                      <a:gd name="connsiteX6" fmla="*/ 819135 w 1426175"/>
                      <a:gd name="connsiteY6" fmla="*/ 1541240 h 1618375"/>
                      <a:gd name="connsiteX7" fmla="*/ 732098 w 1426175"/>
                      <a:gd name="connsiteY7" fmla="*/ 1360869 h 1618375"/>
                      <a:gd name="connsiteX8" fmla="*/ 12066 w 1426175"/>
                      <a:gd name="connsiteY8" fmla="*/ 841376 h 1618375"/>
                      <a:gd name="connsiteX9" fmla="*/ 399416 w 1426175"/>
                      <a:gd name="connsiteY9" fmla="*/ 777875 h 1618375"/>
                      <a:gd name="connsiteX0" fmla="*/ 399416 w 1426175"/>
                      <a:gd name="connsiteY0" fmla="*/ 358774 h 1199274"/>
                      <a:gd name="connsiteX1" fmla="*/ 1082041 w 1426175"/>
                      <a:gd name="connsiteY1" fmla="*/ 180974 h 1199274"/>
                      <a:gd name="connsiteX2" fmla="*/ 1316992 w 1426175"/>
                      <a:gd name="connsiteY2" fmla="*/ 0 h 1199274"/>
                      <a:gd name="connsiteX3" fmla="*/ 1199516 w 1426175"/>
                      <a:gd name="connsiteY3" fmla="*/ 746124 h 1199274"/>
                      <a:gd name="connsiteX4" fmla="*/ 1426175 w 1426175"/>
                      <a:gd name="connsiteY4" fmla="*/ 1199274 h 1199274"/>
                      <a:gd name="connsiteX5" fmla="*/ 819135 w 1426175"/>
                      <a:gd name="connsiteY5" fmla="*/ 1122139 h 1199274"/>
                      <a:gd name="connsiteX6" fmla="*/ 732098 w 1426175"/>
                      <a:gd name="connsiteY6" fmla="*/ 941768 h 1199274"/>
                      <a:gd name="connsiteX7" fmla="*/ 12066 w 1426175"/>
                      <a:gd name="connsiteY7" fmla="*/ 422275 h 1199274"/>
                      <a:gd name="connsiteX8" fmla="*/ 399416 w 1426175"/>
                      <a:gd name="connsiteY8" fmla="*/ 358774 h 1199274"/>
                      <a:gd name="connsiteX0" fmla="*/ 0 w 1414109"/>
                      <a:gd name="connsiteY0" fmla="*/ 422275 h 1199274"/>
                      <a:gd name="connsiteX1" fmla="*/ 1069975 w 1414109"/>
                      <a:gd name="connsiteY1" fmla="*/ 180974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14109"/>
                      <a:gd name="connsiteY0" fmla="*/ 422275 h 1199274"/>
                      <a:gd name="connsiteX1" fmla="*/ 795097 w 1414109"/>
                      <a:gd name="connsiteY1" fmla="*/ 386942 h 1199274"/>
                      <a:gd name="connsiteX2" fmla="*/ 1304926 w 1414109"/>
                      <a:gd name="connsiteY2" fmla="*/ 0 h 1199274"/>
                      <a:gd name="connsiteX3" fmla="*/ 1187450 w 1414109"/>
                      <a:gd name="connsiteY3" fmla="*/ 746124 h 1199274"/>
                      <a:gd name="connsiteX4" fmla="*/ 1414109 w 1414109"/>
                      <a:gd name="connsiteY4" fmla="*/ 1199274 h 1199274"/>
                      <a:gd name="connsiteX5" fmla="*/ 807069 w 1414109"/>
                      <a:gd name="connsiteY5" fmla="*/ 1122139 h 1199274"/>
                      <a:gd name="connsiteX6" fmla="*/ 720032 w 1414109"/>
                      <a:gd name="connsiteY6" fmla="*/ 941768 h 1199274"/>
                      <a:gd name="connsiteX7" fmla="*/ 0 w 1414109"/>
                      <a:gd name="connsiteY7" fmla="*/ 422275 h 1199274"/>
                      <a:gd name="connsiteX0" fmla="*/ 0 w 1435603"/>
                      <a:gd name="connsiteY0" fmla="*/ 299911 h 1199274"/>
                      <a:gd name="connsiteX1" fmla="*/ 816591 w 1435603"/>
                      <a:gd name="connsiteY1" fmla="*/ 386942 h 1199274"/>
                      <a:gd name="connsiteX2" fmla="*/ 1326420 w 1435603"/>
                      <a:gd name="connsiteY2" fmla="*/ 0 h 1199274"/>
                      <a:gd name="connsiteX3" fmla="*/ 1208944 w 1435603"/>
                      <a:gd name="connsiteY3" fmla="*/ 746124 h 1199274"/>
                      <a:gd name="connsiteX4" fmla="*/ 1435603 w 1435603"/>
                      <a:gd name="connsiteY4" fmla="*/ 1199274 h 1199274"/>
                      <a:gd name="connsiteX5" fmla="*/ 828563 w 1435603"/>
                      <a:gd name="connsiteY5" fmla="*/ 1122139 h 1199274"/>
                      <a:gd name="connsiteX6" fmla="*/ 741526 w 1435603"/>
                      <a:gd name="connsiteY6" fmla="*/ 941768 h 1199274"/>
                      <a:gd name="connsiteX7" fmla="*/ 0 w 1435603"/>
                      <a:gd name="connsiteY7" fmla="*/ 299911 h 1199274"/>
                      <a:gd name="connsiteX0" fmla="*/ 0 w 1435603"/>
                      <a:gd name="connsiteY0" fmla="*/ 410667 h 1310030"/>
                      <a:gd name="connsiteX1" fmla="*/ 816591 w 1435603"/>
                      <a:gd name="connsiteY1" fmla="*/ 497698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5603"/>
                      <a:gd name="connsiteY0" fmla="*/ 410667 h 1310030"/>
                      <a:gd name="connsiteX1" fmla="*/ 781457 w 1435603"/>
                      <a:gd name="connsiteY1" fmla="*/ 401845 h 1310030"/>
                      <a:gd name="connsiteX2" fmla="*/ 1253480 w 1435603"/>
                      <a:gd name="connsiteY2" fmla="*/ 0 h 1310030"/>
                      <a:gd name="connsiteX3" fmla="*/ 1208944 w 1435603"/>
                      <a:gd name="connsiteY3" fmla="*/ 856880 h 1310030"/>
                      <a:gd name="connsiteX4" fmla="*/ 1435603 w 1435603"/>
                      <a:gd name="connsiteY4" fmla="*/ 1310030 h 1310030"/>
                      <a:gd name="connsiteX5" fmla="*/ 828563 w 1435603"/>
                      <a:gd name="connsiteY5" fmla="*/ 1232895 h 1310030"/>
                      <a:gd name="connsiteX6" fmla="*/ 741526 w 1435603"/>
                      <a:gd name="connsiteY6" fmla="*/ 1052524 h 1310030"/>
                      <a:gd name="connsiteX7" fmla="*/ 0 w 1435603"/>
                      <a:gd name="connsiteY7" fmla="*/ 410667 h 1310030"/>
                      <a:gd name="connsiteX0" fmla="*/ 0 w 1433822"/>
                      <a:gd name="connsiteY0" fmla="*/ 410667 h 1363994"/>
                      <a:gd name="connsiteX1" fmla="*/ 781457 w 1433822"/>
                      <a:gd name="connsiteY1" fmla="*/ 401845 h 1363994"/>
                      <a:gd name="connsiteX2" fmla="*/ 1253480 w 1433822"/>
                      <a:gd name="connsiteY2" fmla="*/ 0 h 1363994"/>
                      <a:gd name="connsiteX3" fmla="*/ 1208944 w 1433822"/>
                      <a:gd name="connsiteY3" fmla="*/ 856880 h 1363994"/>
                      <a:gd name="connsiteX4" fmla="*/ 1433822 w 1433822"/>
                      <a:gd name="connsiteY4" fmla="*/ 1363994 h 1363994"/>
                      <a:gd name="connsiteX5" fmla="*/ 828563 w 1433822"/>
                      <a:gd name="connsiteY5" fmla="*/ 1232895 h 1363994"/>
                      <a:gd name="connsiteX6" fmla="*/ 741526 w 1433822"/>
                      <a:gd name="connsiteY6" fmla="*/ 1052524 h 1363994"/>
                      <a:gd name="connsiteX7" fmla="*/ 0 w 1433822"/>
                      <a:gd name="connsiteY7" fmla="*/ 410667 h 1363994"/>
                      <a:gd name="connsiteX0" fmla="*/ 1 w 1493568"/>
                      <a:gd name="connsiteY0" fmla="*/ 286888 h 1363994"/>
                      <a:gd name="connsiteX1" fmla="*/ 841203 w 1493568"/>
                      <a:gd name="connsiteY1" fmla="*/ 401845 h 1363994"/>
                      <a:gd name="connsiteX2" fmla="*/ 1313226 w 1493568"/>
                      <a:gd name="connsiteY2" fmla="*/ 0 h 1363994"/>
                      <a:gd name="connsiteX3" fmla="*/ 1268690 w 1493568"/>
                      <a:gd name="connsiteY3" fmla="*/ 856880 h 1363994"/>
                      <a:gd name="connsiteX4" fmla="*/ 1493568 w 1493568"/>
                      <a:gd name="connsiteY4" fmla="*/ 1363994 h 1363994"/>
                      <a:gd name="connsiteX5" fmla="*/ 888309 w 1493568"/>
                      <a:gd name="connsiteY5" fmla="*/ 1232895 h 1363994"/>
                      <a:gd name="connsiteX6" fmla="*/ 801272 w 1493568"/>
                      <a:gd name="connsiteY6" fmla="*/ 1052524 h 1363994"/>
                      <a:gd name="connsiteX7" fmla="*/ 1 w 1493568"/>
                      <a:gd name="connsiteY7" fmla="*/ 286888 h 1363994"/>
                      <a:gd name="connsiteX0" fmla="*/ 0 w 1493567"/>
                      <a:gd name="connsiteY0" fmla="*/ 286888 h 1363994"/>
                      <a:gd name="connsiteX1" fmla="*/ 841202 w 1493567"/>
                      <a:gd name="connsiteY1" fmla="*/ 401845 h 1363994"/>
                      <a:gd name="connsiteX2" fmla="*/ 1313225 w 1493567"/>
                      <a:gd name="connsiteY2" fmla="*/ 0 h 1363994"/>
                      <a:gd name="connsiteX3" fmla="*/ 1292855 w 1493567"/>
                      <a:gd name="connsiteY3" fmla="*/ 898296 h 1363994"/>
                      <a:gd name="connsiteX4" fmla="*/ 1493567 w 1493567"/>
                      <a:gd name="connsiteY4" fmla="*/ 1363994 h 1363994"/>
                      <a:gd name="connsiteX5" fmla="*/ 888308 w 1493567"/>
                      <a:gd name="connsiteY5" fmla="*/ 1232895 h 1363994"/>
                      <a:gd name="connsiteX6" fmla="*/ 801271 w 1493567"/>
                      <a:gd name="connsiteY6" fmla="*/ 1052524 h 1363994"/>
                      <a:gd name="connsiteX7" fmla="*/ 0 w 1493567"/>
                      <a:gd name="connsiteY7" fmla="*/ 286888 h 1363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93567" h="1363994">
                        <a:moveTo>
                          <a:pt x="0" y="286888"/>
                        </a:moveTo>
                        <a:cubicBezTo>
                          <a:pt x="58324" y="160089"/>
                          <a:pt x="623714" y="472224"/>
                          <a:pt x="841202" y="401845"/>
                        </a:cubicBezTo>
                        <a:cubicBezTo>
                          <a:pt x="887769" y="312945"/>
                          <a:pt x="1234908" y="60325"/>
                          <a:pt x="1313225" y="0"/>
                        </a:cubicBezTo>
                        <a:cubicBezTo>
                          <a:pt x="1274066" y="248708"/>
                          <a:pt x="1706664" y="700388"/>
                          <a:pt x="1292855" y="898296"/>
                        </a:cubicBezTo>
                        <a:cubicBezTo>
                          <a:pt x="1323547" y="991429"/>
                          <a:pt x="1482999" y="1246101"/>
                          <a:pt x="1493567" y="1363994"/>
                        </a:cubicBezTo>
                        <a:lnTo>
                          <a:pt x="888308" y="1232895"/>
                        </a:lnTo>
                        <a:cubicBezTo>
                          <a:pt x="910091" y="1143833"/>
                          <a:pt x="862654" y="1059932"/>
                          <a:pt x="801271" y="1052524"/>
                        </a:cubicBezTo>
                        <a:cubicBezTo>
                          <a:pt x="191833" y="1205246"/>
                          <a:pt x="50916" y="341983"/>
                          <a:pt x="0" y="286888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46" name="Elipse 6">
                    <a:extLst>
                      <a:ext uri="{FF2B5EF4-FFF2-40B4-BE49-F238E27FC236}">
                        <a16:creationId xmlns:a16="http://schemas.microsoft.com/office/drawing/2014/main" id="{0922D023-6391-9F4F-AE5E-8A0F95BA6778}"/>
                      </a:ext>
                    </a:extLst>
                  </p:cNvPr>
                  <p:cNvSpPr/>
                  <p:nvPr/>
                </p:nvSpPr>
                <p:spPr>
                  <a:xfrm rot="1920000">
                    <a:off x="2126681" y="3777968"/>
                    <a:ext cx="390437" cy="332570"/>
                  </a:xfrm>
                  <a:custGeom>
                    <a:avLst/>
                    <a:gdLst>
                      <a:gd name="connsiteX0" fmla="*/ 0 w 914400"/>
                      <a:gd name="connsiteY0" fmla="*/ 457200 h 914400"/>
                      <a:gd name="connsiteX1" fmla="*/ 457200 w 914400"/>
                      <a:gd name="connsiteY1" fmla="*/ 0 h 914400"/>
                      <a:gd name="connsiteX2" fmla="*/ 914400 w 914400"/>
                      <a:gd name="connsiteY2" fmla="*/ 457200 h 914400"/>
                      <a:gd name="connsiteX3" fmla="*/ 457200 w 914400"/>
                      <a:gd name="connsiteY3" fmla="*/ 914400 h 914400"/>
                      <a:gd name="connsiteX4" fmla="*/ 0 w 914400"/>
                      <a:gd name="connsiteY4" fmla="*/ 457200 h 914400"/>
                      <a:gd name="connsiteX0" fmla="*/ 0 w 628429"/>
                      <a:gd name="connsiteY0" fmla="*/ 415046 h 914783"/>
                      <a:gd name="connsiteX1" fmla="*/ 171229 w 628429"/>
                      <a:gd name="connsiteY1" fmla="*/ 212 h 914783"/>
                      <a:gd name="connsiteX2" fmla="*/ 628429 w 628429"/>
                      <a:gd name="connsiteY2" fmla="*/ 457412 h 914783"/>
                      <a:gd name="connsiteX3" fmla="*/ 171229 w 628429"/>
                      <a:gd name="connsiteY3" fmla="*/ 914612 h 914783"/>
                      <a:gd name="connsiteX4" fmla="*/ 0 w 628429"/>
                      <a:gd name="connsiteY4" fmla="*/ 415046 h 914783"/>
                      <a:gd name="connsiteX0" fmla="*/ 541 w 628970"/>
                      <a:gd name="connsiteY0" fmla="*/ 228030 h 727767"/>
                      <a:gd name="connsiteX1" fmla="*/ 217667 w 628970"/>
                      <a:gd name="connsiteY1" fmla="*/ 313 h 727767"/>
                      <a:gd name="connsiteX2" fmla="*/ 628970 w 628970"/>
                      <a:gd name="connsiteY2" fmla="*/ 270396 h 727767"/>
                      <a:gd name="connsiteX3" fmla="*/ 171770 w 628970"/>
                      <a:gd name="connsiteY3" fmla="*/ 727596 h 727767"/>
                      <a:gd name="connsiteX4" fmla="*/ 541 w 628970"/>
                      <a:gd name="connsiteY4" fmla="*/ 228030 h 727767"/>
                      <a:gd name="connsiteX0" fmla="*/ 3372 w 631801"/>
                      <a:gd name="connsiteY0" fmla="*/ 227925 h 414069"/>
                      <a:gd name="connsiteX1" fmla="*/ 220498 w 631801"/>
                      <a:gd name="connsiteY1" fmla="*/ 208 h 414069"/>
                      <a:gd name="connsiteX2" fmla="*/ 631801 w 631801"/>
                      <a:gd name="connsiteY2" fmla="*/ 270291 h 414069"/>
                      <a:gd name="connsiteX3" fmla="*/ 128705 w 631801"/>
                      <a:gd name="connsiteY3" fmla="*/ 360319 h 414069"/>
                      <a:gd name="connsiteX4" fmla="*/ 3372 w 631801"/>
                      <a:gd name="connsiteY4" fmla="*/ 227925 h 414069"/>
                      <a:gd name="connsiteX0" fmla="*/ 2024 w 630453"/>
                      <a:gd name="connsiteY0" fmla="*/ 227921 h 414065"/>
                      <a:gd name="connsiteX1" fmla="*/ 219150 w 630453"/>
                      <a:gd name="connsiteY1" fmla="*/ 204 h 414065"/>
                      <a:gd name="connsiteX2" fmla="*/ 630453 w 630453"/>
                      <a:gd name="connsiteY2" fmla="*/ 270287 h 414065"/>
                      <a:gd name="connsiteX3" fmla="*/ 127357 w 630453"/>
                      <a:gd name="connsiteY3" fmla="*/ 360315 h 414065"/>
                      <a:gd name="connsiteX4" fmla="*/ 2024 w 630453"/>
                      <a:gd name="connsiteY4" fmla="*/ 227921 h 414065"/>
                      <a:gd name="connsiteX0" fmla="*/ 4400 w 632829"/>
                      <a:gd name="connsiteY0" fmla="*/ 234039 h 420183"/>
                      <a:gd name="connsiteX1" fmla="*/ 221526 w 632829"/>
                      <a:gd name="connsiteY1" fmla="*/ 6322 h 420183"/>
                      <a:gd name="connsiteX2" fmla="*/ 632829 w 632829"/>
                      <a:gd name="connsiteY2" fmla="*/ 276405 h 420183"/>
                      <a:gd name="connsiteX3" fmla="*/ 129733 w 632829"/>
                      <a:gd name="connsiteY3" fmla="*/ 366433 h 420183"/>
                      <a:gd name="connsiteX4" fmla="*/ 4400 w 632829"/>
                      <a:gd name="connsiteY4" fmla="*/ 234039 h 420183"/>
                      <a:gd name="connsiteX0" fmla="*/ 1581 w 372283"/>
                      <a:gd name="connsiteY0" fmla="*/ 288989 h 424923"/>
                      <a:gd name="connsiteX1" fmla="*/ 218707 w 372283"/>
                      <a:gd name="connsiteY1" fmla="*/ 61272 h 424923"/>
                      <a:gd name="connsiteX2" fmla="*/ 372283 w 372283"/>
                      <a:gd name="connsiteY2" fmla="*/ 147769 h 424923"/>
                      <a:gd name="connsiteX3" fmla="*/ 126914 w 372283"/>
                      <a:gd name="connsiteY3" fmla="*/ 421383 h 424923"/>
                      <a:gd name="connsiteX4" fmla="*/ 1581 w 372283"/>
                      <a:gd name="connsiteY4" fmla="*/ 288989 h 424923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1581 w 372283"/>
                      <a:gd name="connsiteY0" fmla="*/ 233535 h 369469"/>
                      <a:gd name="connsiteX1" fmla="*/ 218707 w 372283"/>
                      <a:gd name="connsiteY1" fmla="*/ 5818 h 369469"/>
                      <a:gd name="connsiteX2" fmla="*/ 372283 w 372283"/>
                      <a:gd name="connsiteY2" fmla="*/ 92315 h 369469"/>
                      <a:gd name="connsiteX3" fmla="*/ 126914 w 372283"/>
                      <a:gd name="connsiteY3" fmla="*/ 365929 h 369469"/>
                      <a:gd name="connsiteX4" fmla="*/ 1581 w 372283"/>
                      <a:gd name="connsiteY4" fmla="*/ 233535 h 369469"/>
                      <a:gd name="connsiteX0" fmla="*/ 4078 w 374780"/>
                      <a:gd name="connsiteY0" fmla="*/ 233535 h 395976"/>
                      <a:gd name="connsiteX1" fmla="*/ 221204 w 374780"/>
                      <a:gd name="connsiteY1" fmla="*/ 5818 h 395976"/>
                      <a:gd name="connsiteX2" fmla="*/ 374780 w 374780"/>
                      <a:gd name="connsiteY2" fmla="*/ 92315 h 395976"/>
                      <a:gd name="connsiteX3" fmla="*/ 129411 w 374780"/>
                      <a:gd name="connsiteY3" fmla="*/ 365929 h 395976"/>
                      <a:gd name="connsiteX4" fmla="*/ 4078 w 374780"/>
                      <a:gd name="connsiteY4" fmla="*/ 233535 h 395976"/>
                      <a:gd name="connsiteX0" fmla="*/ 4212 w 374914"/>
                      <a:gd name="connsiteY0" fmla="*/ 229741 h 392182"/>
                      <a:gd name="connsiteX1" fmla="*/ 221338 w 374914"/>
                      <a:gd name="connsiteY1" fmla="*/ 2024 h 392182"/>
                      <a:gd name="connsiteX2" fmla="*/ 374914 w 374914"/>
                      <a:gd name="connsiteY2" fmla="*/ 88521 h 392182"/>
                      <a:gd name="connsiteX3" fmla="*/ 129545 w 374914"/>
                      <a:gd name="connsiteY3" fmla="*/ 362135 h 392182"/>
                      <a:gd name="connsiteX4" fmla="*/ 4212 w 374914"/>
                      <a:gd name="connsiteY4" fmla="*/ 229741 h 392182"/>
                      <a:gd name="connsiteX0" fmla="*/ 1561 w 372263"/>
                      <a:gd name="connsiteY0" fmla="*/ 228000 h 374370"/>
                      <a:gd name="connsiteX1" fmla="*/ 218687 w 372263"/>
                      <a:gd name="connsiteY1" fmla="*/ 283 h 374370"/>
                      <a:gd name="connsiteX2" fmla="*/ 372263 w 372263"/>
                      <a:gd name="connsiteY2" fmla="*/ 86780 h 374370"/>
                      <a:gd name="connsiteX3" fmla="*/ 133955 w 372263"/>
                      <a:gd name="connsiteY3" fmla="*/ 370985 h 374370"/>
                      <a:gd name="connsiteX4" fmla="*/ 1561 w 372263"/>
                      <a:gd name="connsiteY4" fmla="*/ 228000 h 374370"/>
                      <a:gd name="connsiteX0" fmla="*/ 16680 w 387382"/>
                      <a:gd name="connsiteY0" fmla="*/ 232635 h 412326"/>
                      <a:gd name="connsiteX1" fmla="*/ 233806 w 387382"/>
                      <a:gd name="connsiteY1" fmla="*/ 4918 h 412326"/>
                      <a:gd name="connsiteX2" fmla="*/ 387382 w 387382"/>
                      <a:gd name="connsiteY2" fmla="*/ 91415 h 412326"/>
                      <a:gd name="connsiteX3" fmla="*/ 149074 w 387382"/>
                      <a:gd name="connsiteY3" fmla="*/ 375620 h 412326"/>
                      <a:gd name="connsiteX4" fmla="*/ 16680 w 387382"/>
                      <a:gd name="connsiteY4" fmla="*/ 232635 h 412326"/>
                      <a:gd name="connsiteX0" fmla="*/ 14838 w 385540"/>
                      <a:gd name="connsiteY0" fmla="*/ 232635 h 432803"/>
                      <a:gd name="connsiteX1" fmla="*/ 231964 w 385540"/>
                      <a:gd name="connsiteY1" fmla="*/ 4918 h 432803"/>
                      <a:gd name="connsiteX2" fmla="*/ 385540 w 385540"/>
                      <a:gd name="connsiteY2" fmla="*/ 91415 h 432803"/>
                      <a:gd name="connsiteX3" fmla="*/ 147232 w 385540"/>
                      <a:gd name="connsiteY3" fmla="*/ 375620 h 432803"/>
                      <a:gd name="connsiteX4" fmla="*/ 14838 w 385540"/>
                      <a:gd name="connsiteY4" fmla="*/ 232635 h 432803"/>
                      <a:gd name="connsiteX0" fmla="*/ 476 w 371178"/>
                      <a:gd name="connsiteY0" fmla="*/ 228010 h 426472"/>
                      <a:gd name="connsiteX1" fmla="*/ 217602 w 371178"/>
                      <a:gd name="connsiteY1" fmla="*/ 293 h 426472"/>
                      <a:gd name="connsiteX2" fmla="*/ 371178 w 371178"/>
                      <a:gd name="connsiteY2" fmla="*/ 86790 h 426472"/>
                      <a:gd name="connsiteX3" fmla="*/ 161114 w 371178"/>
                      <a:gd name="connsiteY3" fmla="*/ 409831 h 426472"/>
                      <a:gd name="connsiteX4" fmla="*/ 476 w 371178"/>
                      <a:gd name="connsiteY4" fmla="*/ 228010 h 426472"/>
                      <a:gd name="connsiteX0" fmla="*/ 676 w 371378"/>
                      <a:gd name="connsiteY0" fmla="*/ 228010 h 410753"/>
                      <a:gd name="connsiteX1" fmla="*/ 217802 w 371378"/>
                      <a:gd name="connsiteY1" fmla="*/ 293 h 410753"/>
                      <a:gd name="connsiteX2" fmla="*/ 371378 w 371378"/>
                      <a:gd name="connsiteY2" fmla="*/ 86790 h 410753"/>
                      <a:gd name="connsiteX3" fmla="*/ 161314 w 371378"/>
                      <a:gd name="connsiteY3" fmla="*/ 409831 h 410753"/>
                      <a:gd name="connsiteX4" fmla="*/ 676 w 371378"/>
                      <a:gd name="connsiteY4" fmla="*/ 228010 h 410753"/>
                      <a:gd name="connsiteX0" fmla="*/ 6360 w 377062"/>
                      <a:gd name="connsiteY0" fmla="*/ 228204 h 411839"/>
                      <a:gd name="connsiteX1" fmla="*/ 223486 w 377062"/>
                      <a:gd name="connsiteY1" fmla="*/ 487 h 411839"/>
                      <a:gd name="connsiteX2" fmla="*/ 377062 w 377062"/>
                      <a:gd name="connsiteY2" fmla="*/ 86984 h 411839"/>
                      <a:gd name="connsiteX3" fmla="*/ 166998 w 377062"/>
                      <a:gd name="connsiteY3" fmla="*/ 410025 h 411839"/>
                      <a:gd name="connsiteX4" fmla="*/ 6360 w 377062"/>
                      <a:gd name="connsiteY4" fmla="*/ 228204 h 411839"/>
                      <a:gd name="connsiteX0" fmla="*/ 5 w 370707"/>
                      <a:gd name="connsiteY0" fmla="*/ 228006 h 395772"/>
                      <a:gd name="connsiteX1" fmla="*/ 217131 w 370707"/>
                      <a:gd name="connsiteY1" fmla="*/ 289 h 395772"/>
                      <a:gd name="connsiteX2" fmla="*/ 370707 w 370707"/>
                      <a:gd name="connsiteY2" fmla="*/ 86786 h 395772"/>
                      <a:gd name="connsiteX3" fmla="*/ 223108 w 370707"/>
                      <a:gd name="connsiteY3" fmla="*/ 394757 h 395772"/>
                      <a:gd name="connsiteX4" fmla="*/ 5 w 370707"/>
                      <a:gd name="connsiteY4" fmla="*/ 228006 h 395772"/>
                      <a:gd name="connsiteX0" fmla="*/ 24565 w 395267"/>
                      <a:gd name="connsiteY0" fmla="*/ 228181 h 397024"/>
                      <a:gd name="connsiteX1" fmla="*/ 241691 w 395267"/>
                      <a:gd name="connsiteY1" fmla="*/ 464 h 397024"/>
                      <a:gd name="connsiteX2" fmla="*/ 395267 w 395267"/>
                      <a:gd name="connsiteY2" fmla="*/ 86961 h 397024"/>
                      <a:gd name="connsiteX3" fmla="*/ 247668 w 395267"/>
                      <a:gd name="connsiteY3" fmla="*/ 394932 h 397024"/>
                      <a:gd name="connsiteX4" fmla="*/ 24565 w 395267"/>
                      <a:gd name="connsiteY4" fmla="*/ 228181 h 397024"/>
                      <a:gd name="connsiteX0" fmla="*/ 0 w 378402"/>
                      <a:gd name="connsiteY0" fmla="*/ 145410 h 314253"/>
                      <a:gd name="connsiteX1" fmla="*/ 370702 w 378402"/>
                      <a:gd name="connsiteY1" fmla="*/ 4190 h 314253"/>
                      <a:gd name="connsiteX2" fmla="*/ 223103 w 378402"/>
                      <a:gd name="connsiteY2" fmla="*/ 312161 h 314253"/>
                      <a:gd name="connsiteX3" fmla="*/ 0 w 378402"/>
                      <a:gd name="connsiteY3" fmla="*/ 145410 h 314253"/>
                      <a:gd name="connsiteX0" fmla="*/ 10022 w 388424"/>
                      <a:gd name="connsiteY0" fmla="*/ 159487 h 332551"/>
                      <a:gd name="connsiteX1" fmla="*/ 380724 w 388424"/>
                      <a:gd name="connsiteY1" fmla="*/ 18267 h 332551"/>
                      <a:gd name="connsiteX2" fmla="*/ 233125 w 388424"/>
                      <a:gd name="connsiteY2" fmla="*/ 326238 h 332551"/>
                      <a:gd name="connsiteX3" fmla="*/ 10022 w 388424"/>
                      <a:gd name="connsiteY3" fmla="*/ 159487 h 332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8424" h="332551">
                        <a:moveTo>
                          <a:pt x="10022" y="159487"/>
                        </a:moveTo>
                        <a:cubicBezTo>
                          <a:pt x="66944" y="-31842"/>
                          <a:pt x="343540" y="-9525"/>
                          <a:pt x="380724" y="18267"/>
                        </a:cubicBezTo>
                        <a:cubicBezTo>
                          <a:pt x="417908" y="46059"/>
                          <a:pt x="312561" y="313292"/>
                          <a:pt x="233125" y="326238"/>
                        </a:cubicBezTo>
                        <a:cubicBezTo>
                          <a:pt x="153689" y="339184"/>
                          <a:pt x="-46900" y="350816"/>
                          <a:pt x="10022" y="15948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</p:grpSp>
            <p:grpSp>
              <p:nvGrpSpPr>
                <p:cNvPr id="25" name="Grupo 7">
                  <a:extLst>
                    <a:ext uri="{FF2B5EF4-FFF2-40B4-BE49-F238E27FC236}">
                      <a16:creationId xmlns:a16="http://schemas.microsoft.com/office/drawing/2014/main" id="{5B5B2729-D298-6944-B24A-CD4633D217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97384" y="1484588"/>
                  <a:ext cx="4884817" cy="3252312"/>
                  <a:chOff x="1688682" y="511908"/>
                  <a:chExt cx="5867276" cy="3836572"/>
                </a:xfrm>
              </p:grpSpPr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3A0EE8A2-CD0F-6042-91C6-AAED8F7E4719}"/>
                      </a:ext>
                    </a:extLst>
                  </p:cNvPr>
                  <p:cNvSpPr/>
                  <p:nvPr/>
                </p:nvSpPr>
                <p:spPr>
                  <a:xfrm>
                    <a:off x="7448281" y="51285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BB058CFB-EBA5-094B-800C-D10B42A054C3}"/>
                      </a:ext>
                    </a:extLst>
                  </p:cNvPr>
                  <p:cNvSpPr/>
                  <p:nvPr/>
                </p:nvSpPr>
                <p:spPr>
                  <a:xfrm>
                    <a:off x="4333918" y="1674915"/>
                    <a:ext cx="106330" cy="99346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8" name="Elipse 27">
                    <a:extLst>
                      <a:ext uri="{FF2B5EF4-FFF2-40B4-BE49-F238E27FC236}">
                        <a16:creationId xmlns:a16="http://schemas.microsoft.com/office/drawing/2014/main" id="{9B04C700-118B-2D4A-AFEC-D92863FB160F}"/>
                      </a:ext>
                    </a:extLst>
                  </p:cNvPr>
                  <p:cNvSpPr/>
                  <p:nvPr/>
                </p:nvSpPr>
                <p:spPr>
                  <a:xfrm>
                    <a:off x="5061442" y="4194710"/>
                    <a:ext cx="170689" cy="15353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29" name="Elipse 28">
                    <a:extLst>
                      <a:ext uri="{FF2B5EF4-FFF2-40B4-BE49-F238E27FC236}">
                        <a16:creationId xmlns:a16="http://schemas.microsoft.com/office/drawing/2014/main" id="{6FA2CDF4-2B75-F648-B696-E6D57F346D09}"/>
                      </a:ext>
                    </a:extLst>
                  </p:cNvPr>
                  <p:cNvSpPr/>
                  <p:nvPr/>
                </p:nvSpPr>
                <p:spPr>
                  <a:xfrm>
                    <a:off x="5556719" y="3767218"/>
                    <a:ext cx="109128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74E5F4B-1889-424B-876F-97782E1403FC}"/>
                      </a:ext>
                    </a:extLst>
                  </p:cNvPr>
                  <p:cNvSpPr/>
                  <p:nvPr/>
                </p:nvSpPr>
                <p:spPr>
                  <a:xfrm>
                    <a:off x="7165665" y="1105927"/>
                    <a:ext cx="134312" cy="1324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A416B248-1F8C-CA45-B5CD-31F63AB2D7A2}"/>
                      </a:ext>
                    </a:extLst>
                  </p:cNvPr>
                  <p:cNvSpPr/>
                  <p:nvPr/>
                </p:nvSpPr>
                <p:spPr>
                  <a:xfrm>
                    <a:off x="2856485" y="2885139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594D6928-1E53-DE49-8E2C-E90303BEAC3A}"/>
                      </a:ext>
                    </a:extLst>
                  </p:cNvPr>
                  <p:cNvSpPr/>
                  <p:nvPr/>
                </p:nvSpPr>
                <p:spPr>
                  <a:xfrm>
                    <a:off x="2176531" y="1536431"/>
                    <a:ext cx="106330" cy="12042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22D37527-1B38-2243-AAC7-EC063ADC6FC5}"/>
                      </a:ext>
                    </a:extLst>
                  </p:cNvPr>
                  <p:cNvSpPr/>
                  <p:nvPr/>
                </p:nvSpPr>
                <p:spPr>
                  <a:xfrm>
                    <a:off x="1686851" y="1397948"/>
                    <a:ext cx="106330" cy="10235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/>
                  </a:p>
                </p:txBody>
              </p:sp>
              <p:cxnSp>
                <p:nvCxnSpPr>
                  <p:cNvPr id="34" name="Conector recto 33">
                    <a:extLst>
                      <a:ext uri="{FF2B5EF4-FFF2-40B4-BE49-F238E27FC236}">
                        <a16:creationId xmlns:a16="http://schemas.microsoft.com/office/drawing/2014/main" id="{DC0A895A-81CF-BC47-8638-E9FF21046EC8}"/>
                      </a:ext>
                    </a:extLst>
                  </p:cNvPr>
                  <p:cNvCxnSpPr>
                    <a:cxnSpLocks/>
                    <a:endCxn id="30" idx="7"/>
                  </p:cNvCxnSpPr>
                  <p:nvPr/>
                </p:nvCxnSpPr>
                <p:spPr>
                  <a:xfrm flipH="1">
                    <a:off x="7280391" y="618225"/>
                    <a:ext cx="193073" cy="505766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9EC90F38-05CA-B147-9684-451CD8BAAC1C}"/>
                      </a:ext>
                    </a:extLst>
                  </p:cNvPr>
                  <p:cNvCxnSpPr>
                    <a:cxnSpLocks/>
                    <a:stCxn id="30" idx="4"/>
                    <a:endCxn id="29" idx="7"/>
                  </p:cNvCxnSpPr>
                  <p:nvPr/>
                </p:nvCxnSpPr>
                <p:spPr>
                  <a:xfrm flipH="1">
                    <a:off x="5649058" y="1238390"/>
                    <a:ext cx="1583764" cy="254388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ector recto 35">
                    <a:extLst>
                      <a:ext uri="{FF2B5EF4-FFF2-40B4-BE49-F238E27FC236}">
                        <a16:creationId xmlns:a16="http://schemas.microsoft.com/office/drawing/2014/main" id="{A2C50ADE-C7F8-D745-B544-450849A14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40249" y="1181191"/>
                    <a:ext cx="2739408" cy="541892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ector recto 36">
                    <a:extLst>
                      <a:ext uri="{FF2B5EF4-FFF2-40B4-BE49-F238E27FC236}">
                        <a16:creationId xmlns:a16="http://schemas.microsoft.com/office/drawing/2014/main" id="{9D559FE1-0E3E-8740-8EF8-CCD048633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282861" y="1623735"/>
                    <a:ext cx="2051057" cy="12945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ector recto 37">
                    <a:extLst>
                      <a:ext uri="{FF2B5EF4-FFF2-40B4-BE49-F238E27FC236}">
                        <a16:creationId xmlns:a16="http://schemas.microsoft.com/office/drawing/2014/main" id="{3E76DD64-F572-E044-9347-056F275723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3181" y="1449125"/>
                    <a:ext cx="383350" cy="138483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ector recto 38">
                    <a:extLst>
                      <a:ext uri="{FF2B5EF4-FFF2-40B4-BE49-F238E27FC236}">
                        <a16:creationId xmlns:a16="http://schemas.microsoft.com/office/drawing/2014/main" id="{A1E4DB6C-91AB-FE4B-B90A-7B5EC69BC570}"/>
                      </a:ext>
                    </a:extLst>
                  </p:cNvPr>
                  <p:cNvCxnSpPr>
                    <a:cxnSpLocks/>
                    <a:stCxn id="33" idx="5"/>
                    <a:endCxn id="31" idx="1"/>
                  </p:cNvCxnSpPr>
                  <p:nvPr/>
                </p:nvCxnSpPr>
                <p:spPr>
                  <a:xfrm>
                    <a:off x="1779191" y="1485252"/>
                    <a:ext cx="1091286" cy="1414939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onector recto 39">
                    <a:extLst>
                      <a:ext uri="{FF2B5EF4-FFF2-40B4-BE49-F238E27FC236}">
                        <a16:creationId xmlns:a16="http://schemas.microsoft.com/office/drawing/2014/main" id="{E81C73B6-45D2-1740-8D3B-4EB0A70A8DB2}"/>
                      </a:ext>
                    </a:extLst>
                  </p:cNvPr>
                  <p:cNvCxnSpPr>
                    <a:cxnSpLocks/>
                    <a:stCxn id="31" idx="5"/>
                    <a:endCxn id="28" idx="1"/>
                  </p:cNvCxnSpPr>
                  <p:nvPr/>
                </p:nvCxnSpPr>
                <p:spPr>
                  <a:xfrm>
                    <a:off x="2946027" y="2972443"/>
                    <a:ext cx="2140600" cy="124635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40">
                    <a:extLst>
                      <a:ext uri="{FF2B5EF4-FFF2-40B4-BE49-F238E27FC236}">
                        <a16:creationId xmlns:a16="http://schemas.microsoft.com/office/drawing/2014/main" id="{D3FCEE49-21E1-5F4D-944F-50FDBEA36A12}"/>
                      </a:ext>
                    </a:extLst>
                  </p:cNvPr>
                  <p:cNvCxnSpPr>
                    <a:cxnSpLocks/>
                    <a:endCxn id="28" idx="7"/>
                  </p:cNvCxnSpPr>
                  <p:nvPr/>
                </p:nvCxnSpPr>
                <p:spPr>
                  <a:xfrm flipH="1">
                    <a:off x="5206947" y="3857533"/>
                    <a:ext cx="369358" cy="361261"/>
                  </a:xfrm>
                  <a:prstGeom prst="line">
                    <a:avLst/>
                  </a:prstGeom>
                  <a:ln w="31750">
                    <a:solidFill>
                      <a:schemeClr val="accent4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" name="Grupo 27">
              <a:extLst>
                <a:ext uri="{FF2B5EF4-FFF2-40B4-BE49-F238E27FC236}">
                  <a16:creationId xmlns:a16="http://schemas.microsoft.com/office/drawing/2014/main" id="{916661C8-C108-D944-8283-C4E3AB42D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6741" y="3911330"/>
              <a:ext cx="4217289" cy="1237795"/>
              <a:chOff x="505207" y="783774"/>
              <a:chExt cx="11197915" cy="4867477"/>
            </a:xfrm>
          </p:grpSpPr>
          <p:grpSp>
            <p:nvGrpSpPr>
              <p:cNvPr id="5" name="Grupo 28">
                <a:extLst>
                  <a:ext uri="{FF2B5EF4-FFF2-40B4-BE49-F238E27FC236}">
                    <a16:creationId xmlns:a16="http://schemas.microsoft.com/office/drawing/2014/main" id="{5C9575C8-D4C5-C049-AB75-BDCABA34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8049" y="1255594"/>
                <a:ext cx="827777" cy="2924142"/>
                <a:chOff x="8132061" y="1802011"/>
                <a:chExt cx="906106" cy="2638758"/>
              </a:xfrm>
            </p:grpSpPr>
            <p:sp>
              <p:nvSpPr>
                <p:cNvPr id="20" name="Rectángulo 6">
                  <a:extLst>
                    <a:ext uri="{FF2B5EF4-FFF2-40B4-BE49-F238E27FC236}">
                      <a16:creationId xmlns:a16="http://schemas.microsoft.com/office/drawing/2014/main" id="{49C0A023-C16D-F245-B5B9-A212DF727C2E}"/>
                    </a:ext>
                  </a:extLst>
                </p:cNvPr>
                <p:cNvSpPr/>
                <p:nvPr/>
              </p:nvSpPr>
              <p:spPr>
                <a:xfrm>
                  <a:off x="8132820" y="1802313"/>
                  <a:ext cx="904406" cy="614111"/>
                </a:xfrm>
                <a:custGeom>
                  <a:avLst/>
                  <a:gdLst>
                    <a:gd name="connsiteX0" fmla="*/ 0 w 3415004"/>
                    <a:gd name="connsiteY0" fmla="*/ 0 h 3601616"/>
                    <a:gd name="connsiteX1" fmla="*/ 3415004 w 3415004"/>
                    <a:gd name="connsiteY1" fmla="*/ 0 h 3601616"/>
                    <a:gd name="connsiteX2" fmla="*/ 3415004 w 3415004"/>
                    <a:gd name="connsiteY2" fmla="*/ 3601616 h 3601616"/>
                    <a:gd name="connsiteX3" fmla="*/ 0 w 3415004"/>
                    <a:gd name="connsiteY3" fmla="*/ 3601616 h 3601616"/>
                    <a:gd name="connsiteX4" fmla="*/ 0 w 3415004"/>
                    <a:gd name="connsiteY4" fmla="*/ 0 h 3601616"/>
                    <a:gd name="connsiteX0" fmla="*/ 0 w 3415004"/>
                    <a:gd name="connsiteY0" fmla="*/ 0 h 3601616"/>
                    <a:gd name="connsiteX1" fmla="*/ 1660849 w 3415004"/>
                    <a:gd name="connsiteY1" fmla="*/ 18661 h 3601616"/>
                    <a:gd name="connsiteX2" fmla="*/ 3415004 w 3415004"/>
                    <a:gd name="connsiteY2" fmla="*/ 0 h 3601616"/>
                    <a:gd name="connsiteX3" fmla="*/ 3415004 w 3415004"/>
                    <a:gd name="connsiteY3" fmla="*/ 3601616 h 3601616"/>
                    <a:gd name="connsiteX4" fmla="*/ 0 w 3415004"/>
                    <a:gd name="connsiteY4" fmla="*/ 3601616 h 3601616"/>
                    <a:gd name="connsiteX5" fmla="*/ 0 w 3415004"/>
                    <a:gd name="connsiteY5" fmla="*/ 0 h 3601616"/>
                    <a:gd name="connsiteX0" fmla="*/ 18661 w 3433665"/>
                    <a:gd name="connsiteY0" fmla="*/ 0 h 3601616"/>
                    <a:gd name="connsiteX1" fmla="*/ 1679510 w 3433665"/>
                    <a:gd name="connsiteY1" fmla="*/ 18661 h 3601616"/>
                    <a:gd name="connsiteX2" fmla="*/ 3433665 w 3433665"/>
                    <a:gd name="connsiteY2" fmla="*/ 0 h 3601616"/>
                    <a:gd name="connsiteX3" fmla="*/ 3433665 w 3433665"/>
                    <a:gd name="connsiteY3" fmla="*/ 3601616 h 3601616"/>
                    <a:gd name="connsiteX4" fmla="*/ 18661 w 3433665"/>
                    <a:gd name="connsiteY4" fmla="*/ 3601616 h 3601616"/>
                    <a:gd name="connsiteX5" fmla="*/ 0 w 3433665"/>
                    <a:gd name="connsiteY5" fmla="*/ 1436914 h 3601616"/>
                    <a:gd name="connsiteX6" fmla="*/ 18661 w 3433665"/>
                    <a:gd name="connsiteY6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0 w 3433666"/>
                    <a:gd name="connsiteY6" fmla="*/ 1436914 h 3601616"/>
                    <a:gd name="connsiteX7" fmla="*/ 18661 w 3433666"/>
                    <a:gd name="connsiteY7" fmla="*/ 0 h 3601616"/>
                    <a:gd name="connsiteX0" fmla="*/ 18661 w 3433666"/>
                    <a:gd name="connsiteY0" fmla="*/ 0 h 3601616"/>
                    <a:gd name="connsiteX1" fmla="*/ 1679510 w 3433666"/>
                    <a:gd name="connsiteY1" fmla="*/ 18661 h 3601616"/>
                    <a:gd name="connsiteX2" fmla="*/ 3433665 w 3433666"/>
                    <a:gd name="connsiteY2" fmla="*/ 0 h 3601616"/>
                    <a:gd name="connsiteX3" fmla="*/ 3433666 w 3433666"/>
                    <a:gd name="connsiteY3" fmla="*/ 1399592 h 3601616"/>
                    <a:gd name="connsiteX4" fmla="*/ 3433665 w 3433666"/>
                    <a:gd name="connsiteY4" fmla="*/ 3601616 h 3601616"/>
                    <a:gd name="connsiteX5" fmla="*/ 18661 w 3433666"/>
                    <a:gd name="connsiteY5" fmla="*/ 3601616 h 3601616"/>
                    <a:gd name="connsiteX6" fmla="*/ 18661 w 3433666"/>
                    <a:gd name="connsiteY6" fmla="*/ 2295330 h 3601616"/>
                    <a:gd name="connsiteX7" fmla="*/ 0 w 3433666"/>
                    <a:gd name="connsiteY7" fmla="*/ 1436914 h 3601616"/>
                    <a:gd name="connsiteX8" fmla="*/ 18661 w 3433666"/>
                    <a:gd name="connsiteY8" fmla="*/ 0 h 3601616"/>
                    <a:gd name="connsiteX0" fmla="*/ 18661 w 3680497"/>
                    <a:gd name="connsiteY0" fmla="*/ 0 h 3601616"/>
                    <a:gd name="connsiteX1" fmla="*/ 1679510 w 3680497"/>
                    <a:gd name="connsiteY1" fmla="*/ 18661 h 3601616"/>
                    <a:gd name="connsiteX2" fmla="*/ 3433665 w 3680497"/>
                    <a:gd name="connsiteY2" fmla="*/ 0 h 3601616"/>
                    <a:gd name="connsiteX3" fmla="*/ 3433666 w 3680497"/>
                    <a:gd name="connsiteY3" fmla="*/ 1399592 h 3601616"/>
                    <a:gd name="connsiteX4" fmla="*/ 3415004 w 3680497"/>
                    <a:gd name="connsiteY4" fmla="*/ 2052735 h 3601616"/>
                    <a:gd name="connsiteX5" fmla="*/ 3433665 w 3680497"/>
                    <a:gd name="connsiteY5" fmla="*/ 3601616 h 3601616"/>
                    <a:gd name="connsiteX6" fmla="*/ 18661 w 3680497"/>
                    <a:gd name="connsiteY6" fmla="*/ 3601616 h 3601616"/>
                    <a:gd name="connsiteX7" fmla="*/ 18661 w 3680497"/>
                    <a:gd name="connsiteY7" fmla="*/ 2295330 h 3601616"/>
                    <a:gd name="connsiteX8" fmla="*/ 0 w 3680497"/>
                    <a:gd name="connsiteY8" fmla="*/ 1436914 h 3601616"/>
                    <a:gd name="connsiteX9" fmla="*/ 18661 w 3680497"/>
                    <a:gd name="connsiteY9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716833 w 3554793"/>
                    <a:gd name="connsiteY6" fmla="*/ 360161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18661 w 3554793"/>
                    <a:gd name="connsiteY7" fmla="*/ 3601616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8661 w 3554793"/>
                    <a:gd name="connsiteY8" fmla="*/ 2295330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554793"/>
                    <a:gd name="connsiteY0" fmla="*/ 0 h 3601616"/>
                    <a:gd name="connsiteX1" fmla="*/ 1679510 w 3554793"/>
                    <a:gd name="connsiteY1" fmla="*/ 18661 h 3601616"/>
                    <a:gd name="connsiteX2" fmla="*/ 3433665 w 3554793"/>
                    <a:gd name="connsiteY2" fmla="*/ 0 h 3601616"/>
                    <a:gd name="connsiteX3" fmla="*/ 3433666 w 3554793"/>
                    <a:gd name="connsiteY3" fmla="*/ 1399592 h 3601616"/>
                    <a:gd name="connsiteX4" fmla="*/ 3415004 w 3554793"/>
                    <a:gd name="connsiteY4" fmla="*/ 2052735 h 3601616"/>
                    <a:gd name="connsiteX5" fmla="*/ 3433665 w 3554793"/>
                    <a:gd name="connsiteY5" fmla="*/ 3601616 h 3601616"/>
                    <a:gd name="connsiteX6" fmla="*/ 1698172 w 3554793"/>
                    <a:gd name="connsiteY6" fmla="*/ 2537926 h 3601616"/>
                    <a:gd name="connsiteX7" fmla="*/ 783771 w 3554793"/>
                    <a:gd name="connsiteY7" fmla="*/ 3209731 h 3601616"/>
                    <a:gd name="connsiteX8" fmla="*/ 1138334 w 3554793"/>
                    <a:gd name="connsiteY8" fmla="*/ 2164701 h 3601616"/>
                    <a:gd name="connsiteX9" fmla="*/ 0 w 3554793"/>
                    <a:gd name="connsiteY9" fmla="*/ 1436914 h 3601616"/>
                    <a:gd name="connsiteX10" fmla="*/ 18661 w 3554793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433666 w 3471828"/>
                    <a:gd name="connsiteY3" fmla="*/ 1399592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3433665 w 3471828"/>
                    <a:gd name="connsiteY2" fmla="*/ 0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679510 w 3471828"/>
                    <a:gd name="connsiteY1" fmla="*/ 18661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8661 w 3471828"/>
                    <a:gd name="connsiteY0" fmla="*/ 0 h 3601616"/>
                    <a:gd name="connsiteX1" fmla="*/ 1716833 w 3471828"/>
                    <a:gd name="connsiteY1" fmla="*/ 279918 h 3601616"/>
                    <a:gd name="connsiteX2" fmla="*/ 2034073 w 3471828"/>
                    <a:gd name="connsiteY2" fmla="*/ 1306286 h 3601616"/>
                    <a:gd name="connsiteX3" fmla="*/ 3191071 w 3471828"/>
                    <a:gd name="connsiteY3" fmla="*/ 1418253 h 3601616"/>
                    <a:gd name="connsiteX4" fmla="*/ 2332653 w 3471828"/>
                    <a:gd name="connsiteY4" fmla="*/ 2164702 h 3601616"/>
                    <a:gd name="connsiteX5" fmla="*/ 3433665 w 3471828"/>
                    <a:gd name="connsiteY5" fmla="*/ 3601616 h 3601616"/>
                    <a:gd name="connsiteX6" fmla="*/ 1698172 w 3471828"/>
                    <a:gd name="connsiteY6" fmla="*/ 2537926 h 3601616"/>
                    <a:gd name="connsiteX7" fmla="*/ 783771 w 3471828"/>
                    <a:gd name="connsiteY7" fmla="*/ 3209731 h 3601616"/>
                    <a:gd name="connsiteX8" fmla="*/ 1138334 w 3471828"/>
                    <a:gd name="connsiteY8" fmla="*/ 2164701 h 3601616"/>
                    <a:gd name="connsiteX9" fmla="*/ 0 w 3471828"/>
                    <a:gd name="connsiteY9" fmla="*/ 1436914 h 3601616"/>
                    <a:gd name="connsiteX10" fmla="*/ 18661 w 3471828"/>
                    <a:gd name="connsiteY10" fmla="*/ 0 h 3601616"/>
                    <a:gd name="connsiteX0" fmla="*/ 1362269 w 3471828"/>
                    <a:gd name="connsiteY0" fmla="*/ 1194318 h 3321698"/>
                    <a:gd name="connsiteX1" fmla="*/ 1716833 w 3471828"/>
                    <a:gd name="connsiteY1" fmla="*/ 0 h 3321698"/>
                    <a:gd name="connsiteX2" fmla="*/ 2034073 w 3471828"/>
                    <a:gd name="connsiteY2" fmla="*/ 1026368 h 3321698"/>
                    <a:gd name="connsiteX3" fmla="*/ 3191071 w 3471828"/>
                    <a:gd name="connsiteY3" fmla="*/ 1138335 h 3321698"/>
                    <a:gd name="connsiteX4" fmla="*/ 2332653 w 3471828"/>
                    <a:gd name="connsiteY4" fmla="*/ 1884784 h 3321698"/>
                    <a:gd name="connsiteX5" fmla="*/ 3433665 w 3471828"/>
                    <a:gd name="connsiteY5" fmla="*/ 3321698 h 3321698"/>
                    <a:gd name="connsiteX6" fmla="*/ 1698172 w 3471828"/>
                    <a:gd name="connsiteY6" fmla="*/ 2258008 h 3321698"/>
                    <a:gd name="connsiteX7" fmla="*/ 783771 w 3471828"/>
                    <a:gd name="connsiteY7" fmla="*/ 2929813 h 3321698"/>
                    <a:gd name="connsiteX8" fmla="*/ 1138334 w 3471828"/>
                    <a:gd name="connsiteY8" fmla="*/ 1884783 h 3321698"/>
                    <a:gd name="connsiteX9" fmla="*/ 0 w 3471828"/>
                    <a:gd name="connsiteY9" fmla="*/ 1156996 h 3321698"/>
                    <a:gd name="connsiteX10" fmla="*/ 1362269 w 3471828"/>
                    <a:gd name="connsiteY10" fmla="*/ 1194318 h 3321698"/>
                    <a:gd name="connsiteX0" fmla="*/ 1138334 w 3247893"/>
                    <a:gd name="connsiteY0" fmla="*/ 1194318 h 3321698"/>
                    <a:gd name="connsiteX1" fmla="*/ 1492898 w 3247893"/>
                    <a:gd name="connsiteY1" fmla="*/ 0 h 3321698"/>
                    <a:gd name="connsiteX2" fmla="*/ 1810138 w 3247893"/>
                    <a:gd name="connsiteY2" fmla="*/ 1026368 h 3321698"/>
                    <a:gd name="connsiteX3" fmla="*/ 2967136 w 3247893"/>
                    <a:gd name="connsiteY3" fmla="*/ 1138335 h 3321698"/>
                    <a:gd name="connsiteX4" fmla="*/ 2108718 w 3247893"/>
                    <a:gd name="connsiteY4" fmla="*/ 1884784 h 3321698"/>
                    <a:gd name="connsiteX5" fmla="*/ 3209730 w 3247893"/>
                    <a:gd name="connsiteY5" fmla="*/ 3321698 h 3321698"/>
                    <a:gd name="connsiteX6" fmla="*/ 1474237 w 3247893"/>
                    <a:gd name="connsiteY6" fmla="*/ 2258008 h 3321698"/>
                    <a:gd name="connsiteX7" fmla="*/ 559836 w 3247893"/>
                    <a:gd name="connsiteY7" fmla="*/ 2929813 h 3321698"/>
                    <a:gd name="connsiteX8" fmla="*/ 914399 w 3247893"/>
                    <a:gd name="connsiteY8" fmla="*/ 1884783 h 3321698"/>
                    <a:gd name="connsiteX9" fmla="*/ 0 w 3247893"/>
                    <a:gd name="connsiteY9" fmla="*/ 1156996 h 3321698"/>
                    <a:gd name="connsiteX10" fmla="*/ 1138334 w 3247893"/>
                    <a:gd name="connsiteY10" fmla="*/ 1194318 h 3321698"/>
                    <a:gd name="connsiteX0" fmla="*/ 11383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383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10138 w 2967136"/>
                    <a:gd name="connsiteY2" fmla="*/ 1026368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38335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58669"/>
                    <a:gd name="connsiteY0" fmla="*/ 1194318 h 2985796"/>
                    <a:gd name="connsiteX1" fmla="*/ 1492898 w 2958669"/>
                    <a:gd name="connsiteY1" fmla="*/ 0 h 2985796"/>
                    <a:gd name="connsiteX2" fmla="*/ 1856704 w 2958669"/>
                    <a:gd name="connsiteY2" fmla="*/ 1183001 h 2985796"/>
                    <a:gd name="connsiteX3" fmla="*/ 2958669 w 2958669"/>
                    <a:gd name="connsiteY3" fmla="*/ 1197601 h 2985796"/>
                    <a:gd name="connsiteX4" fmla="*/ 2108718 w 2958669"/>
                    <a:gd name="connsiteY4" fmla="*/ 1884784 h 2985796"/>
                    <a:gd name="connsiteX5" fmla="*/ 2369975 w 2958669"/>
                    <a:gd name="connsiteY5" fmla="*/ 2985796 h 2985796"/>
                    <a:gd name="connsiteX6" fmla="*/ 1474237 w 2958669"/>
                    <a:gd name="connsiteY6" fmla="*/ 2258008 h 2985796"/>
                    <a:gd name="connsiteX7" fmla="*/ 559836 w 2958669"/>
                    <a:gd name="connsiteY7" fmla="*/ 2929813 h 2985796"/>
                    <a:gd name="connsiteX8" fmla="*/ 914399 w 2958669"/>
                    <a:gd name="connsiteY8" fmla="*/ 1884783 h 2985796"/>
                    <a:gd name="connsiteX9" fmla="*/ 0 w 2958669"/>
                    <a:gd name="connsiteY9" fmla="*/ 1156996 h 2985796"/>
                    <a:gd name="connsiteX10" fmla="*/ 1125634 w 2958669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108718 w 2967136"/>
                    <a:gd name="connsiteY4" fmla="*/ 1884784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85796"/>
                    <a:gd name="connsiteX1" fmla="*/ 1492898 w 2967136"/>
                    <a:gd name="connsiteY1" fmla="*/ 0 h 2985796"/>
                    <a:gd name="connsiteX2" fmla="*/ 1856704 w 2967136"/>
                    <a:gd name="connsiteY2" fmla="*/ 1183001 h 2985796"/>
                    <a:gd name="connsiteX3" fmla="*/ 2967136 w 2967136"/>
                    <a:gd name="connsiteY3" fmla="*/ 1193368 h 2985796"/>
                    <a:gd name="connsiteX4" fmla="*/ 2083318 w 2967136"/>
                    <a:gd name="connsiteY4" fmla="*/ 1855150 h 2985796"/>
                    <a:gd name="connsiteX5" fmla="*/ 2369975 w 2967136"/>
                    <a:gd name="connsiteY5" fmla="*/ 2985796 h 2985796"/>
                    <a:gd name="connsiteX6" fmla="*/ 1474237 w 2967136"/>
                    <a:gd name="connsiteY6" fmla="*/ 2258008 h 2985796"/>
                    <a:gd name="connsiteX7" fmla="*/ 559836 w 2967136"/>
                    <a:gd name="connsiteY7" fmla="*/ 2929813 h 2985796"/>
                    <a:gd name="connsiteX8" fmla="*/ 914399 w 2967136"/>
                    <a:gd name="connsiteY8" fmla="*/ 1884783 h 2985796"/>
                    <a:gd name="connsiteX9" fmla="*/ 0 w 2967136"/>
                    <a:gd name="connsiteY9" fmla="*/ 1156996 h 2985796"/>
                    <a:gd name="connsiteX10" fmla="*/ 1125634 w 2967136"/>
                    <a:gd name="connsiteY10" fmla="*/ 1194318 h 2985796"/>
                    <a:gd name="connsiteX0" fmla="*/ 1125634 w 2967136"/>
                    <a:gd name="connsiteY0" fmla="*/ 1194318 h 2977330"/>
                    <a:gd name="connsiteX1" fmla="*/ 1492898 w 2967136"/>
                    <a:gd name="connsiteY1" fmla="*/ 0 h 2977330"/>
                    <a:gd name="connsiteX2" fmla="*/ 1856704 w 2967136"/>
                    <a:gd name="connsiteY2" fmla="*/ 1183001 h 2977330"/>
                    <a:gd name="connsiteX3" fmla="*/ 2967136 w 2967136"/>
                    <a:gd name="connsiteY3" fmla="*/ 1193368 h 2977330"/>
                    <a:gd name="connsiteX4" fmla="*/ 2083318 w 2967136"/>
                    <a:gd name="connsiteY4" fmla="*/ 1855150 h 2977330"/>
                    <a:gd name="connsiteX5" fmla="*/ 2433475 w 2967136"/>
                    <a:gd name="connsiteY5" fmla="*/ 2977330 h 2977330"/>
                    <a:gd name="connsiteX6" fmla="*/ 1474237 w 2967136"/>
                    <a:gd name="connsiteY6" fmla="*/ 2258008 h 2977330"/>
                    <a:gd name="connsiteX7" fmla="*/ 559836 w 2967136"/>
                    <a:gd name="connsiteY7" fmla="*/ 2929813 h 2977330"/>
                    <a:gd name="connsiteX8" fmla="*/ 914399 w 2967136"/>
                    <a:gd name="connsiteY8" fmla="*/ 1884783 h 2977330"/>
                    <a:gd name="connsiteX9" fmla="*/ 0 w 2967136"/>
                    <a:gd name="connsiteY9" fmla="*/ 1156996 h 2977330"/>
                    <a:gd name="connsiteX10" fmla="*/ 1125634 w 2967136"/>
                    <a:gd name="connsiteY10" fmla="*/ 1194318 h 2977330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14399 w 2967136"/>
                    <a:gd name="connsiteY8" fmla="*/ 18847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5634 w 2967136"/>
                    <a:gd name="connsiteY0" fmla="*/ 1194318 h 2980613"/>
                    <a:gd name="connsiteX1" fmla="*/ 1492898 w 2967136"/>
                    <a:gd name="connsiteY1" fmla="*/ 0 h 2980613"/>
                    <a:gd name="connsiteX2" fmla="*/ 1856704 w 2967136"/>
                    <a:gd name="connsiteY2" fmla="*/ 1183001 h 2980613"/>
                    <a:gd name="connsiteX3" fmla="*/ 2967136 w 2967136"/>
                    <a:gd name="connsiteY3" fmla="*/ 1193368 h 2980613"/>
                    <a:gd name="connsiteX4" fmla="*/ 2083318 w 2967136"/>
                    <a:gd name="connsiteY4" fmla="*/ 1855150 h 2980613"/>
                    <a:gd name="connsiteX5" fmla="*/ 2433475 w 2967136"/>
                    <a:gd name="connsiteY5" fmla="*/ 2977330 h 2980613"/>
                    <a:gd name="connsiteX6" fmla="*/ 1474237 w 2967136"/>
                    <a:gd name="connsiteY6" fmla="*/ 2258008 h 2980613"/>
                    <a:gd name="connsiteX7" fmla="*/ 564070 w 2967136"/>
                    <a:gd name="connsiteY7" fmla="*/ 2980613 h 2980613"/>
                    <a:gd name="connsiteX8" fmla="*/ 922865 w 2967136"/>
                    <a:gd name="connsiteY8" fmla="*/ 1859383 h 2980613"/>
                    <a:gd name="connsiteX9" fmla="*/ 0 w 2967136"/>
                    <a:gd name="connsiteY9" fmla="*/ 1156996 h 2980613"/>
                    <a:gd name="connsiteX10" fmla="*/ 1125634 w 2967136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87551 w 2971369"/>
                    <a:gd name="connsiteY4" fmla="*/ 1855150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78470 w 2971369"/>
                    <a:gd name="connsiteY6" fmla="*/ 22580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  <a:gd name="connsiteX0" fmla="*/ 1129867 w 2971369"/>
                    <a:gd name="connsiteY0" fmla="*/ 1194318 h 2980613"/>
                    <a:gd name="connsiteX1" fmla="*/ 1497131 w 2971369"/>
                    <a:gd name="connsiteY1" fmla="*/ 0 h 2980613"/>
                    <a:gd name="connsiteX2" fmla="*/ 1860937 w 2971369"/>
                    <a:gd name="connsiteY2" fmla="*/ 1183001 h 2980613"/>
                    <a:gd name="connsiteX3" fmla="*/ 2971369 w 2971369"/>
                    <a:gd name="connsiteY3" fmla="*/ 1193368 h 2980613"/>
                    <a:gd name="connsiteX4" fmla="*/ 2070617 w 2971369"/>
                    <a:gd name="connsiteY4" fmla="*/ 1850917 h 2980613"/>
                    <a:gd name="connsiteX5" fmla="*/ 2437708 w 2971369"/>
                    <a:gd name="connsiteY5" fmla="*/ 2977330 h 2980613"/>
                    <a:gd name="connsiteX6" fmla="*/ 1491170 w 2971369"/>
                    <a:gd name="connsiteY6" fmla="*/ 2283408 h 2980613"/>
                    <a:gd name="connsiteX7" fmla="*/ 568303 w 2971369"/>
                    <a:gd name="connsiteY7" fmla="*/ 2980613 h 2980613"/>
                    <a:gd name="connsiteX8" fmla="*/ 927098 w 2971369"/>
                    <a:gd name="connsiteY8" fmla="*/ 1859383 h 2980613"/>
                    <a:gd name="connsiteX9" fmla="*/ 0 w 2971369"/>
                    <a:gd name="connsiteY9" fmla="*/ 1178162 h 2980613"/>
                    <a:gd name="connsiteX10" fmla="*/ 1129867 w 2971369"/>
                    <a:gd name="connsiteY10" fmla="*/ 1194318 h 2980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71369" h="2980613">
                      <a:moveTo>
                        <a:pt x="1129867" y="1194318"/>
                      </a:moveTo>
                      <a:lnTo>
                        <a:pt x="1497131" y="0"/>
                      </a:lnTo>
                      <a:lnTo>
                        <a:pt x="1860937" y="1183001"/>
                      </a:lnTo>
                      <a:lnTo>
                        <a:pt x="2971369" y="1193368"/>
                      </a:lnTo>
                      <a:lnTo>
                        <a:pt x="2070617" y="1850917"/>
                      </a:lnTo>
                      <a:lnTo>
                        <a:pt x="2437708" y="2977330"/>
                      </a:lnTo>
                      <a:lnTo>
                        <a:pt x="1491170" y="2283408"/>
                      </a:lnTo>
                      <a:lnTo>
                        <a:pt x="568303" y="2980613"/>
                      </a:lnTo>
                      <a:lnTo>
                        <a:pt x="927098" y="1859383"/>
                      </a:lnTo>
                      <a:lnTo>
                        <a:pt x="0" y="1178162"/>
                      </a:lnTo>
                      <a:lnTo>
                        <a:pt x="1129867" y="11943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8381D579-91B1-134E-BA38-48ED450B17F7}"/>
                    </a:ext>
                  </a:extLst>
                </p:cNvPr>
                <p:cNvSpPr/>
                <p:nvPr/>
              </p:nvSpPr>
              <p:spPr>
                <a:xfrm>
                  <a:off x="8322008" y="2534736"/>
                  <a:ext cx="526032" cy="19043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6" name="Grupo 29">
                <a:extLst>
                  <a:ext uri="{FF2B5EF4-FFF2-40B4-BE49-F238E27FC236}">
                    <a16:creationId xmlns:a16="http://schemas.microsoft.com/office/drawing/2014/main" id="{CA420499-5D1F-294A-9427-0BCAF858D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207" y="783774"/>
                <a:ext cx="2183801" cy="4867477"/>
                <a:chOff x="8693535" y="1334418"/>
                <a:chExt cx="1927895" cy="4502727"/>
              </a:xfrm>
            </p:grpSpPr>
            <p:sp>
              <p:nvSpPr>
                <p:cNvPr id="18" name="Rectángulo 8">
                  <a:extLst>
                    <a:ext uri="{FF2B5EF4-FFF2-40B4-BE49-F238E27FC236}">
                      <a16:creationId xmlns:a16="http://schemas.microsoft.com/office/drawing/2014/main" id="{2C4FF016-EBF3-FC47-9101-9047C22418D6}"/>
                    </a:ext>
                  </a:extLst>
                </p:cNvPr>
                <p:cNvSpPr/>
                <p:nvPr/>
              </p:nvSpPr>
              <p:spPr>
                <a:xfrm>
                  <a:off x="8694852" y="1332253"/>
                  <a:ext cx="1927712" cy="4504892"/>
                </a:xfrm>
                <a:custGeom>
                  <a:avLst/>
                  <a:gdLst>
                    <a:gd name="connsiteX0" fmla="*/ 0 w 1342657"/>
                    <a:gd name="connsiteY0" fmla="*/ 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0 w 1342657"/>
                    <a:gd name="connsiteY4" fmla="*/ 0 h 3230638"/>
                    <a:gd name="connsiteX0" fmla="*/ 189186 w 1342657"/>
                    <a:gd name="connsiteY0" fmla="*/ 141890 h 3230638"/>
                    <a:gd name="connsiteX1" fmla="*/ 1342657 w 1342657"/>
                    <a:gd name="connsiteY1" fmla="*/ 0 h 3230638"/>
                    <a:gd name="connsiteX2" fmla="*/ 1342657 w 1342657"/>
                    <a:gd name="connsiteY2" fmla="*/ 3230638 h 3230638"/>
                    <a:gd name="connsiteX3" fmla="*/ 0 w 1342657"/>
                    <a:gd name="connsiteY3" fmla="*/ 3230638 h 3230638"/>
                    <a:gd name="connsiteX4" fmla="*/ 189186 w 1342657"/>
                    <a:gd name="connsiteY4" fmla="*/ 141890 h 3230638"/>
                    <a:gd name="connsiteX0" fmla="*/ 189186 w 1342657"/>
                    <a:gd name="connsiteY0" fmla="*/ 0 h 3088748"/>
                    <a:gd name="connsiteX1" fmla="*/ 785609 w 1342657"/>
                    <a:gd name="connsiteY1" fmla="*/ 0 h 3088748"/>
                    <a:gd name="connsiteX2" fmla="*/ 1342657 w 1342657"/>
                    <a:gd name="connsiteY2" fmla="*/ 3088748 h 3088748"/>
                    <a:gd name="connsiteX3" fmla="*/ 0 w 1342657"/>
                    <a:gd name="connsiteY3" fmla="*/ 3088748 h 3088748"/>
                    <a:gd name="connsiteX4" fmla="*/ 189186 w 1342657"/>
                    <a:gd name="connsiteY4" fmla="*/ 0 h 3088748"/>
                    <a:gd name="connsiteX0" fmla="*/ 189186 w 796119"/>
                    <a:gd name="connsiteY0" fmla="*/ 0 h 3088748"/>
                    <a:gd name="connsiteX1" fmla="*/ 785609 w 796119"/>
                    <a:gd name="connsiteY1" fmla="*/ 0 h 3088748"/>
                    <a:gd name="connsiteX2" fmla="*/ 796119 w 796119"/>
                    <a:gd name="connsiteY2" fmla="*/ 687134 h 3088748"/>
                    <a:gd name="connsiteX3" fmla="*/ 0 w 796119"/>
                    <a:gd name="connsiteY3" fmla="*/ 3088748 h 3088748"/>
                    <a:gd name="connsiteX4" fmla="*/ 189186 w 796119"/>
                    <a:gd name="connsiteY4" fmla="*/ 0 h 3088748"/>
                    <a:gd name="connsiteX0" fmla="*/ 0 w 606933"/>
                    <a:gd name="connsiteY0" fmla="*/ 0 h 687134"/>
                    <a:gd name="connsiteX1" fmla="*/ 596423 w 606933"/>
                    <a:gd name="connsiteY1" fmla="*/ 0 h 687134"/>
                    <a:gd name="connsiteX2" fmla="*/ 606933 w 606933"/>
                    <a:gd name="connsiteY2" fmla="*/ 687134 h 687134"/>
                    <a:gd name="connsiteX3" fmla="*/ 5255 w 606933"/>
                    <a:gd name="connsiteY3" fmla="*/ 681879 h 687134"/>
                    <a:gd name="connsiteX4" fmla="*/ 0 w 606933"/>
                    <a:gd name="connsiteY4" fmla="*/ 0 h 687134"/>
                    <a:gd name="connsiteX0" fmla="*/ 0 w 606933"/>
                    <a:gd name="connsiteY0" fmla="*/ 0 h 687134"/>
                    <a:gd name="connsiteX1" fmla="*/ 390716 w 606933"/>
                    <a:gd name="connsiteY1" fmla="*/ 381 h 687134"/>
                    <a:gd name="connsiteX2" fmla="*/ 596423 w 606933"/>
                    <a:gd name="connsiteY2" fmla="*/ 0 h 687134"/>
                    <a:gd name="connsiteX3" fmla="*/ 606933 w 606933"/>
                    <a:gd name="connsiteY3" fmla="*/ 687134 h 687134"/>
                    <a:gd name="connsiteX4" fmla="*/ 5255 w 606933"/>
                    <a:gd name="connsiteY4" fmla="*/ 681879 h 687134"/>
                    <a:gd name="connsiteX5" fmla="*/ 0 w 606933"/>
                    <a:gd name="connsiteY5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90716 w 606933"/>
                    <a:gd name="connsiteY2" fmla="*/ 381 h 687134"/>
                    <a:gd name="connsiteX3" fmla="*/ 596423 w 606933"/>
                    <a:gd name="connsiteY3" fmla="*/ 0 h 687134"/>
                    <a:gd name="connsiteX4" fmla="*/ 606933 w 606933"/>
                    <a:gd name="connsiteY4" fmla="*/ 687134 h 687134"/>
                    <a:gd name="connsiteX5" fmla="*/ 5255 w 606933"/>
                    <a:gd name="connsiteY5" fmla="*/ 681879 h 687134"/>
                    <a:gd name="connsiteX6" fmla="*/ 0 w 606933"/>
                    <a:gd name="connsiteY6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304991 w 606933"/>
                    <a:gd name="connsiteY2" fmla="*/ 3556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5255 w 606933"/>
                    <a:gd name="connsiteY6" fmla="*/ 681879 h 687134"/>
                    <a:gd name="connsiteX7" fmla="*/ 0 w 606933"/>
                    <a:gd name="connsiteY7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5255 w 606933"/>
                    <a:gd name="connsiteY7" fmla="*/ 681879 h 687134"/>
                    <a:gd name="connsiteX8" fmla="*/ 0 w 606933"/>
                    <a:gd name="connsiteY8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09741 w 606933"/>
                    <a:gd name="connsiteY7" fmla="*/ 683006 h 687134"/>
                    <a:gd name="connsiteX8" fmla="*/ 5255 w 606933"/>
                    <a:gd name="connsiteY8" fmla="*/ 681879 h 687134"/>
                    <a:gd name="connsiteX9" fmla="*/ 0 w 606933"/>
                    <a:gd name="connsiteY9" fmla="*/ 0 h 687134"/>
                    <a:gd name="connsiteX0" fmla="*/ 0 w 606933"/>
                    <a:gd name="connsiteY0" fmla="*/ 0 h 689356"/>
                    <a:gd name="connsiteX1" fmla="*/ 174816 w 606933"/>
                    <a:gd name="connsiteY1" fmla="*/ 3556 h 689356"/>
                    <a:gd name="connsiteX2" fmla="*/ 400241 w 606933"/>
                    <a:gd name="connsiteY2" fmla="*/ 336931 h 689356"/>
                    <a:gd name="connsiteX3" fmla="*/ 390716 w 606933"/>
                    <a:gd name="connsiteY3" fmla="*/ 381 h 689356"/>
                    <a:gd name="connsiteX4" fmla="*/ 596423 w 606933"/>
                    <a:gd name="connsiteY4" fmla="*/ 0 h 689356"/>
                    <a:gd name="connsiteX5" fmla="*/ 606933 w 606933"/>
                    <a:gd name="connsiteY5" fmla="*/ 687134 h 689356"/>
                    <a:gd name="connsiteX6" fmla="*/ 438341 w 606933"/>
                    <a:gd name="connsiteY6" fmla="*/ 686181 h 689356"/>
                    <a:gd name="connsiteX7" fmla="*/ 320866 w 606933"/>
                    <a:gd name="connsiteY7" fmla="*/ 689356 h 689356"/>
                    <a:gd name="connsiteX8" fmla="*/ 209741 w 606933"/>
                    <a:gd name="connsiteY8" fmla="*/ 683006 h 689356"/>
                    <a:gd name="connsiteX9" fmla="*/ 5255 w 606933"/>
                    <a:gd name="connsiteY9" fmla="*/ 681879 h 689356"/>
                    <a:gd name="connsiteX10" fmla="*/ 0 w 606933"/>
                    <a:gd name="connsiteY10" fmla="*/ 0 h 689356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6091 w 606933"/>
                    <a:gd name="connsiteY7" fmla="*/ 368681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96423 w 606933"/>
                    <a:gd name="connsiteY4" fmla="*/ 0 h 687134"/>
                    <a:gd name="connsiteX5" fmla="*/ 606933 w 606933"/>
                    <a:gd name="connsiteY5" fmla="*/ 687134 h 687134"/>
                    <a:gd name="connsiteX6" fmla="*/ 438341 w 606933"/>
                    <a:gd name="connsiteY6" fmla="*/ 686181 h 687134"/>
                    <a:gd name="connsiteX7" fmla="*/ 219266 w 606933"/>
                    <a:gd name="connsiteY7" fmla="*/ 371856 h 687134"/>
                    <a:gd name="connsiteX8" fmla="*/ 209741 w 606933"/>
                    <a:gd name="connsiteY8" fmla="*/ 683006 h 687134"/>
                    <a:gd name="connsiteX9" fmla="*/ 5255 w 606933"/>
                    <a:gd name="connsiteY9" fmla="*/ 681879 h 687134"/>
                    <a:gd name="connsiteX10" fmla="*/ 0 w 606933"/>
                    <a:gd name="connsiteY10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5255 w 606933"/>
                    <a:gd name="connsiteY10" fmla="*/ 681879 h 687134"/>
                    <a:gd name="connsiteX11" fmla="*/ 0 w 606933"/>
                    <a:gd name="connsiteY11" fmla="*/ 0 h 687134"/>
                    <a:gd name="connsiteX0" fmla="*/ 0 w 606933"/>
                    <a:gd name="connsiteY0" fmla="*/ 0 h 687134"/>
                    <a:gd name="connsiteX1" fmla="*/ 174816 w 606933"/>
                    <a:gd name="connsiteY1" fmla="*/ 3556 h 687134"/>
                    <a:gd name="connsiteX2" fmla="*/ 400241 w 606933"/>
                    <a:gd name="connsiteY2" fmla="*/ 336931 h 687134"/>
                    <a:gd name="connsiteX3" fmla="*/ 390716 w 606933"/>
                    <a:gd name="connsiteY3" fmla="*/ 381 h 687134"/>
                    <a:gd name="connsiteX4" fmla="*/ 508191 w 606933"/>
                    <a:gd name="connsiteY4" fmla="*/ 381 h 687134"/>
                    <a:gd name="connsiteX5" fmla="*/ 596423 w 606933"/>
                    <a:gd name="connsiteY5" fmla="*/ 0 h 687134"/>
                    <a:gd name="connsiteX6" fmla="*/ 606933 w 606933"/>
                    <a:gd name="connsiteY6" fmla="*/ 687134 h 687134"/>
                    <a:gd name="connsiteX7" fmla="*/ 438341 w 606933"/>
                    <a:gd name="connsiteY7" fmla="*/ 686181 h 687134"/>
                    <a:gd name="connsiteX8" fmla="*/ 219266 w 606933"/>
                    <a:gd name="connsiteY8" fmla="*/ 371856 h 687134"/>
                    <a:gd name="connsiteX9" fmla="*/ 209741 w 606933"/>
                    <a:gd name="connsiteY9" fmla="*/ 683006 h 687134"/>
                    <a:gd name="connsiteX10" fmla="*/ 130366 w 606933"/>
                    <a:gd name="connsiteY10" fmla="*/ 683006 h 687134"/>
                    <a:gd name="connsiteX11" fmla="*/ 5255 w 606933"/>
                    <a:gd name="connsiteY11" fmla="*/ 681879 h 687134"/>
                    <a:gd name="connsiteX12" fmla="*/ 0 w 606933"/>
                    <a:gd name="connsiteY12" fmla="*/ 0 h 687134"/>
                    <a:gd name="connsiteX0" fmla="*/ 0 w 606933"/>
                    <a:gd name="connsiteY0" fmla="*/ 0 h 870331"/>
                    <a:gd name="connsiteX1" fmla="*/ 174816 w 606933"/>
                    <a:gd name="connsiteY1" fmla="*/ 3556 h 870331"/>
                    <a:gd name="connsiteX2" fmla="*/ 400241 w 606933"/>
                    <a:gd name="connsiteY2" fmla="*/ 336931 h 870331"/>
                    <a:gd name="connsiteX3" fmla="*/ 390716 w 606933"/>
                    <a:gd name="connsiteY3" fmla="*/ 381 h 870331"/>
                    <a:gd name="connsiteX4" fmla="*/ 508191 w 606933"/>
                    <a:gd name="connsiteY4" fmla="*/ 381 h 870331"/>
                    <a:gd name="connsiteX5" fmla="*/ 596423 w 606933"/>
                    <a:gd name="connsiteY5" fmla="*/ 0 h 870331"/>
                    <a:gd name="connsiteX6" fmla="*/ 606933 w 606933"/>
                    <a:gd name="connsiteY6" fmla="*/ 687134 h 870331"/>
                    <a:gd name="connsiteX7" fmla="*/ 438341 w 606933"/>
                    <a:gd name="connsiteY7" fmla="*/ 686181 h 870331"/>
                    <a:gd name="connsiteX8" fmla="*/ 219266 w 606933"/>
                    <a:gd name="connsiteY8" fmla="*/ 371856 h 870331"/>
                    <a:gd name="connsiteX9" fmla="*/ 209741 w 606933"/>
                    <a:gd name="connsiteY9" fmla="*/ 683006 h 870331"/>
                    <a:gd name="connsiteX10" fmla="*/ 6541 w 606933"/>
                    <a:gd name="connsiteY10" fmla="*/ 870331 h 870331"/>
                    <a:gd name="connsiteX11" fmla="*/ 5255 w 606933"/>
                    <a:gd name="connsiteY11" fmla="*/ 681879 h 870331"/>
                    <a:gd name="connsiteX12" fmla="*/ 0 w 606933"/>
                    <a:gd name="connsiteY12" fmla="*/ 0 h 870331"/>
                    <a:gd name="connsiteX0" fmla="*/ 0 w 606933"/>
                    <a:gd name="connsiteY0" fmla="*/ 313944 h 1184275"/>
                    <a:gd name="connsiteX1" fmla="*/ 174816 w 606933"/>
                    <a:gd name="connsiteY1" fmla="*/ 317500 h 1184275"/>
                    <a:gd name="connsiteX2" fmla="*/ 400241 w 606933"/>
                    <a:gd name="connsiteY2" fmla="*/ 650875 h 1184275"/>
                    <a:gd name="connsiteX3" fmla="*/ 390716 w 606933"/>
                    <a:gd name="connsiteY3" fmla="*/ 314325 h 1184275"/>
                    <a:gd name="connsiteX4" fmla="*/ 581216 w 606933"/>
                    <a:gd name="connsiteY4" fmla="*/ 0 h 1184275"/>
                    <a:gd name="connsiteX5" fmla="*/ 596423 w 606933"/>
                    <a:gd name="connsiteY5" fmla="*/ 313944 h 1184275"/>
                    <a:gd name="connsiteX6" fmla="*/ 606933 w 606933"/>
                    <a:gd name="connsiteY6" fmla="*/ 1001078 h 1184275"/>
                    <a:gd name="connsiteX7" fmla="*/ 438341 w 606933"/>
                    <a:gd name="connsiteY7" fmla="*/ 1000125 h 1184275"/>
                    <a:gd name="connsiteX8" fmla="*/ 219266 w 606933"/>
                    <a:gd name="connsiteY8" fmla="*/ 685800 h 1184275"/>
                    <a:gd name="connsiteX9" fmla="*/ 209741 w 606933"/>
                    <a:gd name="connsiteY9" fmla="*/ 996950 h 1184275"/>
                    <a:gd name="connsiteX10" fmla="*/ 6541 w 606933"/>
                    <a:gd name="connsiteY10" fmla="*/ 1184275 h 1184275"/>
                    <a:gd name="connsiteX11" fmla="*/ 5255 w 606933"/>
                    <a:gd name="connsiteY11" fmla="*/ 995823 h 1184275"/>
                    <a:gd name="connsiteX12" fmla="*/ 0 w 606933"/>
                    <a:gd name="connsiteY12" fmla="*/ 313944 h 1184275"/>
                    <a:gd name="connsiteX0" fmla="*/ 0 w 609791"/>
                    <a:gd name="connsiteY0" fmla="*/ 345694 h 1216025"/>
                    <a:gd name="connsiteX1" fmla="*/ 174816 w 609791"/>
                    <a:gd name="connsiteY1" fmla="*/ 349250 h 1216025"/>
                    <a:gd name="connsiteX2" fmla="*/ 400241 w 609791"/>
                    <a:gd name="connsiteY2" fmla="*/ 682625 h 1216025"/>
                    <a:gd name="connsiteX3" fmla="*/ 390716 w 609791"/>
                    <a:gd name="connsiteY3" fmla="*/ 346075 h 1216025"/>
                    <a:gd name="connsiteX4" fmla="*/ 609791 w 609791"/>
                    <a:gd name="connsiteY4" fmla="*/ 0 h 1216025"/>
                    <a:gd name="connsiteX5" fmla="*/ 596423 w 609791"/>
                    <a:gd name="connsiteY5" fmla="*/ 345694 h 1216025"/>
                    <a:gd name="connsiteX6" fmla="*/ 606933 w 609791"/>
                    <a:gd name="connsiteY6" fmla="*/ 1032828 h 1216025"/>
                    <a:gd name="connsiteX7" fmla="*/ 438341 w 609791"/>
                    <a:gd name="connsiteY7" fmla="*/ 1031875 h 1216025"/>
                    <a:gd name="connsiteX8" fmla="*/ 219266 w 609791"/>
                    <a:gd name="connsiteY8" fmla="*/ 717550 h 1216025"/>
                    <a:gd name="connsiteX9" fmla="*/ 209741 w 609791"/>
                    <a:gd name="connsiteY9" fmla="*/ 1028700 h 1216025"/>
                    <a:gd name="connsiteX10" fmla="*/ 6541 w 609791"/>
                    <a:gd name="connsiteY10" fmla="*/ 1216025 h 1216025"/>
                    <a:gd name="connsiteX11" fmla="*/ 5255 w 609791"/>
                    <a:gd name="connsiteY11" fmla="*/ 1027573 h 1216025"/>
                    <a:gd name="connsiteX12" fmla="*/ 0 w 609791"/>
                    <a:gd name="connsiteY12" fmla="*/ 345694 h 1216025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400241 w 609791"/>
                    <a:gd name="connsiteY2" fmla="*/ 682625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219266 w 609791"/>
                    <a:gd name="connsiteY8" fmla="*/ 717550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09791"/>
                    <a:gd name="connsiteY0" fmla="*/ 345694 h 1346200"/>
                    <a:gd name="connsiteX1" fmla="*/ 174816 w 609791"/>
                    <a:gd name="connsiteY1" fmla="*/ 349250 h 1346200"/>
                    <a:gd name="connsiteX2" fmla="*/ 397841 w 609791"/>
                    <a:gd name="connsiteY2" fmla="*/ 768350 h 1346200"/>
                    <a:gd name="connsiteX3" fmla="*/ 390716 w 609791"/>
                    <a:gd name="connsiteY3" fmla="*/ 346075 h 1346200"/>
                    <a:gd name="connsiteX4" fmla="*/ 609791 w 609791"/>
                    <a:gd name="connsiteY4" fmla="*/ 0 h 1346200"/>
                    <a:gd name="connsiteX5" fmla="*/ 596423 w 609791"/>
                    <a:gd name="connsiteY5" fmla="*/ 345694 h 1346200"/>
                    <a:gd name="connsiteX6" fmla="*/ 606933 w 609791"/>
                    <a:gd name="connsiteY6" fmla="*/ 1032828 h 1346200"/>
                    <a:gd name="connsiteX7" fmla="*/ 438341 w 609791"/>
                    <a:gd name="connsiteY7" fmla="*/ 1031875 h 1346200"/>
                    <a:gd name="connsiteX8" fmla="*/ 197664 w 609791"/>
                    <a:gd name="connsiteY8" fmla="*/ 619125 h 1346200"/>
                    <a:gd name="connsiteX9" fmla="*/ 209741 w 609791"/>
                    <a:gd name="connsiteY9" fmla="*/ 1028700 h 1346200"/>
                    <a:gd name="connsiteX10" fmla="*/ 9716 w 609791"/>
                    <a:gd name="connsiteY10" fmla="*/ 1346200 h 1346200"/>
                    <a:gd name="connsiteX11" fmla="*/ 5255 w 609791"/>
                    <a:gd name="connsiteY11" fmla="*/ 1027573 h 1346200"/>
                    <a:gd name="connsiteX12" fmla="*/ 0 w 609791"/>
                    <a:gd name="connsiteY12" fmla="*/ 345694 h 1346200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438275"/>
                    <a:gd name="connsiteX1" fmla="*/ 174816 w 626592"/>
                    <a:gd name="connsiteY1" fmla="*/ 441325 h 1438275"/>
                    <a:gd name="connsiteX2" fmla="*/ 397841 w 626592"/>
                    <a:gd name="connsiteY2" fmla="*/ 860425 h 1438275"/>
                    <a:gd name="connsiteX3" fmla="*/ 390716 w 626592"/>
                    <a:gd name="connsiteY3" fmla="*/ 438150 h 1438275"/>
                    <a:gd name="connsiteX4" fmla="*/ 626592 w 626592"/>
                    <a:gd name="connsiteY4" fmla="*/ 0 h 1438275"/>
                    <a:gd name="connsiteX5" fmla="*/ 596423 w 626592"/>
                    <a:gd name="connsiteY5" fmla="*/ 437769 h 1438275"/>
                    <a:gd name="connsiteX6" fmla="*/ 606933 w 626592"/>
                    <a:gd name="connsiteY6" fmla="*/ 1124903 h 1438275"/>
                    <a:gd name="connsiteX7" fmla="*/ 438341 w 626592"/>
                    <a:gd name="connsiteY7" fmla="*/ 1123950 h 1438275"/>
                    <a:gd name="connsiteX8" fmla="*/ 197664 w 626592"/>
                    <a:gd name="connsiteY8" fmla="*/ 711200 h 1438275"/>
                    <a:gd name="connsiteX9" fmla="*/ 209741 w 626592"/>
                    <a:gd name="connsiteY9" fmla="*/ 1120775 h 1438275"/>
                    <a:gd name="connsiteX10" fmla="*/ 9716 w 626592"/>
                    <a:gd name="connsiteY10" fmla="*/ 1438275 h 1438275"/>
                    <a:gd name="connsiteX11" fmla="*/ 5255 w 626592"/>
                    <a:gd name="connsiteY11" fmla="*/ 1119648 h 1438275"/>
                    <a:gd name="connsiteX12" fmla="*/ 0 w 626592"/>
                    <a:gd name="connsiteY12" fmla="*/ 437769 h 1438275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26592"/>
                    <a:gd name="connsiteY0" fmla="*/ 437769 h 1543050"/>
                    <a:gd name="connsiteX1" fmla="*/ 174816 w 626592"/>
                    <a:gd name="connsiteY1" fmla="*/ 441325 h 1543050"/>
                    <a:gd name="connsiteX2" fmla="*/ 397841 w 626592"/>
                    <a:gd name="connsiteY2" fmla="*/ 860425 h 1543050"/>
                    <a:gd name="connsiteX3" fmla="*/ 390716 w 626592"/>
                    <a:gd name="connsiteY3" fmla="*/ 438150 h 1543050"/>
                    <a:gd name="connsiteX4" fmla="*/ 626592 w 626592"/>
                    <a:gd name="connsiteY4" fmla="*/ 0 h 1543050"/>
                    <a:gd name="connsiteX5" fmla="*/ 596423 w 626592"/>
                    <a:gd name="connsiteY5" fmla="*/ 437769 h 1543050"/>
                    <a:gd name="connsiteX6" fmla="*/ 606933 w 626592"/>
                    <a:gd name="connsiteY6" fmla="*/ 1124903 h 1543050"/>
                    <a:gd name="connsiteX7" fmla="*/ 438341 w 626592"/>
                    <a:gd name="connsiteY7" fmla="*/ 1123950 h 1543050"/>
                    <a:gd name="connsiteX8" fmla="*/ 197664 w 626592"/>
                    <a:gd name="connsiteY8" fmla="*/ 711200 h 1543050"/>
                    <a:gd name="connsiteX9" fmla="*/ 209741 w 626592"/>
                    <a:gd name="connsiteY9" fmla="*/ 1120775 h 1543050"/>
                    <a:gd name="connsiteX10" fmla="*/ 115 w 626592"/>
                    <a:gd name="connsiteY10" fmla="*/ 1543050 h 1543050"/>
                    <a:gd name="connsiteX11" fmla="*/ 5255 w 626592"/>
                    <a:gd name="connsiteY11" fmla="*/ 1119648 h 1543050"/>
                    <a:gd name="connsiteX12" fmla="*/ 0 w 626592"/>
                    <a:gd name="connsiteY12" fmla="*/ 437769 h 1543050"/>
                    <a:gd name="connsiteX0" fmla="*/ 0 w 647661"/>
                    <a:gd name="connsiteY0" fmla="*/ 474625 h 1579906"/>
                    <a:gd name="connsiteX1" fmla="*/ 174816 w 647661"/>
                    <a:gd name="connsiteY1" fmla="*/ 478181 h 1579906"/>
                    <a:gd name="connsiteX2" fmla="*/ 397841 w 647661"/>
                    <a:gd name="connsiteY2" fmla="*/ 897281 h 1579906"/>
                    <a:gd name="connsiteX3" fmla="*/ 390716 w 647661"/>
                    <a:gd name="connsiteY3" fmla="*/ 475006 h 1579906"/>
                    <a:gd name="connsiteX4" fmla="*/ 647661 w 647661"/>
                    <a:gd name="connsiteY4" fmla="*/ 0 h 1579906"/>
                    <a:gd name="connsiteX5" fmla="*/ 596423 w 647661"/>
                    <a:gd name="connsiteY5" fmla="*/ 474625 h 1579906"/>
                    <a:gd name="connsiteX6" fmla="*/ 606933 w 647661"/>
                    <a:gd name="connsiteY6" fmla="*/ 1161759 h 1579906"/>
                    <a:gd name="connsiteX7" fmla="*/ 438341 w 647661"/>
                    <a:gd name="connsiteY7" fmla="*/ 1160806 h 1579906"/>
                    <a:gd name="connsiteX8" fmla="*/ 197664 w 647661"/>
                    <a:gd name="connsiteY8" fmla="*/ 748056 h 1579906"/>
                    <a:gd name="connsiteX9" fmla="*/ 209741 w 647661"/>
                    <a:gd name="connsiteY9" fmla="*/ 1157631 h 1579906"/>
                    <a:gd name="connsiteX10" fmla="*/ 115 w 647661"/>
                    <a:gd name="connsiteY10" fmla="*/ 1579906 h 1579906"/>
                    <a:gd name="connsiteX11" fmla="*/ 5255 w 647661"/>
                    <a:gd name="connsiteY11" fmla="*/ 1156504 h 1579906"/>
                    <a:gd name="connsiteX12" fmla="*/ 0 w 647661"/>
                    <a:gd name="connsiteY12" fmla="*/ 474625 h 1579906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4 w 710755"/>
                    <a:gd name="connsiteY0" fmla="*/ 474625 h 1678188"/>
                    <a:gd name="connsiteX1" fmla="*/ 237910 w 710755"/>
                    <a:gd name="connsiteY1" fmla="*/ 478181 h 1678188"/>
                    <a:gd name="connsiteX2" fmla="*/ 460935 w 710755"/>
                    <a:gd name="connsiteY2" fmla="*/ 897281 h 1678188"/>
                    <a:gd name="connsiteX3" fmla="*/ 453810 w 710755"/>
                    <a:gd name="connsiteY3" fmla="*/ 475006 h 1678188"/>
                    <a:gd name="connsiteX4" fmla="*/ 710755 w 710755"/>
                    <a:gd name="connsiteY4" fmla="*/ 0 h 1678188"/>
                    <a:gd name="connsiteX5" fmla="*/ 659517 w 710755"/>
                    <a:gd name="connsiteY5" fmla="*/ 474625 h 1678188"/>
                    <a:gd name="connsiteX6" fmla="*/ 670027 w 710755"/>
                    <a:gd name="connsiteY6" fmla="*/ 1161759 h 1678188"/>
                    <a:gd name="connsiteX7" fmla="*/ 501435 w 710755"/>
                    <a:gd name="connsiteY7" fmla="*/ 1160806 h 1678188"/>
                    <a:gd name="connsiteX8" fmla="*/ 260758 w 710755"/>
                    <a:gd name="connsiteY8" fmla="*/ 748056 h 1678188"/>
                    <a:gd name="connsiteX9" fmla="*/ 272835 w 710755"/>
                    <a:gd name="connsiteY9" fmla="*/ 1157631 h 1678188"/>
                    <a:gd name="connsiteX10" fmla="*/ 1 w 710755"/>
                    <a:gd name="connsiteY10" fmla="*/ 1678188 h 1678188"/>
                    <a:gd name="connsiteX11" fmla="*/ 68349 w 710755"/>
                    <a:gd name="connsiteY11" fmla="*/ 1156504 h 1678188"/>
                    <a:gd name="connsiteX12" fmla="*/ 63094 w 710755"/>
                    <a:gd name="connsiteY12" fmla="*/ 474625 h 1678188"/>
                    <a:gd name="connsiteX0" fmla="*/ 63095 w 710756"/>
                    <a:gd name="connsiteY0" fmla="*/ 474625 h 1678188"/>
                    <a:gd name="connsiteX1" fmla="*/ 237911 w 710756"/>
                    <a:gd name="connsiteY1" fmla="*/ 478181 h 1678188"/>
                    <a:gd name="connsiteX2" fmla="*/ 460936 w 710756"/>
                    <a:gd name="connsiteY2" fmla="*/ 897281 h 1678188"/>
                    <a:gd name="connsiteX3" fmla="*/ 453811 w 710756"/>
                    <a:gd name="connsiteY3" fmla="*/ 475006 h 1678188"/>
                    <a:gd name="connsiteX4" fmla="*/ 710756 w 710756"/>
                    <a:gd name="connsiteY4" fmla="*/ 0 h 1678188"/>
                    <a:gd name="connsiteX5" fmla="*/ 659518 w 710756"/>
                    <a:gd name="connsiteY5" fmla="*/ 474625 h 1678188"/>
                    <a:gd name="connsiteX6" fmla="*/ 670028 w 710756"/>
                    <a:gd name="connsiteY6" fmla="*/ 1161759 h 1678188"/>
                    <a:gd name="connsiteX7" fmla="*/ 501436 w 710756"/>
                    <a:gd name="connsiteY7" fmla="*/ 1160806 h 1678188"/>
                    <a:gd name="connsiteX8" fmla="*/ 260759 w 710756"/>
                    <a:gd name="connsiteY8" fmla="*/ 748056 h 1678188"/>
                    <a:gd name="connsiteX9" fmla="*/ 272836 w 710756"/>
                    <a:gd name="connsiteY9" fmla="*/ 1157631 h 1678188"/>
                    <a:gd name="connsiteX10" fmla="*/ 2 w 710756"/>
                    <a:gd name="connsiteY10" fmla="*/ 1678188 h 1678188"/>
                    <a:gd name="connsiteX11" fmla="*/ 68350 w 710756"/>
                    <a:gd name="connsiteY11" fmla="*/ 1156504 h 1678188"/>
                    <a:gd name="connsiteX12" fmla="*/ 63095 w 710756"/>
                    <a:gd name="connsiteY12" fmla="*/ 474625 h 1678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0756" h="1678188">
                      <a:moveTo>
                        <a:pt x="63095" y="474625"/>
                      </a:moveTo>
                      <a:lnTo>
                        <a:pt x="237911" y="478181"/>
                      </a:lnTo>
                      <a:lnTo>
                        <a:pt x="460936" y="897281"/>
                      </a:lnTo>
                      <a:lnTo>
                        <a:pt x="453811" y="475006"/>
                      </a:lnTo>
                      <a:cubicBezTo>
                        <a:pt x="460430" y="224181"/>
                        <a:pt x="665734" y="53975"/>
                        <a:pt x="710756" y="0"/>
                      </a:cubicBezTo>
                      <a:cubicBezTo>
                        <a:pt x="679631" y="145923"/>
                        <a:pt x="645572" y="309652"/>
                        <a:pt x="659518" y="474625"/>
                      </a:cubicBezTo>
                      <a:lnTo>
                        <a:pt x="670028" y="1161759"/>
                      </a:lnTo>
                      <a:lnTo>
                        <a:pt x="501436" y="1160806"/>
                      </a:lnTo>
                      <a:lnTo>
                        <a:pt x="260759" y="748056"/>
                      </a:lnTo>
                      <a:lnTo>
                        <a:pt x="272836" y="1157631"/>
                      </a:lnTo>
                      <a:cubicBezTo>
                        <a:pt x="243699" y="1434707"/>
                        <a:pt x="69877" y="1566005"/>
                        <a:pt x="2" y="1678188"/>
                      </a:cubicBezTo>
                      <a:cubicBezTo>
                        <a:pt x="-427" y="1615371"/>
                        <a:pt x="67378" y="1275849"/>
                        <a:pt x="68350" y="1156504"/>
                      </a:cubicBezTo>
                      <a:cubicBezTo>
                        <a:pt x="66598" y="929211"/>
                        <a:pt x="64847" y="701918"/>
                        <a:pt x="63095" y="4746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dirty="0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6F38B8FF-82FF-5343-BFFF-6D7162E9D7F3}"/>
                    </a:ext>
                  </a:extLst>
                </p:cNvPr>
                <p:cNvSpPr/>
                <p:nvPr/>
              </p:nvSpPr>
              <p:spPr>
                <a:xfrm>
                  <a:off x="9513572" y="3249720"/>
                  <a:ext cx="334931" cy="54289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sp>
            <p:nvSpPr>
              <p:cNvPr id="7" name="Rectángulo 14">
                <a:extLst>
                  <a:ext uri="{FF2B5EF4-FFF2-40B4-BE49-F238E27FC236}">
                    <a16:creationId xmlns:a16="http://schemas.microsoft.com/office/drawing/2014/main" id="{E5E8BB9F-9CAB-A646-8903-8B01078F7293}"/>
                  </a:ext>
                </a:extLst>
              </p:cNvPr>
              <p:cNvSpPr/>
              <p:nvPr/>
            </p:nvSpPr>
            <p:spPr>
              <a:xfrm>
                <a:off x="4456557" y="2086297"/>
                <a:ext cx="1391092" cy="2091522"/>
              </a:xfrm>
              <a:custGeom>
                <a:avLst/>
                <a:gdLst>
                  <a:gd name="connsiteX0" fmla="*/ 0 w 571096"/>
                  <a:gd name="connsiteY0" fmla="*/ 0 h 715706"/>
                  <a:gd name="connsiteX1" fmla="*/ 571096 w 571096"/>
                  <a:gd name="connsiteY1" fmla="*/ 0 h 715706"/>
                  <a:gd name="connsiteX2" fmla="*/ 571096 w 571096"/>
                  <a:gd name="connsiteY2" fmla="*/ 715706 h 715706"/>
                  <a:gd name="connsiteX3" fmla="*/ 0 w 571096"/>
                  <a:gd name="connsiteY3" fmla="*/ 715706 h 715706"/>
                  <a:gd name="connsiteX4" fmla="*/ 0 w 571096"/>
                  <a:gd name="connsiteY4" fmla="*/ 0 h 715706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71096 w 571096"/>
                  <a:gd name="connsiteY2" fmla="*/ 9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16621"/>
                  <a:gd name="connsiteX1" fmla="*/ 280333 w 571096"/>
                  <a:gd name="connsiteY1" fmla="*/ 0 h 716621"/>
                  <a:gd name="connsiteX2" fmla="*/ 536171 w 571096"/>
                  <a:gd name="connsiteY2" fmla="*/ 178715 h 716621"/>
                  <a:gd name="connsiteX3" fmla="*/ 571096 w 571096"/>
                  <a:gd name="connsiteY3" fmla="*/ 716621 h 716621"/>
                  <a:gd name="connsiteX4" fmla="*/ 0 w 571096"/>
                  <a:gd name="connsiteY4" fmla="*/ 716621 h 716621"/>
                  <a:gd name="connsiteX5" fmla="*/ 0 w 571096"/>
                  <a:gd name="connsiteY5" fmla="*/ 915 h 716621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536171 w 571096"/>
                  <a:gd name="connsiteY2" fmla="*/ 178715 h 720726"/>
                  <a:gd name="connsiteX3" fmla="*/ 571096 w 571096"/>
                  <a:gd name="connsiteY3" fmla="*/ 716621 h 720726"/>
                  <a:gd name="connsiteX4" fmla="*/ 286683 w 571096"/>
                  <a:gd name="connsiteY4" fmla="*/ 720726 h 720726"/>
                  <a:gd name="connsiteX5" fmla="*/ 0 w 571096"/>
                  <a:gd name="connsiteY5" fmla="*/ 716621 h 720726"/>
                  <a:gd name="connsiteX6" fmla="*/ 0 w 571096"/>
                  <a:gd name="connsiteY6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04158 w 571096"/>
                  <a:gd name="connsiteY2" fmla="*/ 88900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71096 w 571096"/>
                  <a:gd name="connsiteY4" fmla="*/ 716621 h 720726"/>
                  <a:gd name="connsiteX5" fmla="*/ 286683 w 571096"/>
                  <a:gd name="connsiteY5" fmla="*/ 720726 h 720726"/>
                  <a:gd name="connsiteX6" fmla="*/ 0 w 571096"/>
                  <a:gd name="connsiteY6" fmla="*/ 716621 h 720726"/>
                  <a:gd name="connsiteX7" fmla="*/ 0 w 571096"/>
                  <a:gd name="connsiteY7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53383 w 571096"/>
                  <a:gd name="connsiteY4" fmla="*/ 495300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0 w 571096"/>
                  <a:gd name="connsiteY0" fmla="*/ 915 h 720726"/>
                  <a:gd name="connsiteX1" fmla="*/ 280333 w 571096"/>
                  <a:gd name="connsiteY1" fmla="*/ 0 h 720726"/>
                  <a:gd name="connsiteX2" fmla="*/ 439083 w 571096"/>
                  <a:gd name="connsiteY2" fmla="*/ 34925 h 720726"/>
                  <a:gd name="connsiteX3" fmla="*/ 536171 w 571096"/>
                  <a:gd name="connsiteY3" fmla="*/ 178715 h 720726"/>
                  <a:gd name="connsiteX4" fmla="*/ 566083 w 571096"/>
                  <a:gd name="connsiteY4" fmla="*/ 498475 h 720726"/>
                  <a:gd name="connsiteX5" fmla="*/ 571096 w 571096"/>
                  <a:gd name="connsiteY5" fmla="*/ 716621 h 720726"/>
                  <a:gd name="connsiteX6" fmla="*/ 286683 w 571096"/>
                  <a:gd name="connsiteY6" fmla="*/ 720726 h 720726"/>
                  <a:gd name="connsiteX7" fmla="*/ 0 w 571096"/>
                  <a:gd name="connsiteY7" fmla="*/ 716621 h 720726"/>
                  <a:gd name="connsiteX8" fmla="*/ 0 w 571096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2242 w 573338"/>
                  <a:gd name="connsiteY7" fmla="*/ 716621 h 720726"/>
                  <a:gd name="connsiteX8" fmla="*/ 0 w 573338"/>
                  <a:gd name="connsiteY8" fmla="*/ 501650 h 720726"/>
                  <a:gd name="connsiteX9" fmla="*/ 2242 w 573338"/>
                  <a:gd name="connsiteY9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73338"/>
                  <a:gd name="connsiteY0" fmla="*/ 915 h 720726"/>
                  <a:gd name="connsiteX1" fmla="*/ 282575 w 573338"/>
                  <a:gd name="connsiteY1" fmla="*/ 0 h 720726"/>
                  <a:gd name="connsiteX2" fmla="*/ 441325 w 573338"/>
                  <a:gd name="connsiteY2" fmla="*/ 34925 h 720726"/>
                  <a:gd name="connsiteX3" fmla="*/ 538413 w 573338"/>
                  <a:gd name="connsiteY3" fmla="*/ 178715 h 720726"/>
                  <a:gd name="connsiteX4" fmla="*/ 568325 w 573338"/>
                  <a:gd name="connsiteY4" fmla="*/ 498475 h 720726"/>
                  <a:gd name="connsiteX5" fmla="*/ 573338 w 573338"/>
                  <a:gd name="connsiteY5" fmla="*/ 716621 h 720726"/>
                  <a:gd name="connsiteX6" fmla="*/ 288925 w 573338"/>
                  <a:gd name="connsiteY6" fmla="*/ 720726 h 720726"/>
                  <a:gd name="connsiteX7" fmla="*/ 0 w 573338"/>
                  <a:gd name="connsiteY7" fmla="*/ 501650 h 720726"/>
                  <a:gd name="connsiteX8" fmla="*/ 2242 w 573338"/>
                  <a:gd name="connsiteY8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38413 w 568325"/>
                  <a:gd name="connsiteY3" fmla="*/ 178715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242 w 568325"/>
                  <a:gd name="connsiteY0" fmla="*/ 915 h 720726"/>
                  <a:gd name="connsiteX1" fmla="*/ 282575 w 568325"/>
                  <a:gd name="connsiteY1" fmla="*/ 0 h 720726"/>
                  <a:gd name="connsiteX2" fmla="*/ 441325 w 568325"/>
                  <a:gd name="connsiteY2" fmla="*/ 34925 h 720726"/>
                  <a:gd name="connsiteX3" fmla="*/ 547938 w 568325"/>
                  <a:gd name="connsiteY3" fmla="*/ 175540 h 720726"/>
                  <a:gd name="connsiteX4" fmla="*/ 568325 w 568325"/>
                  <a:gd name="connsiteY4" fmla="*/ 498475 h 720726"/>
                  <a:gd name="connsiteX5" fmla="*/ 288925 w 568325"/>
                  <a:gd name="connsiteY5" fmla="*/ 720726 h 720726"/>
                  <a:gd name="connsiteX6" fmla="*/ 0 w 568325"/>
                  <a:gd name="connsiteY6" fmla="*/ 501650 h 720726"/>
                  <a:gd name="connsiteX7" fmla="*/ 2242 w 568325"/>
                  <a:gd name="connsiteY7" fmla="*/ 915 h 720726"/>
                  <a:gd name="connsiteX0" fmla="*/ 24822 w 590905"/>
                  <a:gd name="connsiteY0" fmla="*/ 915 h 720726"/>
                  <a:gd name="connsiteX1" fmla="*/ 305155 w 590905"/>
                  <a:gd name="connsiteY1" fmla="*/ 0 h 720726"/>
                  <a:gd name="connsiteX2" fmla="*/ 463905 w 590905"/>
                  <a:gd name="connsiteY2" fmla="*/ 34925 h 720726"/>
                  <a:gd name="connsiteX3" fmla="*/ 570518 w 590905"/>
                  <a:gd name="connsiteY3" fmla="*/ 175540 h 720726"/>
                  <a:gd name="connsiteX4" fmla="*/ 590905 w 590905"/>
                  <a:gd name="connsiteY4" fmla="*/ 498475 h 720726"/>
                  <a:gd name="connsiteX5" fmla="*/ 311505 w 590905"/>
                  <a:gd name="connsiteY5" fmla="*/ 720726 h 720726"/>
                  <a:gd name="connsiteX6" fmla="*/ 22580 w 590905"/>
                  <a:gd name="connsiteY6" fmla="*/ 501650 h 720726"/>
                  <a:gd name="connsiteX7" fmla="*/ 19406 w 590905"/>
                  <a:gd name="connsiteY7" fmla="*/ 196850 h 720726"/>
                  <a:gd name="connsiteX8" fmla="*/ 24822 w 590905"/>
                  <a:gd name="connsiteY8" fmla="*/ 915 h 720726"/>
                  <a:gd name="connsiteX0" fmla="*/ 17515 w 583598"/>
                  <a:gd name="connsiteY0" fmla="*/ 915 h 720726"/>
                  <a:gd name="connsiteX1" fmla="*/ 297848 w 583598"/>
                  <a:gd name="connsiteY1" fmla="*/ 0 h 720726"/>
                  <a:gd name="connsiteX2" fmla="*/ 456598 w 583598"/>
                  <a:gd name="connsiteY2" fmla="*/ 34925 h 720726"/>
                  <a:gd name="connsiteX3" fmla="*/ 563211 w 583598"/>
                  <a:gd name="connsiteY3" fmla="*/ 175540 h 720726"/>
                  <a:gd name="connsiteX4" fmla="*/ 583598 w 583598"/>
                  <a:gd name="connsiteY4" fmla="*/ 498475 h 720726"/>
                  <a:gd name="connsiteX5" fmla="*/ 304198 w 583598"/>
                  <a:gd name="connsiteY5" fmla="*/ 720726 h 720726"/>
                  <a:gd name="connsiteX6" fmla="*/ 15273 w 583598"/>
                  <a:gd name="connsiteY6" fmla="*/ 501650 h 720726"/>
                  <a:gd name="connsiteX7" fmla="*/ 50199 w 583598"/>
                  <a:gd name="connsiteY7" fmla="*/ 206375 h 720726"/>
                  <a:gd name="connsiteX8" fmla="*/ 17515 w 583598"/>
                  <a:gd name="connsiteY8" fmla="*/ 91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91373 w 591373"/>
                  <a:gd name="connsiteY4" fmla="*/ 498475 h 720726"/>
                  <a:gd name="connsiteX5" fmla="*/ 311973 w 591373"/>
                  <a:gd name="connsiteY5" fmla="*/ 720726 h 720726"/>
                  <a:gd name="connsiteX6" fmla="*/ 23048 w 591373"/>
                  <a:gd name="connsiteY6" fmla="*/ 501650 h 720726"/>
                  <a:gd name="connsiteX7" fmla="*/ 57974 w 591373"/>
                  <a:gd name="connsiteY7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572324 w 591373"/>
                  <a:gd name="connsiteY4" fmla="*/ 30480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591373 w 591373"/>
                  <a:gd name="connsiteY5" fmla="*/ 498475 h 720726"/>
                  <a:gd name="connsiteX6" fmla="*/ 311973 w 591373"/>
                  <a:gd name="connsiteY6" fmla="*/ 720726 h 720726"/>
                  <a:gd name="connsiteX7" fmla="*/ 23048 w 591373"/>
                  <a:gd name="connsiteY7" fmla="*/ 501650 h 720726"/>
                  <a:gd name="connsiteX8" fmla="*/ 57974 w 591373"/>
                  <a:gd name="connsiteY8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9774 w 591373"/>
                  <a:gd name="connsiteY5" fmla="*/ 352425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57974 w 591373"/>
                  <a:gd name="connsiteY0" fmla="*/ 206375 h 720726"/>
                  <a:gd name="connsiteX1" fmla="*/ 305623 w 591373"/>
                  <a:gd name="connsiteY1" fmla="*/ 0 h 720726"/>
                  <a:gd name="connsiteX2" fmla="*/ 464373 w 591373"/>
                  <a:gd name="connsiteY2" fmla="*/ 34925 h 720726"/>
                  <a:gd name="connsiteX3" fmla="*/ 570986 w 591373"/>
                  <a:gd name="connsiteY3" fmla="*/ 175540 h 720726"/>
                  <a:gd name="connsiteX4" fmla="*/ 407224 w 591373"/>
                  <a:gd name="connsiteY4" fmla="*/ 234950 h 720726"/>
                  <a:gd name="connsiteX5" fmla="*/ 480249 w 591373"/>
                  <a:gd name="connsiteY5" fmla="*/ 317500 h 720726"/>
                  <a:gd name="connsiteX6" fmla="*/ 591373 w 591373"/>
                  <a:gd name="connsiteY6" fmla="*/ 498475 h 720726"/>
                  <a:gd name="connsiteX7" fmla="*/ 311973 w 591373"/>
                  <a:gd name="connsiteY7" fmla="*/ 720726 h 720726"/>
                  <a:gd name="connsiteX8" fmla="*/ 23048 w 591373"/>
                  <a:gd name="connsiteY8" fmla="*/ 501650 h 720726"/>
                  <a:gd name="connsiteX9" fmla="*/ 57974 w 591373"/>
                  <a:gd name="connsiteY9" fmla="*/ 206375 h 720726"/>
                  <a:gd name="connsiteX0" fmla="*/ 71408 w 604807"/>
                  <a:gd name="connsiteY0" fmla="*/ 206375 h 720726"/>
                  <a:gd name="connsiteX1" fmla="*/ 319057 w 604807"/>
                  <a:gd name="connsiteY1" fmla="*/ 0 h 720726"/>
                  <a:gd name="connsiteX2" fmla="*/ 477807 w 604807"/>
                  <a:gd name="connsiteY2" fmla="*/ 34925 h 720726"/>
                  <a:gd name="connsiteX3" fmla="*/ 584420 w 604807"/>
                  <a:gd name="connsiteY3" fmla="*/ 175540 h 720726"/>
                  <a:gd name="connsiteX4" fmla="*/ 420658 w 604807"/>
                  <a:gd name="connsiteY4" fmla="*/ 234950 h 720726"/>
                  <a:gd name="connsiteX5" fmla="*/ 493683 w 604807"/>
                  <a:gd name="connsiteY5" fmla="*/ 317500 h 720726"/>
                  <a:gd name="connsiteX6" fmla="*/ 604807 w 604807"/>
                  <a:gd name="connsiteY6" fmla="*/ 498475 h 720726"/>
                  <a:gd name="connsiteX7" fmla="*/ 325407 w 604807"/>
                  <a:gd name="connsiteY7" fmla="*/ 720726 h 720726"/>
                  <a:gd name="connsiteX8" fmla="*/ 36482 w 604807"/>
                  <a:gd name="connsiteY8" fmla="*/ 501650 h 720726"/>
                  <a:gd name="connsiteX9" fmla="*/ 7908 w 604807"/>
                  <a:gd name="connsiteY9" fmla="*/ 400050 h 720726"/>
                  <a:gd name="connsiteX10" fmla="*/ 71408 w 604807"/>
                  <a:gd name="connsiteY10" fmla="*/ 206375 h 720726"/>
                  <a:gd name="connsiteX0" fmla="*/ 43287 w 576686"/>
                  <a:gd name="connsiteY0" fmla="*/ 206375 h 720726"/>
                  <a:gd name="connsiteX1" fmla="*/ 290936 w 576686"/>
                  <a:gd name="connsiteY1" fmla="*/ 0 h 720726"/>
                  <a:gd name="connsiteX2" fmla="*/ 449686 w 576686"/>
                  <a:gd name="connsiteY2" fmla="*/ 34925 h 720726"/>
                  <a:gd name="connsiteX3" fmla="*/ 556299 w 576686"/>
                  <a:gd name="connsiteY3" fmla="*/ 175540 h 720726"/>
                  <a:gd name="connsiteX4" fmla="*/ 392537 w 576686"/>
                  <a:gd name="connsiteY4" fmla="*/ 234950 h 720726"/>
                  <a:gd name="connsiteX5" fmla="*/ 465562 w 576686"/>
                  <a:gd name="connsiteY5" fmla="*/ 317500 h 720726"/>
                  <a:gd name="connsiteX6" fmla="*/ 576686 w 576686"/>
                  <a:gd name="connsiteY6" fmla="*/ 498475 h 720726"/>
                  <a:gd name="connsiteX7" fmla="*/ 297286 w 576686"/>
                  <a:gd name="connsiteY7" fmla="*/ 720726 h 720726"/>
                  <a:gd name="connsiteX8" fmla="*/ 8361 w 576686"/>
                  <a:gd name="connsiteY8" fmla="*/ 501650 h 720726"/>
                  <a:gd name="connsiteX9" fmla="*/ 176637 w 576686"/>
                  <a:gd name="connsiteY9" fmla="*/ 460375 h 720726"/>
                  <a:gd name="connsiteX10" fmla="*/ 43287 w 576686"/>
                  <a:gd name="connsiteY10" fmla="*/ 206375 h 720726"/>
                  <a:gd name="connsiteX0" fmla="*/ 37153 w 570552"/>
                  <a:gd name="connsiteY0" fmla="*/ 206375 h 720726"/>
                  <a:gd name="connsiteX1" fmla="*/ 284802 w 570552"/>
                  <a:gd name="connsiteY1" fmla="*/ 0 h 720726"/>
                  <a:gd name="connsiteX2" fmla="*/ 443552 w 570552"/>
                  <a:gd name="connsiteY2" fmla="*/ 34925 h 720726"/>
                  <a:gd name="connsiteX3" fmla="*/ 550165 w 570552"/>
                  <a:gd name="connsiteY3" fmla="*/ 175540 h 720726"/>
                  <a:gd name="connsiteX4" fmla="*/ 386403 w 570552"/>
                  <a:gd name="connsiteY4" fmla="*/ 234950 h 720726"/>
                  <a:gd name="connsiteX5" fmla="*/ 459428 w 570552"/>
                  <a:gd name="connsiteY5" fmla="*/ 317500 h 720726"/>
                  <a:gd name="connsiteX6" fmla="*/ 570552 w 570552"/>
                  <a:gd name="connsiteY6" fmla="*/ 498475 h 720726"/>
                  <a:gd name="connsiteX7" fmla="*/ 291152 w 570552"/>
                  <a:gd name="connsiteY7" fmla="*/ 720726 h 720726"/>
                  <a:gd name="connsiteX8" fmla="*/ 8577 w 570552"/>
                  <a:gd name="connsiteY8" fmla="*/ 523875 h 720726"/>
                  <a:gd name="connsiteX9" fmla="*/ 170503 w 570552"/>
                  <a:gd name="connsiteY9" fmla="*/ 460375 h 720726"/>
                  <a:gd name="connsiteX10" fmla="*/ 37153 w 570552"/>
                  <a:gd name="connsiteY10" fmla="*/ 206375 h 720726"/>
                  <a:gd name="connsiteX0" fmla="*/ 28576 w 561975"/>
                  <a:gd name="connsiteY0" fmla="*/ 206375 h 720726"/>
                  <a:gd name="connsiteX1" fmla="*/ 276225 w 561975"/>
                  <a:gd name="connsiteY1" fmla="*/ 0 h 720726"/>
                  <a:gd name="connsiteX2" fmla="*/ 434975 w 561975"/>
                  <a:gd name="connsiteY2" fmla="*/ 34925 h 720726"/>
                  <a:gd name="connsiteX3" fmla="*/ 541588 w 561975"/>
                  <a:gd name="connsiteY3" fmla="*/ 175540 h 720726"/>
                  <a:gd name="connsiteX4" fmla="*/ 377826 w 561975"/>
                  <a:gd name="connsiteY4" fmla="*/ 234950 h 720726"/>
                  <a:gd name="connsiteX5" fmla="*/ 450851 w 561975"/>
                  <a:gd name="connsiteY5" fmla="*/ 317500 h 720726"/>
                  <a:gd name="connsiteX6" fmla="*/ 561975 w 561975"/>
                  <a:gd name="connsiteY6" fmla="*/ 498475 h 720726"/>
                  <a:gd name="connsiteX7" fmla="*/ 282575 w 561975"/>
                  <a:gd name="connsiteY7" fmla="*/ 720726 h 720726"/>
                  <a:gd name="connsiteX8" fmla="*/ 0 w 561975"/>
                  <a:gd name="connsiteY8" fmla="*/ 523875 h 720726"/>
                  <a:gd name="connsiteX9" fmla="*/ 161926 w 561975"/>
                  <a:gd name="connsiteY9" fmla="*/ 460375 h 720726"/>
                  <a:gd name="connsiteX10" fmla="*/ 28576 w 561975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31751 w 565150"/>
                  <a:gd name="connsiteY10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111125 w 565150"/>
                  <a:gd name="connsiteY10" fmla="*/ 38735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54026 w 565150"/>
                  <a:gd name="connsiteY5" fmla="*/ 317500 h 720726"/>
                  <a:gd name="connsiteX6" fmla="*/ 565150 w 565150"/>
                  <a:gd name="connsiteY6" fmla="*/ 498475 h 720726"/>
                  <a:gd name="connsiteX7" fmla="*/ 285750 w 565150"/>
                  <a:gd name="connsiteY7" fmla="*/ 720726 h 720726"/>
                  <a:gd name="connsiteX8" fmla="*/ 0 w 565150"/>
                  <a:gd name="connsiteY8" fmla="*/ 508000 h 720726"/>
                  <a:gd name="connsiteX9" fmla="*/ 165101 w 565150"/>
                  <a:gd name="connsiteY9" fmla="*/ 460375 h 720726"/>
                  <a:gd name="connsiteX10" fmla="*/ 222250 w 565150"/>
                  <a:gd name="connsiteY10" fmla="*/ 431800 h 720726"/>
                  <a:gd name="connsiteX11" fmla="*/ 31751 w 565150"/>
                  <a:gd name="connsiteY11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412750 w 565150"/>
                  <a:gd name="connsiteY5" fmla="*/ 2698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3525 w 565150"/>
                  <a:gd name="connsiteY5" fmla="*/ 244475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222250 w 565150"/>
                  <a:gd name="connsiteY11" fmla="*/ 431800 h 720726"/>
                  <a:gd name="connsiteX12" fmla="*/ 31751 w 565150"/>
                  <a:gd name="connsiteY12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42900 w 565150"/>
                  <a:gd name="connsiteY11" fmla="*/ 53022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587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39750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841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81001 w 565150"/>
                  <a:gd name="connsiteY4" fmla="*/ 23495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44763 w 565150"/>
                  <a:gd name="connsiteY3" fmla="*/ 1755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65150"/>
                  <a:gd name="connsiteY0" fmla="*/ 206375 h 720726"/>
                  <a:gd name="connsiteX1" fmla="*/ 279400 w 565150"/>
                  <a:gd name="connsiteY1" fmla="*/ 0 h 720726"/>
                  <a:gd name="connsiteX2" fmla="*/ 438150 w 565150"/>
                  <a:gd name="connsiteY2" fmla="*/ 34925 h 720726"/>
                  <a:gd name="connsiteX3" fmla="*/ 551113 w 565150"/>
                  <a:gd name="connsiteY3" fmla="*/ 188240 h 720726"/>
                  <a:gd name="connsiteX4" fmla="*/ 371476 w 565150"/>
                  <a:gd name="connsiteY4" fmla="*/ 241300 h 720726"/>
                  <a:gd name="connsiteX5" fmla="*/ 266700 w 565150"/>
                  <a:gd name="connsiteY5" fmla="*/ 254000 h 720726"/>
                  <a:gd name="connsiteX6" fmla="*/ 454026 w 565150"/>
                  <a:gd name="connsiteY6" fmla="*/ 317500 h 720726"/>
                  <a:gd name="connsiteX7" fmla="*/ 565150 w 565150"/>
                  <a:gd name="connsiteY7" fmla="*/ 498475 h 720726"/>
                  <a:gd name="connsiteX8" fmla="*/ 285750 w 565150"/>
                  <a:gd name="connsiteY8" fmla="*/ 720726 h 720726"/>
                  <a:gd name="connsiteX9" fmla="*/ 0 w 565150"/>
                  <a:gd name="connsiteY9" fmla="*/ 508000 h 720726"/>
                  <a:gd name="connsiteX10" fmla="*/ 165101 w 565150"/>
                  <a:gd name="connsiteY10" fmla="*/ 460375 h 720726"/>
                  <a:gd name="connsiteX11" fmla="*/ 371475 w 565150"/>
                  <a:gd name="connsiteY11" fmla="*/ 549275 h 720726"/>
                  <a:gd name="connsiteX12" fmla="*/ 222250 w 565150"/>
                  <a:gd name="connsiteY12" fmla="*/ 431800 h 720726"/>
                  <a:gd name="connsiteX13" fmla="*/ 31751 w 565150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714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0726"/>
                  <a:gd name="connsiteX1" fmla="*/ 279400 w 574675"/>
                  <a:gd name="connsiteY1" fmla="*/ 0 h 720726"/>
                  <a:gd name="connsiteX2" fmla="*/ 438150 w 574675"/>
                  <a:gd name="connsiteY2" fmla="*/ 34925 h 720726"/>
                  <a:gd name="connsiteX3" fmla="*/ 551113 w 574675"/>
                  <a:gd name="connsiteY3" fmla="*/ 188240 h 720726"/>
                  <a:gd name="connsiteX4" fmla="*/ 371476 w 574675"/>
                  <a:gd name="connsiteY4" fmla="*/ 241300 h 720726"/>
                  <a:gd name="connsiteX5" fmla="*/ 266700 w 574675"/>
                  <a:gd name="connsiteY5" fmla="*/ 254000 h 720726"/>
                  <a:gd name="connsiteX6" fmla="*/ 454026 w 574675"/>
                  <a:gd name="connsiteY6" fmla="*/ 317500 h 720726"/>
                  <a:gd name="connsiteX7" fmla="*/ 574675 w 574675"/>
                  <a:gd name="connsiteY7" fmla="*/ 504825 h 720726"/>
                  <a:gd name="connsiteX8" fmla="*/ 285750 w 574675"/>
                  <a:gd name="connsiteY8" fmla="*/ 720726 h 720726"/>
                  <a:gd name="connsiteX9" fmla="*/ 0 w 574675"/>
                  <a:gd name="connsiteY9" fmla="*/ 508000 h 720726"/>
                  <a:gd name="connsiteX10" fmla="*/ 165101 w 574675"/>
                  <a:gd name="connsiteY10" fmla="*/ 460375 h 720726"/>
                  <a:gd name="connsiteX11" fmla="*/ 358775 w 574675"/>
                  <a:gd name="connsiteY11" fmla="*/ 549275 h 720726"/>
                  <a:gd name="connsiteX12" fmla="*/ 222250 w 574675"/>
                  <a:gd name="connsiteY12" fmla="*/ 431800 h 720726"/>
                  <a:gd name="connsiteX13" fmla="*/ 31751 w 574675"/>
                  <a:gd name="connsiteY13" fmla="*/ 206375 h 720726"/>
                  <a:gd name="connsiteX0" fmla="*/ 31751 w 574675"/>
                  <a:gd name="connsiteY0" fmla="*/ 206375 h 723074"/>
                  <a:gd name="connsiteX1" fmla="*/ 279400 w 574675"/>
                  <a:gd name="connsiteY1" fmla="*/ 0 h 723074"/>
                  <a:gd name="connsiteX2" fmla="*/ 438150 w 574675"/>
                  <a:gd name="connsiteY2" fmla="*/ 34925 h 723074"/>
                  <a:gd name="connsiteX3" fmla="*/ 551113 w 574675"/>
                  <a:gd name="connsiteY3" fmla="*/ 188240 h 723074"/>
                  <a:gd name="connsiteX4" fmla="*/ 371476 w 574675"/>
                  <a:gd name="connsiteY4" fmla="*/ 241300 h 723074"/>
                  <a:gd name="connsiteX5" fmla="*/ 266700 w 574675"/>
                  <a:gd name="connsiteY5" fmla="*/ 254000 h 723074"/>
                  <a:gd name="connsiteX6" fmla="*/ 454026 w 574675"/>
                  <a:gd name="connsiteY6" fmla="*/ 317500 h 723074"/>
                  <a:gd name="connsiteX7" fmla="*/ 574675 w 574675"/>
                  <a:gd name="connsiteY7" fmla="*/ 504825 h 723074"/>
                  <a:gd name="connsiteX8" fmla="*/ 285750 w 574675"/>
                  <a:gd name="connsiteY8" fmla="*/ 720726 h 723074"/>
                  <a:gd name="connsiteX9" fmla="*/ 0 w 574675"/>
                  <a:gd name="connsiteY9" fmla="*/ 508000 h 723074"/>
                  <a:gd name="connsiteX10" fmla="*/ 165101 w 574675"/>
                  <a:gd name="connsiteY10" fmla="*/ 460375 h 723074"/>
                  <a:gd name="connsiteX11" fmla="*/ 358775 w 574675"/>
                  <a:gd name="connsiteY11" fmla="*/ 549275 h 723074"/>
                  <a:gd name="connsiteX12" fmla="*/ 222250 w 574675"/>
                  <a:gd name="connsiteY12" fmla="*/ 431800 h 723074"/>
                  <a:gd name="connsiteX13" fmla="*/ 31751 w 574675"/>
                  <a:gd name="connsiteY13" fmla="*/ 206375 h 723074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65101 w 574675"/>
                  <a:gd name="connsiteY10" fmla="*/ 460375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58775 w 574675"/>
                  <a:gd name="connsiteY11" fmla="*/ 549275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44487 w 574675"/>
                  <a:gd name="connsiteY11" fmla="*/ 55321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4026 w 574675"/>
                  <a:gd name="connsiteY6" fmla="*/ 317500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1380 w 574675"/>
                  <a:gd name="connsiteY6" fmla="*/ 320782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6549 w 574675"/>
                  <a:gd name="connsiteY11" fmla="*/ 556496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49058 w 574675"/>
                  <a:gd name="connsiteY10" fmla="*/ 46700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1476 w 574675"/>
                  <a:gd name="connsiteY4" fmla="*/ 24130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4675"/>
                  <a:gd name="connsiteY0" fmla="*/ 206375 h 721341"/>
                  <a:gd name="connsiteX1" fmla="*/ 279400 w 574675"/>
                  <a:gd name="connsiteY1" fmla="*/ 0 h 721341"/>
                  <a:gd name="connsiteX2" fmla="*/ 438150 w 574675"/>
                  <a:gd name="connsiteY2" fmla="*/ 34925 h 721341"/>
                  <a:gd name="connsiteX3" fmla="*/ 551113 w 574675"/>
                  <a:gd name="connsiteY3" fmla="*/ 188240 h 721341"/>
                  <a:gd name="connsiteX4" fmla="*/ 375445 w 574675"/>
                  <a:gd name="connsiteY4" fmla="*/ 235830 h 721341"/>
                  <a:gd name="connsiteX5" fmla="*/ 266700 w 574675"/>
                  <a:gd name="connsiteY5" fmla="*/ 254000 h 721341"/>
                  <a:gd name="connsiteX6" fmla="*/ 450057 w 574675"/>
                  <a:gd name="connsiteY6" fmla="*/ 324064 h 721341"/>
                  <a:gd name="connsiteX7" fmla="*/ 574675 w 574675"/>
                  <a:gd name="connsiteY7" fmla="*/ 504825 h 721341"/>
                  <a:gd name="connsiteX8" fmla="*/ 285750 w 574675"/>
                  <a:gd name="connsiteY8" fmla="*/ 720726 h 721341"/>
                  <a:gd name="connsiteX9" fmla="*/ 0 w 574675"/>
                  <a:gd name="connsiteY9" fmla="*/ 508000 h 721341"/>
                  <a:gd name="connsiteX10" fmla="*/ 151704 w 574675"/>
                  <a:gd name="connsiteY10" fmla="*/ 472478 h 721341"/>
                  <a:gd name="connsiteX11" fmla="*/ 339195 w 574675"/>
                  <a:gd name="connsiteY11" fmla="*/ 558684 h 721341"/>
                  <a:gd name="connsiteX12" fmla="*/ 222250 w 574675"/>
                  <a:gd name="connsiteY12" fmla="*/ 431800 h 721341"/>
                  <a:gd name="connsiteX13" fmla="*/ 31751 w 574675"/>
                  <a:gd name="connsiteY13" fmla="*/ 206375 h 721341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50057 w 578644"/>
                  <a:gd name="connsiteY6" fmla="*/ 32406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  <a:gd name="connsiteX0" fmla="*/ 31751 w 578644"/>
                  <a:gd name="connsiteY0" fmla="*/ 206375 h 720727"/>
                  <a:gd name="connsiteX1" fmla="*/ 279400 w 578644"/>
                  <a:gd name="connsiteY1" fmla="*/ 0 h 720727"/>
                  <a:gd name="connsiteX2" fmla="*/ 438150 w 578644"/>
                  <a:gd name="connsiteY2" fmla="*/ 34925 h 720727"/>
                  <a:gd name="connsiteX3" fmla="*/ 551113 w 578644"/>
                  <a:gd name="connsiteY3" fmla="*/ 188240 h 720727"/>
                  <a:gd name="connsiteX4" fmla="*/ 375445 w 578644"/>
                  <a:gd name="connsiteY4" fmla="*/ 235830 h 720727"/>
                  <a:gd name="connsiteX5" fmla="*/ 266700 w 578644"/>
                  <a:gd name="connsiteY5" fmla="*/ 254000 h 720727"/>
                  <a:gd name="connsiteX6" fmla="*/ 446088 w 578644"/>
                  <a:gd name="connsiteY6" fmla="*/ 329534 h 720727"/>
                  <a:gd name="connsiteX7" fmla="*/ 578644 w 578644"/>
                  <a:gd name="connsiteY7" fmla="*/ 505919 h 720727"/>
                  <a:gd name="connsiteX8" fmla="*/ 285750 w 578644"/>
                  <a:gd name="connsiteY8" fmla="*/ 720726 h 720727"/>
                  <a:gd name="connsiteX9" fmla="*/ 0 w 578644"/>
                  <a:gd name="connsiteY9" fmla="*/ 508000 h 720727"/>
                  <a:gd name="connsiteX10" fmla="*/ 151704 w 578644"/>
                  <a:gd name="connsiteY10" fmla="*/ 472478 h 720727"/>
                  <a:gd name="connsiteX11" fmla="*/ 339195 w 578644"/>
                  <a:gd name="connsiteY11" fmla="*/ 558684 h 720727"/>
                  <a:gd name="connsiteX12" fmla="*/ 222250 w 578644"/>
                  <a:gd name="connsiteY12" fmla="*/ 431800 h 720727"/>
                  <a:gd name="connsiteX13" fmla="*/ 31751 w 578644"/>
                  <a:gd name="connsiteY13" fmla="*/ 206375 h 72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8644" h="720727">
                    <a:moveTo>
                      <a:pt x="31751" y="206375"/>
                    </a:moveTo>
                    <a:cubicBezTo>
                      <a:pt x="54115" y="47134"/>
                      <a:pt x="194078" y="11443"/>
                      <a:pt x="279400" y="0"/>
                    </a:cubicBezTo>
                    <a:cubicBezTo>
                      <a:pt x="332317" y="702"/>
                      <a:pt x="369190" y="3383"/>
                      <a:pt x="438150" y="34925"/>
                    </a:cubicBezTo>
                    <a:cubicBezTo>
                      <a:pt x="481305" y="66337"/>
                      <a:pt x="531089" y="106089"/>
                      <a:pt x="551113" y="188240"/>
                    </a:cubicBezTo>
                    <a:lnTo>
                      <a:pt x="375445" y="235830"/>
                    </a:lnTo>
                    <a:cubicBezTo>
                      <a:pt x="379413" y="128653"/>
                      <a:pt x="153987" y="150319"/>
                      <a:pt x="266700" y="254000"/>
                    </a:cubicBezTo>
                    <a:lnTo>
                      <a:pt x="446088" y="329534"/>
                    </a:lnTo>
                    <a:cubicBezTo>
                      <a:pt x="549804" y="383509"/>
                      <a:pt x="570178" y="445594"/>
                      <a:pt x="578644" y="505919"/>
                    </a:cubicBezTo>
                    <a:cubicBezTo>
                      <a:pt x="556029" y="707003"/>
                      <a:pt x="382191" y="720379"/>
                      <a:pt x="285750" y="720726"/>
                    </a:cubicBezTo>
                    <a:cubicBezTo>
                      <a:pt x="189309" y="721073"/>
                      <a:pt x="16933" y="644525"/>
                      <a:pt x="0" y="508000"/>
                    </a:cubicBezTo>
                    <a:lnTo>
                      <a:pt x="151704" y="472478"/>
                    </a:lnTo>
                    <a:cubicBezTo>
                      <a:pt x="165461" y="488989"/>
                      <a:pt x="207777" y="641807"/>
                      <a:pt x="339195" y="558684"/>
                    </a:cubicBezTo>
                    <a:cubicBezTo>
                      <a:pt x="379053" y="480771"/>
                      <a:pt x="264583" y="463550"/>
                      <a:pt x="222250" y="431800"/>
                    </a:cubicBezTo>
                    <a:cubicBezTo>
                      <a:pt x="69850" y="360892"/>
                      <a:pt x="22756" y="274872"/>
                      <a:pt x="31751" y="206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sp>
            <p:nvSpPr>
              <p:cNvPr id="8" name="Rectángulo 15">
                <a:extLst>
                  <a:ext uri="{FF2B5EF4-FFF2-40B4-BE49-F238E27FC236}">
                    <a16:creationId xmlns:a16="http://schemas.microsoft.com/office/drawing/2014/main" id="{48BC8300-F723-FC46-A315-649041330128}"/>
                  </a:ext>
                </a:extLst>
              </p:cNvPr>
              <p:cNvSpPr/>
              <p:nvPr/>
            </p:nvSpPr>
            <p:spPr>
              <a:xfrm>
                <a:off x="5910883" y="2067565"/>
                <a:ext cx="1416385" cy="2097767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191311 w 914400"/>
                  <a:gd name="connsiteY0" fmla="*/ 9728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191311 w 914400"/>
                  <a:gd name="connsiteY4" fmla="*/ 9728 h 914400"/>
                  <a:gd name="connsiteX0" fmla="*/ 0 w 723089"/>
                  <a:gd name="connsiteY0" fmla="*/ 9728 h 914400"/>
                  <a:gd name="connsiteX1" fmla="*/ 723089 w 723089"/>
                  <a:gd name="connsiteY1" fmla="*/ 0 h 914400"/>
                  <a:gd name="connsiteX2" fmla="*/ 723089 w 723089"/>
                  <a:gd name="connsiteY2" fmla="*/ 914400 h 914400"/>
                  <a:gd name="connsiteX3" fmla="*/ 6485 w 723089"/>
                  <a:gd name="connsiteY3" fmla="*/ 693906 h 914400"/>
                  <a:gd name="connsiteX4" fmla="*/ 0 w 723089"/>
                  <a:gd name="connsiteY4" fmla="*/ 9728 h 914400"/>
                  <a:gd name="connsiteX0" fmla="*/ 0 w 723089"/>
                  <a:gd name="connsiteY0" fmla="*/ 9728 h 693906"/>
                  <a:gd name="connsiteX1" fmla="*/ 723089 w 723089"/>
                  <a:gd name="connsiteY1" fmla="*/ 0 h 693906"/>
                  <a:gd name="connsiteX2" fmla="*/ 616085 w 723089"/>
                  <a:gd name="connsiteY2" fmla="*/ 687421 h 693906"/>
                  <a:gd name="connsiteX3" fmla="*/ 6485 w 723089"/>
                  <a:gd name="connsiteY3" fmla="*/ 693906 h 693906"/>
                  <a:gd name="connsiteX4" fmla="*/ 0 w 723089"/>
                  <a:gd name="connsiteY4" fmla="*/ 9728 h 693906"/>
                  <a:gd name="connsiteX0" fmla="*/ 0 w 616085"/>
                  <a:gd name="connsiteY0" fmla="*/ 9728 h 693906"/>
                  <a:gd name="connsiteX1" fmla="*/ 612842 w 616085"/>
                  <a:gd name="connsiteY1" fmla="*/ 0 h 693906"/>
                  <a:gd name="connsiteX2" fmla="*/ 616085 w 616085"/>
                  <a:gd name="connsiteY2" fmla="*/ 687421 h 693906"/>
                  <a:gd name="connsiteX3" fmla="*/ 6485 w 616085"/>
                  <a:gd name="connsiteY3" fmla="*/ 693906 h 693906"/>
                  <a:gd name="connsiteX4" fmla="*/ 0 w 616085"/>
                  <a:gd name="connsiteY4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612842 w 616085"/>
                  <a:gd name="connsiteY2" fmla="*/ 0 h 693906"/>
                  <a:gd name="connsiteX3" fmla="*/ 616085 w 616085"/>
                  <a:gd name="connsiteY3" fmla="*/ 687421 h 693906"/>
                  <a:gd name="connsiteX4" fmla="*/ 6485 w 616085"/>
                  <a:gd name="connsiteY4" fmla="*/ 693906 h 693906"/>
                  <a:gd name="connsiteX5" fmla="*/ 0 w 616085"/>
                  <a:gd name="connsiteY5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6485 w 616085"/>
                  <a:gd name="connsiteY5" fmla="*/ 693906 h 693906"/>
                  <a:gd name="connsiteX6" fmla="*/ 0 w 616085"/>
                  <a:gd name="connsiteY6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223273 w 616085"/>
                  <a:gd name="connsiteY5" fmla="*/ 692550 h 693906"/>
                  <a:gd name="connsiteX6" fmla="*/ 6485 w 616085"/>
                  <a:gd name="connsiteY6" fmla="*/ 693906 h 693906"/>
                  <a:gd name="connsiteX7" fmla="*/ 0 w 616085"/>
                  <a:gd name="connsiteY7" fmla="*/ 9728 h 693906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692550 h 695793"/>
                  <a:gd name="connsiteX7" fmla="*/ 6485 w 616085"/>
                  <a:gd name="connsiteY7" fmla="*/ 693906 h 695793"/>
                  <a:gd name="connsiteX8" fmla="*/ 0 w 616085"/>
                  <a:gd name="connsiteY8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75154 w 616085"/>
                  <a:gd name="connsiteY6" fmla="*/ 695793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223273 w 616085"/>
                  <a:gd name="connsiteY6" fmla="*/ 449359 h 695793"/>
                  <a:gd name="connsiteX7" fmla="*/ 223273 w 616085"/>
                  <a:gd name="connsiteY7" fmla="*/ 692550 h 695793"/>
                  <a:gd name="connsiteX8" fmla="*/ 6485 w 616085"/>
                  <a:gd name="connsiteY8" fmla="*/ 693906 h 695793"/>
                  <a:gd name="connsiteX9" fmla="*/ 0 w 616085"/>
                  <a:gd name="connsiteY9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343248 w 616085"/>
                  <a:gd name="connsiteY6" fmla="*/ 630942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39188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2327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23273 w 616085"/>
                  <a:gd name="connsiteY7" fmla="*/ 449359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5793"/>
                  <a:gd name="connsiteX1" fmla="*/ 278397 w 616085"/>
                  <a:gd name="connsiteY1" fmla="*/ 11614 h 695793"/>
                  <a:gd name="connsiteX2" fmla="*/ 417826 w 616085"/>
                  <a:gd name="connsiteY2" fmla="*/ 1886 h 695793"/>
                  <a:gd name="connsiteX3" fmla="*/ 612842 w 616085"/>
                  <a:gd name="connsiteY3" fmla="*/ 0 h 695793"/>
                  <a:gd name="connsiteX4" fmla="*/ 616085 w 616085"/>
                  <a:gd name="connsiteY4" fmla="*/ 687421 h 695793"/>
                  <a:gd name="connsiteX5" fmla="*/ 404856 w 616085"/>
                  <a:gd name="connsiteY5" fmla="*/ 695793 h 695793"/>
                  <a:gd name="connsiteX6" fmla="*/ 404857 w 616085"/>
                  <a:gd name="connsiteY6" fmla="*/ 439631 h 695793"/>
                  <a:gd name="connsiteX7" fmla="*/ 213545 w 616085"/>
                  <a:gd name="connsiteY7" fmla="*/ 442874 h 695793"/>
                  <a:gd name="connsiteX8" fmla="*/ 210303 w 616085"/>
                  <a:gd name="connsiteY8" fmla="*/ 692550 h 695793"/>
                  <a:gd name="connsiteX9" fmla="*/ 6485 w 616085"/>
                  <a:gd name="connsiteY9" fmla="*/ 693906 h 695793"/>
                  <a:gd name="connsiteX10" fmla="*/ 0 w 616085"/>
                  <a:gd name="connsiteY10" fmla="*/ 9728 h 695793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417826 w 616085"/>
                  <a:gd name="connsiteY2" fmla="*/ 1886 h 693906"/>
                  <a:gd name="connsiteX3" fmla="*/ 612842 w 616085"/>
                  <a:gd name="connsiteY3" fmla="*/ 0 h 693906"/>
                  <a:gd name="connsiteX4" fmla="*/ 616085 w 616085"/>
                  <a:gd name="connsiteY4" fmla="*/ 687421 h 693906"/>
                  <a:gd name="connsiteX5" fmla="*/ 401613 w 616085"/>
                  <a:gd name="connsiteY5" fmla="*/ 686065 h 693906"/>
                  <a:gd name="connsiteX6" fmla="*/ 404857 w 616085"/>
                  <a:gd name="connsiteY6" fmla="*/ 439631 h 693906"/>
                  <a:gd name="connsiteX7" fmla="*/ 213545 w 616085"/>
                  <a:gd name="connsiteY7" fmla="*/ 442874 h 693906"/>
                  <a:gd name="connsiteX8" fmla="*/ 210303 w 616085"/>
                  <a:gd name="connsiteY8" fmla="*/ 692550 h 693906"/>
                  <a:gd name="connsiteX9" fmla="*/ 6485 w 616085"/>
                  <a:gd name="connsiteY9" fmla="*/ 693906 h 693906"/>
                  <a:gd name="connsiteX10" fmla="*/ 0 w 616085"/>
                  <a:gd name="connsiteY10" fmla="*/ 9728 h 693906"/>
                  <a:gd name="connsiteX0" fmla="*/ 0 w 616085"/>
                  <a:gd name="connsiteY0" fmla="*/ 9728 h 693906"/>
                  <a:gd name="connsiteX1" fmla="*/ 278397 w 616085"/>
                  <a:gd name="connsiteY1" fmla="*/ 11614 h 693906"/>
                  <a:gd name="connsiteX2" fmla="*/ 317307 w 616085"/>
                  <a:gd name="connsiteY2" fmla="*/ 11614 h 693906"/>
                  <a:gd name="connsiteX3" fmla="*/ 417826 w 616085"/>
                  <a:gd name="connsiteY3" fmla="*/ 1886 h 693906"/>
                  <a:gd name="connsiteX4" fmla="*/ 612842 w 616085"/>
                  <a:gd name="connsiteY4" fmla="*/ 0 h 693906"/>
                  <a:gd name="connsiteX5" fmla="*/ 616085 w 616085"/>
                  <a:gd name="connsiteY5" fmla="*/ 687421 h 693906"/>
                  <a:gd name="connsiteX6" fmla="*/ 401613 w 616085"/>
                  <a:gd name="connsiteY6" fmla="*/ 686065 h 693906"/>
                  <a:gd name="connsiteX7" fmla="*/ 404857 w 616085"/>
                  <a:gd name="connsiteY7" fmla="*/ 439631 h 693906"/>
                  <a:gd name="connsiteX8" fmla="*/ 213545 w 616085"/>
                  <a:gd name="connsiteY8" fmla="*/ 442874 h 693906"/>
                  <a:gd name="connsiteX9" fmla="*/ 210303 w 616085"/>
                  <a:gd name="connsiteY9" fmla="*/ 692550 h 693906"/>
                  <a:gd name="connsiteX10" fmla="*/ 6485 w 616085"/>
                  <a:gd name="connsiteY10" fmla="*/ 693906 h 693906"/>
                  <a:gd name="connsiteX11" fmla="*/ 0 w 616085"/>
                  <a:gd name="connsiteY11" fmla="*/ 9728 h 693906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317307 w 616085"/>
                  <a:gd name="connsiteY2" fmla="*/ 1297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17826 w 616085"/>
                  <a:gd name="connsiteY3" fmla="*/ 3242 h 695262"/>
                  <a:gd name="connsiteX4" fmla="*/ 612842 w 616085"/>
                  <a:gd name="connsiteY4" fmla="*/ 1356 h 695262"/>
                  <a:gd name="connsiteX5" fmla="*/ 616085 w 616085"/>
                  <a:gd name="connsiteY5" fmla="*/ 688777 h 695262"/>
                  <a:gd name="connsiteX6" fmla="*/ 401613 w 616085"/>
                  <a:gd name="connsiteY6" fmla="*/ 687421 h 695262"/>
                  <a:gd name="connsiteX7" fmla="*/ 404857 w 616085"/>
                  <a:gd name="connsiteY7" fmla="*/ 440987 h 695262"/>
                  <a:gd name="connsiteX8" fmla="*/ 213545 w 616085"/>
                  <a:gd name="connsiteY8" fmla="*/ 444230 h 695262"/>
                  <a:gd name="connsiteX9" fmla="*/ 210303 w 616085"/>
                  <a:gd name="connsiteY9" fmla="*/ 693906 h 695262"/>
                  <a:gd name="connsiteX10" fmla="*/ 6485 w 616085"/>
                  <a:gd name="connsiteY10" fmla="*/ 695262 h 695262"/>
                  <a:gd name="connsiteX11" fmla="*/ 0 w 616085"/>
                  <a:gd name="connsiteY11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323792 w 616085"/>
                  <a:gd name="connsiteY3" fmla="*/ 1199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17826 w 616085"/>
                  <a:gd name="connsiteY4" fmla="*/ 3242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1613 w 616085"/>
                  <a:gd name="connsiteY7" fmla="*/ 687421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0303 w 616085"/>
                  <a:gd name="connsiteY10" fmla="*/ 693906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6085"/>
                  <a:gd name="connsiteY0" fmla="*/ 11084 h 695262"/>
                  <a:gd name="connsiteX1" fmla="*/ 203818 w 616085"/>
                  <a:gd name="connsiteY1" fmla="*/ 0 h 695262"/>
                  <a:gd name="connsiteX2" fmla="*/ 203818 w 616085"/>
                  <a:gd name="connsiteY2" fmla="*/ 278860 h 695262"/>
                  <a:gd name="connsiteX3" fmla="*/ 408099 w 616085"/>
                  <a:gd name="connsiteY3" fmla="*/ 272374 h 695262"/>
                  <a:gd name="connsiteX4" fmla="*/ 408098 w 616085"/>
                  <a:gd name="connsiteY4" fmla="*/ 6484 h 695262"/>
                  <a:gd name="connsiteX5" fmla="*/ 612842 w 616085"/>
                  <a:gd name="connsiteY5" fmla="*/ 1356 h 695262"/>
                  <a:gd name="connsiteX6" fmla="*/ 616085 w 616085"/>
                  <a:gd name="connsiteY6" fmla="*/ 688777 h 695262"/>
                  <a:gd name="connsiteX7" fmla="*/ 408098 w 616085"/>
                  <a:gd name="connsiteY7" fmla="*/ 690664 h 695262"/>
                  <a:gd name="connsiteX8" fmla="*/ 404857 w 616085"/>
                  <a:gd name="connsiteY8" fmla="*/ 440987 h 695262"/>
                  <a:gd name="connsiteX9" fmla="*/ 213545 w 616085"/>
                  <a:gd name="connsiteY9" fmla="*/ 444230 h 695262"/>
                  <a:gd name="connsiteX10" fmla="*/ 213546 w 616085"/>
                  <a:gd name="connsiteY10" fmla="*/ 687421 h 695262"/>
                  <a:gd name="connsiteX11" fmla="*/ 6485 w 616085"/>
                  <a:gd name="connsiteY11" fmla="*/ 695262 h 695262"/>
                  <a:gd name="connsiteX12" fmla="*/ 0 w 616085"/>
                  <a:gd name="connsiteY12" fmla="*/ 11084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87421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72374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  <a:gd name="connsiteX0" fmla="*/ 0 w 612842"/>
                  <a:gd name="connsiteY0" fmla="*/ 1357 h 695262"/>
                  <a:gd name="connsiteX1" fmla="*/ 200575 w 612842"/>
                  <a:gd name="connsiteY1" fmla="*/ 0 h 695262"/>
                  <a:gd name="connsiteX2" fmla="*/ 200575 w 612842"/>
                  <a:gd name="connsiteY2" fmla="*/ 278860 h 695262"/>
                  <a:gd name="connsiteX3" fmla="*/ 404856 w 612842"/>
                  <a:gd name="connsiteY3" fmla="*/ 282102 h 695262"/>
                  <a:gd name="connsiteX4" fmla="*/ 404855 w 612842"/>
                  <a:gd name="connsiteY4" fmla="*/ 6484 h 695262"/>
                  <a:gd name="connsiteX5" fmla="*/ 609599 w 612842"/>
                  <a:gd name="connsiteY5" fmla="*/ 1356 h 695262"/>
                  <a:gd name="connsiteX6" fmla="*/ 612842 w 612842"/>
                  <a:gd name="connsiteY6" fmla="*/ 688777 h 695262"/>
                  <a:gd name="connsiteX7" fmla="*/ 404855 w 612842"/>
                  <a:gd name="connsiteY7" fmla="*/ 690664 h 695262"/>
                  <a:gd name="connsiteX8" fmla="*/ 401614 w 612842"/>
                  <a:gd name="connsiteY8" fmla="*/ 440987 h 695262"/>
                  <a:gd name="connsiteX9" fmla="*/ 210302 w 612842"/>
                  <a:gd name="connsiteY9" fmla="*/ 444230 h 695262"/>
                  <a:gd name="connsiteX10" fmla="*/ 210303 w 612842"/>
                  <a:gd name="connsiteY10" fmla="*/ 693906 h 695262"/>
                  <a:gd name="connsiteX11" fmla="*/ 3242 w 612842"/>
                  <a:gd name="connsiteY11" fmla="*/ 695262 h 695262"/>
                  <a:gd name="connsiteX12" fmla="*/ 0 w 612842"/>
                  <a:gd name="connsiteY12" fmla="*/ 1357 h 69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842" h="695262">
                    <a:moveTo>
                      <a:pt x="0" y="1357"/>
                    </a:moveTo>
                    <a:lnTo>
                      <a:pt x="200575" y="0"/>
                    </a:lnTo>
                    <a:lnTo>
                      <a:pt x="200575" y="278860"/>
                    </a:lnTo>
                    <a:lnTo>
                      <a:pt x="404856" y="282102"/>
                    </a:lnTo>
                    <a:cubicBezTo>
                      <a:pt x="404856" y="193472"/>
                      <a:pt x="404855" y="95114"/>
                      <a:pt x="404855" y="6484"/>
                    </a:cubicBezTo>
                    <a:lnTo>
                      <a:pt x="609599" y="1356"/>
                    </a:lnTo>
                    <a:lnTo>
                      <a:pt x="612842" y="688777"/>
                    </a:lnTo>
                    <a:lnTo>
                      <a:pt x="404855" y="690664"/>
                    </a:lnTo>
                    <a:cubicBezTo>
                      <a:pt x="404855" y="605277"/>
                      <a:pt x="401614" y="526374"/>
                      <a:pt x="401614" y="440987"/>
                    </a:cubicBezTo>
                    <a:lnTo>
                      <a:pt x="210302" y="444230"/>
                    </a:lnTo>
                    <a:cubicBezTo>
                      <a:pt x="209221" y="527455"/>
                      <a:pt x="211384" y="610681"/>
                      <a:pt x="210303" y="693906"/>
                    </a:cubicBezTo>
                    <a:lnTo>
                      <a:pt x="3242" y="695262"/>
                    </a:lnTo>
                    <a:cubicBezTo>
                      <a:pt x="1080" y="467203"/>
                      <a:pt x="2162" y="229416"/>
                      <a:pt x="0" y="1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/>
              </a:p>
            </p:txBody>
          </p:sp>
          <p:grpSp>
            <p:nvGrpSpPr>
              <p:cNvPr id="9" name="Grupo 32">
                <a:extLst>
                  <a:ext uri="{FF2B5EF4-FFF2-40B4-BE49-F238E27FC236}">
                    <a16:creationId xmlns:a16="http://schemas.microsoft.com/office/drawing/2014/main" id="{0C0CAA6B-FCC0-6A46-BF0B-783118C46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5383" y="2179571"/>
                <a:ext cx="1927895" cy="1986516"/>
                <a:chOff x="1229077" y="7373"/>
                <a:chExt cx="712943" cy="693619"/>
              </a:xfrm>
            </p:grpSpPr>
            <p:sp>
              <p:nvSpPr>
                <p:cNvPr id="16" name="Rectángulo 12">
                  <a:extLst>
                    <a:ext uri="{FF2B5EF4-FFF2-40B4-BE49-F238E27FC236}">
                      <a16:creationId xmlns:a16="http://schemas.microsoft.com/office/drawing/2014/main" id="{4FAE7FEB-9E50-5A4F-8F57-452A38828320}"/>
                    </a:ext>
                  </a:extLst>
                </p:cNvPr>
                <p:cNvSpPr/>
                <p:nvPr/>
              </p:nvSpPr>
              <p:spPr>
                <a:xfrm>
                  <a:off x="1230096" y="7503"/>
                  <a:ext cx="712409" cy="693225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6510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11293 w 712943"/>
                    <a:gd name="connsiteY3" fmla="*/ 693619 h 693619"/>
                    <a:gd name="connsiteX4" fmla="*/ 466861 w 712943"/>
                    <a:gd name="connsiteY4" fmla="*/ 571826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2943" h="693619">
                      <a:moveTo>
                        <a:pt x="269158" y="3687"/>
                      </a:moveTo>
                      <a:lnTo>
                        <a:pt x="449826" y="0"/>
                      </a:lnTo>
                      <a:lnTo>
                        <a:pt x="712943" y="687133"/>
                      </a:lnTo>
                      <a:lnTo>
                        <a:pt x="511293" y="693619"/>
                      </a:lnTo>
                      <a:lnTo>
                        <a:pt x="466861" y="571826"/>
                      </a:lnTo>
                      <a:lnTo>
                        <a:pt x="260510" y="567813"/>
                      </a:lnTo>
                      <a:lnTo>
                        <a:pt x="208891" y="687135"/>
                      </a:lnTo>
                      <a:lnTo>
                        <a:pt x="0" y="689487"/>
                      </a:lnTo>
                      <a:lnTo>
                        <a:pt x="269158" y="368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7" name="Triángulo 16">
                  <a:extLst>
                    <a:ext uri="{FF2B5EF4-FFF2-40B4-BE49-F238E27FC236}">
                      <a16:creationId xmlns:a16="http://schemas.microsoft.com/office/drawing/2014/main" id="{F1225580-0268-E245-B76E-31014B1F2A7A}"/>
                    </a:ext>
                  </a:extLst>
                </p:cNvPr>
                <p:cNvSpPr/>
                <p:nvPr/>
              </p:nvSpPr>
              <p:spPr>
                <a:xfrm>
                  <a:off x="1515371" y="221139"/>
                  <a:ext cx="135623" cy="211456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35585"/>
                    <a:gd name="connsiteY0" fmla="*/ 207366 h 210962"/>
                    <a:gd name="connsiteX1" fmla="*/ 75899 w 135585"/>
                    <a:gd name="connsiteY1" fmla="*/ 0 h 210962"/>
                    <a:gd name="connsiteX2" fmla="*/ 135585 w 135585"/>
                    <a:gd name="connsiteY2" fmla="*/ 210962 h 210962"/>
                    <a:gd name="connsiteX3" fmla="*/ 0 w 135585"/>
                    <a:gd name="connsiteY3" fmla="*/ 207366 h 210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5585" h="210962">
                      <a:moveTo>
                        <a:pt x="0" y="207366"/>
                      </a:moveTo>
                      <a:lnTo>
                        <a:pt x="75899" y="0"/>
                      </a:lnTo>
                      <a:lnTo>
                        <a:pt x="135585" y="210962"/>
                      </a:lnTo>
                      <a:lnTo>
                        <a:pt x="0" y="2073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0" name="Grupo 33">
                <a:extLst>
                  <a:ext uri="{FF2B5EF4-FFF2-40B4-BE49-F238E27FC236}">
                    <a16:creationId xmlns:a16="http://schemas.microsoft.com/office/drawing/2014/main" id="{EEE2AC7B-A816-9F4A-AA32-7685ACC2E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65827" y="2069015"/>
                <a:ext cx="1474014" cy="2101029"/>
                <a:chOff x="6377642" y="1271211"/>
                <a:chExt cx="673125" cy="689062"/>
              </a:xfrm>
            </p:grpSpPr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C8C92A3D-BB80-7244-B74E-812C2869BB2F}"/>
                    </a:ext>
                  </a:extLst>
                </p:cNvPr>
                <p:cNvSpPr/>
                <p:nvPr/>
              </p:nvSpPr>
              <p:spPr>
                <a:xfrm>
                  <a:off x="6377249" y="1270735"/>
                  <a:ext cx="673758" cy="690041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231775 w 914400"/>
                    <a:gd name="connsiteY0" fmla="*/ 225425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231775 w 914400"/>
                    <a:gd name="connsiteY4" fmla="*/ 225425 h 914400"/>
                    <a:gd name="connsiteX0" fmla="*/ 0 w 682625"/>
                    <a:gd name="connsiteY0" fmla="*/ 225425 h 914400"/>
                    <a:gd name="connsiteX1" fmla="*/ 682625 w 682625"/>
                    <a:gd name="connsiteY1" fmla="*/ 0 h 914400"/>
                    <a:gd name="connsiteX2" fmla="*/ 682625 w 682625"/>
                    <a:gd name="connsiteY2" fmla="*/ 914400 h 914400"/>
                    <a:gd name="connsiteX3" fmla="*/ 6350 w 682625"/>
                    <a:gd name="connsiteY3" fmla="*/ 895350 h 914400"/>
                    <a:gd name="connsiteX4" fmla="*/ 0 w 682625"/>
                    <a:gd name="connsiteY4" fmla="*/ 225425 h 914400"/>
                    <a:gd name="connsiteX0" fmla="*/ 0 w 682625"/>
                    <a:gd name="connsiteY0" fmla="*/ 9525 h 698500"/>
                    <a:gd name="connsiteX1" fmla="*/ 400050 w 682625"/>
                    <a:gd name="connsiteY1" fmla="*/ 0 h 698500"/>
                    <a:gd name="connsiteX2" fmla="*/ 682625 w 682625"/>
                    <a:gd name="connsiteY2" fmla="*/ 698500 h 698500"/>
                    <a:gd name="connsiteX3" fmla="*/ 6350 w 682625"/>
                    <a:gd name="connsiteY3" fmla="*/ 679450 h 698500"/>
                    <a:gd name="connsiteX4" fmla="*/ 0 w 682625"/>
                    <a:gd name="connsiteY4" fmla="*/ 9525 h 698500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6350 w 673100"/>
                    <a:gd name="connsiteY3" fmla="*/ 679450 h 682625"/>
                    <a:gd name="connsiteX4" fmla="*/ 0 w 673100"/>
                    <a:gd name="connsiteY4" fmla="*/ 9525 h 682625"/>
                    <a:gd name="connsiteX0" fmla="*/ 0 w 673100"/>
                    <a:gd name="connsiteY0" fmla="*/ 9525 h 682625"/>
                    <a:gd name="connsiteX1" fmla="*/ 400050 w 673100"/>
                    <a:gd name="connsiteY1" fmla="*/ 0 h 682625"/>
                    <a:gd name="connsiteX2" fmla="*/ 673100 w 673100"/>
                    <a:gd name="connsiteY2" fmla="*/ 682625 h 682625"/>
                    <a:gd name="connsiteX3" fmla="*/ 229533 w 673100"/>
                    <a:gd name="connsiteY3" fmla="*/ 678239 h 682625"/>
                    <a:gd name="connsiteX4" fmla="*/ 6350 w 673100"/>
                    <a:gd name="connsiteY4" fmla="*/ 679450 h 682625"/>
                    <a:gd name="connsiteX5" fmla="*/ 0 w 673100"/>
                    <a:gd name="connsiteY5" fmla="*/ 9525 h 682625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678239 h 684589"/>
                    <a:gd name="connsiteX5" fmla="*/ 6350 w 673100"/>
                    <a:gd name="connsiteY5" fmla="*/ 679450 h 684589"/>
                    <a:gd name="connsiteX6" fmla="*/ 0 w 673100"/>
                    <a:gd name="connsiteY6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96208 w 673100"/>
                    <a:gd name="connsiteY4" fmla="*/ 681414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29533 w 673100"/>
                    <a:gd name="connsiteY4" fmla="*/ 487739 h 684589"/>
                    <a:gd name="connsiteX5" fmla="*/ 229533 w 673100"/>
                    <a:gd name="connsiteY5" fmla="*/ 678239 h 684589"/>
                    <a:gd name="connsiteX6" fmla="*/ 6350 w 673100"/>
                    <a:gd name="connsiteY6" fmla="*/ 679450 h 684589"/>
                    <a:gd name="connsiteX7" fmla="*/ 0 w 673100"/>
                    <a:gd name="connsiteY7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324783 w 673100"/>
                    <a:gd name="connsiteY4" fmla="*/ 595689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673100 w 673100"/>
                    <a:gd name="connsiteY2" fmla="*/ 682625 h 684589"/>
                    <a:gd name="connsiteX3" fmla="*/ 404158 w 673100"/>
                    <a:gd name="connsiteY3" fmla="*/ 684589 h 684589"/>
                    <a:gd name="connsiteX4" fmla="*/ 280333 w 673100"/>
                    <a:gd name="connsiteY4" fmla="*/ 478214 h 684589"/>
                    <a:gd name="connsiteX5" fmla="*/ 229533 w 673100"/>
                    <a:gd name="connsiteY5" fmla="*/ 487739 h 684589"/>
                    <a:gd name="connsiteX6" fmla="*/ 229533 w 673100"/>
                    <a:gd name="connsiteY6" fmla="*/ 678239 h 684589"/>
                    <a:gd name="connsiteX7" fmla="*/ 6350 w 673100"/>
                    <a:gd name="connsiteY7" fmla="*/ 679450 h 684589"/>
                    <a:gd name="connsiteX8" fmla="*/ 0 w 673100"/>
                    <a:gd name="connsiteY8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66083 w 673100"/>
                    <a:gd name="connsiteY2" fmla="*/ 440114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9525 h 684589"/>
                    <a:gd name="connsiteX1" fmla="*/ 400050 w 673100"/>
                    <a:gd name="connsiteY1" fmla="*/ 0 h 684589"/>
                    <a:gd name="connsiteX2" fmla="*/ 505758 w 673100"/>
                    <a:gd name="connsiteY2" fmla="*/ 449639 h 684589"/>
                    <a:gd name="connsiteX3" fmla="*/ 673100 w 673100"/>
                    <a:gd name="connsiteY3" fmla="*/ 682625 h 684589"/>
                    <a:gd name="connsiteX4" fmla="*/ 404158 w 673100"/>
                    <a:gd name="connsiteY4" fmla="*/ 684589 h 684589"/>
                    <a:gd name="connsiteX5" fmla="*/ 280333 w 673100"/>
                    <a:gd name="connsiteY5" fmla="*/ 478214 h 684589"/>
                    <a:gd name="connsiteX6" fmla="*/ 229533 w 673100"/>
                    <a:gd name="connsiteY6" fmla="*/ 487739 h 684589"/>
                    <a:gd name="connsiteX7" fmla="*/ 229533 w 673100"/>
                    <a:gd name="connsiteY7" fmla="*/ 678239 h 684589"/>
                    <a:gd name="connsiteX8" fmla="*/ 6350 w 673100"/>
                    <a:gd name="connsiteY8" fmla="*/ 679450 h 684589"/>
                    <a:gd name="connsiteX9" fmla="*/ 0 w 673100"/>
                    <a:gd name="connsiteY9" fmla="*/ 9525 h 684589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0333 w 673100"/>
                    <a:gd name="connsiteY5" fmla="*/ 481389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83508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52814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297969 w 673100"/>
                    <a:gd name="connsiteY5" fmla="*/ 493511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7764"/>
                    <a:gd name="connsiteX1" fmla="*/ 400050 w 673100"/>
                    <a:gd name="connsiteY1" fmla="*/ 3175 h 687764"/>
                    <a:gd name="connsiteX2" fmla="*/ 505758 w 673100"/>
                    <a:gd name="connsiteY2" fmla="*/ 461902 h 687764"/>
                    <a:gd name="connsiteX3" fmla="*/ 673100 w 673100"/>
                    <a:gd name="connsiteY3" fmla="*/ 685800 h 687764"/>
                    <a:gd name="connsiteX4" fmla="*/ 404158 w 673100"/>
                    <a:gd name="connsiteY4" fmla="*/ 687764 h 687764"/>
                    <a:gd name="connsiteX5" fmla="*/ 303393 w 673100"/>
                    <a:gd name="connsiteY5" fmla="*/ 490914 h 687764"/>
                    <a:gd name="connsiteX6" fmla="*/ 229533 w 673100"/>
                    <a:gd name="connsiteY6" fmla="*/ 490914 h 687764"/>
                    <a:gd name="connsiteX7" fmla="*/ 229533 w 673100"/>
                    <a:gd name="connsiteY7" fmla="*/ 681414 h 687764"/>
                    <a:gd name="connsiteX8" fmla="*/ 6350 w 673100"/>
                    <a:gd name="connsiteY8" fmla="*/ 682625 h 687764"/>
                    <a:gd name="connsiteX9" fmla="*/ 0 w 673100"/>
                    <a:gd name="connsiteY9" fmla="*/ 0 h 687764"/>
                    <a:gd name="connsiteX0" fmla="*/ 0 w 673100"/>
                    <a:gd name="connsiteY0" fmla="*/ 0 h 689062"/>
                    <a:gd name="connsiteX1" fmla="*/ 400050 w 673100"/>
                    <a:gd name="connsiteY1" fmla="*/ 3175 h 689062"/>
                    <a:gd name="connsiteX2" fmla="*/ 505758 w 673100"/>
                    <a:gd name="connsiteY2" fmla="*/ 461902 h 689062"/>
                    <a:gd name="connsiteX3" fmla="*/ 673100 w 673100"/>
                    <a:gd name="connsiteY3" fmla="*/ 685800 h 689062"/>
                    <a:gd name="connsiteX4" fmla="*/ 418620 w 673100"/>
                    <a:gd name="connsiteY4" fmla="*/ 689062 h 689062"/>
                    <a:gd name="connsiteX5" fmla="*/ 303393 w 673100"/>
                    <a:gd name="connsiteY5" fmla="*/ 490914 h 689062"/>
                    <a:gd name="connsiteX6" fmla="*/ 229533 w 673100"/>
                    <a:gd name="connsiteY6" fmla="*/ 490914 h 689062"/>
                    <a:gd name="connsiteX7" fmla="*/ 229533 w 673100"/>
                    <a:gd name="connsiteY7" fmla="*/ 681414 h 689062"/>
                    <a:gd name="connsiteX8" fmla="*/ 6350 w 673100"/>
                    <a:gd name="connsiteY8" fmla="*/ 682625 h 689062"/>
                    <a:gd name="connsiteX9" fmla="*/ 0 w 673100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5758 w 667677"/>
                    <a:gd name="connsiteY2" fmla="*/ 461902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67677"/>
                    <a:gd name="connsiteY0" fmla="*/ 0 h 689062"/>
                    <a:gd name="connsiteX1" fmla="*/ 400050 w 667677"/>
                    <a:gd name="connsiteY1" fmla="*/ 3175 h 689062"/>
                    <a:gd name="connsiteX2" fmla="*/ 507566 w 667677"/>
                    <a:gd name="connsiteY2" fmla="*/ 469691 h 689062"/>
                    <a:gd name="connsiteX3" fmla="*/ 667677 w 667677"/>
                    <a:gd name="connsiteY3" fmla="*/ 687098 h 689062"/>
                    <a:gd name="connsiteX4" fmla="*/ 418620 w 667677"/>
                    <a:gd name="connsiteY4" fmla="*/ 689062 h 689062"/>
                    <a:gd name="connsiteX5" fmla="*/ 303393 w 667677"/>
                    <a:gd name="connsiteY5" fmla="*/ 490914 h 689062"/>
                    <a:gd name="connsiteX6" fmla="*/ 229533 w 667677"/>
                    <a:gd name="connsiteY6" fmla="*/ 490914 h 689062"/>
                    <a:gd name="connsiteX7" fmla="*/ 229533 w 667677"/>
                    <a:gd name="connsiteY7" fmla="*/ 681414 h 689062"/>
                    <a:gd name="connsiteX8" fmla="*/ 6350 w 667677"/>
                    <a:gd name="connsiteY8" fmla="*/ 682625 h 689062"/>
                    <a:gd name="connsiteX9" fmla="*/ 0 w 667677"/>
                    <a:gd name="connsiteY9" fmla="*/ 0 h 689062"/>
                    <a:gd name="connsiteX0" fmla="*/ 0 w 674055"/>
                    <a:gd name="connsiteY0" fmla="*/ 0 h 689062"/>
                    <a:gd name="connsiteX1" fmla="*/ 400050 w 674055"/>
                    <a:gd name="connsiteY1" fmla="*/ 3175 h 689062"/>
                    <a:gd name="connsiteX2" fmla="*/ 507566 w 674055"/>
                    <a:gd name="connsiteY2" fmla="*/ 469691 h 689062"/>
                    <a:gd name="connsiteX3" fmla="*/ 667677 w 674055"/>
                    <a:gd name="connsiteY3" fmla="*/ 687098 h 689062"/>
                    <a:gd name="connsiteX4" fmla="*/ 418620 w 674055"/>
                    <a:gd name="connsiteY4" fmla="*/ 689062 h 689062"/>
                    <a:gd name="connsiteX5" fmla="*/ 303393 w 674055"/>
                    <a:gd name="connsiteY5" fmla="*/ 490914 h 689062"/>
                    <a:gd name="connsiteX6" fmla="*/ 229533 w 674055"/>
                    <a:gd name="connsiteY6" fmla="*/ 490914 h 689062"/>
                    <a:gd name="connsiteX7" fmla="*/ 229533 w 674055"/>
                    <a:gd name="connsiteY7" fmla="*/ 681414 h 689062"/>
                    <a:gd name="connsiteX8" fmla="*/ 6350 w 674055"/>
                    <a:gd name="connsiteY8" fmla="*/ 682625 h 689062"/>
                    <a:gd name="connsiteX9" fmla="*/ 0 w 67405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  <a:gd name="connsiteX0" fmla="*/ 0 w 673125"/>
                    <a:gd name="connsiteY0" fmla="*/ 0 h 689062"/>
                    <a:gd name="connsiteX1" fmla="*/ 398242 w 673125"/>
                    <a:gd name="connsiteY1" fmla="*/ 579 h 689062"/>
                    <a:gd name="connsiteX2" fmla="*/ 507566 w 673125"/>
                    <a:gd name="connsiteY2" fmla="*/ 469691 h 689062"/>
                    <a:gd name="connsiteX3" fmla="*/ 667677 w 673125"/>
                    <a:gd name="connsiteY3" fmla="*/ 687098 h 689062"/>
                    <a:gd name="connsiteX4" fmla="*/ 418620 w 673125"/>
                    <a:gd name="connsiteY4" fmla="*/ 689062 h 689062"/>
                    <a:gd name="connsiteX5" fmla="*/ 303393 w 673125"/>
                    <a:gd name="connsiteY5" fmla="*/ 490914 h 689062"/>
                    <a:gd name="connsiteX6" fmla="*/ 229533 w 673125"/>
                    <a:gd name="connsiteY6" fmla="*/ 490914 h 689062"/>
                    <a:gd name="connsiteX7" fmla="*/ 229533 w 673125"/>
                    <a:gd name="connsiteY7" fmla="*/ 681414 h 689062"/>
                    <a:gd name="connsiteX8" fmla="*/ 6350 w 673125"/>
                    <a:gd name="connsiteY8" fmla="*/ 682625 h 689062"/>
                    <a:gd name="connsiteX9" fmla="*/ 0 w 673125"/>
                    <a:gd name="connsiteY9" fmla="*/ 0 h 68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3125" h="689062">
                      <a:moveTo>
                        <a:pt x="0" y="0"/>
                      </a:moveTo>
                      <a:lnTo>
                        <a:pt x="398242" y="579"/>
                      </a:lnTo>
                      <a:cubicBezTo>
                        <a:pt x="811303" y="55209"/>
                        <a:pt x="681587" y="466504"/>
                        <a:pt x="507566" y="469691"/>
                      </a:cubicBezTo>
                      <a:lnTo>
                        <a:pt x="667677" y="687098"/>
                      </a:lnTo>
                      <a:lnTo>
                        <a:pt x="418620" y="689062"/>
                      </a:lnTo>
                      <a:lnTo>
                        <a:pt x="303393" y="490914"/>
                      </a:lnTo>
                      <a:lnTo>
                        <a:pt x="229533" y="490914"/>
                      </a:lnTo>
                      <a:lnTo>
                        <a:pt x="229533" y="681414"/>
                      </a:lnTo>
                      <a:lnTo>
                        <a:pt x="6350" y="682625"/>
                      </a:lnTo>
                      <a:cubicBezTo>
                        <a:pt x="4233" y="459317"/>
                        <a:pt x="2117" y="22330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5" name="Elipse 19">
                  <a:extLst>
                    <a:ext uri="{FF2B5EF4-FFF2-40B4-BE49-F238E27FC236}">
                      <a16:creationId xmlns:a16="http://schemas.microsoft.com/office/drawing/2014/main" id="{4C0B87F5-0378-1740-A236-57FF4FD5F9E8}"/>
                    </a:ext>
                  </a:extLst>
                </p:cNvPr>
                <p:cNvSpPr/>
                <p:nvPr/>
              </p:nvSpPr>
              <p:spPr>
                <a:xfrm>
                  <a:off x="6614028" y="1469353"/>
                  <a:ext cx="180952" cy="128998"/>
                </a:xfrm>
                <a:custGeom>
                  <a:avLst/>
                  <a:gdLst>
                    <a:gd name="connsiteX0" fmla="*/ 0 w 197897"/>
                    <a:gd name="connsiteY0" fmla="*/ 71438 h 142875"/>
                    <a:gd name="connsiteX1" fmla="*/ 98949 w 197897"/>
                    <a:gd name="connsiteY1" fmla="*/ 0 h 142875"/>
                    <a:gd name="connsiteX2" fmla="*/ 197898 w 197897"/>
                    <a:gd name="connsiteY2" fmla="*/ 71438 h 142875"/>
                    <a:gd name="connsiteX3" fmla="*/ 98949 w 197897"/>
                    <a:gd name="connsiteY3" fmla="*/ 142876 h 142875"/>
                    <a:gd name="connsiteX4" fmla="*/ 0 w 197897"/>
                    <a:gd name="connsiteY4" fmla="*/ 71438 h 142875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0 w 197898"/>
                    <a:gd name="connsiteY0" fmla="*/ 71438 h 142876"/>
                    <a:gd name="connsiteX1" fmla="*/ 98949 w 197898"/>
                    <a:gd name="connsiteY1" fmla="*/ 0 h 142876"/>
                    <a:gd name="connsiteX2" fmla="*/ 197898 w 197898"/>
                    <a:gd name="connsiteY2" fmla="*/ 71438 h 142876"/>
                    <a:gd name="connsiteX3" fmla="*/ 98949 w 197898"/>
                    <a:gd name="connsiteY3" fmla="*/ 142876 h 142876"/>
                    <a:gd name="connsiteX4" fmla="*/ 0 w 197898"/>
                    <a:gd name="connsiteY4" fmla="*/ 71438 h 142876"/>
                    <a:gd name="connsiteX0" fmla="*/ 3 w 197901"/>
                    <a:gd name="connsiteY0" fmla="*/ 61697 h 133135"/>
                    <a:gd name="connsiteX1" fmla="*/ 95777 w 197901"/>
                    <a:gd name="connsiteY1" fmla="*/ 0 h 133135"/>
                    <a:gd name="connsiteX2" fmla="*/ 197901 w 197901"/>
                    <a:gd name="connsiteY2" fmla="*/ 61697 h 133135"/>
                    <a:gd name="connsiteX3" fmla="*/ 98952 w 197901"/>
                    <a:gd name="connsiteY3" fmla="*/ 133135 h 133135"/>
                    <a:gd name="connsiteX4" fmla="*/ 3 w 197901"/>
                    <a:gd name="connsiteY4" fmla="*/ 61697 h 133135"/>
                    <a:gd name="connsiteX0" fmla="*/ 3 w 197901"/>
                    <a:gd name="connsiteY0" fmla="*/ 74686 h 146124"/>
                    <a:gd name="connsiteX1" fmla="*/ 95777 w 197901"/>
                    <a:gd name="connsiteY1" fmla="*/ 0 h 146124"/>
                    <a:gd name="connsiteX2" fmla="*/ 197901 w 197901"/>
                    <a:gd name="connsiteY2" fmla="*/ 74686 h 146124"/>
                    <a:gd name="connsiteX3" fmla="*/ 98952 w 197901"/>
                    <a:gd name="connsiteY3" fmla="*/ 146124 h 146124"/>
                    <a:gd name="connsiteX4" fmla="*/ 3 w 197901"/>
                    <a:gd name="connsiteY4" fmla="*/ 74686 h 146124"/>
                    <a:gd name="connsiteX0" fmla="*/ 12 w 197910"/>
                    <a:gd name="connsiteY0" fmla="*/ 74686 h 146124"/>
                    <a:gd name="connsiteX1" fmla="*/ 95786 w 197910"/>
                    <a:gd name="connsiteY1" fmla="*/ 0 h 146124"/>
                    <a:gd name="connsiteX2" fmla="*/ 197910 w 197910"/>
                    <a:gd name="connsiteY2" fmla="*/ 74686 h 146124"/>
                    <a:gd name="connsiteX3" fmla="*/ 102136 w 197910"/>
                    <a:gd name="connsiteY3" fmla="*/ 146124 h 146124"/>
                    <a:gd name="connsiteX4" fmla="*/ 12 w 197910"/>
                    <a:gd name="connsiteY4" fmla="*/ 74686 h 146124"/>
                    <a:gd name="connsiteX0" fmla="*/ 12 w 197910"/>
                    <a:gd name="connsiteY0" fmla="*/ 64945 h 136383"/>
                    <a:gd name="connsiteX1" fmla="*/ 95786 w 197910"/>
                    <a:gd name="connsiteY1" fmla="*/ 0 h 136383"/>
                    <a:gd name="connsiteX2" fmla="*/ 197910 w 197910"/>
                    <a:gd name="connsiteY2" fmla="*/ 64945 h 136383"/>
                    <a:gd name="connsiteX3" fmla="*/ 102136 w 197910"/>
                    <a:gd name="connsiteY3" fmla="*/ 136383 h 136383"/>
                    <a:gd name="connsiteX4" fmla="*/ 12 w 197910"/>
                    <a:gd name="connsiteY4" fmla="*/ 64945 h 136383"/>
                    <a:gd name="connsiteX0" fmla="*/ 0 w 197898"/>
                    <a:gd name="connsiteY0" fmla="*/ 64945 h 126642"/>
                    <a:gd name="connsiteX1" fmla="*/ 95774 w 197898"/>
                    <a:gd name="connsiteY1" fmla="*/ 0 h 126642"/>
                    <a:gd name="connsiteX2" fmla="*/ 197898 w 197898"/>
                    <a:gd name="connsiteY2" fmla="*/ 64945 h 126642"/>
                    <a:gd name="connsiteX3" fmla="*/ 95774 w 197898"/>
                    <a:gd name="connsiteY3" fmla="*/ 126642 h 126642"/>
                    <a:gd name="connsiteX4" fmla="*/ 0 w 197898"/>
                    <a:gd name="connsiteY4" fmla="*/ 64945 h 126642"/>
                    <a:gd name="connsiteX0" fmla="*/ 2745 w 200643"/>
                    <a:gd name="connsiteY0" fmla="*/ 65868 h 127565"/>
                    <a:gd name="connsiteX1" fmla="*/ 32367 w 200643"/>
                    <a:gd name="connsiteY1" fmla="*/ 30149 h 127565"/>
                    <a:gd name="connsiteX2" fmla="*/ 98519 w 200643"/>
                    <a:gd name="connsiteY2" fmla="*/ 923 h 127565"/>
                    <a:gd name="connsiteX3" fmla="*/ 200643 w 200643"/>
                    <a:gd name="connsiteY3" fmla="*/ 65868 h 127565"/>
                    <a:gd name="connsiteX4" fmla="*/ 98519 w 200643"/>
                    <a:gd name="connsiteY4" fmla="*/ 127565 h 127565"/>
                    <a:gd name="connsiteX5" fmla="*/ 2745 w 200643"/>
                    <a:gd name="connsiteY5" fmla="*/ 65868 h 127565"/>
                    <a:gd name="connsiteX0" fmla="*/ 2745 w 200643"/>
                    <a:gd name="connsiteY0" fmla="*/ 65868 h 128583"/>
                    <a:gd name="connsiteX1" fmla="*/ 32367 w 200643"/>
                    <a:gd name="connsiteY1" fmla="*/ 30149 h 128583"/>
                    <a:gd name="connsiteX2" fmla="*/ 98519 w 200643"/>
                    <a:gd name="connsiteY2" fmla="*/ 923 h 128583"/>
                    <a:gd name="connsiteX3" fmla="*/ 200643 w 200643"/>
                    <a:gd name="connsiteY3" fmla="*/ 65868 h 128583"/>
                    <a:gd name="connsiteX4" fmla="*/ 98519 w 200643"/>
                    <a:gd name="connsiteY4" fmla="*/ 127565 h 128583"/>
                    <a:gd name="connsiteX5" fmla="*/ 45068 w 200643"/>
                    <a:gd name="connsiteY5" fmla="*/ 101586 h 128583"/>
                    <a:gd name="connsiteX6" fmla="*/ 2745 w 200643"/>
                    <a:gd name="connsiteY6" fmla="*/ 65868 h 128583"/>
                    <a:gd name="connsiteX0" fmla="*/ 16032 w 171607"/>
                    <a:gd name="connsiteY0" fmla="*/ 101586 h 128853"/>
                    <a:gd name="connsiteX1" fmla="*/ 3331 w 171607"/>
                    <a:gd name="connsiteY1" fmla="*/ 30149 h 128853"/>
                    <a:gd name="connsiteX2" fmla="*/ 69483 w 171607"/>
                    <a:gd name="connsiteY2" fmla="*/ 923 h 128853"/>
                    <a:gd name="connsiteX3" fmla="*/ 171607 w 171607"/>
                    <a:gd name="connsiteY3" fmla="*/ 65868 h 128853"/>
                    <a:gd name="connsiteX4" fmla="*/ 69483 w 171607"/>
                    <a:gd name="connsiteY4" fmla="*/ 127565 h 128853"/>
                    <a:gd name="connsiteX5" fmla="*/ 16032 w 171607"/>
                    <a:gd name="connsiteY5" fmla="*/ 101586 h 128853"/>
                    <a:gd name="connsiteX0" fmla="*/ 45673 w 201248"/>
                    <a:gd name="connsiteY0" fmla="*/ 107109 h 134376"/>
                    <a:gd name="connsiteX1" fmla="*/ 1222 w 201248"/>
                    <a:gd name="connsiteY1" fmla="*/ 9695 h 134376"/>
                    <a:gd name="connsiteX2" fmla="*/ 99124 w 201248"/>
                    <a:gd name="connsiteY2" fmla="*/ 6446 h 134376"/>
                    <a:gd name="connsiteX3" fmla="*/ 201248 w 201248"/>
                    <a:gd name="connsiteY3" fmla="*/ 71391 h 134376"/>
                    <a:gd name="connsiteX4" fmla="*/ 99124 w 201248"/>
                    <a:gd name="connsiteY4" fmla="*/ 133088 h 134376"/>
                    <a:gd name="connsiteX5" fmla="*/ 45673 w 201248"/>
                    <a:gd name="connsiteY5" fmla="*/ 107109 h 134376"/>
                    <a:gd name="connsiteX0" fmla="*/ 11163 w 204838"/>
                    <a:gd name="connsiteY0" fmla="*/ 142828 h 150169"/>
                    <a:gd name="connsiteX1" fmla="*/ 4812 w 204838"/>
                    <a:gd name="connsiteY1" fmla="*/ 9695 h 150169"/>
                    <a:gd name="connsiteX2" fmla="*/ 102714 w 204838"/>
                    <a:gd name="connsiteY2" fmla="*/ 6446 h 150169"/>
                    <a:gd name="connsiteX3" fmla="*/ 204838 w 204838"/>
                    <a:gd name="connsiteY3" fmla="*/ 71391 h 150169"/>
                    <a:gd name="connsiteX4" fmla="*/ 102714 w 204838"/>
                    <a:gd name="connsiteY4" fmla="*/ 133088 h 150169"/>
                    <a:gd name="connsiteX5" fmla="*/ 11163 w 204838"/>
                    <a:gd name="connsiteY5" fmla="*/ 142828 h 150169"/>
                    <a:gd name="connsiteX0" fmla="*/ 11163 w 204838"/>
                    <a:gd name="connsiteY0" fmla="*/ 142828 h 152132"/>
                    <a:gd name="connsiteX1" fmla="*/ 4812 w 204838"/>
                    <a:gd name="connsiteY1" fmla="*/ 9695 h 152132"/>
                    <a:gd name="connsiteX2" fmla="*/ 102714 w 204838"/>
                    <a:gd name="connsiteY2" fmla="*/ 6446 h 152132"/>
                    <a:gd name="connsiteX3" fmla="*/ 204838 w 204838"/>
                    <a:gd name="connsiteY3" fmla="*/ 71391 h 152132"/>
                    <a:gd name="connsiteX4" fmla="*/ 112239 w 204838"/>
                    <a:gd name="connsiteY4" fmla="*/ 139583 h 152132"/>
                    <a:gd name="connsiteX5" fmla="*/ 11163 w 204838"/>
                    <a:gd name="connsiteY5" fmla="*/ 142828 h 152132"/>
                    <a:gd name="connsiteX0" fmla="*/ 11163 w 204838"/>
                    <a:gd name="connsiteY0" fmla="*/ 138209 h 147513"/>
                    <a:gd name="connsiteX1" fmla="*/ 4812 w 204838"/>
                    <a:gd name="connsiteY1" fmla="*/ 5076 h 147513"/>
                    <a:gd name="connsiteX2" fmla="*/ 102714 w 204838"/>
                    <a:gd name="connsiteY2" fmla="*/ 1827 h 147513"/>
                    <a:gd name="connsiteX3" fmla="*/ 204838 w 204838"/>
                    <a:gd name="connsiteY3" fmla="*/ 66772 h 147513"/>
                    <a:gd name="connsiteX4" fmla="*/ 112239 w 204838"/>
                    <a:gd name="connsiteY4" fmla="*/ 134964 h 147513"/>
                    <a:gd name="connsiteX5" fmla="*/ 11163 w 204838"/>
                    <a:gd name="connsiteY5" fmla="*/ 138209 h 147513"/>
                    <a:gd name="connsiteX0" fmla="*/ 6351 w 200026"/>
                    <a:gd name="connsiteY0" fmla="*/ 138209 h 147513"/>
                    <a:gd name="connsiteX1" fmla="*/ 0 w 200026"/>
                    <a:gd name="connsiteY1" fmla="*/ 5076 h 147513"/>
                    <a:gd name="connsiteX2" fmla="*/ 97902 w 200026"/>
                    <a:gd name="connsiteY2" fmla="*/ 1827 h 147513"/>
                    <a:gd name="connsiteX3" fmla="*/ 200026 w 200026"/>
                    <a:gd name="connsiteY3" fmla="*/ 66772 h 147513"/>
                    <a:gd name="connsiteX4" fmla="*/ 107427 w 200026"/>
                    <a:gd name="connsiteY4" fmla="*/ 134964 h 147513"/>
                    <a:gd name="connsiteX5" fmla="*/ 6351 w 200026"/>
                    <a:gd name="connsiteY5" fmla="*/ 138209 h 147513"/>
                    <a:gd name="connsiteX0" fmla="*/ 0 w 203200"/>
                    <a:gd name="connsiteY0" fmla="*/ 144704 h 152281"/>
                    <a:gd name="connsiteX1" fmla="*/ 3174 w 203200"/>
                    <a:gd name="connsiteY1" fmla="*/ 5076 h 152281"/>
                    <a:gd name="connsiteX2" fmla="*/ 101076 w 203200"/>
                    <a:gd name="connsiteY2" fmla="*/ 1827 h 152281"/>
                    <a:gd name="connsiteX3" fmla="*/ 203200 w 203200"/>
                    <a:gd name="connsiteY3" fmla="*/ 66772 h 152281"/>
                    <a:gd name="connsiteX4" fmla="*/ 110601 w 203200"/>
                    <a:gd name="connsiteY4" fmla="*/ 134964 h 152281"/>
                    <a:gd name="connsiteX5" fmla="*/ 0 w 203200"/>
                    <a:gd name="connsiteY5" fmla="*/ 144704 h 152281"/>
                    <a:gd name="connsiteX0" fmla="*/ 3176 w 200026"/>
                    <a:gd name="connsiteY0" fmla="*/ 134962 h 145392"/>
                    <a:gd name="connsiteX1" fmla="*/ 0 w 200026"/>
                    <a:gd name="connsiteY1" fmla="*/ 5076 h 145392"/>
                    <a:gd name="connsiteX2" fmla="*/ 97902 w 200026"/>
                    <a:gd name="connsiteY2" fmla="*/ 1827 h 145392"/>
                    <a:gd name="connsiteX3" fmla="*/ 200026 w 200026"/>
                    <a:gd name="connsiteY3" fmla="*/ 66772 h 145392"/>
                    <a:gd name="connsiteX4" fmla="*/ 107427 w 200026"/>
                    <a:gd name="connsiteY4" fmla="*/ 134964 h 145392"/>
                    <a:gd name="connsiteX5" fmla="*/ 3176 w 200026"/>
                    <a:gd name="connsiteY5" fmla="*/ 134962 h 145392"/>
                    <a:gd name="connsiteX0" fmla="*/ 3176 w 200026"/>
                    <a:gd name="connsiteY0" fmla="*/ 134962 h 134964"/>
                    <a:gd name="connsiteX1" fmla="*/ 0 w 200026"/>
                    <a:gd name="connsiteY1" fmla="*/ 5076 h 134964"/>
                    <a:gd name="connsiteX2" fmla="*/ 97902 w 200026"/>
                    <a:gd name="connsiteY2" fmla="*/ 1827 h 134964"/>
                    <a:gd name="connsiteX3" fmla="*/ 200026 w 200026"/>
                    <a:gd name="connsiteY3" fmla="*/ 66772 h 134964"/>
                    <a:gd name="connsiteX4" fmla="*/ 107427 w 200026"/>
                    <a:gd name="connsiteY4" fmla="*/ 134964 h 134964"/>
                    <a:gd name="connsiteX5" fmla="*/ 3176 w 200026"/>
                    <a:gd name="connsiteY5" fmla="*/ 134962 h 134964"/>
                    <a:gd name="connsiteX0" fmla="*/ 3176 w 200026"/>
                    <a:gd name="connsiteY0" fmla="*/ 133315 h 133317"/>
                    <a:gd name="connsiteX1" fmla="*/ 0 w 200026"/>
                    <a:gd name="connsiteY1" fmla="*/ 3429 h 133317"/>
                    <a:gd name="connsiteX2" fmla="*/ 97902 w 200026"/>
                    <a:gd name="connsiteY2" fmla="*/ 180 h 133317"/>
                    <a:gd name="connsiteX3" fmla="*/ 200026 w 200026"/>
                    <a:gd name="connsiteY3" fmla="*/ 65125 h 133317"/>
                    <a:gd name="connsiteX4" fmla="*/ 107427 w 200026"/>
                    <a:gd name="connsiteY4" fmla="*/ 133317 h 133317"/>
                    <a:gd name="connsiteX5" fmla="*/ 3176 w 200026"/>
                    <a:gd name="connsiteY5" fmla="*/ 133315 h 133317"/>
                    <a:gd name="connsiteX0" fmla="*/ 3176 w 201833"/>
                    <a:gd name="connsiteY0" fmla="*/ 133315 h 133317"/>
                    <a:gd name="connsiteX1" fmla="*/ 0 w 201833"/>
                    <a:gd name="connsiteY1" fmla="*/ 3429 h 133317"/>
                    <a:gd name="connsiteX2" fmla="*/ 97902 w 201833"/>
                    <a:gd name="connsiteY2" fmla="*/ 180 h 133317"/>
                    <a:gd name="connsiteX3" fmla="*/ 200026 w 201833"/>
                    <a:gd name="connsiteY3" fmla="*/ 65125 h 133317"/>
                    <a:gd name="connsiteX4" fmla="*/ 107427 w 201833"/>
                    <a:gd name="connsiteY4" fmla="*/ 133317 h 133317"/>
                    <a:gd name="connsiteX5" fmla="*/ 3176 w 201833"/>
                    <a:gd name="connsiteY5" fmla="*/ 133315 h 133317"/>
                    <a:gd name="connsiteX0" fmla="*/ 3176 w 201833"/>
                    <a:gd name="connsiteY0" fmla="*/ 133433 h 133435"/>
                    <a:gd name="connsiteX1" fmla="*/ 0 w 201833"/>
                    <a:gd name="connsiteY1" fmla="*/ 3547 h 133435"/>
                    <a:gd name="connsiteX2" fmla="*/ 97902 w 201833"/>
                    <a:gd name="connsiteY2" fmla="*/ 298 h 133435"/>
                    <a:gd name="connsiteX3" fmla="*/ 200026 w 201833"/>
                    <a:gd name="connsiteY3" fmla="*/ 65243 h 133435"/>
                    <a:gd name="connsiteX4" fmla="*/ 107427 w 201833"/>
                    <a:gd name="connsiteY4" fmla="*/ 133435 h 133435"/>
                    <a:gd name="connsiteX5" fmla="*/ 3176 w 201833"/>
                    <a:gd name="connsiteY5" fmla="*/ 133433 h 133435"/>
                    <a:gd name="connsiteX0" fmla="*/ 3176 w 200170"/>
                    <a:gd name="connsiteY0" fmla="*/ 133433 h 133435"/>
                    <a:gd name="connsiteX1" fmla="*/ 0 w 200170"/>
                    <a:gd name="connsiteY1" fmla="*/ 3547 h 133435"/>
                    <a:gd name="connsiteX2" fmla="*/ 97902 w 200170"/>
                    <a:gd name="connsiteY2" fmla="*/ 298 h 133435"/>
                    <a:gd name="connsiteX3" fmla="*/ 200026 w 200170"/>
                    <a:gd name="connsiteY3" fmla="*/ 65243 h 133435"/>
                    <a:gd name="connsiteX4" fmla="*/ 107427 w 200170"/>
                    <a:gd name="connsiteY4" fmla="*/ 133435 h 133435"/>
                    <a:gd name="connsiteX5" fmla="*/ 3176 w 200170"/>
                    <a:gd name="connsiteY5" fmla="*/ 133433 h 133435"/>
                    <a:gd name="connsiteX0" fmla="*/ 3176 w 200175"/>
                    <a:gd name="connsiteY0" fmla="*/ 133433 h 133435"/>
                    <a:gd name="connsiteX1" fmla="*/ 0 w 200175"/>
                    <a:gd name="connsiteY1" fmla="*/ 3547 h 133435"/>
                    <a:gd name="connsiteX2" fmla="*/ 97902 w 200175"/>
                    <a:gd name="connsiteY2" fmla="*/ 298 h 133435"/>
                    <a:gd name="connsiteX3" fmla="*/ 200026 w 200175"/>
                    <a:gd name="connsiteY3" fmla="*/ 65243 h 133435"/>
                    <a:gd name="connsiteX4" fmla="*/ 109460 w 200175"/>
                    <a:gd name="connsiteY4" fmla="*/ 133435 h 133435"/>
                    <a:gd name="connsiteX5" fmla="*/ 3176 w 200175"/>
                    <a:gd name="connsiteY5" fmla="*/ 133433 h 133435"/>
                    <a:gd name="connsiteX0" fmla="*/ 3176 w 204233"/>
                    <a:gd name="connsiteY0" fmla="*/ 133384 h 133386"/>
                    <a:gd name="connsiteX1" fmla="*/ 0 w 204233"/>
                    <a:gd name="connsiteY1" fmla="*/ 3498 h 133386"/>
                    <a:gd name="connsiteX2" fmla="*/ 97902 w 204233"/>
                    <a:gd name="connsiteY2" fmla="*/ 249 h 133386"/>
                    <a:gd name="connsiteX3" fmla="*/ 204093 w 204233"/>
                    <a:gd name="connsiteY3" fmla="*/ 69177 h 133386"/>
                    <a:gd name="connsiteX4" fmla="*/ 109460 w 204233"/>
                    <a:gd name="connsiteY4" fmla="*/ 133386 h 133386"/>
                    <a:gd name="connsiteX5" fmla="*/ 3176 w 204233"/>
                    <a:gd name="connsiteY5" fmla="*/ 133384 h 133386"/>
                    <a:gd name="connsiteX0" fmla="*/ 3176 w 204233"/>
                    <a:gd name="connsiteY0" fmla="*/ 133384 h 133384"/>
                    <a:gd name="connsiteX1" fmla="*/ 0 w 204233"/>
                    <a:gd name="connsiteY1" fmla="*/ 3498 h 133384"/>
                    <a:gd name="connsiteX2" fmla="*/ 97902 w 204233"/>
                    <a:gd name="connsiteY2" fmla="*/ 249 h 133384"/>
                    <a:gd name="connsiteX3" fmla="*/ 204093 w 204233"/>
                    <a:gd name="connsiteY3" fmla="*/ 69177 h 133384"/>
                    <a:gd name="connsiteX4" fmla="*/ 109460 w 204233"/>
                    <a:gd name="connsiteY4" fmla="*/ 132058 h 133384"/>
                    <a:gd name="connsiteX5" fmla="*/ 3176 w 204233"/>
                    <a:gd name="connsiteY5" fmla="*/ 133384 h 133384"/>
                    <a:gd name="connsiteX0" fmla="*/ 3176 w 204242"/>
                    <a:gd name="connsiteY0" fmla="*/ 133384 h 133384"/>
                    <a:gd name="connsiteX1" fmla="*/ 0 w 204242"/>
                    <a:gd name="connsiteY1" fmla="*/ 3498 h 133384"/>
                    <a:gd name="connsiteX2" fmla="*/ 97902 w 204242"/>
                    <a:gd name="connsiteY2" fmla="*/ 249 h 133384"/>
                    <a:gd name="connsiteX3" fmla="*/ 204093 w 204242"/>
                    <a:gd name="connsiteY3" fmla="*/ 69177 h 133384"/>
                    <a:gd name="connsiteX4" fmla="*/ 109460 w 204242"/>
                    <a:gd name="connsiteY4" fmla="*/ 132058 h 133384"/>
                    <a:gd name="connsiteX5" fmla="*/ 3176 w 204242"/>
                    <a:gd name="connsiteY5" fmla="*/ 133384 h 133384"/>
                    <a:gd name="connsiteX0" fmla="*/ 3176 w 204242"/>
                    <a:gd name="connsiteY0" fmla="*/ 130760 h 130760"/>
                    <a:gd name="connsiteX1" fmla="*/ 0 w 204242"/>
                    <a:gd name="connsiteY1" fmla="*/ 874 h 130760"/>
                    <a:gd name="connsiteX2" fmla="*/ 97902 w 204242"/>
                    <a:gd name="connsiteY2" fmla="*/ 280 h 130760"/>
                    <a:gd name="connsiteX3" fmla="*/ 204093 w 204242"/>
                    <a:gd name="connsiteY3" fmla="*/ 66553 h 130760"/>
                    <a:gd name="connsiteX4" fmla="*/ 109460 w 204242"/>
                    <a:gd name="connsiteY4" fmla="*/ 129434 h 130760"/>
                    <a:gd name="connsiteX5" fmla="*/ 3176 w 204242"/>
                    <a:gd name="connsiteY5" fmla="*/ 130760 h 130760"/>
                    <a:gd name="connsiteX0" fmla="*/ 3176 w 204242"/>
                    <a:gd name="connsiteY0" fmla="*/ 132088 h 132088"/>
                    <a:gd name="connsiteX1" fmla="*/ 0 w 204242"/>
                    <a:gd name="connsiteY1" fmla="*/ 874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  <a:gd name="connsiteX0" fmla="*/ 9277 w 210343"/>
                    <a:gd name="connsiteY0" fmla="*/ 132088 h 132088"/>
                    <a:gd name="connsiteX1" fmla="*/ 0 w 210343"/>
                    <a:gd name="connsiteY1" fmla="*/ 874 h 132088"/>
                    <a:gd name="connsiteX2" fmla="*/ 104003 w 210343"/>
                    <a:gd name="connsiteY2" fmla="*/ 280 h 132088"/>
                    <a:gd name="connsiteX3" fmla="*/ 210194 w 210343"/>
                    <a:gd name="connsiteY3" fmla="*/ 66553 h 132088"/>
                    <a:gd name="connsiteX4" fmla="*/ 115561 w 210343"/>
                    <a:gd name="connsiteY4" fmla="*/ 129434 h 132088"/>
                    <a:gd name="connsiteX5" fmla="*/ 9277 w 210343"/>
                    <a:gd name="connsiteY5" fmla="*/ 132088 h 132088"/>
                    <a:gd name="connsiteX0" fmla="*/ 3176 w 204242"/>
                    <a:gd name="connsiteY0" fmla="*/ 132088 h 132088"/>
                    <a:gd name="connsiteX1" fmla="*/ 0 w 204242"/>
                    <a:gd name="connsiteY1" fmla="*/ 2202 h 132088"/>
                    <a:gd name="connsiteX2" fmla="*/ 97902 w 204242"/>
                    <a:gd name="connsiteY2" fmla="*/ 280 h 132088"/>
                    <a:gd name="connsiteX3" fmla="*/ 204093 w 204242"/>
                    <a:gd name="connsiteY3" fmla="*/ 66553 h 132088"/>
                    <a:gd name="connsiteX4" fmla="*/ 109460 w 204242"/>
                    <a:gd name="connsiteY4" fmla="*/ 129434 h 132088"/>
                    <a:gd name="connsiteX5" fmla="*/ 3176 w 204242"/>
                    <a:gd name="connsiteY5" fmla="*/ 132088 h 132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4242" h="132088">
                      <a:moveTo>
                        <a:pt x="3176" y="132088"/>
                      </a:moveTo>
                      <a:cubicBezTo>
                        <a:pt x="2117" y="88793"/>
                        <a:pt x="1059" y="45497"/>
                        <a:pt x="0" y="2202"/>
                      </a:cubicBezTo>
                      <a:lnTo>
                        <a:pt x="97902" y="280"/>
                      </a:lnTo>
                      <a:cubicBezTo>
                        <a:pt x="134415" y="-2426"/>
                        <a:pt x="207665" y="14110"/>
                        <a:pt x="204093" y="66553"/>
                      </a:cubicBezTo>
                      <a:cubicBezTo>
                        <a:pt x="207664" y="125490"/>
                        <a:pt x="146336" y="123380"/>
                        <a:pt x="109460" y="129434"/>
                      </a:cubicBezTo>
                      <a:lnTo>
                        <a:pt x="3176" y="1320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  <p:grpSp>
            <p:nvGrpSpPr>
              <p:cNvPr id="11" name="Grupo 34">
                <a:extLst>
                  <a:ext uri="{FF2B5EF4-FFF2-40B4-BE49-F238E27FC236}">
                    <a16:creationId xmlns:a16="http://schemas.microsoft.com/office/drawing/2014/main" id="{9ACBE205-9F45-C14B-B225-F0A96AD8D6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67093" y="2076750"/>
                <a:ext cx="2136029" cy="2092649"/>
                <a:chOff x="1229077" y="11060"/>
                <a:chExt cx="700320" cy="685800"/>
              </a:xfrm>
            </p:grpSpPr>
            <p:sp>
              <p:nvSpPr>
                <p:cNvPr id="12" name="Rectángulo 12">
                  <a:extLst>
                    <a:ext uri="{FF2B5EF4-FFF2-40B4-BE49-F238E27FC236}">
                      <a16:creationId xmlns:a16="http://schemas.microsoft.com/office/drawing/2014/main" id="{DB93532F-023E-A24C-9B70-207DDDCED395}"/>
                    </a:ext>
                  </a:extLst>
                </p:cNvPr>
                <p:cNvSpPr/>
                <p:nvPr/>
              </p:nvSpPr>
              <p:spPr>
                <a:xfrm>
                  <a:off x="1228608" y="10097"/>
                  <a:ext cx="700712" cy="687477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0 h 914400"/>
                    <a:gd name="connsiteX1" fmla="*/ 589935 w 914400"/>
                    <a:gd name="connsiteY1" fmla="*/ 7374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409267 w 914400"/>
                    <a:gd name="connsiteY0" fmla="*/ 3687 h 907026"/>
                    <a:gd name="connsiteX1" fmla="*/ 589935 w 914400"/>
                    <a:gd name="connsiteY1" fmla="*/ 0 h 907026"/>
                    <a:gd name="connsiteX2" fmla="*/ 914400 w 914400"/>
                    <a:gd name="connsiteY2" fmla="*/ 907026 h 907026"/>
                    <a:gd name="connsiteX3" fmla="*/ 0 w 914400"/>
                    <a:gd name="connsiteY3" fmla="*/ 907026 h 907026"/>
                    <a:gd name="connsiteX4" fmla="*/ 409267 w 914400"/>
                    <a:gd name="connsiteY4" fmla="*/ 3687 h 907026"/>
                    <a:gd name="connsiteX0" fmla="*/ 269158 w 774291"/>
                    <a:gd name="connsiteY0" fmla="*/ 3687 h 907026"/>
                    <a:gd name="connsiteX1" fmla="*/ 449826 w 774291"/>
                    <a:gd name="connsiteY1" fmla="*/ 0 h 907026"/>
                    <a:gd name="connsiteX2" fmla="*/ 774291 w 774291"/>
                    <a:gd name="connsiteY2" fmla="*/ 907026 h 907026"/>
                    <a:gd name="connsiteX3" fmla="*/ 0 w 774291"/>
                    <a:gd name="connsiteY3" fmla="*/ 689487 h 907026"/>
                    <a:gd name="connsiteX4" fmla="*/ 269158 w 774291"/>
                    <a:gd name="connsiteY4" fmla="*/ 3687 h 907026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0 w 722671"/>
                    <a:gd name="connsiteY3" fmla="*/ 689487 h 696861"/>
                    <a:gd name="connsiteX4" fmla="*/ 269158 w 722671"/>
                    <a:gd name="connsiteY4" fmla="*/ 3687 h 696861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326878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208891 w 722671"/>
                    <a:gd name="connsiteY3" fmla="*/ 696862 h 696862"/>
                    <a:gd name="connsiteX4" fmla="*/ 0 w 722671"/>
                    <a:gd name="connsiteY4" fmla="*/ 689487 h 696862"/>
                    <a:gd name="connsiteX5" fmla="*/ 269158 w 722671"/>
                    <a:gd name="connsiteY5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208891 w 722671"/>
                    <a:gd name="connsiteY4" fmla="*/ 696862 h 696862"/>
                    <a:gd name="connsiteX5" fmla="*/ 0 w 722671"/>
                    <a:gd name="connsiteY5" fmla="*/ 689487 h 696862"/>
                    <a:gd name="connsiteX6" fmla="*/ 269158 w 722671"/>
                    <a:gd name="connsiteY6" fmla="*/ 3687 h 696862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297381 w 722671"/>
                    <a:gd name="connsiteY4" fmla="*/ 700549 h 700549"/>
                    <a:gd name="connsiteX5" fmla="*/ 208891 w 722671"/>
                    <a:gd name="connsiteY5" fmla="*/ 696862 h 700549"/>
                    <a:gd name="connsiteX6" fmla="*/ 0 w 722671"/>
                    <a:gd name="connsiteY6" fmla="*/ 689487 h 700549"/>
                    <a:gd name="connsiteX7" fmla="*/ 269158 w 722671"/>
                    <a:gd name="connsiteY7" fmla="*/ 3687 h 700549"/>
                    <a:gd name="connsiteX0" fmla="*/ 269158 w 722671"/>
                    <a:gd name="connsiteY0" fmla="*/ 3687 h 700549"/>
                    <a:gd name="connsiteX1" fmla="*/ 449826 w 722671"/>
                    <a:gd name="connsiteY1" fmla="*/ 0 h 700549"/>
                    <a:gd name="connsiteX2" fmla="*/ 722671 w 722671"/>
                    <a:gd name="connsiteY2" fmla="*/ 696861 h 700549"/>
                    <a:gd name="connsiteX3" fmla="*/ 503858 w 722671"/>
                    <a:gd name="connsiteY3" fmla="*/ 696861 h 700549"/>
                    <a:gd name="connsiteX4" fmla="*/ 433804 w 722671"/>
                    <a:gd name="connsiteY4" fmla="*/ 696861 h 700549"/>
                    <a:gd name="connsiteX5" fmla="*/ 297381 w 722671"/>
                    <a:gd name="connsiteY5" fmla="*/ 700549 h 700549"/>
                    <a:gd name="connsiteX6" fmla="*/ 208891 w 722671"/>
                    <a:gd name="connsiteY6" fmla="*/ 696862 h 700549"/>
                    <a:gd name="connsiteX7" fmla="*/ 0 w 722671"/>
                    <a:gd name="connsiteY7" fmla="*/ 689487 h 700549"/>
                    <a:gd name="connsiteX8" fmla="*/ 269158 w 722671"/>
                    <a:gd name="connsiteY8" fmla="*/ 3687 h 700549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33804 w 722671"/>
                    <a:gd name="connsiteY4" fmla="*/ 696861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2"/>
                    <a:gd name="connsiteX1" fmla="*/ 449826 w 722671"/>
                    <a:gd name="connsiteY1" fmla="*/ 0 h 696862"/>
                    <a:gd name="connsiteX2" fmla="*/ 722671 w 722671"/>
                    <a:gd name="connsiteY2" fmla="*/ 696861 h 696862"/>
                    <a:gd name="connsiteX3" fmla="*/ 503858 w 722671"/>
                    <a:gd name="connsiteY3" fmla="*/ 696861 h 696862"/>
                    <a:gd name="connsiteX4" fmla="*/ 463301 w 722671"/>
                    <a:gd name="connsiteY4" fmla="*/ 575187 h 696862"/>
                    <a:gd name="connsiteX5" fmla="*/ 260510 w 722671"/>
                    <a:gd name="connsiteY5" fmla="*/ 567813 h 696862"/>
                    <a:gd name="connsiteX6" fmla="*/ 208891 w 722671"/>
                    <a:gd name="connsiteY6" fmla="*/ 696862 h 696862"/>
                    <a:gd name="connsiteX7" fmla="*/ 0 w 722671"/>
                    <a:gd name="connsiteY7" fmla="*/ 689487 h 696862"/>
                    <a:gd name="connsiteX8" fmla="*/ 269158 w 722671"/>
                    <a:gd name="connsiteY8" fmla="*/ 3687 h 696862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3858 w 722671"/>
                    <a:gd name="connsiteY3" fmla="*/ 696861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22671"/>
                    <a:gd name="connsiteY0" fmla="*/ 3687 h 696861"/>
                    <a:gd name="connsiteX1" fmla="*/ 449826 w 722671"/>
                    <a:gd name="connsiteY1" fmla="*/ 0 h 696861"/>
                    <a:gd name="connsiteX2" fmla="*/ 722671 w 722671"/>
                    <a:gd name="connsiteY2" fmla="*/ 696861 h 696861"/>
                    <a:gd name="connsiteX3" fmla="*/ 500615 w 722671"/>
                    <a:gd name="connsiteY3" fmla="*/ 693619 h 696861"/>
                    <a:gd name="connsiteX4" fmla="*/ 463301 w 722671"/>
                    <a:gd name="connsiteY4" fmla="*/ 575187 h 696861"/>
                    <a:gd name="connsiteX5" fmla="*/ 260510 w 722671"/>
                    <a:gd name="connsiteY5" fmla="*/ 567813 h 696861"/>
                    <a:gd name="connsiteX6" fmla="*/ 208891 w 722671"/>
                    <a:gd name="connsiteY6" fmla="*/ 687135 h 696861"/>
                    <a:gd name="connsiteX7" fmla="*/ 0 w 722671"/>
                    <a:gd name="connsiteY7" fmla="*/ 689487 h 696861"/>
                    <a:gd name="connsiteX8" fmla="*/ 269158 w 722671"/>
                    <a:gd name="connsiteY8" fmla="*/ 3687 h 696861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75187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93619"/>
                    <a:gd name="connsiteX1" fmla="*/ 449826 w 712943"/>
                    <a:gd name="connsiteY1" fmla="*/ 0 h 693619"/>
                    <a:gd name="connsiteX2" fmla="*/ 712943 w 712943"/>
                    <a:gd name="connsiteY2" fmla="*/ 687133 h 693619"/>
                    <a:gd name="connsiteX3" fmla="*/ 500615 w 712943"/>
                    <a:gd name="connsiteY3" fmla="*/ 693619 h 693619"/>
                    <a:gd name="connsiteX4" fmla="*/ 463301 w 712943"/>
                    <a:gd name="connsiteY4" fmla="*/ 565724 h 693619"/>
                    <a:gd name="connsiteX5" fmla="*/ 260510 w 712943"/>
                    <a:gd name="connsiteY5" fmla="*/ 567813 h 693619"/>
                    <a:gd name="connsiteX6" fmla="*/ 208891 w 712943"/>
                    <a:gd name="connsiteY6" fmla="*/ 687135 h 693619"/>
                    <a:gd name="connsiteX7" fmla="*/ 0 w 712943"/>
                    <a:gd name="connsiteY7" fmla="*/ 689487 h 693619"/>
                    <a:gd name="connsiteX8" fmla="*/ 269158 w 712943"/>
                    <a:gd name="connsiteY8" fmla="*/ 3687 h 693619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7133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74516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25566"/>
                    <a:gd name="connsiteY0" fmla="*/ 3687 h 689487"/>
                    <a:gd name="connsiteX1" fmla="*/ 449826 w 725566"/>
                    <a:gd name="connsiteY1" fmla="*/ 0 h 689487"/>
                    <a:gd name="connsiteX2" fmla="*/ 725566 w 725566"/>
                    <a:gd name="connsiteY2" fmla="*/ 677671 h 689487"/>
                    <a:gd name="connsiteX3" fmla="*/ 510082 w 725566"/>
                    <a:gd name="connsiteY3" fmla="*/ 687310 h 689487"/>
                    <a:gd name="connsiteX4" fmla="*/ 463301 w 725566"/>
                    <a:gd name="connsiteY4" fmla="*/ 565724 h 689487"/>
                    <a:gd name="connsiteX5" fmla="*/ 260510 w 725566"/>
                    <a:gd name="connsiteY5" fmla="*/ 567813 h 689487"/>
                    <a:gd name="connsiteX6" fmla="*/ 208891 w 725566"/>
                    <a:gd name="connsiteY6" fmla="*/ 687135 h 689487"/>
                    <a:gd name="connsiteX7" fmla="*/ 0 w 725566"/>
                    <a:gd name="connsiteY7" fmla="*/ 689487 h 689487"/>
                    <a:gd name="connsiteX8" fmla="*/ 269158 w 725566"/>
                    <a:gd name="connsiteY8" fmla="*/ 3687 h 689487"/>
                    <a:gd name="connsiteX0" fmla="*/ 269158 w 712943"/>
                    <a:gd name="connsiteY0" fmla="*/ 3687 h 689487"/>
                    <a:gd name="connsiteX1" fmla="*/ 449826 w 712943"/>
                    <a:gd name="connsiteY1" fmla="*/ 0 h 689487"/>
                    <a:gd name="connsiteX2" fmla="*/ 712943 w 712943"/>
                    <a:gd name="connsiteY2" fmla="*/ 680825 h 689487"/>
                    <a:gd name="connsiteX3" fmla="*/ 510082 w 712943"/>
                    <a:gd name="connsiteY3" fmla="*/ 687310 h 689487"/>
                    <a:gd name="connsiteX4" fmla="*/ 463301 w 712943"/>
                    <a:gd name="connsiteY4" fmla="*/ 565724 h 689487"/>
                    <a:gd name="connsiteX5" fmla="*/ 260510 w 712943"/>
                    <a:gd name="connsiteY5" fmla="*/ 567813 h 689487"/>
                    <a:gd name="connsiteX6" fmla="*/ 208891 w 712943"/>
                    <a:gd name="connsiteY6" fmla="*/ 687135 h 689487"/>
                    <a:gd name="connsiteX7" fmla="*/ 0 w 712943"/>
                    <a:gd name="connsiteY7" fmla="*/ 689487 h 689487"/>
                    <a:gd name="connsiteX8" fmla="*/ 269158 w 712943"/>
                    <a:gd name="connsiteY8" fmla="*/ 3687 h 689487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208891 w 712943"/>
                    <a:gd name="connsiteY6" fmla="*/ 683448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60510 w 712943"/>
                    <a:gd name="connsiteY5" fmla="*/ 564126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3301 w 712943"/>
                    <a:gd name="connsiteY4" fmla="*/ 562037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72768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55728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12943"/>
                    <a:gd name="connsiteY0" fmla="*/ 0 h 685800"/>
                    <a:gd name="connsiteX1" fmla="*/ 456137 w 712943"/>
                    <a:gd name="connsiteY1" fmla="*/ 5776 h 685800"/>
                    <a:gd name="connsiteX2" fmla="*/ 712943 w 712943"/>
                    <a:gd name="connsiteY2" fmla="*/ 677138 h 685800"/>
                    <a:gd name="connsiteX3" fmla="*/ 510082 w 712943"/>
                    <a:gd name="connsiteY3" fmla="*/ 683623 h 685800"/>
                    <a:gd name="connsiteX4" fmla="*/ 466456 w 712943"/>
                    <a:gd name="connsiteY4" fmla="*/ 565191 h 685800"/>
                    <a:gd name="connsiteX5" fmla="*/ 244731 w 712943"/>
                    <a:gd name="connsiteY5" fmla="*/ 570435 h 685800"/>
                    <a:gd name="connsiteX6" fmla="*/ 199424 w 712943"/>
                    <a:gd name="connsiteY6" fmla="*/ 677139 h 685800"/>
                    <a:gd name="connsiteX7" fmla="*/ 0 w 712943"/>
                    <a:gd name="connsiteY7" fmla="*/ 685800 h 685800"/>
                    <a:gd name="connsiteX8" fmla="*/ 269158 w 712943"/>
                    <a:gd name="connsiteY8" fmla="*/ 0 h 685800"/>
                    <a:gd name="connsiteX0" fmla="*/ 269158 w 700320"/>
                    <a:gd name="connsiteY0" fmla="*/ 0 h 685800"/>
                    <a:gd name="connsiteX1" fmla="*/ 456137 w 700320"/>
                    <a:gd name="connsiteY1" fmla="*/ 5776 h 685800"/>
                    <a:gd name="connsiteX2" fmla="*/ 700320 w 700320"/>
                    <a:gd name="connsiteY2" fmla="*/ 683447 h 685800"/>
                    <a:gd name="connsiteX3" fmla="*/ 510082 w 700320"/>
                    <a:gd name="connsiteY3" fmla="*/ 683623 h 685800"/>
                    <a:gd name="connsiteX4" fmla="*/ 466456 w 700320"/>
                    <a:gd name="connsiteY4" fmla="*/ 565191 h 685800"/>
                    <a:gd name="connsiteX5" fmla="*/ 244731 w 700320"/>
                    <a:gd name="connsiteY5" fmla="*/ 570435 h 685800"/>
                    <a:gd name="connsiteX6" fmla="*/ 199424 w 700320"/>
                    <a:gd name="connsiteY6" fmla="*/ 677139 h 685800"/>
                    <a:gd name="connsiteX7" fmla="*/ 0 w 700320"/>
                    <a:gd name="connsiteY7" fmla="*/ 685800 h 685800"/>
                    <a:gd name="connsiteX8" fmla="*/ 269158 w 700320"/>
                    <a:gd name="connsiteY8" fmla="*/ 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0320" h="685800">
                      <a:moveTo>
                        <a:pt x="269158" y="0"/>
                      </a:moveTo>
                      <a:lnTo>
                        <a:pt x="456137" y="5776"/>
                      </a:lnTo>
                      <a:lnTo>
                        <a:pt x="700320" y="683447"/>
                      </a:lnTo>
                      <a:lnTo>
                        <a:pt x="510082" y="683623"/>
                      </a:lnTo>
                      <a:lnTo>
                        <a:pt x="466456" y="565191"/>
                      </a:lnTo>
                      <a:lnTo>
                        <a:pt x="244731" y="570435"/>
                      </a:lnTo>
                      <a:lnTo>
                        <a:pt x="199424" y="677139"/>
                      </a:lnTo>
                      <a:lnTo>
                        <a:pt x="0" y="685800"/>
                      </a:lnTo>
                      <a:lnTo>
                        <a:pt x="26915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  <p:sp>
              <p:nvSpPr>
                <p:cNvPr id="13" name="Triángulo 16">
                  <a:extLst>
                    <a:ext uri="{FF2B5EF4-FFF2-40B4-BE49-F238E27FC236}">
                      <a16:creationId xmlns:a16="http://schemas.microsoft.com/office/drawing/2014/main" id="{95D1080C-217D-A248-8649-CB1E5F821C36}"/>
                    </a:ext>
                  </a:extLst>
                </p:cNvPr>
                <p:cNvSpPr/>
                <p:nvPr/>
              </p:nvSpPr>
              <p:spPr>
                <a:xfrm>
                  <a:off x="1510551" y="220841"/>
                  <a:ext cx="145118" cy="214837"/>
                </a:xfrm>
                <a:custGeom>
                  <a:avLst/>
                  <a:gdLst>
                    <a:gd name="connsiteX0" fmla="*/ 0 w 236104"/>
                    <a:gd name="connsiteY0" fmla="*/ 213851 h 213851"/>
                    <a:gd name="connsiteX1" fmla="*/ 118052 w 236104"/>
                    <a:gd name="connsiteY1" fmla="*/ 0 h 213851"/>
                    <a:gd name="connsiteX2" fmla="*/ 236104 w 236104"/>
                    <a:gd name="connsiteY2" fmla="*/ 213851 h 213851"/>
                    <a:gd name="connsiteX3" fmla="*/ 0 w 236104"/>
                    <a:gd name="connsiteY3" fmla="*/ 213851 h 213851"/>
                    <a:gd name="connsiteX0" fmla="*/ 0 w 177738"/>
                    <a:gd name="connsiteY0" fmla="*/ 213851 h 217093"/>
                    <a:gd name="connsiteX1" fmla="*/ 118052 w 177738"/>
                    <a:gd name="connsiteY1" fmla="*/ 0 h 217093"/>
                    <a:gd name="connsiteX2" fmla="*/ 177738 w 177738"/>
                    <a:gd name="connsiteY2" fmla="*/ 217093 h 217093"/>
                    <a:gd name="connsiteX3" fmla="*/ 0 w 177738"/>
                    <a:gd name="connsiteY3" fmla="*/ 213851 h 217093"/>
                    <a:gd name="connsiteX0" fmla="*/ 0 w 135585"/>
                    <a:gd name="connsiteY0" fmla="*/ 207366 h 217093"/>
                    <a:gd name="connsiteX1" fmla="*/ 75899 w 135585"/>
                    <a:gd name="connsiteY1" fmla="*/ 0 h 217093"/>
                    <a:gd name="connsiteX2" fmla="*/ 135585 w 135585"/>
                    <a:gd name="connsiteY2" fmla="*/ 217093 h 217093"/>
                    <a:gd name="connsiteX3" fmla="*/ 0 w 135585"/>
                    <a:gd name="connsiteY3" fmla="*/ 207366 h 217093"/>
                    <a:gd name="connsiteX0" fmla="*/ 0 w 135585"/>
                    <a:gd name="connsiteY0" fmla="*/ 207366 h 207366"/>
                    <a:gd name="connsiteX1" fmla="*/ 75899 w 135585"/>
                    <a:gd name="connsiteY1" fmla="*/ 0 h 207366"/>
                    <a:gd name="connsiteX2" fmla="*/ 135585 w 135585"/>
                    <a:gd name="connsiteY2" fmla="*/ 200880 h 207366"/>
                    <a:gd name="connsiteX3" fmla="*/ 0 w 135585"/>
                    <a:gd name="connsiteY3" fmla="*/ 207366 h 207366"/>
                    <a:gd name="connsiteX0" fmla="*/ 0 w 141896"/>
                    <a:gd name="connsiteY0" fmla="*/ 207366 h 210343"/>
                    <a:gd name="connsiteX1" fmla="*/ 75899 w 141896"/>
                    <a:gd name="connsiteY1" fmla="*/ 0 h 210343"/>
                    <a:gd name="connsiteX2" fmla="*/ 141896 w 141896"/>
                    <a:gd name="connsiteY2" fmla="*/ 210343 h 210343"/>
                    <a:gd name="connsiteX3" fmla="*/ 0 w 141896"/>
                    <a:gd name="connsiteY3" fmla="*/ 207366 h 210343"/>
                    <a:gd name="connsiteX0" fmla="*/ 0 w 145052"/>
                    <a:gd name="connsiteY0" fmla="*/ 213675 h 213675"/>
                    <a:gd name="connsiteX1" fmla="*/ 79055 w 145052"/>
                    <a:gd name="connsiteY1" fmla="*/ 0 h 213675"/>
                    <a:gd name="connsiteX2" fmla="*/ 145052 w 145052"/>
                    <a:gd name="connsiteY2" fmla="*/ 210343 h 213675"/>
                    <a:gd name="connsiteX3" fmla="*/ 0 w 145052"/>
                    <a:gd name="connsiteY3" fmla="*/ 213675 h 21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052" h="213675">
                      <a:moveTo>
                        <a:pt x="0" y="213675"/>
                      </a:moveTo>
                      <a:lnTo>
                        <a:pt x="79055" y="0"/>
                      </a:lnTo>
                      <a:lnTo>
                        <a:pt x="145052" y="210343"/>
                      </a:lnTo>
                      <a:lnTo>
                        <a:pt x="0" y="2136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459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D5C893-A755-DF41-9C03-322DE3FD60F3}"/>
              </a:ext>
            </a:extLst>
          </p:cNvPr>
          <p:cNvSpPr/>
          <p:nvPr/>
        </p:nvSpPr>
        <p:spPr>
          <a:xfrm>
            <a:off x="12700" y="1"/>
            <a:ext cx="12192000" cy="1929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1B1D7A5-8A2F-E642-8630-C08B51B79465}"/>
              </a:ext>
            </a:extLst>
          </p:cNvPr>
          <p:cNvSpPr/>
          <p:nvPr/>
        </p:nvSpPr>
        <p:spPr>
          <a:xfrm>
            <a:off x="14114" y="1929009"/>
            <a:ext cx="12192000" cy="1555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8281AD-D5BD-4748-AE88-8E3898729742}"/>
              </a:ext>
            </a:extLst>
          </p:cNvPr>
          <p:cNvSpPr/>
          <p:nvPr/>
        </p:nvSpPr>
        <p:spPr>
          <a:xfrm>
            <a:off x="4763" y="5527675"/>
            <a:ext cx="12192000" cy="1377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CDEFEFD-0AFB-954A-9E33-F4A2A89987C6}"/>
              </a:ext>
            </a:extLst>
          </p:cNvPr>
          <p:cNvSpPr/>
          <p:nvPr/>
        </p:nvSpPr>
        <p:spPr>
          <a:xfrm>
            <a:off x="12699" y="3484563"/>
            <a:ext cx="12174537" cy="2043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1545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352</Words>
  <Application>Microsoft Macintosh PowerPoint</Application>
  <PresentationFormat>Panorámica</PresentationFormat>
  <Paragraphs>64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6</cp:revision>
  <dcterms:created xsi:type="dcterms:W3CDTF">2022-03-10T21:10:49Z</dcterms:created>
  <dcterms:modified xsi:type="dcterms:W3CDTF">2022-03-14T04:07:05Z</dcterms:modified>
</cp:coreProperties>
</file>