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01/16/2023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01/16/2023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01/16/2023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01/16/2023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01/16/2023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01/16/2023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01/16/2023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01/16/2023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01/16/2023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01/16/2023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01/16/2023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01/16/2023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x/swing/package-summary.html" TargetMode="External"/><Relationship Id="rId2" Type="http://schemas.openxmlformats.org/officeDocument/2006/relationships/hyperlink" Target="https://github.com/iamashks/OWM-J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7C51FA-A0E3-7F03-3C8C-9C13D713D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4785546" cy="3155419"/>
          </a:xfrm>
        </p:spPr>
        <p:txBody>
          <a:bodyPr anchor="b">
            <a:normAutofit/>
          </a:bodyPr>
          <a:lstStyle/>
          <a:p>
            <a:pPr algn="l"/>
            <a:r>
              <a:rPr lang="pl-PL">
                <a:solidFill>
                  <a:srgbClr val="FFFFFF"/>
                </a:solidFill>
              </a:rPr>
              <a:t>Projekt innowacja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(prosta aplikacja pogodowa)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1BFA488-9EC3-FD7E-2C81-029DC86D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4785545" cy="2054306"/>
          </a:xfrm>
        </p:spPr>
        <p:txBody>
          <a:bodyPr anchor="t">
            <a:normAutofit/>
          </a:bodyPr>
          <a:lstStyle/>
          <a:p>
            <a:pPr algn="l"/>
            <a:r>
              <a:rPr lang="pl-PL" sz="2200">
                <a:solidFill>
                  <a:srgbClr val="FFFFFF"/>
                </a:solidFill>
              </a:rPr>
              <a:t>Wykonał Paweł Olejnik</a:t>
            </a:r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4" name="Picture 3" descr="Sygnalizatory laserowe neonowe wyrównane do postaci trójkąta">
            <a:extLst>
              <a:ext uri="{FF2B5EF4-FFF2-40B4-BE49-F238E27FC236}">
                <a16:creationId xmlns:a16="http://schemas.microsoft.com/office/drawing/2014/main" id="{7C36810D-A95B-FA26-2F30-F4764DA8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74" b="1645"/>
          <a:stretch/>
        </p:blipFill>
        <p:spPr>
          <a:xfrm>
            <a:off x="6776437" y="2071746"/>
            <a:ext cx="4817466" cy="27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C55F825-9D73-9F40-9097-533BA05D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Funkcjonalności aplikacji</a:t>
            </a:r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57DFAA7C-CA31-41A3-E2E0-DF6C9D8738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5" b="8722"/>
          <a:stretch/>
        </p:blipFill>
        <p:spPr>
          <a:xfrm>
            <a:off x="603229" y="1626107"/>
            <a:ext cx="6402214" cy="36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4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F926952-1692-A9B1-2E8D-3DBE4C66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Możliwość wyświetlenia pogody dla danej miejscowości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B19E7E5-B5C1-DAB7-2CE6-30168CE52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85805" y="2667000"/>
            <a:ext cx="8820390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9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728A725-D970-A6B9-98F3-E4519929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Możliwość zobaczenia prognozy pogody dla danej miejscowości</a:t>
            </a:r>
          </a:p>
        </p:txBody>
      </p:sp>
      <p:pic>
        <p:nvPicPr>
          <p:cNvPr id="7" name="2023-01-16 13-36-06">
            <a:hlinkClick r:id="" action="ppaction://media"/>
            <a:extLst>
              <a:ext uri="{FF2B5EF4-FFF2-40B4-BE49-F238E27FC236}">
                <a16:creationId xmlns:a16="http://schemas.microsoft.com/office/drawing/2014/main" id="{232839AC-A942-103E-BE11-DF3F44ADEF2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3229" y="1033545"/>
            <a:ext cx="6402214" cy="478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7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A7666BA-7EB2-4D66-A9D3-475008F0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211B6A7-5E0C-49F9-8148-18C08106A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37B616F-EBCE-4A26-B6A8-06EA41F7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C64370D-6970-8CE0-FAEA-240EA42E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5638800" cy="2364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Możliwość predefiniowania domyślnych lokalizacji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4FFFEEE-05F0-1B00-BD93-786E5A462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751114"/>
            <a:ext cx="5791200" cy="2307771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A7B61391-37FA-2114-07F4-ED4E3502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3810001"/>
            <a:ext cx="4633486" cy="2364943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6481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7666BA-7EB2-4D66-A9D3-475008F0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211B6A7-5E0C-49F9-8148-18C08106A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37B616F-EBCE-4A26-B6A8-06EA41F7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3B2CB5EA-3D00-42E9-1FEA-B5FD0AF6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0"/>
            <a:ext cx="5638800" cy="2364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Wyświetlanie temperatury dla predefiniowanej lokalizacji po otwarciu aplikacji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1A66FD0-FA64-52AB-3CDC-AAB134564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572668"/>
            <a:ext cx="5791200" cy="2664662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FD6E46E-6D94-F705-27D9-CB4CF4A4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3810001"/>
            <a:ext cx="4633486" cy="2364943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119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F05671-688A-7359-46D8-22FB9DAA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 dirty="0"/>
              <a:t>Możliwość w</a:t>
            </a:r>
            <a:r>
              <a:rPr lang="en-US" sz="3400" dirty="0" err="1"/>
              <a:t>yświetlani</a:t>
            </a:r>
            <a:r>
              <a:rPr lang="pl-PL" sz="3400" dirty="0"/>
              <a:t>a</a:t>
            </a:r>
            <a:r>
              <a:rPr lang="en-US" sz="3400" dirty="0"/>
              <a:t> </a:t>
            </a:r>
            <a:r>
              <a:rPr lang="en-US" sz="3400" dirty="0" err="1"/>
              <a:t>szczegółowego</a:t>
            </a:r>
            <a:r>
              <a:rPr lang="en-US" sz="3400" dirty="0"/>
              <a:t> </a:t>
            </a:r>
            <a:r>
              <a:rPr lang="en-US" sz="3400" dirty="0" err="1"/>
              <a:t>widoku</a:t>
            </a:r>
            <a:r>
              <a:rPr lang="en-US" sz="3400" dirty="0"/>
              <a:t> </a:t>
            </a:r>
            <a:r>
              <a:rPr lang="en-US" sz="3400" dirty="0" err="1"/>
              <a:t>stanu</a:t>
            </a:r>
            <a:r>
              <a:rPr lang="en-US" sz="3400" dirty="0"/>
              <a:t> </a:t>
            </a:r>
            <a:r>
              <a:rPr lang="en-US" sz="3400" dirty="0" err="1"/>
              <a:t>pogody</a:t>
            </a:r>
            <a:r>
              <a:rPr lang="en-US" sz="3400" dirty="0"/>
              <a:t> w </a:t>
            </a:r>
            <a:r>
              <a:rPr lang="en-US" sz="3400" dirty="0" err="1"/>
              <a:t>ciągu</a:t>
            </a:r>
            <a:r>
              <a:rPr lang="en-US" sz="3400" dirty="0"/>
              <a:t> </a:t>
            </a:r>
            <a:r>
              <a:rPr lang="en-US" sz="3400" dirty="0" err="1"/>
              <a:t>dnia</a:t>
            </a:r>
            <a:r>
              <a:rPr lang="en-US" sz="3400" dirty="0"/>
              <a:t> </a:t>
            </a:r>
            <a:r>
              <a:rPr lang="en-US" sz="3400" dirty="0" err="1"/>
              <a:t>dla</a:t>
            </a:r>
            <a:r>
              <a:rPr lang="en-US" sz="3400" dirty="0"/>
              <a:t> </a:t>
            </a:r>
            <a:r>
              <a:rPr lang="en-US" sz="3400" dirty="0" err="1"/>
              <a:t>danej</a:t>
            </a:r>
            <a:r>
              <a:rPr lang="en-US" sz="3400" dirty="0"/>
              <a:t> </a:t>
            </a:r>
            <a:r>
              <a:rPr lang="en-US" sz="3400" dirty="0" err="1"/>
              <a:t>miejscowości</a:t>
            </a:r>
            <a:endParaRPr lang="en-US" sz="3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F134224F-EFD0-26C3-D0FD-760799D8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575D94E3-2A20-2CB1-58BA-5748945E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313" y="3008267"/>
            <a:ext cx="699232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8ABBCD-1774-F08D-425E-4AB7BFAB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wykorzystałem w swoim projekcie.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8A1D25-619C-6BC9-6633-4CCBB6C6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 był pisany w języku </a:t>
            </a:r>
            <a:r>
              <a:rPr lang="pl-PL" dirty="0" err="1"/>
              <a:t>java</a:t>
            </a:r>
            <a:r>
              <a:rPr lang="pl-PL" dirty="0"/>
              <a:t>.</a:t>
            </a:r>
          </a:p>
          <a:p>
            <a:r>
              <a:rPr lang="pl-PL" dirty="0"/>
              <a:t>Użyłem biblioteki swing do stworzenia interfejsu graficznego.</a:t>
            </a:r>
          </a:p>
          <a:p>
            <a:r>
              <a:rPr lang="pl-PL" dirty="0"/>
              <a:t>Dane pogodowe zostały pozyskane przy użyciu </a:t>
            </a:r>
            <a:r>
              <a:rPr lang="pl-PL" dirty="0" err="1"/>
              <a:t>openweathermap</a:t>
            </a:r>
            <a:r>
              <a:rPr lang="pl-PL" dirty="0"/>
              <a:t> </a:t>
            </a:r>
            <a:r>
              <a:rPr lang="pl-PL" dirty="0" err="1"/>
              <a:t>api</a:t>
            </a:r>
            <a:r>
              <a:rPr lang="pl-PL" dirty="0"/>
              <a:t> korzystając z biblioteki OWM </a:t>
            </a:r>
            <a:r>
              <a:rPr lang="pl-PL" dirty="0" err="1"/>
              <a:t>JAPIs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029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0C6D7E-5B45-E418-36AB-FB67697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AFD143-C41E-C628-F56D-F9059310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https://github.com/iamashks/OWM-JAPIs</a:t>
            </a:r>
            <a:endParaRPr lang="pl-PL" dirty="0"/>
          </a:p>
          <a:p>
            <a:r>
              <a:rPr lang="en-US" dirty="0">
                <a:hlinkClick r:id="rId3"/>
              </a:rPr>
              <a:t>https://docs.oracle.com/javase/7/docs/api/javax/swing/package-summary.html</a:t>
            </a:r>
            <a:endParaRPr lang="pl-PL" dirty="0"/>
          </a:p>
          <a:p>
            <a:r>
              <a:rPr lang="en-US" dirty="0">
                <a:hlinkClick r:id="rId4"/>
              </a:rPr>
              <a:t>https://docs.oracle.com/javase/tutorial/index.html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913413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135</Words>
  <Application>Microsoft Office PowerPoint</Application>
  <PresentationFormat>Panoramiczny</PresentationFormat>
  <Paragraphs>16</Paragraphs>
  <Slides>9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AvenirNext LT Pro Medium</vt:lpstr>
      <vt:lpstr>Sabon Next LT</vt:lpstr>
      <vt:lpstr>DappledVTI</vt:lpstr>
      <vt:lpstr>Projekt innowacja (prosta aplikacja pogodowa)</vt:lpstr>
      <vt:lpstr>Funkcjonalności aplikacji</vt:lpstr>
      <vt:lpstr>Możliwość wyświetlenia pogody dla danej miejscowości</vt:lpstr>
      <vt:lpstr>Możliwość zobaczenia prognozy pogody dla danej miejscowości</vt:lpstr>
      <vt:lpstr>Możliwość predefiniowania domyślnych lokalizacji</vt:lpstr>
      <vt:lpstr>Wyświetlanie temperatury dla predefiniowanej lokalizacji po otwarciu aplikacji</vt:lpstr>
      <vt:lpstr>Możliwość wyświetlania szczegółowego widoku stanu pogody w ciągu dnia dla danej miejscowości</vt:lpstr>
      <vt:lpstr>Co wykorzystałem w swoim projekcie.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innowacja (prosta aplikacja pogodowa)</dc:title>
  <dc:creator>Paweł Olejnik</dc:creator>
  <cp:lastModifiedBy>Paweł Olejnik</cp:lastModifiedBy>
  <cp:revision>1</cp:revision>
  <dcterms:created xsi:type="dcterms:W3CDTF">2023-01-16T11:57:28Z</dcterms:created>
  <dcterms:modified xsi:type="dcterms:W3CDTF">2023-01-16T13:27:01Z</dcterms:modified>
</cp:coreProperties>
</file>