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Titillium Web"/>
      <p:regular r:id="rId13"/>
      <p:bold r:id="rId14"/>
      <p:italic r:id="rId15"/>
      <p:boldItalic r:id="rId16"/>
    </p:embeddedFont>
    <p:embeddedFont>
      <p:font typeface="Barlow Semi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04F524-5CD3-4F25-8C2F-FBA8CCC96087}">
  <a:tblStyle styleId="{0004F524-5CD3-4F25-8C2F-FBA8CCC96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7" Type="http://schemas.openxmlformats.org/officeDocument/2006/relationships/font" Target="fonts/BarlowSemiCondensed-regular.fntdata"/><Relationship Id="rId16" Type="http://schemas.openxmlformats.org/officeDocument/2006/relationships/font" Target="fonts/TitilliumWeb-boldItalic.fntdata"/><Relationship Id="rId19" Type="http://schemas.openxmlformats.org/officeDocument/2006/relationships/font" Target="fonts/BarlowSemiCondensed-italic.fntdata"/><Relationship Id="rId18" Type="http://schemas.openxmlformats.org/officeDocument/2006/relationships/font" Target="fonts/BarlowSemi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b95c45ba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b95c45ba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68" name="Google Shape;468;p1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69" name="Google Shape;46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3" name="Google Shape;473;p1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74" name="Google Shape;474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8" name="Google Shape;478;p1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79" name="Google Shape;47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2" name="Google Shape;482;p1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83" name="Google Shape;483;p1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84" name="Google Shape;484;p1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85" name="Google Shape;48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7" name="Google Shape;48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8" name="Google Shape;488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90" name="Google Shape;490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1" name="Google Shape;491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2" name="Google Shape;492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3" name="Google Shape;493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94" name="Google Shape;494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95" name="Google Shape;49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6" name="Google Shape;49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7" name="Google Shape;49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98" name="Google Shape;498;p1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99" name="Google Shape;499;p1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00" name="Google Shape;50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Google Shape;501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2" name="Google Shape;502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03" name="Google Shape;503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4" name="Google Shape;504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5" name="Google Shape;505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6" name="Google Shape;506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08" name="Google Shape;508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9" name="Google Shape;509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10" name="Google Shape;51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11" name="Google Shape;511;p11"/>
          <p:cNvSpPr txBox="1"/>
          <p:nvPr>
            <p:ph hasCustomPrompt="1" type="title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512" name="Google Shape;512;p11"/>
          <p:cNvSpPr txBox="1"/>
          <p:nvPr>
            <p:ph idx="1" type="subTitle"/>
          </p:nvPr>
        </p:nvSpPr>
        <p:spPr>
          <a:xfrm>
            <a:off x="1698300" y="2999350"/>
            <a:ext cx="5747400" cy="497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3" name="Google Shape;513;p11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514" name="Google Shape;514;p11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11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/>
          <p:nvPr>
            <p:ph idx="1" type="subTitle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5" name="Google Shape;5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2" type="subTitle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hasCustomPrompt="1" idx="3" type="title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/>
          <p:nvPr>
            <p:ph idx="4" type="subTitle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9" name="Google Shape;579;p13"/>
          <p:cNvSpPr txBox="1"/>
          <p:nvPr>
            <p:ph idx="5" type="subTitle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3"/>
          <p:cNvSpPr txBox="1"/>
          <p:nvPr>
            <p:ph hasCustomPrompt="1" idx="6" type="title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/>
          <p:nvPr>
            <p:ph idx="7" type="subTitle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2" name="Google Shape;582;p13"/>
          <p:cNvSpPr txBox="1"/>
          <p:nvPr>
            <p:ph idx="8" type="subTitle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3"/>
          <p:cNvSpPr txBox="1"/>
          <p:nvPr>
            <p:ph hasCustomPrompt="1" idx="9" type="title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/>
          <p:nvPr>
            <p:ph idx="13" type="subTitle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5" name="Google Shape;585;p13"/>
          <p:cNvSpPr txBox="1"/>
          <p:nvPr>
            <p:ph idx="14" type="subTitle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3"/>
          <p:cNvSpPr txBox="1"/>
          <p:nvPr>
            <p:ph hasCustomPrompt="1" idx="15" type="title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/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49" name="Google Shape;649;p1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50" name="Google Shape;650;p1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1" name="Google Shape;65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5" name="Google Shape;655;p1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6" name="Google Shape;656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7" name="Google Shape;657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60" name="Google Shape;660;p1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61" name="Google Shape;66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4" name="Google Shape;664;p1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65" name="Google Shape;665;p1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66" name="Google Shape;666;p1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67" name="Google Shape;66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8" name="Google Shape;66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9" name="Google Shape;66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0" name="Google Shape;670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72" name="Google Shape;672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3" name="Google Shape;673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4" name="Google Shape;674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" name="Google Shape;675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6" name="Google Shape;676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77" name="Google Shape;67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8" name="Google Shape;67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9" name="Google Shape;67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80" name="Google Shape;680;p1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81" name="Google Shape;681;p1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82" name="Google Shape;68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3" name="Google Shape;683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4" name="Google Shape;684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85" name="Google Shape;685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6" name="Google Shape;686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7" name="Google Shape;687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8" name="Google Shape;688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9" name="Google Shape;689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90" name="Google Shape;690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1" name="Google Shape;691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2" name="Google Shape;69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93" name="Google Shape;693;p15"/>
          <p:cNvSpPr txBox="1"/>
          <p:nvPr>
            <p:ph type="title"/>
          </p:nvPr>
        </p:nvSpPr>
        <p:spPr>
          <a:xfrm>
            <a:off x="720000" y="1092013"/>
            <a:ext cx="35196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15"/>
          <p:cNvSpPr txBox="1"/>
          <p:nvPr>
            <p:ph idx="1" type="subTitle"/>
          </p:nvPr>
        </p:nvSpPr>
        <p:spPr>
          <a:xfrm>
            <a:off x="720000" y="2935188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5"/>
          <p:cNvSpPr/>
          <p:nvPr>
            <p:ph idx="2" type="pic"/>
          </p:nvPr>
        </p:nvSpPr>
        <p:spPr>
          <a:xfrm>
            <a:off x="5520775" y="533863"/>
            <a:ext cx="2910000" cy="4075800"/>
          </a:xfrm>
          <a:prstGeom prst="roundRect">
            <a:avLst>
              <a:gd fmla="val 652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96" name="Google Shape;696;p1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697" name="Google Shape;697;p1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4890282" y="4643609"/>
              <a:ext cx="4062298" cy="390763"/>
              <a:chOff x="4890282" y="4643609"/>
              <a:chExt cx="4062298" cy="39076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890282" y="475114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5" name="Google Shape;755;p16"/>
          <p:cNvSpPr txBox="1"/>
          <p:nvPr>
            <p:ph idx="1" type="subTitle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58" name="Google Shape;758;p1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59" name="Google Shape;759;p1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0" name="Google Shape;76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3" name="Google Shape;763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4" name="Google Shape;764;p1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5" name="Google Shape;765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9" name="Google Shape;769;p1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0" name="Google Shape;77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2" name="Google Shape;77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3" name="Google Shape;773;p1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74" name="Google Shape;774;p1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75" name="Google Shape;775;p1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76" name="Google Shape;77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7" name="Google Shape;77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8" name="Google Shape;77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9" name="Google Shape;779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0" name="Google Shape;780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81" name="Google Shape;781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2" name="Google Shape;782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3" name="Google Shape;783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4" name="Google Shape;784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5" name="Google Shape;785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86" name="Google Shape;78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7" name="Google Shape;78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8" name="Google Shape;78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89" name="Google Shape;789;p1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90" name="Google Shape;790;p1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91" name="Google Shape;79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2" name="Google Shape;792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3" name="Google Shape;793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94" name="Google Shape;794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5" name="Google Shape;795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6" name="Google Shape;796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7" name="Google Shape;797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8" name="Google Shape;798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99" name="Google Shape;799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0" name="Google Shape;800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1" name="Google Shape;80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802" name="Google Shape;802;p17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803" name="Google Shape;803;p17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17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7"/>
          <p:cNvSpPr txBox="1"/>
          <p:nvPr>
            <p:ph type="title"/>
          </p:nvPr>
        </p:nvSpPr>
        <p:spPr>
          <a:xfrm>
            <a:off x="5516826" y="1395925"/>
            <a:ext cx="26682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9" name="Google Shape;809;p17"/>
          <p:cNvSpPr txBox="1"/>
          <p:nvPr>
            <p:ph idx="1" type="subTitle"/>
          </p:nvPr>
        </p:nvSpPr>
        <p:spPr>
          <a:xfrm>
            <a:off x="5516953" y="2456725"/>
            <a:ext cx="2668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18"/>
          <p:cNvSpPr txBox="1"/>
          <p:nvPr>
            <p:ph hasCustomPrompt="1"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/>
          <p:nvPr>
            <p:ph idx="1" type="subTitle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1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75" name="Google Shape;875;p1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76" name="Google Shape;876;p1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77" name="Google Shape;87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9" name="Google Shape;87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0" name="Google Shape;880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1" name="Google Shape;881;p1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82" name="Google Shape;882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4" name="Google Shape;884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6" name="Google Shape;886;p1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87" name="Google Shape;88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8" name="Google Shape;88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0" name="Google Shape;890;p1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91" name="Google Shape;891;p1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92" name="Google Shape;892;p1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3" name="Google Shape;89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4" name="Google Shape;89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5" name="Google Shape;89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6" name="Google Shape;896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97" name="Google Shape;897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9" name="Google Shape;899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02" name="Google Shape;902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03" name="Google Shape;90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4" name="Google Shape;90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5" name="Google Shape;90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06" name="Google Shape;906;p1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07" name="Google Shape;907;p1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08" name="Google Shape;90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0" name="Google Shape;910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11" name="Google Shape;911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4" name="Google Shape;914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5" name="Google Shape;915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16" name="Google Shape;916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7" name="Google Shape;917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8" name="Google Shape;91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19" name="Google Shape;9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0" name="Google Shape;920;p19"/>
          <p:cNvSpPr txBox="1"/>
          <p:nvPr>
            <p:ph idx="1" type="subTitle"/>
          </p:nvPr>
        </p:nvSpPr>
        <p:spPr>
          <a:xfrm>
            <a:off x="5046566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19"/>
          <p:cNvSpPr txBox="1"/>
          <p:nvPr>
            <p:ph idx="2" type="subTitle"/>
          </p:nvPr>
        </p:nvSpPr>
        <p:spPr>
          <a:xfrm>
            <a:off x="1596634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3" type="subTitle"/>
          </p:nvPr>
        </p:nvSpPr>
        <p:spPr>
          <a:xfrm>
            <a:off x="1596634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3" name="Google Shape;923;p19"/>
          <p:cNvSpPr txBox="1"/>
          <p:nvPr>
            <p:ph idx="4" type="subTitle"/>
          </p:nvPr>
        </p:nvSpPr>
        <p:spPr>
          <a:xfrm>
            <a:off x="5046566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924" name="Google Shape;924;p19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925" name="Google Shape;925;p19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19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934" name="Google Shape;934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6" name="Google Shape;936;p19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1" type="subTitle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/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"/>
          <p:cNvSpPr txBox="1"/>
          <p:nvPr>
            <p:ph hasCustomPrompt="1" idx="2" type="title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5" name="Google Shape;1045;p21"/>
          <p:cNvSpPr txBox="1"/>
          <p:nvPr>
            <p:ph idx="1" type="subTitle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21"/>
          <p:cNvSpPr txBox="1"/>
          <p:nvPr>
            <p:ph idx="2" type="subTitle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21"/>
          <p:cNvSpPr txBox="1"/>
          <p:nvPr>
            <p:ph idx="3" type="subTitle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idx="4" type="subTitle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9" name="Google Shape;1049;p21"/>
          <p:cNvSpPr txBox="1"/>
          <p:nvPr>
            <p:ph idx="5" type="subTitle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50" name="Google Shape;1050;p21"/>
          <p:cNvSpPr txBox="1"/>
          <p:nvPr>
            <p:ph idx="6" type="subTitle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2" name="Google Shape;1112;p22"/>
          <p:cNvSpPr txBox="1"/>
          <p:nvPr>
            <p:ph idx="1" type="subTitle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2"/>
          <p:cNvSpPr txBox="1"/>
          <p:nvPr>
            <p:ph idx="2" type="subTitle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2"/>
          <p:cNvSpPr txBox="1"/>
          <p:nvPr>
            <p:ph idx="3" type="subTitle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2"/>
          <p:cNvSpPr txBox="1"/>
          <p:nvPr>
            <p:ph idx="4" type="subTitle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22"/>
          <p:cNvSpPr txBox="1"/>
          <p:nvPr>
            <p:ph idx="5" type="subTitle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7" name="Google Shape;1117;p22"/>
          <p:cNvSpPr txBox="1"/>
          <p:nvPr>
            <p:ph idx="6" type="subTitle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8" name="Google Shape;1118;p22"/>
          <p:cNvSpPr txBox="1"/>
          <p:nvPr>
            <p:ph idx="7" type="subTitle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9" name="Google Shape;1119;p22"/>
          <p:cNvSpPr txBox="1"/>
          <p:nvPr>
            <p:ph idx="8" type="subTitle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2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22" name="Google Shape;1122;p2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23" name="Google Shape;1123;p2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4" name="Google Shape;112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6" name="Google Shape;112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7" name="Google Shape;1127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8" name="Google Shape;1128;p2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9" name="Google Shape;1129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0" name="Google Shape;1130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1" name="Google Shape;1131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3" name="Google Shape;1133;p2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134" name="Google Shape;113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5" name="Google Shape;113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6" name="Google Shape;113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7" name="Google Shape;1137;p2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138" name="Google Shape;1138;p2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139" name="Google Shape;1139;p2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0" name="Google Shape;114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1" name="Google Shape;114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2" name="Google Shape;114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3" name="Google Shape;1143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4" name="Google Shape;1144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5" name="Google Shape;1145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6" name="Google Shape;1146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7" name="Google Shape;1147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8" name="Google Shape;1148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9" name="Google Shape;1149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50" name="Google Shape;115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2" name="Google Shape;115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153" name="Google Shape;1153;p2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154" name="Google Shape;1154;p2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155" name="Google Shape;115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57" name="Google Shape;1157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58" name="Google Shape;1158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9" name="Google Shape;1159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62" name="Google Shape;1162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4" name="Google Shape;1164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5" name="Google Shape;116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166" name="Google Shape;1166;p23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1167" name="Google Shape;1167;p23"/>
            <p:cNvGrpSpPr/>
            <p:nvPr/>
          </p:nvGrpSpPr>
          <p:grpSpPr>
            <a:xfrm>
              <a:off x="297807" y="4643609"/>
              <a:ext cx="8654773" cy="390763"/>
              <a:chOff x="297807" y="4643609"/>
              <a:chExt cx="8654773" cy="390763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297807" y="482039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0" name="Google Shape;1170;p23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171" name="Google Shape;1171;p2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3" name="Google Shape;117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4" name="Google Shape;1174;p23"/>
          <p:cNvSpPr txBox="1"/>
          <p:nvPr>
            <p:ph idx="1" type="subTitle"/>
          </p:nvPr>
        </p:nvSpPr>
        <p:spPr>
          <a:xfrm>
            <a:off x="1108627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3"/>
          <p:cNvSpPr txBox="1"/>
          <p:nvPr>
            <p:ph idx="2" type="subTitle"/>
          </p:nvPr>
        </p:nvSpPr>
        <p:spPr>
          <a:xfrm>
            <a:off x="3579000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3"/>
          <p:cNvSpPr txBox="1"/>
          <p:nvPr>
            <p:ph idx="3" type="subTitle"/>
          </p:nvPr>
        </p:nvSpPr>
        <p:spPr>
          <a:xfrm>
            <a:off x="1108627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3"/>
          <p:cNvSpPr txBox="1"/>
          <p:nvPr>
            <p:ph idx="4" type="subTitle"/>
          </p:nvPr>
        </p:nvSpPr>
        <p:spPr>
          <a:xfrm>
            <a:off x="3579000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3"/>
          <p:cNvSpPr txBox="1"/>
          <p:nvPr>
            <p:ph idx="5" type="subTitle"/>
          </p:nvPr>
        </p:nvSpPr>
        <p:spPr>
          <a:xfrm>
            <a:off x="6049373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3"/>
          <p:cNvSpPr txBox="1"/>
          <p:nvPr>
            <p:ph idx="6" type="subTitle"/>
          </p:nvPr>
        </p:nvSpPr>
        <p:spPr>
          <a:xfrm>
            <a:off x="6049373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3"/>
          <p:cNvSpPr txBox="1"/>
          <p:nvPr>
            <p:ph idx="7" type="subTitle"/>
          </p:nvPr>
        </p:nvSpPr>
        <p:spPr>
          <a:xfrm>
            <a:off x="1109527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1" name="Google Shape;1181;p23"/>
          <p:cNvSpPr txBox="1"/>
          <p:nvPr>
            <p:ph idx="8" type="subTitle"/>
          </p:nvPr>
        </p:nvSpPr>
        <p:spPr>
          <a:xfrm>
            <a:off x="3579900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2" name="Google Shape;1182;p23"/>
          <p:cNvSpPr txBox="1"/>
          <p:nvPr>
            <p:ph idx="9" type="subTitle"/>
          </p:nvPr>
        </p:nvSpPr>
        <p:spPr>
          <a:xfrm>
            <a:off x="6050273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3" name="Google Shape;1183;p23"/>
          <p:cNvSpPr txBox="1"/>
          <p:nvPr>
            <p:ph idx="13" type="subTitle"/>
          </p:nvPr>
        </p:nvSpPr>
        <p:spPr>
          <a:xfrm>
            <a:off x="1109527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4" name="Google Shape;1184;p23"/>
          <p:cNvSpPr txBox="1"/>
          <p:nvPr>
            <p:ph idx="14" type="subTitle"/>
          </p:nvPr>
        </p:nvSpPr>
        <p:spPr>
          <a:xfrm>
            <a:off x="3579900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5" name="Google Shape;1185;p23"/>
          <p:cNvSpPr txBox="1"/>
          <p:nvPr>
            <p:ph idx="15" type="subTitle"/>
          </p:nvPr>
        </p:nvSpPr>
        <p:spPr>
          <a:xfrm>
            <a:off x="6050273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/>
          <p:nvPr>
            <p:ph hasCustomPrompt="1" type="title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/>
          <p:nvPr>
            <p:ph idx="1" type="subTitle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hasCustomPrompt="1" idx="2" type="title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/>
          <p:nvPr>
            <p:ph idx="3" type="subTitle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24"/>
          <p:cNvSpPr txBox="1"/>
          <p:nvPr>
            <p:ph hasCustomPrompt="1" idx="4" type="title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/>
          <p:nvPr>
            <p:ph idx="5" type="subTitle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rect b="b" l="l" r="r" t="t"/>
                  <a:pathLst>
                    <a:path extrusionOk="0" h="251" w="6317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rect b="b" l="l" r="r" t="t"/>
                  <a:pathLst>
                    <a:path extrusionOk="0" h="276" w="3485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rect b="b" l="l" r="r" t="t"/>
                  <a:pathLst>
                    <a:path extrusionOk="0" h="2106" w="2107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rect b="b" l="l" r="r" t="t"/>
                  <a:pathLst>
                    <a:path extrusionOk="0" h="1029" w="6292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51" name="Google Shape;1251;p2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52" name="Google Shape;1252;p2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3" name="Google Shape;125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5" name="Google Shape;125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6" name="Google Shape;1256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57" name="Google Shape;1257;p2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8" name="Google Shape;1258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9" name="Google Shape;1259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0" name="Google Shape;1260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1" name="Google Shape;1261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2" name="Google Shape;1262;p2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63" name="Google Shape;126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5" name="Google Shape;126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66" name="Google Shape;1266;p2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67" name="Google Shape;1267;p2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68" name="Google Shape;1268;p2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69" name="Google Shape;126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0" name="Google Shape;127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1" name="Google Shape;127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2" name="Google Shape;1272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3" name="Google Shape;1273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74" name="Google Shape;1274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5" name="Google Shape;1275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6" name="Google Shape;1276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7" name="Google Shape;1277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8" name="Google Shape;1278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79" name="Google Shape;127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0" name="Google Shape;128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1" name="Google Shape;128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82" name="Google Shape;1282;p2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83" name="Google Shape;1283;p2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5" name="Google Shape;1285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86" name="Google Shape;1286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87" name="Google Shape;1287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8" name="Google Shape;1288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9" name="Google Shape;1289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0" name="Google Shape;1290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91" name="Google Shape;1291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92" name="Google Shape;1292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3" name="Google Shape;1293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4" name="Google Shape;129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295" name="Google Shape;1295;p25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300" name="Google Shape;1300;p2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2" name="Google Shape;1302;p25"/>
          <p:cNvSpPr txBox="1"/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3" name="Google Shape;1303;p25"/>
          <p:cNvSpPr txBox="1"/>
          <p:nvPr>
            <p:ph idx="1" type="subTitle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25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includes icons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u="sng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" name="Google Shape;13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" name="Google Shape;134;p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" name="Google Shape;135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9" name="Google Shape;139;p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40" name="Google Shape;14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3" name="Google Shape;143;p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44" name="Google Shape;144;p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45" name="Google Shape;145;p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46" name="Google Shape;14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7" name="Google Shape;14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" name="Google Shape;14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9" name="Google Shape;149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0" name="Google Shape;150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51" name="Google Shape;151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2" name="Google Shape;152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3" name="Google Shape;153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4" name="Google Shape;154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5" name="Google Shape;155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56" name="Google Shape;15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7" name="Google Shape;15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8" name="Google Shape;15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59" name="Google Shape;159;p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61" name="Google Shape;16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2" name="Google Shape;162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64" name="Google Shape;164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5" name="Google Shape;165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6" name="Google Shape;166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7" name="Google Shape;167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8" name="Google Shape;168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69" name="Google Shape;169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0" name="Google Shape;170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1" name="Google Shape;17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72" name="Google Shape;172;p4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sp>
          <p:nvSpPr>
            <p:cNvPr id="173" name="Google Shape;173;p4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81" name="Google Shape;181;p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82" name="Google Shape;182;p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3" name="Google Shape;18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87" name="Google Shape;187;p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8" name="Google Shape;188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1" name="Google Shape;191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93" name="Google Shape;19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98" name="Google Shape;198;p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99" name="Google Shape;19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0" name="Google Shape;20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1" name="Google Shape;20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" name="Google Shape;202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04" name="Google Shape;204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5" name="Google Shape;205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6" name="Google Shape;206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7" name="Google Shape;207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8" name="Google Shape;208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09" name="Google Shape;20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0" name="Google Shape;21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" name="Google Shape;21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12" name="Google Shape;212;p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14" name="Google Shape;21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5" name="Google Shape;215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17" name="Google Shape;217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8" name="Google Shape;218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9" name="Google Shape;219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0" name="Google Shape;220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22" name="Google Shape;222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3" name="Google Shape;223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" name="Google Shape;22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225" name="Google Shape;225;p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230" name="Google Shape;230;p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5055284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1583300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7"/>
          <p:cNvSpPr txBox="1"/>
          <p:nvPr>
            <p:ph idx="1" type="subTitle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8"/>
          <p:cNvSpPr txBox="1"/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" name="Google Shape;460;p9"/>
          <p:cNvSpPr txBox="1"/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9"/>
          <p:cNvSpPr txBox="1"/>
          <p:nvPr>
            <p:ph idx="1" type="subTitle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/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8"/>
          <p:cNvSpPr txBox="1"/>
          <p:nvPr>
            <p:ph type="ctrTitle"/>
          </p:nvPr>
        </p:nvSpPr>
        <p:spPr>
          <a:xfrm>
            <a:off x="240625" y="820500"/>
            <a:ext cx="49953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Customer Response Prediction for Credit Card Offers</a:t>
            </a:r>
            <a:endParaRPr sz="3200"/>
          </a:p>
        </p:txBody>
      </p:sp>
      <p:pic>
        <p:nvPicPr>
          <p:cNvPr id="1411" name="Google Shape;14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926" y="3449051"/>
            <a:ext cx="1965199" cy="2037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2" name="Google Shape;1412;p28"/>
          <p:cNvGrpSpPr/>
          <p:nvPr/>
        </p:nvGrpSpPr>
        <p:grpSpPr>
          <a:xfrm>
            <a:off x="5578675" y="348200"/>
            <a:ext cx="3285066" cy="3286950"/>
            <a:chOff x="5235950" y="859675"/>
            <a:chExt cx="3285066" cy="3286950"/>
          </a:xfrm>
        </p:grpSpPr>
        <p:sp>
          <p:nvSpPr>
            <p:cNvPr id="1413" name="Google Shape;1413;p28"/>
            <p:cNvSpPr/>
            <p:nvPr/>
          </p:nvSpPr>
          <p:spPr>
            <a:xfrm>
              <a:off x="5478353" y="2905396"/>
              <a:ext cx="2070476" cy="1119822"/>
            </a:xfrm>
            <a:custGeom>
              <a:rect b="b" l="l" r="r" t="t"/>
              <a:pathLst>
                <a:path extrusionOk="0" h="11346" w="20978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5686114" y="1163962"/>
              <a:ext cx="1100872" cy="1100872"/>
            </a:xfrm>
            <a:custGeom>
              <a:rect b="b" l="l" r="r" t="t"/>
              <a:pathLst>
                <a:path extrusionOk="0" h="11154" w="11154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5767738" y="1260390"/>
              <a:ext cx="2308041" cy="2310508"/>
            </a:xfrm>
            <a:custGeom>
              <a:rect b="b" l="l" r="r" t="t"/>
              <a:pathLst>
                <a:path extrusionOk="0" h="23410" w="23385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6895764" y="2413187"/>
              <a:ext cx="1625252" cy="1115677"/>
            </a:xfrm>
            <a:custGeom>
              <a:rect b="b" l="l" r="r" t="t"/>
              <a:pathLst>
                <a:path extrusionOk="0" h="11304" w="16467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5498093" y="2415654"/>
              <a:ext cx="1422527" cy="1241812"/>
            </a:xfrm>
            <a:custGeom>
              <a:rect b="b" l="l" r="r" t="t"/>
              <a:pathLst>
                <a:path extrusionOk="0" h="12582" w="14413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7232129" y="154987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7232129" y="1549873"/>
              <a:ext cx="175780" cy="175682"/>
            </a:xfrm>
            <a:custGeom>
              <a:rect b="b" l="l" r="r" t="t"/>
              <a:pathLst>
                <a:path extrusionOk="0" h="1780" w="1781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8211712" y="2037146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8211712" y="2116302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8211712" y="2195458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8211712" y="2274614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8211712" y="2353770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8211712" y="2432927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8211712" y="2512083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6920537" y="859675"/>
              <a:ext cx="1212104" cy="818893"/>
            </a:xfrm>
            <a:custGeom>
              <a:rect b="b" l="l" r="r" t="t"/>
              <a:pathLst>
                <a:path extrusionOk="0" h="8297" w="12281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7734307" y="1826919"/>
              <a:ext cx="623472" cy="24773"/>
            </a:xfrm>
            <a:custGeom>
              <a:rect b="b" l="l" r="r" t="t"/>
              <a:pathLst>
                <a:path extrusionOk="0" h="251" w="6317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7744177" y="1911010"/>
              <a:ext cx="343961" cy="27241"/>
            </a:xfrm>
            <a:custGeom>
              <a:rect b="b" l="l" r="r" t="t"/>
              <a:pathLst>
                <a:path extrusionOk="0" h="276" w="3485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5235950" y="2749551"/>
              <a:ext cx="621005" cy="101560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6814239" y="3180764"/>
              <a:ext cx="185551" cy="563464"/>
            </a:xfrm>
            <a:custGeom>
              <a:rect b="b" l="l" r="r" t="t"/>
              <a:pathLst>
                <a:path extrusionOk="0" h="5709" w="188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6858653" y="3699424"/>
              <a:ext cx="168279" cy="54086"/>
            </a:xfrm>
            <a:custGeom>
              <a:rect b="b" l="l" r="r" t="t"/>
              <a:pathLst>
                <a:path extrusionOk="0" h="548" w="1705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6448166" y="3574669"/>
              <a:ext cx="200455" cy="562674"/>
            </a:xfrm>
            <a:custGeom>
              <a:rect b="b" l="l" r="r" t="t"/>
              <a:pathLst>
                <a:path extrusionOk="0" h="5701" w="2031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6485079" y="4097671"/>
              <a:ext cx="168378" cy="48954"/>
            </a:xfrm>
            <a:custGeom>
              <a:rect b="b" l="l" r="r" t="t"/>
              <a:pathLst>
                <a:path extrusionOk="0" h="496" w="1706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6344137" y="3080980"/>
              <a:ext cx="309318" cy="911669"/>
            </a:xfrm>
            <a:custGeom>
              <a:rect b="b" l="l" r="r" t="t"/>
              <a:pathLst>
                <a:path extrusionOk="0" h="9237" w="3134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6413424" y="3155201"/>
              <a:ext cx="222662" cy="226215"/>
            </a:xfrm>
            <a:custGeom>
              <a:rect b="b" l="l" r="r" t="t"/>
              <a:pathLst>
                <a:path extrusionOk="0" h="2292" w="2256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6410956" y="2952573"/>
              <a:ext cx="630874" cy="627124"/>
            </a:xfrm>
            <a:custGeom>
              <a:rect b="b" l="l" r="r" t="t"/>
              <a:pathLst>
                <a:path extrusionOk="0" h="6354" w="6392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6344137" y="3061240"/>
              <a:ext cx="390941" cy="181603"/>
            </a:xfrm>
            <a:custGeom>
              <a:rect b="b" l="l" r="r" t="t"/>
              <a:pathLst>
                <a:path extrusionOk="0" h="1840" w="3961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6302092" y="2650556"/>
              <a:ext cx="436539" cy="557345"/>
            </a:xfrm>
            <a:custGeom>
              <a:rect b="b" l="l" r="r" t="t"/>
              <a:pathLst>
                <a:path extrusionOk="0" h="5647" w="4423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6967518" y="2326234"/>
              <a:ext cx="56948" cy="99388"/>
            </a:xfrm>
            <a:custGeom>
              <a:rect b="b" l="l" r="r" t="t"/>
              <a:pathLst>
                <a:path extrusionOk="0" h="1007" w="577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6539561" y="2402527"/>
              <a:ext cx="455193" cy="414233"/>
            </a:xfrm>
            <a:custGeom>
              <a:rect b="b" l="l" r="r" t="t"/>
              <a:pathLst>
                <a:path extrusionOk="0" h="4197" w="4612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6208032" y="2375879"/>
              <a:ext cx="527045" cy="714471"/>
            </a:xfrm>
            <a:custGeom>
              <a:rect b="b" l="l" r="r" t="t"/>
              <a:pathLst>
                <a:path extrusionOk="0" h="7239" w="534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9"/>
          <p:cNvSpPr txBox="1"/>
          <p:nvPr>
            <p:ph type="title"/>
          </p:nvPr>
        </p:nvSpPr>
        <p:spPr>
          <a:xfrm>
            <a:off x="247925" y="1195875"/>
            <a:ext cx="4688700" cy="13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Introduction</a:t>
            </a:r>
            <a:endParaRPr sz="5800"/>
          </a:p>
        </p:txBody>
      </p:sp>
      <p:sp>
        <p:nvSpPr>
          <p:cNvPr id="1452" name="Google Shape;1452;p29"/>
          <p:cNvSpPr txBox="1"/>
          <p:nvPr>
            <p:ph idx="1" type="subTitle"/>
          </p:nvPr>
        </p:nvSpPr>
        <p:spPr>
          <a:xfrm>
            <a:off x="877475" y="2482552"/>
            <a:ext cx="34296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Pabel Nuñez Landestoy</a:t>
            </a:r>
            <a:endParaRPr/>
          </a:p>
        </p:txBody>
      </p:sp>
      <p:grpSp>
        <p:nvGrpSpPr>
          <p:cNvPr id="1453" name="Google Shape;1453;p29"/>
          <p:cNvGrpSpPr/>
          <p:nvPr/>
        </p:nvGrpSpPr>
        <p:grpSpPr>
          <a:xfrm>
            <a:off x="4878515" y="1342291"/>
            <a:ext cx="4010381" cy="2458905"/>
            <a:chOff x="4939903" y="1223591"/>
            <a:chExt cx="3875139" cy="2375983"/>
          </a:xfrm>
        </p:grpSpPr>
        <p:sp>
          <p:nvSpPr>
            <p:cNvPr id="1454" name="Google Shape;1454;p29"/>
            <p:cNvSpPr/>
            <p:nvPr/>
          </p:nvSpPr>
          <p:spPr>
            <a:xfrm>
              <a:off x="6524836" y="3540227"/>
              <a:ext cx="141991" cy="59347"/>
            </a:xfrm>
            <a:custGeom>
              <a:rect b="b" l="l" r="r" t="t"/>
              <a:pathLst>
                <a:path extrusionOk="0" h="833" w="1993">
                  <a:moveTo>
                    <a:pt x="1425" y="1"/>
                  </a:moveTo>
                  <a:cubicBezTo>
                    <a:pt x="1154" y="1"/>
                    <a:pt x="882" y="144"/>
                    <a:pt x="761" y="144"/>
                  </a:cubicBezTo>
                  <a:cubicBezTo>
                    <a:pt x="732" y="144"/>
                    <a:pt x="711" y="135"/>
                    <a:pt x="702" y="113"/>
                  </a:cubicBezTo>
                  <a:cubicBezTo>
                    <a:pt x="690" y="88"/>
                    <a:pt x="662" y="78"/>
                    <a:pt x="624" y="78"/>
                  </a:cubicBezTo>
                  <a:cubicBezTo>
                    <a:pt x="436" y="78"/>
                    <a:pt x="0" y="339"/>
                    <a:pt x="0" y="339"/>
                  </a:cubicBezTo>
                  <a:cubicBezTo>
                    <a:pt x="0" y="339"/>
                    <a:pt x="276" y="665"/>
                    <a:pt x="527" y="815"/>
                  </a:cubicBezTo>
                  <a:cubicBezTo>
                    <a:pt x="549" y="827"/>
                    <a:pt x="578" y="833"/>
                    <a:pt x="611" y="833"/>
                  </a:cubicBezTo>
                  <a:cubicBezTo>
                    <a:pt x="990" y="833"/>
                    <a:pt x="1992" y="105"/>
                    <a:pt x="1554" y="13"/>
                  </a:cubicBezTo>
                  <a:cubicBezTo>
                    <a:pt x="1512" y="5"/>
                    <a:pt x="1468" y="1"/>
                    <a:pt x="14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5" name="Google Shape;1455;p29"/>
            <p:cNvGrpSpPr/>
            <p:nvPr/>
          </p:nvGrpSpPr>
          <p:grpSpPr>
            <a:xfrm>
              <a:off x="4939903" y="1223591"/>
              <a:ext cx="3875139" cy="2353997"/>
              <a:chOff x="2772963" y="2596675"/>
              <a:chExt cx="3598086" cy="2185698"/>
            </a:xfrm>
          </p:grpSpPr>
          <p:sp>
            <p:nvSpPr>
              <p:cNvPr id="1456" name="Google Shape;1456;p29"/>
              <p:cNvSpPr/>
              <p:nvPr/>
            </p:nvSpPr>
            <p:spPr>
              <a:xfrm>
                <a:off x="2772963" y="3173417"/>
                <a:ext cx="3598086" cy="1157161"/>
              </a:xfrm>
              <a:custGeom>
                <a:rect b="b" l="l" r="r" t="t"/>
                <a:pathLst>
                  <a:path extrusionOk="0" h="16242" w="50503">
                    <a:moveTo>
                      <a:pt x="40151" y="1"/>
                    </a:moveTo>
                    <a:lnTo>
                      <a:pt x="11179" y="7695"/>
                    </a:lnTo>
                    <a:lnTo>
                      <a:pt x="11104" y="7720"/>
                    </a:lnTo>
                    <a:lnTo>
                      <a:pt x="8246" y="12081"/>
                    </a:lnTo>
                    <a:lnTo>
                      <a:pt x="4462" y="10627"/>
                    </a:lnTo>
                    <a:lnTo>
                      <a:pt x="2106" y="15815"/>
                    </a:lnTo>
                    <a:lnTo>
                      <a:pt x="1" y="15815"/>
                    </a:lnTo>
                    <a:lnTo>
                      <a:pt x="1" y="16241"/>
                    </a:lnTo>
                    <a:lnTo>
                      <a:pt x="2382" y="16241"/>
                    </a:lnTo>
                    <a:lnTo>
                      <a:pt x="4662" y="11154"/>
                    </a:lnTo>
                    <a:lnTo>
                      <a:pt x="8397" y="12582"/>
                    </a:lnTo>
                    <a:lnTo>
                      <a:pt x="11354" y="8071"/>
                    </a:lnTo>
                    <a:lnTo>
                      <a:pt x="40051" y="452"/>
                    </a:lnTo>
                    <a:lnTo>
                      <a:pt x="43986" y="3810"/>
                    </a:lnTo>
                    <a:lnTo>
                      <a:pt x="47720" y="427"/>
                    </a:lnTo>
                    <a:lnTo>
                      <a:pt x="50502" y="427"/>
                    </a:lnTo>
                    <a:lnTo>
                      <a:pt x="50502" y="26"/>
                    </a:lnTo>
                    <a:lnTo>
                      <a:pt x="47570" y="26"/>
                    </a:lnTo>
                    <a:lnTo>
                      <a:pt x="43961" y="3259"/>
                    </a:lnTo>
                    <a:lnTo>
                      <a:pt x="40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rect b="b" l="l" r="r" t="t"/>
                <a:pathLst>
                  <a:path extrusionOk="0" h="20678" w="31255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FDE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4110411" y="3980571"/>
                <a:ext cx="637572" cy="551793"/>
              </a:xfrm>
              <a:custGeom>
                <a:rect b="b" l="l" r="r" t="t"/>
                <a:pathLst>
                  <a:path extrusionOk="0" h="7745" w="8949">
                    <a:moveTo>
                      <a:pt x="552" y="0"/>
                    </a:moveTo>
                    <a:lnTo>
                      <a:pt x="1" y="7744"/>
                    </a:lnTo>
                    <a:lnTo>
                      <a:pt x="8948" y="7744"/>
                    </a:lnTo>
                    <a:lnTo>
                      <a:pt x="8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rect b="b" l="l" r="r" t="t"/>
                <a:pathLst>
                  <a:path extrusionOk="0" h="20678" w="31255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3401503" y="2837703"/>
                <a:ext cx="2035683" cy="1044665"/>
              </a:xfrm>
              <a:custGeom>
                <a:rect b="b" l="l" r="r" t="t"/>
                <a:pathLst>
                  <a:path extrusionOk="0" h="14663" w="28573">
                    <a:moveTo>
                      <a:pt x="1" y="1"/>
                    </a:moveTo>
                    <a:lnTo>
                      <a:pt x="1" y="14663"/>
                    </a:lnTo>
                    <a:lnTo>
                      <a:pt x="28572" y="14663"/>
                    </a:lnTo>
                    <a:lnTo>
                      <a:pt x="285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3314012" y="3969813"/>
                <a:ext cx="2226762" cy="242945"/>
              </a:xfrm>
              <a:custGeom>
                <a:rect b="b" l="l" r="r" t="t"/>
                <a:pathLst>
                  <a:path extrusionOk="0" h="3410" w="31255">
                    <a:moveTo>
                      <a:pt x="1" y="1"/>
                    </a:moveTo>
                    <a:lnTo>
                      <a:pt x="1" y="2056"/>
                    </a:lnTo>
                    <a:cubicBezTo>
                      <a:pt x="1" y="2783"/>
                      <a:pt x="627" y="3409"/>
                      <a:pt x="1354" y="3409"/>
                    </a:cubicBezTo>
                    <a:lnTo>
                      <a:pt x="29901" y="3409"/>
                    </a:lnTo>
                    <a:cubicBezTo>
                      <a:pt x="30627" y="3409"/>
                      <a:pt x="31254" y="2783"/>
                      <a:pt x="31254" y="2056"/>
                    </a:cubicBezTo>
                    <a:lnTo>
                      <a:pt x="3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3799703" y="4444815"/>
                <a:ext cx="1228549" cy="87560"/>
              </a:xfrm>
              <a:custGeom>
                <a:rect b="b" l="l" r="r" t="t"/>
                <a:pathLst>
                  <a:path extrusionOk="0" h="1229" w="17244">
                    <a:moveTo>
                      <a:pt x="1" y="0"/>
                    </a:moveTo>
                    <a:lnTo>
                      <a:pt x="1" y="1228"/>
                    </a:lnTo>
                    <a:lnTo>
                      <a:pt x="17244" y="1228"/>
                    </a:lnTo>
                    <a:lnTo>
                      <a:pt x="172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755005" y="2859148"/>
                <a:ext cx="128668" cy="128668"/>
              </a:xfrm>
              <a:custGeom>
                <a:rect b="b" l="l" r="r" t="t"/>
                <a:pathLst>
                  <a:path extrusionOk="0" h="1806" w="1806">
                    <a:moveTo>
                      <a:pt x="276" y="1"/>
                    </a:moveTo>
                    <a:lnTo>
                      <a:pt x="1" y="301"/>
                    </a:lnTo>
                    <a:lnTo>
                      <a:pt x="1529" y="1805"/>
                    </a:lnTo>
                    <a:lnTo>
                      <a:pt x="1805" y="150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5755005" y="2860929"/>
                <a:ext cx="126887" cy="126887"/>
              </a:xfrm>
              <a:custGeom>
                <a:rect b="b" l="l" r="r" t="t"/>
                <a:pathLst>
                  <a:path extrusionOk="0" h="1781" w="1781">
                    <a:moveTo>
                      <a:pt x="1504" y="1"/>
                    </a:moveTo>
                    <a:lnTo>
                      <a:pt x="1" y="1479"/>
                    </a:lnTo>
                    <a:lnTo>
                      <a:pt x="301" y="1780"/>
                    </a:lnTo>
                    <a:lnTo>
                      <a:pt x="1780" y="276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5805021" y="3891228"/>
                <a:ext cx="26859" cy="39398"/>
              </a:xfrm>
              <a:custGeom>
                <a:rect b="b" l="l" r="r" t="t"/>
                <a:pathLst>
                  <a:path extrusionOk="0" h="553" w="377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805021" y="3948368"/>
                <a:ext cx="26859" cy="39398"/>
              </a:xfrm>
              <a:custGeom>
                <a:rect b="b" l="l" r="r" t="t"/>
                <a:pathLst>
                  <a:path extrusionOk="0" h="553" w="377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05021" y="4005508"/>
                <a:ext cx="26859" cy="39398"/>
              </a:xfrm>
              <a:custGeom>
                <a:rect b="b" l="l" r="r" t="t"/>
                <a:pathLst>
                  <a:path extrusionOk="0" h="553" w="377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5805021" y="4062648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5805021" y="4119788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805021" y="4176927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05021" y="4234067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5010403" y="4035859"/>
                <a:ext cx="650039" cy="105443"/>
              </a:xfrm>
              <a:custGeom>
                <a:rect b="b" l="l" r="r" t="t"/>
                <a:pathLst>
                  <a:path extrusionOk="0" h="1480" w="9124">
                    <a:moveTo>
                      <a:pt x="201" y="1"/>
                    </a:moveTo>
                    <a:lnTo>
                      <a:pt x="0" y="176"/>
                    </a:lnTo>
                    <a:lnTo>
                      <a:pt x="752" y="1029"/>
                    </a:lnTo>
                    <a:cubicBezTo>
                      <a:pt x="930" y="1220"/>
                      <a:pt x="1175" y="1322"/>
                      <a:pt x="1422" y="1322"/>
                    </a:cubicBezTo>
                    <a:cubicBezTo>
                      <a:pt x="1628" y="1322"/>
                      <a:pt x="1835" y="1252"/>
                      <a:pt x="2005" y="1104"/>
                    </a:cubicBezTo>
                    <a:lnTo>
                      <a:pt x="2682" y="527"/>
                    </a:lnTo>
                    <a:cubicBezTo>
                      <a:pt x="2787" y="423"/>
                      <a:pt x="2908" y="371"/>
                      <a:pt x="3033" y="371"/>
                    </a:cubicBezTo>
                    <a:cubicBezTo>
                      <a:pt x="3058" y="371"/>
                      <a:pt x="3083" y="373"/>
                      <a:pt x="3108" y="377"/>
                    </a:cubicBezTo>
                    <a:cubicBezTo>
                      <a:pt x="3284" y="377"/>
                      <a:pt x="3434" y="452"/>
                      <a:pt x="3534" y="577"/>
                    </a:cubicBezTo>
                    <a:lnTo>
                      <a:pt x="4035" y="1129"/>
                    </a:lnTo>
                    <a:cubicBezTo>
                      <a:pt x="4186" y="1329"/>
                      <a:pt x="4411" y="1430"/>
                      <a:pt x="4637" y="1430"/>
                    </a:cubicBezTo>
                    <a:cubicBezTo>
                      <a:pt x="4668" y="1433"/>
                      <a:pt x="4699" y="1434"/>
                      <a:pt x="4730" y="1434"/>
                    </a:cubicBezTo>
                    <a:cubicBezTo>
                      <a:pt x="4943" y="1434"/>
                      <a:pt x="5135" y="1357"/>
                      <a:pt x="5289" y="1204"/>
                    </a:cubicBezTo>
                    <a:lnTo>
                      <a:pt x="5890" y="678"/>
                    </a:lnTo>
                    <a:cubicBezTo>
                      <a:pt x="5995" y="573"/>
                      <a:pt x="6116" y="521"/>
                      <a:pt x="6256" y="521"/>
                    </a:cubicBezTo>
                    <a:cubicBezTo>
                      <a:pt x="6283" y="521"/>
                      <a:pt x="6312" y="523"/>
                      <a:pt x="6341" y="527"/>
                    </a:cubicBezTo>
                    <a:cubicBezTo>
                      <a:pt x="6517" y="552"/>
                      <a:pt x="6667" y="628"/>
                      <a:pt x="6767" y="753"/>
                    </a:cubicBezTo>
                    <a:lnTo>
                      <a:pt x="7068" y="1129"/>
                    </a:lnTo>
                    <a:cubicBezTo>
                      <a:pt x="7244" y="1354"/>
                      <a:pt x="7469" y="1455"/>
                      <a:pt x="7720" y="1480"/>
                    </a:cubicBezTo>
                    <a:cubicBezTo>
                      <a:pt x="7995" y="1480"/>
                      <a:pt x="8221" y="1379"/>
                      <a:pt x="8396" y="1204"/>
                    </a:cubicBezTo>
                    <a:lnTo>
                      <a:pt x="9123" y="427"/>
                    </a:lnTo>
                    <a:lnTo>
                      <a:pt x="8948" y="252"/>
                    </a:lnTo>
                    <a:lnTo>
                      <a:pt x="8221" y="1029"/>
                    </a:lnTo>
                    <a:cubicBezTo>
                      <a:pt x="8112" y="1138"/>
                      <a:pt x="7965" y="1209"/>
                      <a:pt x="7813" y="1209"/>
                    </a:cubicBezTo>
                    <a:cubicBezTo>
                      <a:pt x="7790" y="1209"/>
                      <a:pt x="7767" y="1207"/>
                      <a:pt x="7745" y="1204"/>
                    </a:cubicBezTo>
                    <a:cubicBezTo>
                      <a:pt x="7569" y="1204"/>
                      <a:pt x="7394" y="1129"/>
                      <a:pt x="7294" y="978"/>
                    </a:cubicBezTo>
                    <a:lnTo>
                      <a:pt x="6968" y="602"/>
                    </a:lnTo>
                    <a:cubicBezTo>
                      <a:pt x="6843" y="402"/>
                      <a:pt x="6617" y="277"/>
                      <a:pt x="6366" y="252"/>
                    </a:cubicBezTo>
                    <a:cubicBezTo>
                      <a:pt x="6340" y="249"/>
                      <a:pt x="6315" y="248"/>
                      <a:pt x="6290" y="248"/>
                    </a:cubicBezTo>
                    <a:cubicBezTo>
                      <a:pt x="6069" y="248"/>
                      <a:pt x="5869" y="342"/>
                      <a:pt x="5690" y="477"/>
                    </a:cubicBezTo>
                    <a:lnTo>
                      <a:pt x="5113" y="1029"/>
                    </a:lnTo>
                    <a:cubicBezTo>
                      <a:pt x="4988" y="1129"/>
                      <a:pt x="4812" y="1179"/>
                      <a:pt x="4662" y="1179"/>
                    </a:cubicBezTo>
                    <a:cubicBezTo>
                      <a:pt x="4487" y="1154"/>
                      <a:pt x="4336" y="1079"/>
                      <a:pt x="4236" y="953"/>
                    </a:cubicBezTo>
                    <a:lnTo>
                      <a:pt x="3735" y="402"/>
                    </a:lnTo>
                    <a:cubicBezTo>
                      <a:pt x="3584" y="227"/>
                      <a:pt x="3384" y="126"/>
                      <a:pt x="3133" y="101"/>
                    </a:cubicBezTo>
                    <a:cubicBezTo>
                      <a:pt x="3105" y="98"/>
                      <a:pt x="3077" y="97"/>
                      <a:pt x="3049" y="97"/>
                    </a:cubicBezTo>
                    <a:cubicBezTo>
                      <a:pt x="2852" y="97"/>
                      <a:pt x="2660" y="173"/>
                      <a:pt x="2507" y="327"/>
                    </a:cubicBezTo>
                    <a:lnTo>
                      <a:pt x="1830" y="903"/>
                    </a:lnTo>
                    <a:cubicBezTo>
                      <a:pt x="1703" y="1007"/>
                      <a:pt x="1555" y="1058"/>
                      <a:pt x="1410" y="1058"/>
                    </a:cubicBezTo>
                    <a:cubicBezTo>
                      <a:pt x="1240" y="1058"/>
                      <a:pt x="1074" y="988"/>
                      <a:pt x="953" y="853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9AB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837250" y="2596675"/>
                <a:ext cx="1823160" cy="1139279"/>
              </a:xfrm>
              <a:custGeom>
                <a:rect b="b" l="l" r="r" t="t"/>
                <a:pathLst>
                  <a:path extrusionOk="0" h="15991" w="2559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14963"/>
                    </a:lnTo>
                    <a:cubicBezTo>
                      <a:pt x="0" y="15539"/>
                      <a:pt x="476" y="15990"/>
                      <a:pt x="1053" y="15990"/>
                    </a:cubicBezTo>
                    <a:lnTo>
                      <a:pt x="24512" y="15990"/>
                    </a:lnTo>
                    <a:cubicBezTo>
                      <a:pt x="25113" y="15990"/>
                      <a:pt x="25589" y="15539"/>
                      <a:pt x="25589" y="14963"/>
                    </a:cubicBez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3837250" y="2596675"/>
                <a:ext cx="1823160" cy="207180"/>
              </a:xfrm>
              <a:custGeom>
                <a:rect b="b" l="l" r="r" t="t"/>
                <a:pathLst>
                  <a:path extrusionOk="0" h="2908" w="2559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2908"/>
                    </a:lnTo>
                    <a:lnTo>
                      <a:pt x="25589" y="2908"/>
                    </a:ln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3946115" y="2664502"/>
                <a:ext cx="75092" cy="73311"/>
              </a:xfrm>
              <a:custGeom>
                <a:rect b="b" l="l" r="r" t="t"/>
                <a:pathLst>
                  <a:path extrusionOk="0" h="1029" w="1054">
                    <a:moveTo>
                      <a:pt x="527" y="1"/>
                    </a:moveTo>
                    <a:cubicBezTo>
                      <a:pt x="227" y="1"/>
                      <a:pt x="1" y="226"/>
                      <a:pt x="1" y="502"/>
                    </a:cubicBezTo>
                    <a:cubicBezTo>
                      <a:pt x="1" y="803"/>
                      <a:pt x="227" y="1028"/>
                      <a:pt x="527" y="1028"/>
                    </a:cubicBezTo>
                    <a:cubicBezTo>
                      <a:pt x="803" y="1028"/>
                      <a:pt x="1054" y="803"/>
                      <a:pt x="1054" y="502"/>
                    </a:cubicBezTo>
                    <a:cubicBezTo>
                      <a:pt x="1054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4040803" y="2664502"/>
                <a:ext cx="75021" cy="73311"/>
              </a:xfrm>
              <a:custGeom>
                <a:rect b="b" l="l" r="r" t="t"/>
                <a:pathLst>
                  <a:path extrusionOk="0" h="1029" w="1053">
                    <a:moveTo>
                      <a:pt x="527" y="1"/>
                    </a:moveTo>
                    <a:cubicBezTo>
                      <a:pt x="251" y="1"/>
                      <a:pt x="0" y="226"/>
                      <a:pt x="0" y="502"/>
                    </a:cubicBezTo>
                    <a:cubicBezTo>
                      <a:pt x="0" y="803"/>
                      <a:pt x="251" y="1028"/>
                      <a:pt x="527" y="1028"/>
                    </a:cubicBezTo>
                    <a:cubicBezTo>
                      <a:pt x="827" y="1028"/>
                      <a:pt x="1053" y="803"/>
                      <a:pt x="1053" y="502"/>
                    </a:cubicBezTo>
                    <a:cubicBezTo>
                      <a:pt x="1053" y="226"/>
                      <a:pt x="827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4133637" y="2664502"/>
                <a:ext cx="75092" cy="73311"/>
              </a:xfrm>
              <a:custGeom>
                <a:rect b="b" l="l" r="r" t="t"/>
                <a:pathLst>
                  <a:path extrusionOk="0" h="1029" w="1054">
                    <a:moveTo>
                      <a:pt x="527" y="1"/>
                    </a:moveTo>
                    <a:cubicBezTo>
                      <a:pt x="226" y="1"/>
                      <a:pt x="1" y="226"/>
                      <a:pt x="1" y="502"/>
                    </a:cubicBezTo>
                    <a:cubicBezTo>
                      <a:pt x="1" y="803"/>
                      <a:pt x="226" y="1028"/>
                      <a:pt x="527" y="1028"/>
                    </a:cubicBezTo>
                    <a:cubicBezTo>
                      <a:pt x="803" y="1028"/>
                      <a:pt x="1053" y="803"/>
                      <a:pt x="1053" y="502"/>
                    </a:cubicBezTo>
                    <a:cubicBezTo>
                      <a:pt x="1053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4030044" y="3252002"/>
                <a:ext cx="226844" cy="353589"/>
              </a:xfrm>
              <a:custGeom>
                <a:rect b="b" l="l" r="r" t="t"/>
                <a:pathLst>
                  <a:path extrusionOk="0" h="4963" w="3184">
                    <a:moveTo>
                      <a:pt x="1" y="0"/>
                    </a:moveTo>
                    <a:lnTo>
                      <a:pt x="1" y="4963"/>
                    </a:lnTo>
                    <a:lnTo>
                      <a:pt x="3184" y="4963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4313964" y="3143066"/>
                <a:ext cx="226844" cy="462523"/>
              </a:xfrm>
              <a:custGeom>
                <a:rect b="b" l="l" r="r" t="t"/>
                <a:pathLst>
                  <a:path extrusionOk="0" h="6492" w="3184">
                    <a:moveTo>
                      <a:pt x="1" y="1"/>
                    </a:moveTo>
                    <a:lnTo>
                      <a:pt x="1" y="6492"/>
                    </a:lnTo>
                    <a:lnTo>
                      <a:pt x="3184" y="6492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590758" y="3034130"/>
                <a:ext cx="226844" cy="571456"/>
              </a:xfrm>
              <a:custGeom>
                <a:rect b="b" l="l" r="r" t="t"/>
                <a:pathLst>
                  <a:path extrusionOk="0" h="8021" w="3184">
                    <a:moveTo>
                      <a:pt x="1" y="1"/>
                    </a:moveTo>
                    <a:lnTo>
                      <a:pt x="1" y="8021"/>
                    </a:lnTo>
                    <a:lnTo>
                      <a:pt x="3184" y="8021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4880021" y="2873469"/>
                <a:ext cx="228625" cy="732114"/>
              </a:xfrm>
              <a:custGeom>
                <a:rect b="b" l="l" r="r" t="t"/>
                <a:pathLst>
                  <a:path extrusionOk="0" h="10276" w="3209">
                    <a:moveTo>
                      <a:pt x="1" y="0"/>
                    </a:moveTo>
                    <a:lnTo>
                      <a:pt x="1" y="10276"/>
                    </a:lnTo>
                    <a:lnTo>
                      <a:pt x="3209" y="10276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5165721" y="3135941"/>
                <a:ext cx="226844" cy="469647"/>
              </a:xfrm>
              <a:custGeom>
                <a:rect b="b" l="l" r="r" t="t"/>
                <a:pathLst>
                  <a:path extrusionOk="0" h="6592" w="3184">
                    <a:moveTo>
                      <a:pt x="1" y="0"/>
                    </a:moveTo>
                    <a:lnTo>
                      <a:pt x="1" y="6592"/>
                    </a:lnTo>
                    <a:lnTo>
                      <a:pt x="3184" y="659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5465742" y="2721642"/>
                <a:ext cx="226844" cy="883937"/>
              </a:xfrm>
              <a:custGeom>
                <a:rect b="b" l="l" r="r" t="t"/>
                <a:pathLst>
                  <a:path extrusionOk="0" h="12407" w="3184">
                    <a:moveTo>
                      <a:pt x="0" y="1"/>
                    </a:moveTo>
                    <a:lnTo>
                      <a:pt x="0" y="12407"/>
                    </a:lnTo>
                    <a:lnTo>
                      <a:pt x="3183" y="12407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908639" y="2869835"/>
                <a:ext cx="1910648" cy="807206"/>
              </a:xfrm>
              <a:custGeom>
                <a:rect b="b" l="l" r="r" t="t"/>
                <a:pathLst>
                  <a:path extrusionOk="0" h="11330" w="26818">
                    <a:moveTo>
                      <a:pt x="1" y="1"/>
                    </a:moveTo>
                    <a:lnTo>
                      <a:pt x="1" y="11329"/>
                    </a:lnTo>
                    <a:lnTo>
                      <a:pt x="26818" y="11329"/>
                    </a:lnTo>
                    <a:lnTo>
                      <a:pt x="26818" y="10928"/>
                    </a:lnTo>
                    <a:lnTo>
                      <a:pt x="427" y="10928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217615" y="3034130"/>
                <a:ext cx="544668" cy="23297"/>
              </a:xfrm>
              <a:custGeom>
                <a:rect b="b" l="l" r="r" t="t"/>
                <a:pathLst>
                  <a:path extrusionOk="0" h="327" w="7645">
                    <a:moveTo>
                      <a:pt x="0" y="1"/>
                    </a:moveTo>
                    <a:lnTo>
                      <a:pt x="0" y="327"/>
                    </a:lnTo>
                    <a:lnTo>
                      <a:pt x="7644" y="327"/>
                    </a:lnTo>
                    <a:lnTo>
                      <a:pt x="7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228302" y="3109153"/>
                <a:ext cx="300084" cy="21516"/>
              </a:xfrm>
              <a:custGeom>
                <a:rect b="b" l="l" r="r" t="t"/>
                <a:pathLst>
                  <a:path extrusionOk="0" h="302" w="4212">
                    <a:moveTo>
                      <a:pt x="1" y="0"/>
                    </a:moveTo>
                    <a:lnTo>
                      <a:pt x="1" y="301"/>
                    </a:lnTo>
                    <a:lnTo>
                      <a:pt x="4211" y="301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547916" y="3321610"/>
                <a:ext cx="150113" cy="150113"/>
              </a:xfrm>
              <a:custGeom>
                <a:rect b="b" l="l" r="r" t="t"/>
                <a:pathLst>
                  <a:path extrusionOk="0" h="2107" w="2107">
                    <a:moveTo>
                      <a:pt x="1054" y="427"/>
                    </a:moveTo>
                    <a:cubicBezTo>
                      <a:pt x="1404" y="427"/>
                      <a:pt x="1680" y="703"/>
                      <a:pt x="1680" y="1053"/>
                    </a:cubicBezTo>
                    <a:cubicBezTo>
                      <a:pt x="1680" y="1404"/>
                      <a:pt x="1404" y="1705"/>
                      <a:pt x="1054" y="1705"/>
                    </a:cubicBezTo>
                    <a:cubicBezTo>
                      <a:pt x="703" y="1705"/>
                      <a:pt x="427" y="1404"/>
                      <a:pt x="427" y="1053"/>
                    </a:cubicBezTo>
                    <a:cubicBezTo>
                      <a:pt x="427" y="703"/>
                      <a:pt x="703" y="427"/>
                      <a:pt x="1054" y="427"/>
                    </a:cubicBezTo>
                    <a:close/>
                    <a:moveTo>
                      <a:pt x="1054" y="1"/>
                    </a:moveTo>
                    <a:cubicBezTo>
                      <a:pt x="477" y="1"/>
                      <a:pt x="1" y="477"/>
                      <a:pt x="1" y="1053"/>
                    </a:cubicBezTo>
                    <a:cubicBezTo>
                      <a:pt x="1" y="1630"/>
                      <a:pt x="477" y="2106"/>
                      <a:pt x="1054" y="2106"/>
                    </a:cubicBezTo>
                    <a:cubicBezTo>
                      <a:pt x="1630" y="2106"/>
                      <a:pt x="2106" y="1630"/>
                      <a:pt x="2106" y="1053"/>
                    </a:cubicBezTo>
                    <a:cubicBezTo>
                      <a:pt x="2106" y="477"/>
                      <a:pt x="1630" y="1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5846059" y="3373407"/>
                <a:ext cx="109005" cy="110786"/>
              </a:xfrm>
              <a:custGeom>
                <a:rect b="b" l="l" r="r" t="t"/>
                <a:pathLst>
                  <a:path extrusionOk="0" h="1555" w="1530">
                    <a:moveTo>
                      <a:pt x="778" y="1"/>
                    </a:moveTo>
                    <a:cubicBezTo>
                      <a:pt x="352" y="1"/>
                      <a:pt x="1" y="352"/>
                      <a:pt x="1" y="778"/>
                    </a:cubicBezTo>
                    <a:cubicBezTo>
                      <a:pt x="1" y="1204"/>
                      <a:pt x="352" y="1555"/>
                      <a:pt x="778" y="1555"/>
                    </a:cubicBezTo>
                    <a:cubicBezTo>
                      <a:pt x="1179" y="1555"/>
                      <a:pt x="1530" y="1204"/>
                      <a:pt x="1530" y="778"/>
                    </a:cubicBezTo>
                    <a:cubicBezTo>
                      <a:pt x="1530" y="352"/>
                      <a:pt x="1179" y="1"/>
                      <a:pt x="7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040851" y="3894790"/>
                <a:ext cx="108934" cy="109005"/>
              </a:xfrm>
              <a:custGeom>
                <a:rect b="b" l="l" r="r" t="t"/>
                <a:pathLst>
                  <a:path extrusionOk="0" h="1530" w="1529">
                    <a:moveTo>
                      <a:pt x="752" y="1"/>
                    </a:moveTo>
                    <a:cubicBezTo>
                      <a:pt x="326" y="1"/>
                      <a:pt x="0" y="352"/>
                      <a:pt x="0" y="778"/>
                    </a:cubicBezTo>
                    <a:cubicBezTo>
                      <a:pt x="0" y="1204"/>
                      <a:pt x="326" y="1530"/>
                      <a:pt x="752" y="1530"/>
                    </a:cubicBezTo>
                    <a:cubicBezTo>
                      <a:pt x="1178" y="1530"/>
                      <a:pt x="1529" y="1204"/>
                      <a:pt x="1529" y="778"/>
                    </a:cubicBezTo>
                    <a:cubicBezTo>
                      <a:pt x="1529" y="3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097846" y="3134160"/>
                <a:ext cx="109005" cy="110786"/>
              </a:xfrm>
              <a:custGeom>
                <a:rect b="b" l="l" r="r" t="t"/>
                <a:pathLst>
                  <a:path extrusionOk="0" h="1555" w="1530">
                    <a:moveTo>
                      <a:pt x="778" y="0"/>
                    </a:moveTo>
                    <a:cubicBezTo>
                      <a:pt x="351" y="0"/>
                      <a:pt x="1" y="351"/>
                      <a:pt x="1" y="777"/>
                    </a:cubicBezTo>
                    <a:cubicBezTo>
                      <a:pt x="1" y="1203"/>
                      <a:pt x="351" y="1554"/>
                      <a:pt x="778" y="1554"/>
                    </a:cubicBezTo>
                    <a:cubicBezTo>
                      <a:pt x="1204" y="1554"/>
                      <a:pt x="1529" y="1203"/>
                      <a:pt x="1529" y="777"/>
                    </a:cubicBezTo>
                    <a:cubicBezTo>
                      <a:pt x="1529" y="351"/>
                      <a:pt x="1204" y="0"/>
                      <a:pt x="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3286511" y="3737905"/>
                <a:ext cx="1157874" cy="970927"/>
              </a:xfrm>
              <a:custGeom>
                <a:rect b="b" l="l" r="r" t="t"/>
                <a:pathLst>
                  <a:path extrusionOk="0" h="13628" w="16252">
                    <a:moveTo>
                      <a:pt x="7865" y="0"/>
                    </a:moveTo>
                    <a:cubicBezTo>
                      <a:pt x="6457" y="0"/>
                      <a:pt x="5038" y="926"/>
                      <a:pt x="4297" y="2529"/>
                    </a:cubicBezTo>
                    <a:cubicBezTo>
                      <a:pt x="1" y="11932"/>
                      <a:pt x="2995" y="13627"/>
                      <a:pt x="8305" y="13627"/>
                    </a:cubicBezTo>
                    <a:cubicBezTo>
                      <a:pt x="9223" y="13627"/>
                      <a:pt x="10209" y="13576"/>
                      <a:pt x="11239" y="13506"/>
                    </a:cubicBezTo>
                    <a:cubicBezTo>
                      <a:pt x="16251" y="13155"/>
                      <a:pt x="16251" y="8945"/>
                      <a:pt x="14823" y="7391"/>
                    </a:cubicBezTo>
                    <a:cubicBezTo>
                      <a:pt x="13495" y="5962"/>
                      <a:pt x="12317" y="3782"/>
                      <a:pt x="10537" y="1401"/>
                    </a:cubicBezTo>
                    <a:cubicBezTo>
                      <a:pt x="9801" y="440"/>
                      <a:pt x="8835" y="0"/>
                      <a:pt x="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3587244" y="3829742"/>
                <a:ext cx="819674" cy="751136"/>
              </a:xfrm>
              <a:custGeom>
                <a:rect b="b" l="l" r="r" t="t"/>
                <a:pathLst>
                  <a:path extrusionOk="0" h="10543" w="11505">
                    <a:moveTo>
                      <a:pt x="3478" y="0"/>
                    </a:moveTo>
                    <a:cubicBezTo>
                      <a:pt x="3032" y="0"/>
                      <a:pt x="2594" y="175"/>
                      <a:pt x="2181" y="588"/>
                    </a:cubicBezTo>
                    <a:cubicBezTo>
                      <a:pt x="2181" y="588"/>
                      <a:pt x="0" y="3069"/>
                      <a:pt x="702" y="7079"/>
                    </a:cubicBezTo>
                    <a:cubicBezTo>
                      <a:pt x="994" y="8750"/>
                      <a:pt x="2175" y="10543"/>
                      <a:pt x="5112" y="10543"/>
                    </a:cubicBezTo>
                    <a:cubicBezTo>
                      <a:pt x="5700" y="10543"/>
                      <a:pt x="6358" y="10471"/>
                      <a:pt x="7093" y="10313"/>
                    </a:cubicBezTo>
                    <a:cubicBezTo>
                      <a:pt x="11504" y="9360"/>
                      <a:pt x="8923" y="5826"/>
                      <a:pt x="8672" y="5350"/>
                    </a:cubicBezTo>
                    <a:cubicBezTo>
                      <a:pt x="8377" y="4824"/>
                      <a:pt x="5819" y="0"/>
                      <a:pt x="3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4062675" y="4415034"/>
                <a:ext cx="247790" cy="367339"/>
              </a:xfrm>
              <a:custGeom>
                <a:rect b="b" l="l" r="r" t="t"/>
                <a:pathLst>
                  <a:path extrusionOk="0" h="5156" w="3478">
                    <a:moveTo>
                      <a:pt x="650" y="0"/>
                    </a:moveTo>
                    <a:cubicBezTo>
                      <a:pt x="126" y="0"/>
                      <a:pt x="0" y="760"/>
                      <a:pt x="19" y="970"/>
                    </a:cubicBezTo>
                    <a:cubicBezTo>
                      <a:pt x="169" y="2599"/>
                      <a:pt x="2676" y="5105"/>
                      <a:pt x="2676" y="5105"/>
                    </a:cubicBezTo>
                    <a:cubicBezTo>
                      <a:pt x="2676" y="5105"/>
                      <a:pt x="2845" y="5155"/>
                      <a:pt x="3020" y="5155"/>
                    </a:cubicBezTo>
                    <a:cubicBezTo>
                      <a:pt x="3196" y="5155"/>
                      <a:pt x="3378" y="5105"/>
                      <a:pt x="3403" y="4905"/>
                    </a:cubicBezTo>
                    <a:cubicBezTo>
                      <a:pt x="3478" y="4504"/>
                      <a:pt x="2300" y="1095"/>
                      <a:pt x="1272" y="268"/>
                    </a:cubicBezTo>
                    <a:cubicBezTo>
                      <a:pt x="1020" y="76"/>
                      <a:pt x="815" y="0"/>
                      <a:pt x="650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4257678" y="4284581"/>
                <a:ext cx="252777" cy="351523"/>
              </a:xfrm>
              <a:custGeom>
                <a:rect b="b" l="l" r="r" t="t"/>
                <a:pathLst>
                  <a:path extrusionOk="0" h="4934" w="3548">
                    <a:moveTo>
                      <a:pt x="595" y="0"/>
                    </a:moveTo>
                    <a:cubicBezTo>
                      <a:pt x="80" y="0"/>
                      <a:pt x="1" y="754"/>
                      <a:pt x="39" y="946"/>
                    </a:cubicBezTo>
                    <a:cubicBezTo>
                      <a:pt x="290" y="2550"/>
                      <a:pt x="2821" y="4906"/>
                      <a:pt x="2821" y="4906"/>
                    </a:cubicBezTo>
                    <a:cubicBezTo>
                      <a:pt x="2821" y="4906"/>
                      <a:pt x="2941" y="4934"/>
                      <a:pt x="3079" y="4934"/>
                    </a:cubicBezTo>
                    <a:cubicBezTo>
                      <a:pt x="3264" y="4934"/>
                      <a:pt x="3483" y="4885"/>
                      <a:pt x="3498" y="4655"/>
                    </a:cubicBezTo>
                    <a:cubicBezTo>
                      <a:pt x="3548" y="4279"/>
                      <a:pt x="2219" y="996"/>
                      <a:pt x="1192" y="244"/>
                    </a:cubicBezTo>
                    <a:cubicBezTo>
                      <a:pt x="947" y="69"/>
                      <a:pt x="751" y="0"/>
                      <a:pt x="59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4451470" y="4601130"/>
                <a:ext cx="134938" cy="59276"/>
              </a:xfrm>
              <a:custGeom>
                <a:rect b="b" l="l" r="r" t="t"/>
                <a:pathLst>
                  <a:path extrusionOk="0" h="832" w="1894">
                    <a:moveTo>
                      <a:pt x="1335" y="0"/>
                    </a:moveTo>
                    <a:cubicBezTo>
                      <a:pt x="1074" y="0"/>
                      <a:pt x="829" y="152"/>
                      <a:pt x="715" y="152"/>
                    </a:cubicBezTo>
                    <a:cubicBezTo>
                      <a:pt x="684" y="152"/>
                      <a:pt x="662" y="141"/>
                      <a:pt x="652" y="112"/>
                    </a:cubicBezTo>
                    <a:cubicBezTo>
                      <a:pt x="642" y="94"/>
                      <a:pt x="621" y="87"/>
                      <a:pt x="593" y="87"/>
                    </a:cubicBezTo>
                    <a:cubicBezTo>
                      <a:pt x="424" y="87"/>
                      <a:pt x="1" y="363"/>
                      <a:pt x="1" y="363"/>
                    </a:cubicBezTo>
                    <a:cubicBezTo>
                      <a:pt x="1" y="363"/>
                      <a:pt x="276" y="689"/>
                      <a:pt x="527" y="814"/>
                    </a:cubicBezTo>
                    <a:cubicBezTo>
                      <a:pt x="549" y="826"/>
                      <a:pt x="576" y="831"/>
                      <a:pt x="607" y="831"/>
                    </a:cubicBezTo>
                    <a:cubicBezTo>
                      <a:pt x="970" y="831"/>
                      <a:pt x="1893" y="81"/>
                      <a:pt x="1454" y="12"/>
                    </a:cubicBezTo>
                    <a:cubicBezTo>
                      <a:pt x="1414" y="4"/>
                      <a:pt x="1375" y="0"/>
                      <a:pt x="1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3855062" y="4174220"/>
                <a:ext cx="510755" cy="241236"/>
              </a:xfrm>
              <a:custGeom>
                <a:rect b="b" l="l" r="r" t="t"/>
                <a:pathLst>
                  <a:path extrusionOk="0" h="3386" w="7169">
                    <a:moveTo>
                      <a:pt x="1464" y="1"/>
                    </a:moveTo>
                    <a:cubicBezTo>
                      <a:pt x="1391" y="1"/>
                      <a:pt x="1328" y="5"/>
                      <a:pt x="1279" y="14"/>
                    </a:cubicBezTo>
                    <a:cubicBezTo>
                      <a:pt x="126" y="214"/>
                      <a:pt x="1" y="2119"/>
                      <a:pt x="903" y="2545"/>
                    </a:cubicBezTo>
                    <a:cubicBezTo>
                      <a:pt x="1635" y="2891"/>
                      <a:pt x="3523" y="3385"/>
                      <a:pt x="4998" y="3385"/>
                    </a:cubicBezTo>
                    <a:cubicBezTo>
                      <a:pt x="5341" y="3385"/>
                      <a:pt x="5662" y="3359"/>
                      <a:pt x="5941" y="3297"/>
                    </a:cubicBezTo>
                    <a:cubicBezTo>
                      <a:pt x="6642" y="3147"/>
                      <a:pt x="7169" y="2370"/>
                      <a:pt x="7018" y="2044"/>
                    </a:cubicBezTo>
                    <a:cubicBezTo>
                      <a:pt x="6618" y="1078"/>
                      <a:pt x="2627" y="1"/>
                      <a:pt x="1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3703306" y="4232286"/>
                <a:ext cx="489311" cy="295524"/>
              </a:xfrm>
              <a:custGeom>
                <a:rect b="b" l="l" r="r" t="t"/>
                <a:pathLst>
                  <a:path extrusionOk="0" h="4148" w="6868">
                    <a:moveTo>
                      <a:pt x="978" y="1"/>
                    </a:moveTo>
                    <a:cubicBezTo>
                      <a:pt x="0" y="327"/>
                      <a:pt x="0" y="2006"/>
                      <a:pt x="978" y="2758"/>
                    </a:cubicBezTo>
                    <a:cubicBezTo>
                      <a:pt x="1454" y="3134"/>
                      <a:pt x="3158" y="3961"/>
                      <a:pt x="4787" y="4136"/>
                    </a:cubicBezTo>
                    <a:cubicBezTo>
                      <a:pt x="4866" y="4144"/>
                      <a:pt x="4945" y="4148"/>
                      <a:pt x="5022" y="4148"/>
                    </a:cubicBezTo>
                    <a:cubicBezTo>
                      <a:pt x="5702" y="4148"/>
                      <a:pt x="6287" y="3855"/>
                      <a:pt x="6467" y="3359"/>
                    </a:cubicBezTo>
                    <a:cubicBezTo>
                      <a:pt x="6868" y="2181"/>
                      <a:pt x="978" y="1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3665830" y="3702638"/>
                <a:ext cx="323524" cy="324948"/>
              </a:xfrm>
              <a:custGeom>
                <a:rect b="b" l="l" r="r" t="t"/>
                <a:pathLst>
                  <a:path extrusionOk="0" h="4561" w="4541">
                    <a:moveTo>
                      <a:pt x="2064" y="1"/>
                    </a:moveTo>
                    <a:cubicBezTo>
                      <a:pt x="1452" y="1"/>
                      <a:pt x="774" y="352"/>
                      <a:pt x="526" y="1420"/>
                    </a:cubicBezTo>
                    <a:cubicBezTo>
                      <a:pt x="0" y="3625"/>
                      <a:pt x="1078" y="4427"/>
                      <a:pt x="2632" y="4553"/>
                    </a:cubicBezTo>
                    <a:cubicBezTo>
                      <a:pt x="2698" y="4558"/>
                      <a:pt x="2762" y="4560"/>
                      <a:pt x="2824" y="4560"/>
                    </a:cubicBezTo>
                    <a:cubicBezTo>
                      <a:pt x="4239" y="4560"/>
                      <a:pt x="4541" y="3240"/>
                      <a:pt x="4060" y="3024"/>
                    </a:cubicBezTo>
                    <a:cubicBezTo>
                      <a:pt x="2607" y="2297"/>
                      <a:pt x="3559" y="818"/>
                      <a:pt x="3008" y="317"/>
                    </a:cubicBezTo>
                    <a:cubicBezTo>
                      <a:pt x="2797" y="135"/>
                      <a:pt x="2443" y="1"/>
                      <a:pt x="2064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3826492" y="3883890"/>
                <a:ext cx="407165" cy="344826"/>
              </a:xfrm>
              <a:custGeom>
                <a:rect b="b" l="l" r="r" t="t"/>
                <a:pathLst>
                  <a:path extrusionOk="0" h="4840" w="5715">
                    <a:moveTo>
                      <a:pt x="1182" y="1"/>
                    </a:moveTo>
                    <a:cubicBezTo>
                      <a:pt x="1162" y="1"/>
                      <a:pt x="1144" y="2"/>
                      <a:pt x="1129" y="4"/>
                    </a:cubicBezTo>
                    <a:cubicBezTo>
                      <a:pt x="1" y="129"/>
                      <a:pt x="652" y="3688"/>
                      <a:pt x="2031" y="4590"/>
                    </a:cubicBezTo>
                    <a:cubicBezTo>
                      <a:pt x="2306" y="4771"/>
                      <a:pt x="2622" y="4839"/>
                      <a:pt x="2945" y="4839"/>
                    </a:cubicBezTo>
                    <a:cubicBezTo>
                      <a:pt x="3826" y="4839"/>
                      <a:pt x="4750" y="4331"/>
                      <a:pt x="4988" y="4239"/>
                    </a:cubicBezTo>
                    <a:cubicBezTo>
                      <a:pt x="5689" y="3949"/>
                      <a:pt x="5714" y="3636"/>
                      <a:pt x="5468" y="3636"/>
                    </a:cubicBezTo>
                    <a:cubicBezTo>
                      <a:pt x="5459" y="3636"/>
                      <a:pt x="5449" y="3637"/>
                      <a:pt x="5439" y="3638"/>
                    </a:cubicBezTo>
                    <a:cubicBezTo>
                      <a:pt x="5164" y="3638"/>
                      <a:pt x="5013" y="3888"/>
                      <a:pt x="4562" y="3964"/>
                    </a:cubicBezTo>
                    <a:cubicBezTo>
                      <a:pt x="4373" y="3993"/>
                      <a:pt x="4155" y="4039"/>
                      <a:pt x="3914" y="4039"/>
                    </a:cubicBezTo>
                    <a:cubicBezTo>
                      <a:pt x="3551" y="4039"/>
                      <a:pt x="3135" y="3935"/>
                      <a:pt x="2682" y="3512"/>
                    </a:cubicBezTo>
                    <a:cubicBezTo>
                      <a:pt x="1956" y="2811"/>
                      <a:pt x="2256" y="1332"/>
                      <a:pt x="2056" y="630"/>
                    </a:cubicBezTo>
                    <a:cubicBezTo>
                      <a:pt x="1917" y="145"/>
                      <a:pt x="1417" y="1"/>
                      <a:pt x="118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3721189" y="3766261"/>
                <a:ext cx="226844" cy="198275"/>
              </a:xfrm>
              <a:custGeom>
                <a:rect b="b" l="l" r="r" t="t"/>
                <a:pathLst>
                  <a:path extrusionOk="0" h="2783" w="3184">
                    <a:moveTo>
                      <a:pt x="2180" y="0"/>
                    </a:moveTo>
                    <a:lnTo>
                      <a:pt x="1028" y="552"/>
                    </a:lnTo>
                    <a:lnTo>
                      <a:pt x="0" y="2782"/>
                    </a:lnTo>
                    <a:cubicBezTo>
                      <a:pt x="0" y="2782"/>
                      <a:pt x="3183" y="2407"/>
                      <a:pt x="2882" y="2031"/>
                    </a:cubicBezTo>
                    <a:cubicBezTo>
                      <a:pt x="2105" y="1053"/>
                      <a:pt x="2180" y="1"/>
                      <a:pt x="2180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3619377" y="3872846"/>
                <a:ext cx="360785" cy="392275"/>
              </a:xfrm>
              <a:custGeom>
                <a:rect b="b" l="l" r="r" t="t"/>
                <a:pathLst>
                  <a:path extrusionOk="0" h="5506" w="5064">
                    <a:moveTo>
                      <a:pt x="1125" y="5308"/>
                    </a:moveTo>
                    <a:lnTo>
                      <a:pt x="1125" y="5308"/>
                    </a:lnTo>
                    <a:cubicBezTo>
                      <a:pt x="1121" y="5308"/>
                      <a:pt x="1078" y="5410"/>
                      <a:pt x="1082" y="5410"/>
                    </a:cubicBezTo>
                    <a:cubicBezTo>
                      <a:pt x="1083" y="5410"/>
                      <a:pt x="1089" y="5400"/>
                      <a:pt x="1103" y="5372"/>
                    </a:cubicBezTo>
                    <a:cubicBezTo>
                      <a:pt x="1121" y="5325"/>
                      <a:pt x="1126" y="5308"/>
                      <a:pt x="1125" y="5308"/>
                    </a:cubicBezTo>
                    <a:close/>
                    <a:moveTo>
                      <a:pt x="3490" y="1"/>
                    </a:moveTo>
                    <a:cubicBezTo>
                      <a:pt x="2993" y="1"/>
                      <a:pt x="2440" y="119"/>
                      <a:pt x="1955" y="284"/>
                    </a:cubicBezTo>
                    <a:cubicBezTo>
                      <a:pt x="1203" y="535"/>
                      <a:pt x="0" y="986"/>
                      <a:pt x="828" y="2540"/>
                    </a:cubicBezTo>
                    <a:cubicBezTo>
                      <a:pt x="1404" y="3592"/>
                      <a:pt x="1730" y="4169"/>
                      <a:pt x="1103" y="5372"/>
                    </a:cubicBezTo>
                    <a:cubicBezTo>
                      <a:pt x="1341" y="5471"/>
                      <a:pt x="1547" y="5505"/>
                      <a:pt x="1746" y="5505"/>
                    </a:cubicBezTo>
                    <a:cubicBezTo>
                      <a:pt x="2177" y="5505"/>
                      <a:pt x="2568" y="5345"/>
                      <a:pt x="3146" y="5345"/>
                    </a:cubicBezTo>
                    <a:cubicBezTo>
                      <a:pt x="3175" y="5345"/>
                      <a:pt x="3204" y="5346"/>
                      <a:pt x="3234" y="5347"/>
                    </a:cubicBezTo>
                    <a:cubicBezTo>
                      <a:pt x="3885" y="5347"/>
                      <a:pt x="4336" y="5121"/>
                      <a:pt x="4938" y="4971"/>
                    </a:cubicBezTo>
                    <a:cubicBezTo>
                      <a:pt x="4860" y="4678"/>
                      <a:pt x="4806" y="4583"/>
                      <a:pt x="4769" y="4583"/>
                    </a:cubicBezTo>
                    <a:cubicBezTo>
                      <a:pt x="4701" y="4583"/>
                      <a:pt x="4688" y="4898"/>
                      <a:pt x="4687" y="4898"/>
                    </a:cubicBezTo>
                    <a:cubicBezTo>
                      <a:pt x="4687" y="4898"/>
                      <a:pt x="4687" y="4897"/>
                      <a:pt x="4687" y="4895"/>
                    </a:cubicBezTo>
                    <a:cubicBezTo>
                      <a:pt x="4136" y="3367"/>
                      <a:pt x="5063" y="1938"/>
                      <a:pt x="4913" y="936"/>
                    </a:cubicBezTo>
                    <a:cubicBezTo>
                      <a:pt x="4795" y="242"/>
                      <a:pt x="4200" y="1"/>
                      <a:pt x="349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3688985" y="3873416"/>
                <a:ext cx="333997" cy="407450"/>
              </a:xfrm>
              <a:custGeom>
                <a:rect b="b" l="l" r="r" t="t"/>
                <a:pathLst>
                  <a:path extrusionOk="0" h="5719" w="4688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3660" y="1354"/>
                      <a:pt x="3409" y="1880"/>
                      <a:pt x="3034" y="1955"/>
                    </a:cubicBezTo>
                    <a:cubicBezTo>
                      <a:pt x="2947" y="1974"/>
                      <a:pt x="2862" y="1982"/>
                      <a:pt x="2780" y="1982"/>
                    </a:cubicBezTo>
                    <a:cubicBezTo>
                      <a:pt x="1627" y="1982"/>
                      <a:pt x="928" y="301"/>
                      <a:pt x="928" y="301"/>
                    </a:cubicBezTo>
                    <a:lnTo>
                      <a:pt x="502" y="451"/>
                    </a:lnTo>
                    <a:cubicBezTo>
                      <a:pt x="502" y="451"/>
                      <a:pt x="1229" y="1028"/>
                      <a:pt x="1279" y="2206"/>
                    </a:cubicBezTo>
                    <a:cubicBezTo>
                      <a:pt x="1339" y="3353"/>
                      <a:pt x="657" y="3466"/>
                      <a:pt x="385" y="3466"/>
                    </a:cubicBezTo>
                    <a:cubicBezTo>
                      <a:pt x="319" y="3466"/>
                      <a:pt x="277" y="3459"/>
                      <a:pt x="277" y="3459"/>
                    </a:cubicBezTo>
                    <a:lnTo>
                      <a:pt x="277" y="3459"/>
                    </a:lnTo>
                    <a:cubicBezTo>
                      <a:pt x="352" y="3935"/>
                      <a:pt x="577" y="4035"/>
                      <a:pt x="302" y="4862"/>
                    </a:cubicBezTo>
                    <a:lnTo>
                      <a:pt x="1" y="5439"/>
                    </a:lnTo>
                    <a:cubicBezTo>
                      <a:pt x="450" y="5626"/>
                      <a:pt x="1188" y="5719"/>
                      <a:pt x="1938" y="5719"/>
                    </a:cubicBezTo>
                    <a:cubicBezTo>
                      <a:pt x="3200" y="5719"/>
                      <a:pt x="4496" y="5456"/>
                      <a:pt x="4512" y="4938"/>
                    </a:cubicBezTo>
                    <a:cubicBezTo>
                      <a:pt x="4237" y="4612"/>
                      <a:pt x="3660" y="3760"/>
                      <a:pt x="3961" y="3208"/>
                    </a:cubicBezTo>
                    <a:cubicBezTo>
                      <a:pt x="4688" y="1905"/>
                      <a:pt x="2933" y="25"/>
                      <a:pt x="2933" y="25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3778614" y="3805518"/>
                <a:ext cx="87275" cy="122043"/>
              </a:xfrm>
              <a:custGeom>
                <a:rect b="b" l="l" r="r" t="t"/>
                <a:pathLst>
                  <a:path extrusionOk="0" h="1713" w="1225">
                    <a:moveTo>
                      <a:pt x="222" y="1"/>
                    </a:moveTo>
                    <a:cubicBezTo>
                      <a:pt x="222" y="1"/>
                      <a:pt x="397" y="753"/>
                      <a:pt x="121" y="1104"/>
                    </a:cubicBezTo>
                    <a:cubicBezTo>
                      <a:pt x="0" y="1286"/>
                      <a:pt x="793" y="1712"/>
                      <a:pt x="1090" y="1712"/>
                    </a:cubicBezTo>
                    <a:cubicBezTo>
                      <a:pt x="1161" y="1712"/>
                      <a:pt x="1204" y="1688"/>
                      <a:pt x="1199" y="1630"/>
                    </a:cubicBezTo>
                    <a:cubicBezTo>
                      <a:pt x="1174" y="1229"/>
                      <a:pt x="948" y="978"/>
                      <a:pt x="1224" y="552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3765789" y="3713966"/>
                <a:ext cx="135793" cy="167355"/>
              </a:xfrm>
              <a:custGeom>
                <a:rect b="b" l="l" r="r" t="t"/>
                <a:pathLst>
                  <a:path extrusionOk="0" h="2349" w="1906">
                    <a:moveTo>
                      <a:pt x="885" y="1"/>
                    </a:moveTo>
                    <a:cubicBezTo>
                      <a:pt x="631" y="1"/>
                      <a:pt x="398" y="188"/>
                      <a:pt x="301" y="333"/>
                    </a:cubicBezTo>
                    <a:cubicBezTo>
                      <a:pt x="1" y="785"/>
                      <a:pt x="176" y="1286"/>
                      <a:pt x="326" y="1562"/>
                    </a:cubicBezTo>
                    <a:cubicBezTo>
                      <a:pt x="633" y="2113"/>
                      <a:pt x="1123" y="2349"/>
                      <a:pt x="1375" y="2349"/>
                    </a:cubicBezTo>
                    <a:cubicBezTo>
                      <a:pt x="1432" y="2349"/>
                      <a:pt x="1477" y="2337"/>
                      <a:pt x="1504" y="2313"/>
                    </a:cubicBezTo>
                    <a:cubicBezTo>
                      <a:pt x="1905" y="2013"/>
                      <a:pt x="1630" y="559"/>
                      <a:pt x="1304" y="208"/>
                    </a:cubicBezTo>
                    <a:cubicBezTo>
                      <a:pt x="1171" y="57"/>
                      <a:pt x="1025" y="1"/>
                      <a:pt x="885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3746125" y="3707910"/>
                <a:ext cx="132159" cy="136434"/>
              </a:xfrm>
              <a:custGeom>
                <a:rect b="b" l="l" r="r" t="t"/>
                <a:pathLst>
                  <a:path extrusionOk="0" h="1915" w="1855">
                    <a:moveTo>
                      <a:pt x="1122" y="0"/>
                    </a:moveTo>
                    <a:cubicBezTo>
                      <a:pt x="831" y="0"/>
                      <a:pt x="522" y="137"/>
                      <a:pt x="352" y="444"/>
                    </a:cubicBezTo>
                    <a:cubicBezTo>
                      <a:pt x="1" y="1120"/>
                      <a:pt x="176" y="1446"/>
                      <a:pt x="201" y="1521"/>
                    </a:cubicBezTo>
                    <a:cubicBezTo>
                      <a:pt x="237" y="1575"/>
                      <a:pt x="546" y="1914"/>
                      <a:pt x="651" y="1914"/>
                    </a:cubicBezTo>
                    <a:cubicBezTo>
                      <a:pt x="692" y="1914"/>
                      <a:pt x="702" y="1863"/>
                      <a:pt x="653" y="1722"/>
                    </a:cubicBezTo>
                    <a:cubicBezTo>
                      <a:pt x="577" y="1471"/>
                      <a:pt x="690" y="1459"/>
                      <a:pt x="806" y="1459"/>
                    </a:cubicBezTo>
                    <a:cubicBezTo>
                      <a:pt x="819" y="1459"/>
                      <a:pt x="832" y="1459"/>
                      <a:pt x="845" y="1459"/>
                    </a:cubicBezTo>
                    <a:cubicBezTo>
                      <a:pt x="946" y="1459"/>
                      <a:pt x="1034" y="1449"/>
                      <a:pt x="978" y="1271"/>
                    </a:cubicBezTo>
                    <a:cubicBezTo>
                      <a:pt x="932" y="1133"/>
                      <a:pt x="887" y="785"/>
                      <a:pt x="1283" y="785"/>
                    </a:cubicBezTo>
                    <a:cubicBezTo>
                      <a:pt x="1320" y="785"/>
                      <a:pt x="1360" y="788"/>
                      <a:pt x="1404" y="794"/>
                    </a:cubicBezTo>
                    <a:cubicBezTo>
                      <a:pt x="1504" y="811"/>
                      <a:pt x="1582" y="819"/>
                      <a:pt x="1642" y="819"/>
                    </a:cubicBezTo>
                    <a:cubicBezTo>
                      <a:pt x="1854" y="819"/>
                      <a:pt x="1850" y="719"/>
                      <a:pt x="1830" y="544"/>
                    </a:cubicBezTo>
                    <a:cubicBezTo>
                      <a:pt x="1803" y="201"/>
                      <a:pt x="1475" y="0"/>
                      <a:pt x="1122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3662196" y="4119788"/>
                <a:ext cx="239383" cy="165075"/>
              </a:xfrm>
              <a:custGeom>
                <a:rect b="b" l="l" r="r" t="t"/>
                <a:pathLst>
                  <a:path extrusionOk="0" h="2317" w="3360">
                    <a:moveTo>
                      <a:pt x="878" y="1"/>
                    </a:moveTo>
                    <a:cubicBezTo>
                      <a:pt x="878" y="1"/>
                      <a:pt x="1" y="1003"/>
                      <a:pt x="753" y="1805"/>
                    </a:cubicBezTo>
                    <a:cubicBezTo>
                      <a:pt x="1123" y="2213"/>
                      <a:pt x="1761" y="2316"/>
                      <a:pt x="2313" y="2316"/>
                    </a:cubicBezTo>
                    <a:cubicBezTo>
                      <a:pt x="2882" y="2316"/>
                      <a:pt x="3359" y="2206"/>
                      <a:pt x="3359" y="2206"/>
                    </a:cubicBezTo>
                    <a:cubicBezTo>
                      <a:pt x="1204" y="2056"/>
                      <a:pt x="878" y="1"/>
                      <a:pt x="878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3860405" y="4191248"/>
                <a:ext cx="239383" cy="169706"/>
              </a:xfrm>
              <a:custGeom>
                <a:rect b="b" l="l" r="r" t="t"/>
                <a:pathLst>
                  <a:path extrusionOk="0" h="2382" w="3360">
                    <a:moveTo>
                      <a:pt x="3359" y="0"/>
                    </a:moveTo>
                    <a:lnTo>
                      <a:pt x="1" y="1228"/>
                    </a:lnTo>
                    <a:lnTo>
                      <a:pt x="1780" y="2381"/>
                    </a:lnTo>
                    <a:lnTo>
                      <a:pt x="33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3987225" y="4132327"/>
                <a:ext cx="301794" cy="228625"/>
              </a:xfrm>
              <a:custGeom>
                <a:rect b="b" l="l" r="r" t="t"/>
                <a:pathLst>
                  <a:path extrusionOk="0" h="3209" w="4236">
                    <a:moveTo>
                      <a:pt x="4236" y="0"/>
                    </a:moveTo>
                    <a:lnTo>
                      <a:pt x="1178" y="752"/>
                    </a:lnTo>
                    <a:lnTo>
                      <a:pt x="0" y="3208"/>
                    </a:lnTo>
                    <a:lnTo>
                      <a:pt x="0" y="3208"/>
                    </a:lnTo>
                    <a:lnTo>
                      <a:pt x="3183" y="2281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3599713" y="3935686"/>
                <a:ext cx="366128" cy="381303"/>
              </a:xfrm>
              <a:custGeom>
                <a:rect b="b" l="l" r="r" t="t"/>
                <a:pathLst>
                  <a:path extrusionOk="0" h="5352" w="5139">
                    <a:moveTo>
                      <a:pt x="1320" y="1"/>
                    </a:moveTo>
                    <a:cubicBezTo>
                      <a:pt x="1294" y="1"/>
                      <a:pt x="1279" y="3"/>
                      <a:pt x="1279" y="3"/>
                    </a:cubicBezTo>
                    <a:cubicBezTo>
                      <a:pt x="327" y="79"/>
                      <a:pt x="1" y="3638"/>
                      <a:pt x="1204" y="4841"/>
                    </a:cubicBezTo>
                    <a:cubicBezTo>
                      <a:pt x="1598" y="5235"/>
                      <a:pt x="2165" y="5352"/>
                      <a:pt x="2710" y="5352"/>
                    </a:cubicBezTo>
                    <a:cubicBezTo>
                      <a:pt x="3411" y="5352"/>
                      <a:pt x="4075" y="5159"/>
                      <a:pt x="4287" y="5116"/>
                    </a:cubicBezTo>
                    <a:cubicBezTo>
                      <a:pt x="5063" y="4966"/>
                      <a:pt x="5139" y="4640"/>
                      <a:pt x="4863" y="4590"/>
                    </a:cubicBezTo>
                    <a:cubicBezTo>
                      <a:pt x="4835" y="4585"/>
                      <a:pt x="4808" y="4583"/>
                      <a:pt x="4782" y="4583"/>
                    </a:cubicBezTo>
                    <a:cubicBezTo>
                      <a:pt x="4558" y="4583"/>
                      <a:pt x="4361" y="4742"/>
                      <a:pt x="3963" y="4742"/>
                    </a:cubicBezTo>
                    <a:cubicBezTo>
                      <a:pt x="3938" y="4742"/>
                      <a:pt x="3912" y="4742"/>
                      <a:pt x="3885" y="4740"/>
                    </a:cubicBezTo>
                    <a:cubicBezTo>
                      <a:pt x="3409" y="4715"/>
                      <a:pt x="2708" y="4765"/>
                      <a:pt x="2106" y="3888"/>
                    </a:cubicBezTo>
                    <a:cubicBezTo>
                      <a:pt x="1505" y="3036"/>
                      <a:pt x="2106" y="1282"/>
                      <a:pt x="1880" y="555"/>
                    </a:cubicBezTo>
                    <a:cubicBezTo>
                      <a:pt x="1719" y="50"/>
                      <a:pt x="1427" y="1"/>
                      <a:pt x="132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0" name="Google Shape;1510;p29"/>
          <p:cNvSpPr txBox="1"/>
          <p:nvPr>
            <p:ph idx="4294967295" type="subTitle"/>
          </p:nvPr>
        </p:nvSpPr>
        <p:spPr>
          <a:xfrm>
            <a:off x="401050" y="3208425"/>
            <a:ext cx="46170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presentation, we will explore the use of building a classification model to analyze customer responses to credit card offers.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1516" name="Google Shape;1516;p30"/>
          <p:cNvSpPr txBox="1"/>
          <p:nvPr>
            <p:ph idx="1" type="subTitle"/>
          </p:nvPr>
        </p:nvSpPr>
        <p:spPr>
          <a:xfrm>
            <a:off x="350000" y="1507800"/>
            <a:ext cx="5476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offer acceptance rates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 customer understanding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Enhance our current customer targeting system</a:t>
            </a:r>
            <a:endParaRPr/>
          </a:p>
        </p:txBody>
      </p:sp>
      <p:grpSp>
        <p:nvGrpSpPr>
          <p:cNvPr id="1517" name="Google Shape;1517;p30"/>
          <p:cNvGrpSpPr/>
          <p:nvPr/>
        </p:nvGrpSpPr>
        <p:grpSpPr>
          <a:xfrm>
            <a:off x="5705925" y="1464088"/>
            <a:ext cx="3200273" cy="2717518"/>
            <a:chOff x="5705925" y="1464088"/>
            <a:chExt cx="3200273" cy="2717518"/>
          </a:xfrm>
        </p:grpSpPr>
        <p:grpSp>
          <p:nvGrpSpPr>
            <p:cNvPr id="1518" name="Google Shape;1518;p30"/>
            <p:cNvGrpSpPr/>
            <p:nvPr/>
          </p:nvGrpSpPr>
          <p:grpSpPr>
            <a:xfrm>
              <a:off x="5705925" y="1464088"/>
              <a:ext cx="3200273" cy="2717518"/>
              <a:chOff x="5705925" y="1464088"/>
              <a:chExt cx="3200273" cy="2717518"/>
            </a:xfrm>
          </p:grpSpPr>
          <p:sp>
            <p:nvSpPr>
              <p:cNvPr id="1519" name="Google Shape;1519;p30"/>
              <p:cNvSpPr/>
              <p:nvPr/>
            </p:nvSpPr>
            <p:spPr>
              <a:xfrm>
                <a:off x="5748801" y="2686691"/>
                <a:ext cx="3032955" cy="870948"/>
              </a:xfrm>
              <a:custGeom>
                <a:rect b="b" l="l" r="r" t="t"/>
                <a:pathLst>
                  <a:path extrusionOk="0" h="10177" w="35440">
                    <a:moveTo>
                      <a:pt x="22131" y="1"/>
                    </a:moveTo>
                    <a:lnTo>
                      <a:pt x="16968" y="6266"/>
                    </a:lnTo>
                    <a:lnTo>
                      <a:pt x="13159" y="3810"/>
                    </a:lnTo>
                    <a:lnTo>
                      <a:pt x="7570" y="9349"/>
                    </a:lnTo>
                    <a:lnTo>
                      <a:pt x="3610" y="7194"/>
                    </a:lnTo>
                    <a:lnTo>
                      <a:pt x="1" y="9775"/>
                    </a:lnTo>
                    <a:lnTo>
                      <a:pt x="276" y="10176"/>
                    </a:lnTo>
                    <a:lnTo>
                      <a:pt x="3660" y="7795"/>
                    </a:lnTo>
                    <a:lnTo>
                      <a:pt x="7645" y="9976"/>
                    </a:lnTo>
                    <a:lnTo>
                      <a:pt x="13209" y="4462"/>
                    </a:lnTo>
                    <a:lnTo>
                      <a:pt x="17068" y="6918"/>
                    </a:lnTo>
                    <a:lnTo>
                      <a:pt x="22131" y="778"/>
                    </a:lnTo>
                    <a:lnTo>
                      <a:pt x="27018" y="6316"/>
                    </a:lnTo>
                    <a:lnTo>
                      <a:pt x="30402" y="4136"/>
                    </a:lnTo>
                    <a:lnTo>
                      <a:pt x="35064" y="9374"/>
                    </a:lnTo>
                    <a:lnTo>
                      <a:pt x="35439" y="9023"/>
                    </a:lnTo>
                    <a:lnTo>
                      <a:pt x="30477" y="3459"/>
                    </a:lnTo>
                    <a:lnTo>
                      <a:pt x="27119" y="5640"/>
                    </a:lnTo>
                    <a:lnTo>
                      <a:pt x="221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702348" y="3383745"/>
                <a:ext cx="126573" cy="124519"/>
              </a:xfrm>
              <a:custGeom>
                <a:rect b="b" l="l" r="r" t="t"/>
                <a:pathLst>
                  <a:path extrusionOk="0" h="1455" w="1479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55"/>
                      <a:pt x="727" y="1455"/>
                    </a:cubicBezTo>
                    <a:cubicBezTo>
                      <a:pt x="1153" y="1455"/>
                      <a:pt x="1479" y="1129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003071" y="3134962"/>
                <a:ext cx="124519" cy="126658"/>
              </a:xfrm>
              <a:custGeom>
                <a:rect b="b" l="l" r="r" t="t"/>
                <a:pathLst>
                  <a:path extrusionOk="0" h="1480" w="1455">
                    <a:moveTo>
                      <a:pt x="728" y="1"/>
                    </a:moveTo>
                    <a:cubicBezTo>
                      <a:pt x="326" y="1"/>
                      <a:pt x="1" y="327"/>
                      <a:pt x="1" y="753"/>
                    </a:cubicBezTo>
                    <a:cubicBezTo>
                      <a:pt x="1" y="1154"/>
                      <a:pt x="326" y="1479"/>
                      <a:pt x="728" y="1479"/>
                    </a:cubicBezTo>
                    <a:cubicBezTo>
                      <a:pt x="1129" y="1479"/>
                      <a:pt x="1454" y="1154"/>
                      <a:pt x="1454" y="753"/>
                    </a:cubicBezTo>
                    <a:cubicBezTo>
                      <a:pt x="1454" y="327"/>
                      <a:pt x="1129" y="1"/>
                      <a:pt x="72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8286171" y="2937614"/>
                <a:ext cx="126658" cy="124519"/>
              </a:xfrm>
              <a:custGeom>
                <a:rect b="b" l="l" r="r" t="t"/>
                <a:pathLst>
                  <a:path extrusionOk="0" h="1455" w="1480">
                    <a:moveTo>
                      <a:pt x="753" y="1"/>
                    </a:moveTo>
                    <a:cubicBezTo>
                      <a:pt x="327" y="1"/>
                      <a:pt x="1" y="327"/>
                      <a:pt x="1" y="728"/>
                    </a:cubicBezTo>
                    <a:cubicBezTo>
                      <a:pt x="1" y="1129"/>
                      <a:pt x="327" y="1455"/>
                      <a:pt x="753" y="1455"/>
                    </a:cubicBezTo>
                    <a:cubicBezTo>
                      <a:pt x="1154" y="1455"/>
                      <a:pt x="1480" y="1129"/>
                      <a:pt x="1480" y="728"/>
                    </a:cubicBezTo>
                    <a:cubicBezTo>
                      <a:pt x="1480" y="327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580561" y="2656653"/>
                <a:ext cx="124433" cy="126658"/>
              </a:xfrm>
              <a:custGeom>
                <a:rect b="b" l="l" r="r" t="t"/>
                <a:pathLst>
                  <a:path extrusionOk="0" h="1480" w="1454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79"/>
                      <a:pt x="727" y="1479"/>
                    </a:cubicBezTo>
                    <a:cubicBezTo>
                      <a:pt x="1128" y="1479"/>
                      <a:pt x="1454" y="1129"/>
                      <a:pt x="1454" y="728"/>
                    </a:cubicBezTo>
                    <a:cubicBezTo>
                      <a:pt x="1454" y="327"/>
                      <a:pt x="1128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157966" y="3169280"/>
                <a:ext cx="126658" cy="126658"/>
              </a:xfrm>
              <a:custGeom>
                <a:rect b="b" l="l" r="r" t="t"/>
                <a:pathLst>
                  <a:path extrusionOk="0" h="1480" w="1480">
                    <a:moveTo>
                      <a:pt x="753" y="1"/>
                    </a:moveTo>
                    <a:cubicBezTo>
                      <a:pt x="352" y="1"/>
                      <a:pt x="1" y="352"/>
                      <a:pt x="1" y="753"/>
                    </a:cubicBezTo>
                    <a:cubicBezTo>
                      <a:pt x="1" y="1154"/>
                      <a:pt x="352" y="1479"/>
                      <a:pt x="753" y="1479"/>
                    </a:cubicBezTo>
                    <a:cubicBezTo>
                      <a:pt x="1154" y="1479"/>
                      <a:pt x="1480" y="1154"/>
                      <a:pt x="1480" y="753"/>
                    </a:cubicBezTo>
                    <a:cubicBezTo>
                      <a:pt x="1480" y="352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6819153" y="2999831"/>
                <a:ext cx="126573" cy="126658"/>
              </a:xfrm>
              <a:custGeom>
                <a:rect b="b" l="l" r="r" t="t"/>
                <a:pathLst>
                  <a:path extrusionOk="0" h="1480" w="1479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54"/>
                      <a:pt x="326" y="1479"/>
                      <a:pt x="727" y="1479"/>
                    </a:cubicBezTo>
                    <a:cubicBezTo>
                      <a:pt x="1153" y="1479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6351543" y="3445962"/>
                <a:ext cx="126658" cy="126658"/>
              </a:xfrm>
              <a:custGeom>
                <a:rect b="b" l="l" r="r" t="t"/>
                <a:pathLst>
                  <a:path extrusionOk="0" h="1480" w="1480">
                    <a:moveTo>
                      <a:pt x="752" y="1"/>
                    </a:moveTo>
                    <a:cubicBezTo>
                      <a:pt x="351" y="1"/>
                      <a:pt x="0" y="327"/>
                      <a:pt x="0" y="728"/>
                    </a:cubicBezTo>
                    <a:cubicBezTo>
                      <a:pt x="0" y="1154"/>
                      <a:pt x="351" y="1480"/>
                      <a:pt x="752" y="1480"/>
                    </a:cubicBezTo>
                    <a:cubicBezTo>
                      <a:pt x="1153" y="1480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52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6019063" y="3261536"/>
                <a:ext cx="124519" cy="126658"/>
              </a:xfrm>
              <a:custGeom>
                <a:rect b="b" l="l" r="r" t="t"/>
                <a:pathLst>
                  <a:path extrusionOk="0" h="1480" w="1455">
                    <a:moveTo>
                      <a:pt x="727" y="0"/>
                    </a:moveTo>
                    <a:cubicBezTo>
                      <a:pt x="326" y="0"/>
                      <a:pt x="1" y="326"/>
                      <a:pt x="1" y="727"/>
                    </a:cubicBezTo>
                    <a:cubicBezTo>
                      <a:pt x="1" y="1153"/>
                      <a:pt x="326" y="1479"/>
                      <a:pt x="727" y="1479"/>
                    </a:cubicBezTo>
                    <a:cubicBezTo>
                      <a:pt x="1128" y="1479"/>
                      <a:pt x="1454" y="1153"/>
                      <a:pt x="1454" y="727"/>
                    </a:cubicBezTo>
                    <a:cubicBezTo>
                      <a:pt x="1454" y="326"/>
                      <a:pt x="1128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6621805" y="1464088"/>
                <a:ext cx="1510059" cy="2655462"/>
              </a:xfrm>
              <a:custGeom>
                <a:rect b="b" l="l" r="r" t="t"/>
                <a:pathLst>
                  <a:path extrusionOk="0" h="31029" w="17645">
                    <a:moveTo>
                      <a:pt x="1755" y="1"/>
                    </a:moveTo>
                    <a:cubicBezTo>
                      <a:pt x="802" y="1"/>
                      <a:pt x="0" y="778"/>
                      <a:pt x="0" y="1755"/>
                    </a:cubicBezTo>
                    <a:lnTo>
                      <a:pt x="0" y="29274"/>
                    </a:lnTo>
                    <a:cubicBezTo>
                      <a:pt x="0" y="30252"/>
                      <a:pt x="802" y="31029"/>
                      <a:pt x="1755" y="31029"/>
                    </a:cubicBezTo>
                    <a:lnTo>
                      <a:pt x="15890" y="31029"/>
                    </a:lnTo>
                    <a:cubicBezTo>
                      <a:pt x="16868" y="31029"/>
                      <a:pt x="17644" y="30252"/>
                      <a:pt x="17644" y="29274"/>
                    </a:cubicBezTo>
                    <a:lnTo>
                      <a:pt x="17644" y="1755"/>
                    </a:lnTo>
                    <a:cubicBezTo>
                      <a:pt x="17644" y="778"/>
                      <a:pt x="16868" y="1"/>
                      <a:pt x="15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6729037" y="1700033"/>
                <a:ext cx="1291317" cy="2061365"/>
              </a:xfrm>
              <a:custGeom>
                <a:rect b="b" l="l" r="r" t="t"/>
                <a:pathLst>
                  <a:path extrusionOk="0" h="24087" w="15089">
                    <a:moveTo>
                      <a:pt x="0" y="1"/>
                    </a:moveTo>
                    <a:lnTo>
                      <a:pt x="0" y="24086"/>
                    </a:lnTo>
                    <a:lnTo>
                      <a:pt x="15088" y="24086"/>
                    </a:lnTo>
                    <a:lnTo>
                      <a:pt x="150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6924246" y="1541367"/>
                <a:ext cx="915877" cy="53659"/>
              </a:xfrm>
              <a:custGeom>
                <a:rect b="b" l="l" r="r" t="t"/>
                <a:pathLst>
                  <a:path extrusionOk="0" h="627" w="10702">
                    <a:moveTo>
                      <a:pt x="301" y="0"/>
                    </a:moveTo>
                    <a:cubicBezTo>
                      <a:pt x="150" y="0"/>
                      <a:pt x="0" y="150"/>
                      <a:pt x="0" y="301"/>
                    </a:cubicBezTo>
                    <a:cubicBezTo>
                      <a:pt x="0" y="476"/>
                      <a:pt x="150" y="627"/>
                      <a:pt x="301" y="627"/>
                    </a:cubicBezTo>
                    <a:lnTo>
                      <a:pt x="10401" y="627"/>
                    </a:lnTo>
                    <a:cubicBezTo>
                      <a:pt x="10552" y="627"/>
                      <a:pt x="10702" y="476"/>
                      <a:pt x="10702" y="301"/>
                    </a:cubicBezTo>
                    <a:cubicBezTo>
                      <a:pt x="10702" y="150"/>
                      <a:pt x="10552" y="0"/>
                      <a:pt x="10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251853" y="2144025"/>
                <a:ext cx="148139" cy="145914"/>
              </a:xfrm>
              <a:custGeom>
                <a:rect b="b" l="l" r="r" t="t"/>
                <a:pathLst>
                  <a:path extrusionOk="0" h="1705" w="1731">
                    <a:moveTo>
                      <a:pt x="302" y="1"/>
                    </a:moveTo>
                    <a:lnTo>
                      <a:pt x="1" y="301"/>
                    </a:lnTo>
                    <a:lnTo>
                      <a:pt x="1430" y="1705"/>
                    </a:lnTo>
                    <a:lnTo>
                      <a:pt x="1730" y="1404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8254078" y="2144025"/>
                <a:ext cx="143774" cy="145914"/>
              </a:xfrm>
              <a:custGeom>
                <a:rect b="b" l="l" r="r" t="t"/>
                <a:pathLst>
                  <a:path extrusionOk="0" h="1705" w="1680">
                    <a:moveTo>
                      <a:pt x="1404" y="1"/>
                    </a:moveTo>
                    <a:lnTo>
                      <a:pt x="0" y="1404"/>
                    </a:lnTo>
                    <a:lnTo>
                      <a:pt x="276" y="1705"/>
                    </a:lnTo>
                    <a:lnTo>
                      <a:pt x="1679" y="301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8284031" y="1899521"/>
                <a:ext cx="622167" cy="92341"/>
              </a:xfrm>
              <a:custGeom>
                <a:rect b="b" l="l" r="r" t="t"/>
                <a:pathLst>
                  <a:path extrusionOk="0" h="1079" w="7270">
                    <a:moveTo>
                      <a:pt x="7094" y="1"/>
                    </a:moveTo>
                    <a:lnTo>
                      <a:pt x="6542" y="652"/>
                    </a:lnTo>
                    <a:cubicBezTo>
                      <a:pt x="6442" y="752"/>
                      <a:pt x="6317" y="803"/>
                      <a:pt x="6166" y="803"/>
                    </a:cubicBezTo>
                    <a:cubicBezTo>
                      <a:pt x="6041" y="803"/>
                      <a:pt x="5891" y="752"/>
                      <a:pt x="5815" y="627"/>
                    </a:cubicBezTo>
                    <a:lnTo>
                      <a:pt x="5565" y="326"/>
                    </a:lnTo>
                    <a:cubicBezTo>
                      <a:pt x="5440" y="176"/>
                      <a:pt x="5239" y="101"/>
                      <a:pt x="5064" y="76"/>
                    </a:cubicBezTo>
                    <a:cubicBezTo>
                      <a:pt x="4863" y="76"/>
                      <a:pt x="4688" y="151"/>
                      <a:pt x="4537" y="276"/>
                    </a:cubicBezTo>
                    <a:lnTo>
                      <a:pt x="4086" y="727"/>
                    </a:lnTo>
                    <a:cubicBezTo>
                      <a:pt x="3986" y="803"/>
                      <a:pt x="3861" y="853"/>
                      <a:pt x="3735" y="853"/>
                    </a:cubicBezTo>
                    <a:cubicBezTo>
                      <a:pt x="3585" y="853"/>
                      <a:pt x="3485" y="803"/>
                      <a:pt x="3384" y="702"/>
                    </a:cubicBezTo>
                    <a:lnTo>
                      <a:pt x="2983" y="276"/>
                    </a:lnTo>
                    <a:cubicBezTo>
                      <a:pt x="2858" y="126"/>
                      <a:pt x="2683" y="51"/>
                      <a:pt x="2482" y="51"/>
                    </a:cubicBezTo>
                    <a:cubicBezTo>
                      <a:pt x="2459" y="47"/>
                      <a:pt x="2437" y="46"/>
                      <a:pt x="2414" y="46"/>
                    </a:cubicBezTo>
                    <a:cubicBezTo>
                      <a:pt x="2262" y="46"/>
                      <a:pt x="2112" y="117"/>
                      <a:pt x="1981" y="226"/>
                    </a:cubicBezTo>
                    <a:lnTo>
                      <a:pt x="1455" y="727"/>
                    </a:lnTo>
                    <a:cubicBezTo>
                      <a:pt x="1370" y="812"/>
                      <a:pt x="1250" y="856"/>
                      <a:pt x="1129" y="856"/>
                    </a:cubicBezTo>
                    <a:cubicBezTo>
                      <a:pt x="999" y="856"/>
                      <a:pt x="868" y="806"/>
                      <a:pt x="778" y="702"/>
                    </a:cubicBezTo>
                    <a:lnTo>
                      <a:pt x="151" y="51"/>
                    </a:lnTo>
                    <a:lnTo>
                      <a:pt x="1" y="201"/>
                    </a:lnTo>
                    <a:lnTo>
                      <a:pt x="627" y="853"/>
                    </a:lnTo>
                    <a:cubicBezTo>
                      <a:pt x="756" y="994"/>
                      <a:pt x="937" y="1063"/>
                      <a:pt x="1120" y="1063"/>
                    </a:cubicBezTo>
                    <a:cubicBezTo>
                      <a:pt x="1294" y="1063"/>
                      <a:pt x="1470" y="1000"/>
                      <a:pt x="1605" y="878"/>
                    </a:cubicBezTo>
                    <a:lnTo>
                      <a:pt x="2131" y="376"/>
                    </a:lnTo>
                    <a:cubicBezTo>
                      <a:pt x="2231" y="301"/>
                      <a:pt x="2357" y="251"/>
                      <a:pt x="2482" y="251"/>
                    </a:cubicBezTo>
                    <a:cubicBezTo>
                      <a:pt x="2607" y="251"/>
                      <a:pt x="2733" y="326"/>
                      <a:pt x="2833" y="402"/>
                    </a:cubicBezTo>
                    <a:lnTo>
                      <a:pt x="3234" y="853"/>
                    </a:lnTo>
                    <a:cubicBezTo>
                      <a:pt x="3359" y="978"/>
                      <a:pt x="3535" y="1053"/>
                      <a:pt x="3710" y="1078"/>
                    </a:cubicBezTo>
                    <a:cubicBezTo>
                      <a:pt x="3911" y="1078"/>
                      <a:pt x="4086" y="1003"/>
                      <a:pt x="4211" y="878"/>
                    </a:cubicBezTo>
                    <a:lnTo>
                      <a:pt x="4688" y="427"/>
                    </a:lnTo>
                    <a:cubicBezTo>
                      <a:pt x="4788" y="326"/>
                      <a:pt x="4913" y="301"/>
                      <a:pt x="5039" y="301"/>
                    </a:cubicBezTo>
                    <a:cubicBezTo>
                      <a:pt x="5189" y="301"/>
                      <a:pt x="5314" y="376"/>
                      <a:pt x="5389" y="477"/>
                    </a:cubicBezTo>
                    <a:lnTo>
                      <a:pt x="5640" y="777"/>
                    </a:lnTo>
                    <a:cubicBezTo>
                      <a:pt x="5765" y="928"/>
                      <a:pt x="5966" y="1003"/>
                      <a:pt x="6166" y="1028"/>
                    </a:cubicBezTo>
                    <a:cubicBezTo>
                      <a:pt x="6367" y="1028"/>
                      <a:pt x="6567" y="928"/>
                      <a:pt x="6693" y="777"/>
                    </a:cubicBezTo>
                    <a:lnTo>
                      <a:pt x="7269" y="151"/>
                    </a:lnTo>
                    <a:lnTo>
                      <a:pt x="70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6924246" y="1886684"/>
                <a:ext cx="368935" cy="238169"/>
              </a:xfrm>
              <a:custGeom>
                <a:rect b="b" l="l" r="r" t="t"/>
                <a:pathLst>
                  <a:path extrusionOk="0" h="2783" w="4311">
                    <a:moveTo>
                      <a:pt x="0" y="0"/>
                    </a:moveTo>
                    <a:lnTo>
                      <a:pt x="0" y="2782"/>
                    </a:lnTo>
                    <a:lnTo>
                      <a:pt x="4311" y="2782"/>
                    </a:lnTo>
                    <a:lnTo>
                      <a:pt x="4311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6924246" y="2182622"/>
                <a:ext cx="482671" cy="238169"/>
              </a:xfrm>
              <a:custGeom>
                <a:rect b="b" l="l" r="r" t="t"/>
                <a:pathLst>
                  <a:path extrusionOk="0" h="2783" w="5640">
                    <a:moveTo>
                      <a:pt x="0" y="1"/>
                    </a:moveTo>
                    <a:lnTo>
                      <a:pt x="0" y="2758"/>
                    </a:lnTo>
                    <a:lnTo>
                      <a:pt x="5639" y="2783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6922107" y="2472226"/>
                <a:ext cx="1340611" cy="240309"/>
              </a:xfrm>
              <a:custGeom>
                <a:rect b="b" l="l" r="r" t="t"/>
                <a:pathLst>
                  <a:path extrusionOk="0" h="2808" w="15665">
                    <a:moveTo>
                      <a:pt x="25" y="0"/>
                    </a:moveTo>
                    <a:lnTo>
                      <a:pt x="0" y="2757"/>
                    </a:lnTo>
                    <a:lnTo>
                      <a:pt x="15664" y="2807"/>
                    </a:lnTo>
                    <a:lnTo>
                      <a:pt x="15664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6922107" y="2774668"/>
                <a:ext cx="763630" cy="238169"/>
              </a:xfrm>
              <a:custGeom>
                <a:rect b="b" l="l" r="r" t="t"/>
                <a:pathLst>
                  <a:path extrusionOk="0" h="2783" w="8923">
                    <a:moveTo>
                      <a:pt x="0" y="0"/>
                    </a:moveTo>
                    <a:lnTo>
                      <a:pt x="0" y="2757"/>
                    </a:lnTo>
                    <a:lnTo>
                      <a:pt x="8922" y="2782"/>
                    </a:lnTo>
                    <a:lnTo>
                      <a:pt x="892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6922107" y="3070606"/>
                <a:ext cx="918017" cy="240309"/>
              </a:xfrm>
              <a:custGeom>
                <a:rect b="b" l="l" r="r" t="t"/>
                <a:pathLst>
                  <a:path extrusionOk="0" h="2808" w="10727">
                    <a:moveTo>
                      <a:pt x="0" y="1"/>
                    </a:moveTo>
                    <a:lnTo>
                      <a:pt x="0" y="2783"/>
                    </a:lnTo>
                    <a:lnTo>
                      <a:pt x="10727" y="2808"/>
                    </a:lnTo>
                    <a:lnTo>
                      <a:pt x="1072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6922107" y="3383745"/>
                <a:ext cx="1662306" cy="240394"/>
              </a:xfrm>
              <a:custGeom>
                <a:rect b="b" l="l" r="r" t="t"/>
                <a:pathLst>
                  <a:path extrusionOk="0" h="2809" w="19424">
                    <a:moveTo>
                      <a:pt x="0" y="1"/>
                    </a:moveTo>
                    <a:lnTo>
                      <a:pt x="0" y="2783"/>
                    </a:lnTo>
                    <a:lnTo>
                      <a:pt x="19424" y="2808"/>
                    </a:lnTo>
                    <a:lnTo>
                      <a:pt x="19424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6209993" y="1526305"/>
                <a:ext cx="32264" cy="90201"/>
              </a:xfrm>
              <a:custGeom>
                <a:rect b="b" l="l" r="r" t="t"/>
                <a:pathLst>
                  <a:path extrusionOk="0" h="1054" w="377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6209993" y="1659297"/>
                <a:ext cx="32264" cy="90201"/>
              </a:xfrm>
              <a:custGeom>
                <a:rect b="b" l="l" r="r" t="t"/>
                <a:pathLst>
                  <a:path extrusionOk="0" h="1054" w="377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6209993" y="1792289"/>
                <a:ext cx="32264" cy="87976"/>
              </a:xfrm>
              <a:custGeom>
                <a:rect b="b" l="l" r="r" t="t"/>
                <a:pathLst>
                  <a:path extrusionOk="0" h="1028" w="377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0"/>
              <p:cNvSpPr/>
              <p:nvPr/>
            </p:nvSpPr>
            <p:spPr>
              <a:xfrm>
                <a:off x="6209993" y="1925281"/>
                <a:ext cx="32264" cy="87976"/>
              </a:xfrm>
              <a:custGeom>
                <a:rect b="b" l="l" r="r" t="t"/>
                <a:pathLst>
                  <a:path extrusionOk="0" h="1028" w="377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6209993" y="2058273"/>
                <a:ext cx="32264" cy="87976"/>
              </a:xfrm>
              <a:custGeom>
                <a:rect b="b" l="l" r="r" t="t"/>
                <a:pathLst>
                  <a:path extrusionOk="0" h="1028" w="377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6209993" y="2189126"/>
                <a:ext cx="32264" cy="90116"/>
              </a:xfrm>
              <a:custGeom>
                <a:rect b="b" l="l" r="r" t="t"/>
                <a:pathLst>
                  <a:path extrusionOk="0" h="1053" w="377">
                    <a:moveTo>
                      <a:pt x="0" y="0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6209993" y="2322033"/>
                <a:ext cx="32264" cy="90201"/>
              </a:xfrm>
              <a:custGeom>
                <a:rect b="b" l="l" r="r" t="t"/>
                <a:pathLst>
                  <a:path extrusionOk="0" h="1054" w="377">
                    <a:moveTo>
                      <a:pt x="0" y="1"/>
                    </a:moveTo>
                    <a:lnTo>
                      <a:pt x="0" y="1054"/>
                    </a:lnTo>
                    <a:lnTo>
                      <a:pt x="376" y="1054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5705925" y="3079249"/>
                <a:ext cx="570647" cy="32264"/>
              </a:xfrm>
              <a:custGeom>
                <a:rect b="b" l="l" r="r" t="t"/>
                <a:pathLst>
                  <a:path extrusionOk="0" h="377" w="6668">
                    <a:moveTo>
                      <a:pt x="0" y="0"/>
                    </a:moveTo>
                    <a:lnTo>
                      <a:pt x="0" y="376"/>
                    </a:lnTo>
                    <a:lnTo>
                      <a:pt x="6667" y="376"/>
                    </a:lnTo>
                    <a:lnTo>
                      <a:pt x="6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5928947" y="2974071"/>
                <a:ext cx="315448" cy="32264"/>
              </a:xfrm>
              <a:custGeom>
                <a:rect b="b" l="l" r="r" t="t"/>
                <a:pathLst>
                  <a:path extrusionOk="0" h="377" w="3686">
                    <a:moveTo>
                      <a:pt x="1" y="1"/>
                    </a:moveTo>
                    <a:lnTo>
                      <a:pt x="1" y="377"/>
                    </a:lnTo>
                    <a:lnTo>
                      <a:pt x="3685" y="377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6360101" y="3181090"/>
                <a:ext cx="377579" cy="1000516"/>
              </a:xfrm>
              <a:custGeom>
                <a:rect b="b" l="l" r="r" t="t"/>
                <a:pathLst>
                  <a:path extrusionOk="0" h="11691" w="4412">
                    <a:moveTo>
                      <a:pt x="1777" y="1"/>
                    </a:moveTo>
                    <a:cubicBezTo>
                      <a:pt x="1539" y="1"/>
                      <a:pt x="1255" y="106"/>
                      <a:pt x="903" y="414"/>
                    </a:cubicBezTo>
                    <a:cubicBezTo>
                      <a:pt x="903" y="414"/>
                      <a:pt x="1" y="2219"/>
                      <a:pt x="502" y="5477"/>
                    </a:cubicBezTo>
                    <a:cubicBezTo>
                      <a:pt x="1028" y="8735"/>
                      <a:pt x="2707" y="9687"/>
                      <a:pt x="1855" y="11091"/>
                    </a:cubicBezTo>
                    <a:cubicBezTo>
                      <a:pt x="1780" y="11241"/>
                      <a:pt x="1379" y="11467"/>
                      <a:pt x="1404" y="11617"/>
                    </a:cubicBezTo>
                    <a:cubicBezTo>
                      <a:pt x="1411" y="11664"/>
                      <a:pt x="1496" y="11691"/>
                      <a:pt x="1621" y="11691"/>
                    </a:cubicBezTo>
                    <a:cubicBezTo>
                      <a:pt x="1970" y="11691"/>
                      <a:pt x="2628" y="11480"/>
                      <a:pt x="2757" y="10890"/>
                    </a:cubicBezTo>
                    <a:cubicBezTo>
                      <a:pt x="2757" y="10890"/>
                      <a:pt x="3158" y="9186"/>
                      <a:pt x="2657" y="6905"/>
                    </a:cubicBezTo>
                    <a:cubicBezTo>
                      <a:pt x="2056" y="4123"/>
                      <a:pt x="4412" y="1818"/>
                      <a:pt x="2507" y="314"/>
                    </a:cubicBezTo>
                    <a:cubicBezTo>
                      <a:pt x="2310" y="173"/>
                      <a:pt x="2081" y="1"/>
                      <a:pt x="1777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6508069" y="3132395"/>
                <a:ext cx="538298" cy="639026"/>
              </a:xfrm>
              <a:custGeom>
                <a:rect b="b" l="l" r="r" t="t"/>
                <a:pathLst>
                  <a:path extrusionOk="0" h="7467" w="6290">
                    <a:moveTo>
                      <a:pt x="2249" y="0"/>
                    </a:moveTo>
                    <a:cubicBezTo>
                      <a:pt x="2218" y="0"/>
                      <a:pt x="2187" y="2"/>
                      <a:pt x="2156" y="6"/>
                    </a:cubicBezTo>
                    <a:cubicBezTo>
                      <a:pt x="1404" y="81"/>
                      <a:pt x="1" y="858"/>
                      <a:pt x="1204" y="2838"/>
                    </a:cubicBezTo>
                    <a:cubicBezTo>
                      <a:pt x="1630" y="3565"/>
                      <a:pt x="3034" y="3840"/>
                      <a:pt x="3785" y="4768"/>
                    </a:cubicBezTo>
                    <a:cubicBezTo>
                      <a:pt x="4312" y="5394"/>
                      <a:pt x="903" y="4918"/>
                      <a:pt x="1028" y="6722"/>
                    </a:cubicBezTo>
                    <a:cubicBezTo>
                      <a:pt x="1028" y="6722"/>
                      <a:pt x="1050" y="7467"/>
                      <a:pt x="1190" y="7467"/>
                    </a:cubicBezTo>
                    <a:cubicBezTo>
                      <a:pt x="1202" y="7467"/>
                      <a:pt x="1215" y="7461"/>
                      <a:pt x="1229" y="7449"/>
                    </a:cubicBezTo>
                    <a:cubicBezTo>
                      <a:pt x="1429" y="7299"/>
                      <a:pt x="1480" y="6522"/>
                      <a:pt x="1780" y="6497"/>
                    </a:cubicBezTo>
                    <a:cubicBezTo>
                      <a:pt x="1794" y="6496"/>
                      <a:pt x="1813" y="6495"/>
                      <a:pt x="1837" y="6495"/>
                    </a:cubicBezTo>
                    <a:cubicBezTo>
                      <a:pt x="1995" y="6495"/>
                      <a:pt x="2377" y="6514"/>
                      <a:pt x="2853" y="6514"/>
                    </a:cubicBezTo>
                    <a:cubicBezTo>
                      <a:pt x="4129" y="6514"/>
                      <a:pt x="6079" y="6383"/>
                      <a:pt x="6166" y="5419"/>
                    </a:cubicBezTo>
                    <a:cubicBezTo>
                      <a:pt x="6289" y="4093"/>
                      <a:pt x="3765" y="0"/>
                      <a:pt x="2249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6383721" y="3112198"/>
                <a:ext cx="686437" cy="943348"/>
              </a:xfrm>
              <a:custGeom>
                <a:rect b="b" l="l" r="r" t="t"/>
                <a:pathLst>
                  <a:path extrusionOk="0" h="11023" w="8021">
                    <a:moveTo>
                      <a:pt x="3565" y="0"/>
                    </a:moveTo>
                    <a:cubicBezTo>
                      <a:pt x="3065" y="0"/>
                      <a:pt x="2518" y="265"/>
                      <a:pt x="2281" y="943"/>
                    </a:cubicBezTo>
                    <a:cubicBezTo>
                      <a:pt x="1983" y="663"/>
                      <a:pt x="1657" y="451"/>
                      <a:pt x="1347" y="451"/>
                    </a:cubicBezTo>
                    <a:cubicBezTo>
                      <a:pt x="745" y="451"/>
                      <a:pt x="208" y="1252"/>
                      <a:pt x="75" y="3901"/>
                    </a:cubicBezTo>
                    <a:cubicBezTo>
                      <a:pt x="0" y="5329"/>
                      <a:pt x="226" y="6658"/>
                      <a:pt x="301" y="7234"/>
                    </a:cubicBezTo>
                    <a:cubicBezTo>
                      <a:pt x="376" y="7836"/>
                      <a:pt x="1679" y="10943"/>
                      <a:pt x="1679" y="10943"/>
                    </a:cubicBezTo>
                    <a:cubicBezTo>
                      <a:pt x="1810" y="11000"/>
                      <a:pt x="1934" y="11022"/>
                      <a:pt x="2046" y="11022"/>
                    </a:cubicBezTo>
                    <a:cubicBezTo>
                      <a:pt x="2428" y="11022"/>
                      <a:pt x="2682" y="10768"/>
                      <a:pt x="2682" y="10768"/>
                    </a:cubicBezTo>
                    <a:cubicBezTo>
                      <a:pt x="2882" y="9866"/>
                      <a:pt x="2532" y="7610"/>
                      <a:pt x="2406" y="6658"/>
                    </a:cubicBezTo>
                    <a:cubicBezTo>
                      <a:pt x="2331" y="6081"/>
                      <a:pt x="2707" y="4578"/>
                      <a:pt x="2983" y="3500"/>
                    </a:cubicBezTo>
                    <a:cubicBezTo>
                      <a:pt x="3233" y="3675"/>
                      <a:pt x="3509" y="3851"/>
                      <a:pt x="3835" y="4026"/>
                    </a:cubicBezTo>
                    <a:cubicBezTo>
                      <a:pt x="3835" y="4026"/>
                      <a:pt x="5489" y="4828"/>
                      <a:pt x="5138" y="5154"/>
                    </a:cubicBezTo>
                    <a:cubicBezTo>
                      <a:pt x="4888" y="5380"/>
                      <a:pt x="3735" y="5405"/>
                      <a:pt x="3133" y="5680"/>
                    </a:cubicBezTo>
                    <a:cubicBezTo>
                      <a:pt x="3133" y="5680"/>
                      <a:pt x="3008" y="6332"/>
                      <a:pt x="3409" y="6808"/>
                    </a:cubicBezTo>
                    <a:cubicBezTo>
                      <a:pt x="3409" y="6808"/>
                      <a:pt x="3921" y="6872"/>
                      <a:pt x="4593" y="6872"/>
                    </a:cubicBezTo>
                    <a:cubicBezTo>
                      <a:pt x="5759" y="6872"/>
                      <a:pt x="7408" y="6680"/>
                      <a:pt x="7695" y="5630"/>
                    </a:cubicBezTo>
                    <a:cubicBezTo>
                      <a:pt x="8020" y="4402"/>
                      <a:pt x="5940" y="1244"/>
                      <a:pt x="4211" y="166"/>
                    </a:cubicBezTo>
                    <a:cubicBezTo>
                      <a:pt x="4032" y="61"/>
                      <a:pt x="3804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6426597" y="3112198"/>
                <a:ext cx="450493" cy="162345"/>
              </a:xfrm>
              <a:custGeom>
                <a:rect b="b" l="l" r="r" t="t"/>
                <a:pathLst>
                  <a:path extrusionOk="0" h="1897" w="5264">
                    <a:moveTo>
                      <a:pt x="3064" y="0"/>
                    </a:moveTo>
                    <a:cubicBezTo>
                      <a:pt x="2564" y="0"/>
                      <a:pt x="2017" y="265"/>
                      <a:pt x="1780" y="943"/>
                    </a:cubicBezTo>
                    <a:cubicBezTo>
                      <a:pt x="1504" y="692"/>
                      <a:pt x="1194" y="526"/>
                      <a:pt x="893" y="526"/>
                    </a:cubicBezTo>
                    <a:cubicBezTo>
                      <a:pt x="565" y="526"/>
                      <a:pt x="249" y="723"/>
                      <a:pt x="1" y="1219"/>
                    </a:cubicBezTo>
                    <a:cubicBezTo>
                      <a:pt x="192" y="1662"/>
                      <a:pt x="1384" y="1896"/>
                      <a:pt x="2684" y="1896"/>
                    </a:cubicBezTo>
                    <a:cubicBezTo>
                      <a:pt x="3592" y="1896"/>
                      <a:pt x="4553" y="1782"/>
                      <a:pt x="5264" y="1545"/>
                    </a:cubicBezTo>
                    <a:cubicBezTo>
                      <a:pt x="5113" y="1395"/>
                      <a:pt x="4988" y="1244"/>
                      <a:pt x="4863" y="1119"/>
                    </a:cubicBezTo>
                    <a:cubicBezTo>
                      <a:pt x="4487" y="743"/>
                      <a:pt x="4086" y="392"/>
                      <a:pt x="3710" y="166"/>
                    </a:cubicBezTo>
                    <a:cubicBezTo>
                      <a:pt x="3531" y="61"/>
                      <a:pt x="3303" y="0"/>
                      <a:pt x="3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6409481" y="3280792"/>
                <a:ext cx="85837" cy="66581"/>
              </a:xfrm>
              <a:custGeom>
                <a:rect b="b" l="l" r="r" t="t"/>
                <a:pathLst>
                  <a:path extrusionOk="0" h="778" w="1003">
                    <a:moveTo>
                      <a:pt x="952" y="1"/>
                    </a:moveTo>
                    <a:lnTo>
                      <a:pt x="927" y="26"/>
                    </a:lnTo>
                    <a:cubicBezTo>
                      <a:pt x="802" y="602"/>
                      <a:pt x="426" y="703"/>
                      <a:pt x="25" y="703"/>
                    </a:cubicBezTo>
                    <a:lnTo>
                      <a:pt x="0" y="753"/>
                    </a:lnTo>
                    <a:lnTo>
                      <a:pt x="25" y="778"/>
                    </a:lnTo>
                    <a:cubicBezTo>
                      <a:pt x="426" y="778"/>
                      <a:pt x="852" y="678"/>
                      <a:pt x="1003" y="51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6838409" y="3272234"/>
                <a:ext cx="81558" cy="68721"/>
              </a:xfrm>
              <a:custGeom>
                <a:rect b="b" l="l" r="r" t="t"/>
                <a:pathLst>
                  <a:path extrusionOk="0" h="803" w="953">
                    <a:moveTo>
                      <a:pt x="26" y="1"/>
                    </a:moveTo>
                    <a:lnTo>
                      <a:pt x="1" y="51"/>
                    </a:lnTo>
                    <a:cubicBezTo>
                      <a:pt x="101" y="527"/>
                      <a:pt x="377" y="753"/>
                      <a:pt x="903" y="803"/>
                    </a:cubicBezTo>
                    <a:lnTo>
                      <a:pt x="953" y="778"/>
                    </a:lnTo>
                    <a:lnTo>
                      <a:pt x="928" y="728"/>
                    </a:lnTo>
                    <a:cubicBezTo>
                      <a:pt x="427" y="702"/>
                      <a:pt x="151" y="477"/>
                      <a:pt x="7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6263566" y="2466749"/>
                <a:ext cx="532051" cy="582372"/>
              </a:xfrm>
              <a:custGeom>
                <a:rect b="b" l="l" r="r" t="t"/>
                <a:pathLst>
                  <a:path extrusionOk="0" h="6805" w="6217">
                    <a:moveTo>
                      <a:pt x="4103" y="1"/>
                    </a:moveTo>
                    <a:cubicBezTo>
                      <a:pt x="3644" y="1"/>
                      <a:pt x="3129" y="232"/>
                      <a:pt x="2708" y="967"/>
                    </a:cubicBezTo>
                    <a:cubicBezTo>
                      <a:pt x="2507" y="1292"/>
                      <a:pt x="2307" y="1894"/>
                      <a:pt x="1605" y="2044"/>
                    </a:cubicBezTo>
                    <a:cubicBezTo>
                      <a:pt x="1104" y="2170"/>
                      <a:pt x="1" y="2896"/>
                      <a:pt x="878" y="4225"/>
                    </a:cubicBezTo>
                    <a:cubicBezTo>
                      <a:pt x="1730" y="5578"/>
                      <a:pt x="126" y="5728"/>
                      <a:pt x="1078" y="6230"/>
                    </a:cubicBezTo>
                    <a:cubicBezTo>
                      <a:pt x="1802" y="6635"/>
                      <a:pt x="2388" y="6804"/>
                      <a:pt x="2872" y="6804"/>
                    </a:cubicBezTo>
                    <a:cubicBezTo>
                      <a:pt x="4064" y="6804"/>
                      <a:pt x="4639" y="5778"/>
                      <a:pt x="5139" y="4726"/>
                    </a:cubicBezTo>
                    <a:cubicBezTo>
                      <a:pt x="6216" y="2420"/>
                      <a:pt x="5916" y="1267"/>
                      <a:pt x="5214" y="465"/>
                    </a:cubicBezTo>
                    <a:cubicBezTo>
                      <a:pt x="5032" y="270"/>
                      <a:pt x="4599" y="1"/>
                      <a:pt x="4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0"/>
              <p:cNvSpPr/>
              <p:nvPr/>
            </p:nvSpPr>
            <p:spPr>
              <a:xfrm>
                <a:off x="6398697" y="2719554"/>
                <a:ext cx="443133" cy="532736"/>
              </a:xfrm>
              <a:custGeom>
                <a:rect b="b" l="l" r="r" t="t"/>
                <a:pathLst>
                  <a:path extrusionOk="0" h="6225" w="5178">
                    <a:moveTo>
                      <a:pt x="3210" y="1"/>
                    </a:moveTo>
                    <a:cubicBezTo>
                      <a:pt x="2905" y="1"/>
                      <a:pt x="2602" y="45"/>
                      <a:pt x="2357" y="68"/>
                    </a:cubicBezTo>
                    <a:cubicBezTo>
                      <a:pt x="1429" y="168"/>
                      <a:pt x="1" y="820"/>
                      <a:pt x="652" y="2424"/>
                    </a:cubicBezTo>
                    <a:cubicBezTo>
                      <a:pt x="1229" y="3852"/>
                      <a:pt x="126" y="4554"/>
                      <a:pt x="201" y="5556"/>
                    </a:cubicBezTo>
                    <a:cubicBezTo>
                      <a:pt x="243" y="6018"/>
                      <a:pt x="1146" y="6225"/>
                      <a:pt x="2157" y="6225"/>
                    </a:cubicBezTo>
                    <a:cubicBezTo>
                      <a:pt x="3562" y="6225"/>
                      <a:pt x="5178" y="5826"/>
                      <a:pt x="4988" y="5155"/>
                    </a:cubicBezTo>
                    <a:cubicBezTo>
                      <a:pt x="4662" y="4053"/>
                      <a:pt x="4687" y="2449"/>
                      <a:pt x="4637" y="1446"/>
                    </a:cubicBezTo>
                    <a:cubicBezTo>
                      <a:pt x="4603" y="228"/>
                      <a:pt x="3903" y="1"/>
                      <a:pt x="3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6756937" y="2540862"/>
                <a:ext cx="265983" cy="378349"/>
              </a:xfrm>
              <a:custGeom>
                <a:rect b="b" l="l" r="r" t="t"/>
                <a:pathLst>
                  <a:path extrusionOk="0" h="4421" w="3108">
                    <a:moveTo>
                      <a:pt x="2704" y="0"/>
                    </a:moveTo>
                    <a:cubicBezTo>
                      <a:pt x="2679" y="0"/>
                      <a:pt x="2662" y="15"/>
                      <a:pt x="2657" y="25"/>
                    </a:cubicBezTo>
                    <a:cubicBezTo>
                      <a:pt x="2582" y="126"/>
                      <a:pt x="2331" y="451"/>
                      <a:pt x="2532" y="978"/>
                    </a:cubicBezTo>
                    <a:cubicBezTo>
                      <a:pt x="2732" y="1504"/>
                      <a:pt x="2256" y="3033"/>
                      <a:pt x="1855" y="3108"/>
                    </a:cubicBezTo>
                    <a:cubicBezTo>
                      <a:pt x="1782" y="3124"/>
                      <a:pt x="1712" y="3131"/>
                      <a:pt x="1645" y="3131"/>
                    </a:cubicBezTo>
                    <a:cubicBezTo>
                      <a:pt x="1082" y="3131"/>
                      <a:pt x="702" y="2632"/>
                      <a:pt x="702" y="2632"/>
                    </a:cubicBezTo>
                    <a:lnTo>
                      <a:pt x="0" y="3885"/>
                    </a:lnTo>
                    <a:cubicBezTo>
                      <a:pt x="0" y="3885"/>
                      <a:pt x="1007" y="4421"/>
                      <a:pt x="1792" y="4421"/>
                    </a:cubicBezTo>
                    <a:cubicBezTo>
                      <a:pt x="1982" y="4421"/>
                      <a:pt x="2159" y="4389"/>
                      <a:pt x="2306" y="4311"/>
                    </a:cubicBezTo>
                    <a:cubicBezTo>
                      <a:pt x="2506" y="4236"/>
                      <a:pt x="3108" y="3960"/>
                      <a:pt x="3058" y="1980"/>
                    </a:cubicBezTo>
                    <a:cubicBezTo>
                      <a:pt x="3018" y="239"/>
                      <a:pt x="2802" y="0"/>
                      <a:pt x="2704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6578844" y="2735472"/>
                <a:ext cx="291828" cy="174412"/>
              </a:xfrm>
              <a:custGeom>
                <a:rect b="b" l="l" r="r" t="t"/>
                <a:pathLst>
                  <a:path extrusionOk="0" h="2038" w="3410">
                    <a:moveTo>
                      <a:pt x="1751" y="1"/>
                    </a:moveTo>
                    <a:cubicBezTo>
                      <a:pt x="1433" y="1"/>
                      <a:pt x="1145" y="98"/>
                      <a:pt x="978" y="383"/>
                    </a:cubicBezTo>
                    <a:cubicBezTo>
                      <a:pt x="828" y="634"/>
                      <a:pt x="1" y="258"/>
                      <a:pt x="577" y="909"/>
                    </a:cubicBezTo>
                    <a:cubicBezTo>
                      <a:pt x="1029" y="1411"/>
                      <a:pt x="2557" y="2037"/>
                      <a:pt x="2557" y="2037"/>
                    </a:cubicBezTo>
                    <a:cubicBezTo>
                      <a:pt x="2557" y="2037"/>
                      <a:pt x="3410" y="1360"/>
                      <a:pt x="3259" y="458"/>
                    </a:cubicBezTo>
                    <a:cubicBezTo>
                      <a:pt x="3259" y="458"/>
                      <a:pt x="2438" y="1"/>
                      <a:pt x="1751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6580042" y="2626614"/>
                <a:ext cx="110912" cy="149679"/>
              </a:xfrm>
              <a:custGeom>
                <a:rect b="b" l="l" r="r" t="t"/>
                <a:pathLst>
                  <a:path extrusionOk="0" h="1749" w="1296">
                    <a:moveTo>
                      <a:pt x="238" y="1"/>
                    </a:moveTo>
                    <a:cubicBezTo>
                      <a:pt x="238" y="1"/>
                      <a:pt x="388" y="853"/>
                      <a:pt x="137" y="1204"/>
                    </a:cubicBezTo>
                    <a:cubicBezTo>
                      <a:pt x="0" y="1400"/>
                      <a:pt x="796" y="1748"/>
                      <a:pt x="1139" y="1748"/>
                    </a:cubicBezTo>
                    <a:cubicBezTo>
                      <a:pt x="1235" y="1748"/>
                      <a:pt x="1296" y="1721"/>
                      <a:pt x="1290" y="1655"/>
                    </a:cubicBezTo>
                    <a:cubicBezTo>
                      <a:pt x="1240" y="1254"/>
                      <a:pt x="1015" y="1003"/>
                      <a:pt x="1290" y="552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633C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6566007" y="2501067"/>
                <a:ext cx="186736" cy="228926"/>
              </a:xfrm>
              <a:custGeom>
                <a:rect b="b" l="l" r="r" t="t"/>
                <a:pathLst>
                  <a:path extrusionOk="0" h="2675" w="2182">
                    <a:moveTo>
                      <a:pt x="1095" y="0"/>
                    </a:moveTo>
                    <a:cubicBezTo>
                      <a:pt x="879" y="0"/>
                      <a:pt x="671" y="108"/>
                      <a:pt x="577" y="215"/>
                    </a:cubicBezTo>
                    <a:cubicBezTo>
                      <a:pt x="176" y="591"/>
                      <a:pt x="1" y="1167"/>
                      <a:pt x="76" y="1468"/>
                    </a:cubicBezTo>
                    <a:cubicBezTo>
                      <a:pt x="267" y="2163"/>
                      <a:pt x="871" y="2674"/>
                      <a:pt x="1253" y="2674"/>
                    </a:cubicBezTo>
                    <a:cubicBezTo>
                      <a:pt x="1270" y="2674"/>
                      <a:pt x="1287" y="2673"/>
                      <a:pt x="1304" y="2671"/>
                    </a:cubicBezTo>
                    <a:cubicBezTo>
                      <a:pt x="2181" y="2571"/>
                      <a:pt x="1830" y="741"/>
                      <a:pt x="1605" y="315"/>
                    </a:cubicBezTo>
                    <a:cubicBezTo>
                      <a:pt x="1476" y="82"/>
                      <a:pt x="1283" y="0"/>
                      <a:pt x="1095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6533829" y="2487289"/>
                <a:ext cx="202653" cy="177921"/>
              </a:xfrm>
              <a:custGeom>
                <a:rect b="b" l="l" r="r" t="t"/>
                <a:pathLst>
                  <a:path extrusionOk="0" h="2079" w="2368">
                    <a:moveTo>
                      <a:pt x="1179" y="0"/>
                    </a:moveTo>
                    <a:cubicBezTo>
                      <a:pt x="925" y="0"/>
                      <a:pt x="683" y="88"/>
                      <a:pt x="527" y="275"/>
                    </a:cubicBezTo>
                    <a:cubicBezTo>
                      <a:pt x="1" y="852"/>
                      <a:pt x="1" y="852"/>
                      <a:pt x="126" y="1228"/>
                    </a:cubicBezTo>
                    <a:cubicBezTo>
                      <a:pt x="146" y="1309"/>
                      <a:pt x="396" y="2078"/>
                      <a:pt x="584" y="2078"/>
                    </a:cubicBezTo>
                    <a:cubicBezTo>
                      <a:pt x="628" y="2078"/>
                      <a:pt x="669" y="2035"/>
                      <a:pt x="702" y="1930"/>
                    </a:cubicBezTo>
                    <a:cubicBezTo>
                      <a:pt x="978" y="1128"/>
                      <a:pt x="1429" y="1378"/>
                      <a:pt x="1680" y="952"/>
                    </a:cubicBezTo>
                    <a:cubicBezTo>
                      <a:pt x="1726" y="870"/>
                      <a:pt x="1778" y="838"/>
                      <a:pt x="1831" y="838"/>
                    </a:cubicBezTo>
                    <a:cubicBezTo>
                      <a:pt x="2006" y="838"/>
                      <a:pt x="2197" y="1185"/>
                      <a:pt x="2261" y="1185"/>
                    </a:cubicBezTo>
                    <a:cubicBezTo>
                      <a:pt x="2271" y="1185"/>
                      <a:pt x="2279" y="1176"/>
                      <a:pt x="2281" y="1153"/>
                    </a:cubicBezTo>
                    <a:cubicBezTo>
                      <a:pt x="2368" y="428"/>
                      <a:pt x="1741" y="0"/>
                      <a:pt x="1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>
                <a:off x="6160870" y="2617628"/>
                <a:ext cx="300129" cy="364913"/>
              </a:xfrm>
              <a:custGeom>
                <a:rect b="b" l="l" r="r" t="t"/>
                <a:pathLst>
                  <a:path extrusionOk="0" h="4264" w="3507">
                    <a:moveTo>
                      <a:pt x="293" y="1"/>
                    </a:moveTo>
                    <a:cubicBezTo>
                      <a:pt x="186" y="1"/>
                      <a:pt x="1" y="271"/>
                      <a:pt x="223" y="2011"/>
                    </a:cubicBezTo>
                    <a:cubicBezTo>
                      <a:pt x="449" y="3965"/>
                      <a:pt x="1075" y="4141"/>
                      <a:pt x="1276" y="4216"/>
                    </a:cubicBezTo>
                    <a:cubicBezTo>
                      <a:pt x="1371" y="4249"/>
                      <a:pt x="1474" y="4263"/>
                      <a:pt x="1583" y="4263"/>
                    </a:cubicBezTo>
                    <a:cubicBezTo>
                      <a:pt x="2396" y="4263"/>
                      <a:pt x="3507" y="3464"/>
                      <a:pt x="3507" y="3464"/>
                    </a:cubicBezTo>
                    <a:lnTo>
                      <a:pt x="2629" y="2336"/>
                    </a:lnTo>
                    <a:cubicBezTo>
                      <a:pt x="2629" y="2336"/>
                      <a:pt x="2280" y="2966"/>
                      <a:pt x="1626" y="2966"/>
                    </a:cubicBezTo>
                    <a:cubicBezTo>
                      <a:pt x="1601" y="2966"/>
                      <a:pt x="1577" y="2965"/>
                      <a:pt x="1552" y="2963"/>
                    </a:cubicBezTo>
                    <a:cubicBezTo>
                      <a:pt x="1151" y="2913"/>
                      <a:pt x="474" y="1484"/>
                      <a:pt x="599" y="933"/>
                    </a:cubicBezTo>
                    <a:cubicBezTo>
                      <a:pt x="725" y="407"/>
                      <a:pt x="424" y="106"/>
                      <a:pt x="349" y="31"/>
                    </a:cubicBezTo>
                    <a:cubicBezTo>
                      <a:pt x="339" y="16"/>
                      <a:pt x="318" y="1"/>
                      <a:pt x="293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0"/>
              <p:cNvSpPr/>
              <p:nvPr/>
            </p:nvSpPr>
            <p:spPr>
              <a:xfrm>
                <a:off x="6345124" y="2771587"/>
                <a:ext cx="220968" cy="183312"/>
              </a:xfrm>
              <a:custGeom>
                <a:rect b="b" l="l" r="r" t="t"/>
                <a:pathLst>
                  <a:path extrusionOk="0" h="2142" w="2582">
                    <a:moveTo>
                      <a:pt x="1648" y="1"/>
                    </a:moveTo>
                    <a:cubicBezTo>
                      <a:pt x="923" y="1"/>
                      <a:pt x="25" y="688"/>
                      <a:pt x="25" y="688"/>
                    </a:cubicBezTo>
                    <a:cubicBezTo>
                      <a:pt x="0" y="1590"/>
                      <a:pt x="953" y="2141"/>
                      <a:pt x="953" y="2141"/>
                    </a:cubicBezTo>
                    <a:cubicBezTo>
                      <a:pt x="953" y="2141"/>
                      <a:pt x="1504" y="1866"/>
                      <a:pt x="2005" y="1390"/>
                    </a:cubicBezTo>
                    <a:cubicBezTo>
                      <a:pt x="2582" y="838"/>
                      <a:pt x="2456" y="512"/>
                      <a:pt x="2281" y="287"/>
                    </a:cubicBezTo>
                    <a:cubicBezTo>
                      <a:pt x="2117" y="78"/>
                      <a:pt x="1892" y="1"/>
                      <a:pt x="164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4" name="Google Shape;1564;p30"/>
            <p:cNvSpPr/>
            <p:nvPr/>
          </p:nvSpPr>
          <p:spPr>
            <a:xfrm>
              <a:off x="7185198" y="3914344"/>
              <a:ext cx="393967" cy="53649"/>
            </a:xfrm>
            <a:custGeom>
              <a:rect b="b" l="l" r="r" t="t"/>
              <a:pathLst>
                <a:path extrusionOk="0" h="627" w="10702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70" name="Google Shape;1570;p31"/>
          <p:cNvSpPr txBox="1"/>
          <p:nvPr>
            <p:ph idx="1" type="subTitle"/>
          </p:nvPr>
        </p:nvSpPr>
        <p:spPr>
          <a:xfrm>
            <a:off x="720000" y="1195875"/>
            <a:ext cx="4413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Target is “offer_accepted” with 16977 </a:t>
            </a:r>
            <a:r>
              <a:rPr b="1" lang="en" sz="1300"/>
              <a:t>No</a:t>
            </a:r>
            <a:r>
              <a:rPr lang="en" sz="1300"/>
              <a:t> and 1023 </a:t>
            </a:r>
            <a:r>
              <a:rPr b="1" lang="en" sz="1300"/>
              <a:t>Yes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Key columns: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Offer_accepted 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income_level 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credit_rating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avg_balance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Q1,Q2,Q3 and Q4 avg balance</a:t>
            </a:r>
            <a:endParaRPr sz="13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Total nan records is 120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Multiple numerical columns can be categorical.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71" name="Google Shape;1571;p31"/>
          <p:cNvSpPr/>
          <p:nvPr/>
        </p:nvSpPr>
        <p:spPr>
          <a:xfrm>
            <a:off x="7187384" y="3997715"/>
            <a:ext cx="117593" cy="65363"/>
          </a:xfrm>
          <a:custGeom>
            <a:rect b="b" l="l" r="r" t="t"/>
            <a:pathLst>
              <a:path extrusionOk="0" h="682" w="1227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31"/>
          <p:cNvSpPr/>
          <p:nvPr/>
        </p:nvSpPr>
        <p:spPr>
          <a:xfrm>
            <a:off x="6771635" y="4021674"/>
            <a:ext cx="72166" cy="60667"/>
          </a:xfrm>
          <a:custGeom>
            <a:rect b="b" l="l" r="r" t="t"/>
            <a:pathLst>
              <a:path extrusionOk="0" h="633" w="753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1"/>
          <p:cNvSpPr/>
          <p:nvPr/>
        </p:nvSpPr>
        <p:spPr>
          <a:xfrm>
            <a:off x="6723619" y="4069786"/>
            <a:ext cx="123247" cy="35365"/>
          </a:xfrm>
          <a:custGeom>
            <a:rect b="b" l="l" r="r" t="t"/>
            <a:pathLst>
              <a:path extrusionOk="0" h="369" w="1286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4" name="Google Shape;1574;p31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575" name="Google Shape;1575;p31"/>
            <p:cNvSpPr/>
            <p:nvPr/>
          </p:nvSpPr>
          <p:spPr>
            <a:xfrm>
              <a:off x="7857393" y="3731090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7794906" y="3630171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7732515" y="3529348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667632" y="3428429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7605145" y="3327510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7542754" y="3226687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7480267" y="3125768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7417780" y="3024850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7352993" y="2924027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7290506" y="2823108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7228019" y="2722189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7165628" y="2621366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7103141" y="2520447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7040654" y="2419624"/>
              <a:ext cx="69770" cy="86544"/>
            </a:xfrm>
            <a:custGeom>
              <a:rect b="b" l="l" r="r" t="t"/>
              <a:pathLst>
                <a:path extrusionOk="0" h="903" w="728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6975867" y="2318705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6913380" y="2217787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6850989" y="2116964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6788502" y="2016045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6726015" y="1915126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5611505" y="1437175"/>
              <a:ext cx="2846470" cy="2394850"/>
            </a:xfrm>
            <a:custGeom>
              <a:rect b="b" l="l" r="r" t="t"/>
              <a:pathLst>
                <a:path extrusionOk="0" h="24988" w="29701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5611505" y="3137748"/>
              <a:ext cx="2846470" cy="694265"/>
            </a:xfrm>
            <a:custGeom>
              <a:rect b="b" l="l" r="r" t="t"/>
              <a:pathLst>
                <a:path extrusionOk="0" h="7244" w="29701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6420960" y="1437175"/>
              <a:ext cx="1229883" cy="1035360"/>
            </a:xfrm>
            <a:custGeom>
              <a:rect b="b" l="l" r="r" t="t"/>
              <a:pathLst>
                <a:path extrusionOk="0" h="10803" w="12833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6420960" y="2102492"/>
              <a:ext cx="1229883" cy="370038"/>
            </a:xfrm>
            <a:custGeom>
              <a:rect b="b" l="l" r="r" t="t"/>
              <a:pathLst>
                <a:path extrusionOk="0" h="3861" w="12833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7569110" y="1915126"/>
              <a:ext cx="161007" cy="158615"/>
            </a:xfrm>
            <a:custGeom>
              <a:rect b="b" l="l" r="r" t="t"/>
              <a:pathLst>
                <a:path extrusionOk="0" h="1655" w="168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7571506" y="1915126"/>
              <a:ext cx="156215" cy="158615"/>
            </a:xfrm>
            <a:custGeom>
              <a:rect b="b" l="l" r="r" t="t"/>
              <a:pathLst>
                <a:path extrusionOk="0" h="1655" w="163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5882921" y="2025629"/>
              <a:ext cx="187458" cy="187463"/>
            </a:xfrm>
            <a:custGeom>
              <a:rect b="b" l="l" r="r" t="t"/>
              <a:pathLst>
                <a:path extrusionOk="0" h="1956" w="1956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5882921" y="2025629"/>
              <a:ext cx="187458" cy="187463"/>
            </a:xfrm>
            <a:custGeom>
              <a:rect b="b" l="l" r="r" t="t"/>
              <a:pathLst>
                <a:path extrusionOk="0" h="1956" w="1956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8371377" y="2539711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8371377" y="2616574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8371377" y="2693437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8371377" y="2770300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8371377" y="2847163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8371377" y="2924027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8371377" y="3000890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7297694" y="2743849"/>
              <a:ext cx="795164" cy="129767"/>
            </a:xfrm>
            <a:custGeom>
              <a:rect b="b" l="l" r="r" t="t"/>
              <a:pathLst>
                <a:path extrusionOk="0" h="1354" w="8297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7405800" y="1593298"/>
              <a:ext cx="756733" cy="319531"/>
            </a:xfrm>
            <a:custGeom>
              <a:rect b="b" l="l" r="r" t="t"/>
              <a:pathLst>
                <a:path extrusionOk="0" h="3334" w="7896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8092774" y="1545282"/>
              <a:ext cx="137048" cy="136955"/>
            </a:xfrm>
            <a:custGeom>
              <a:rect b="b" l="l" r="r" t="t"/>
              <a:pathLst>
                <a:path extrusionOk="0" h="1429" w="143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6346493" y="2318705"/>
              <a:ext cx="362841" cy="28944"/>
            </a:xfrm>
            <a:custGeom>
              <a:rect b="b" l="l" r="r" t="t"/>
              <a:pathLst>
                <a:path extrusionOk="0" h="302" w="3786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6488239" y="2227466"/>
              <a:ext cx="199438" cy="26452"/>
            </a:xfrm>
            <a:custGeom>
              <a:rect b="b" l="l" r="r" t="t"/>
              <a:pathLst>
                <a:path extrusionOk="0" h="276" w="2081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7809378" y="3298758"/>
              <a:ext cx="756637" cy="317135"/>
            </a:xfrm>
            <a:custGeom>
              <a:rect b="b" l="l" r="r" t="t"/>
              <a:pathLst>
                <a:path extrusionOk="0" h="3309" w="7895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8496351" y="3248251"/>
              <a:ext cx="139348" cy="139447"/>
            </a:xfrm>
            <a:custGeom>
              <a:rect b="b" l="l" r="r" t="t"/>
              <a:pathLst>
                <a:path extrusionOk="0" h="1455" w="1454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6" name="Google Shape;1616;p31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617" name="Google Shape;1617;p31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1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rect b="b" l="l" r="r" t="t"/>
                <a:pathLst>
                  <a:path extrusionOk="0" h="904" w="753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1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1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rect b="b" l="l" r="r" t="t"/>
                <a:pathLst>
                  <a:path extrusionOk="0" h="929" w="752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1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1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rect b="b" l="l" r="r" t="t"/>
                <a:pathLst>
                  <a:path extrusionOk="0" h="904" w="753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1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1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1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rect b="b" l="l" r="r" t="t"/>
                <a:pathLst>
                  <a:path extrusionOk="0" h="928" w="728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1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1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rect b="b" l="l" r="r" t="t"/>
                <a:pathLst>
                  <a:path extrusionOk="0" h="929" w="727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1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1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0" name="Google Shape;1640;p31"/>
            <p:cNvSpPr/>
            <p:nvPr/>
          </p:nvSpPr>
          <p:spPr>
            <a:xfrm>
              <a:off x="5606713" y="2678965"/>
              <a:ext cx="756733" cy="319626"/>
            </a:xfrm>
            <a:custGeom>
              <a:rect b="b" l="l" r="r" t="t"/>
              <a:pathLst>
                <a:path extrusionOk="0" h="3335" w="7896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537038" y="2630950"/>
              <a:ext cx="137048" cy="137051"/>
            </a:xfrm>
            <a:custGeom>
              <a:rect b="b" l="l" r="r" t="t"/>
              <a:pathLst>
                <a:path extrusionOk="0" h="1430" w="143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6370070" y="2832117"/>
              <a:ext cx="132639" cy="48783"/>
            </a:xfrm>
            <a:custGeom>
              <a:rect b="b" l="l" r="r" t="t"/>
              <a:pathLst>
                <a:path extrusionOk="0" h="509" w="1384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6401792" y="2859143"/>
              <a:ext cx="96125" cy="28944"/>
            </a:xfrm>
            <a:custGeom>
              <a:rect b="b" l="l" r="r" t="t"/>
              <a:pathLst>
                <a:path extrusionOk="0" h="302" w="1003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6461788" y="2585139"/>
              <a:ext cx="439702" cy="341190"/>
            </a:xfrm>
            <a:custGeom>
              <a:rect b="b" l="l" r="r" t="t"/>
              <a:pathLst>
                <a:path extrusionOk="0" h="3560" w="4588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7218436" y="3956887"/>
              <a:ext cx="62582" cy="77055"/>
            </a:xfrm>
            <a:custGeom>
              <a:rect b="b" l="l" r="r" t="t"/>
              <a:pathLst>
                <a:path extrusionOk="0" h="804" w="653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6778918" y="3125768"/>
              <a:ext cx="501518" cy="868885"/>
            </a:xfrm>
            <a:custGeom>
              <a:rect b="b" l="l" r="r" t="t"/>
              <a:pathLst>
                <a:path extrusionOk="0" h="9066" w="5233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6778918" y="3197840"/>
              <a:ext cx="194646" cy="386810"/>
            </a:xfrm>
            <a:custGeom>
              <a:rect b="b" l="l" r="r" t="t"/>
              <a:pathLst>
                <a:path extrusionOk="0" h="4036" w="2031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6675604" y="3159408"/>
              <a:ext cx="317126" cy="886808"/>
            </a:xfrm>
            <a:custGeom>
              <a:rect b="b" l="l" r="r" t="t"/>
              <a:pathLst>
                <a:path extrusionOk="0" h="9253" w="3309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697168" y="3176180"/>
              <a:ext cx="103409" cy="869652"/>
            </a:xfrm>
            <a:custGeom>
              <a:rect b="b" l="l" r="r" t="t"/>
              <a:pathLst>
                <a:path extrusionOk="0" h="9074" w="1079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6694772" y="3125768"/>
              <a:ext cx="398876" cy="163120"/>
            </a:xfrm>
            <a:custGeom>
              <a:rect b="b" l="l" r="r" t="t"/>
              <a:pathLst>
                <a:path extrusionOk="0" h="1702" w="4162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6639569" y="2689987"/>
              <a:ext cx="459637" cy="555776"/>
            </a:xfrm>
            <a:custGeom>
              <a:rect b="b" l="l" r="r" t="t"/>
              <a:pathLst>
                <a:path extrusionOk="0" h="5799" w="4796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6350231" y="2988718"/>
              <a:ext cx="58078" cy="49262"/>
            </a:xfrm>
            <a:custGeom>
              <a:rect b="b" l="l" r="r" t="t"/>
              <a:pathLst>
                <a:path extrusionOk="0" h="514" w="606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6302599" y="2991593"/>
              <a:ext cx="89704" cy="69388"/>
            </a:xfrm>
            <a:custGeom>
              <a:rect b="b" l="l" r="r" t="t"/>
              <a:pathLst>
                <a:path extrusionOk="0" h="724" w="936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6370549" y="2770779"/>
              <a:ext cx="439607" cy="337836"/>
            </a:xfrm>
            <a:custGeom>
              <a:rect b="b" l="l" r="r" t="t"/>
              <a:pathLst>
                <a:path extrusionOk="0" h="3525" w="4587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6560310" y="2441667"/>
              <a:ext cx="482925" cy="547726"/>
            </a:xfrm>
            <a:custGeom>
              <a:rect b="b" l="l" r="r" t="t"/>
              <a:pathLst>
                <a:path extrusionOk="0" h="5715" w="5039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61" name="Google Shape;1661;p32"/>
          <p:cNvSpPr txBox="1"/>
          <p:nvPr>
            <p:ph idx="1" type="subTitle"/>
          </p:nvPr>
        </p:nvSpPr>
        <p:spPr>
          <a:xfrm>
            <a:off x="720000" y="1389550"/>
            <a:ext cx="44136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cleaning results: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Target is “offer_accepted” with 16,304 </a:t>
            </a:r>
            <a:r>
              <a:rPr b="1" lang="en" sz="1300"/>
              <a:t>No</a:t>
            </a:r>
            <a:r>
              <a:rPr lang="en" sz="1300"/>
              <a:t> and 978 </a:t>
            </a:r>
            <a:r>
              <a:rPr b="1" lang="en" sz="1300"/>
              <a:t>Yes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17,282 Current Customer data  records with 718 outliers removed (3.99%).</a:t>
            </a:r>
            <a:endParaRPr sz="13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Numerical columns with low unique values were changed to categoricals using custom functions.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Missing values were handled with RandomSampleImputer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Due to irrelevance or correlation multiple columns were dropped</a:t>
            </a:r>
            <a:endParaRPr sz="1300"/>
          </a:p>
        </p:txBody>
      </p:sp>
      <p:sp>
        <p:nvSpPr>
          <p:cNvPr id="1662" name="Google Shape;1662;p32"/>
          <p:cNvSpPr/>
          <p:nvPr/>
        </p:nvSpPr>
        <p:spPr>
          <a:xfrm>
            <a:off x="7187384" y="3997715"/>
            <a:ext cx="117593" cy="65363"/>
          </a:xfrm>
          <a:custGeom>
            <a:rect b="b" l="l" r="r" t="t"/>
            <a:pathLst>
              <a:path extrusionOk="0" h="682" w="1227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2"/>
          <p:cNvSpPr/>
          <p:nvPr/>
        </p:nvSpPr>
        <p:spPr>
          <a:xfrm>
            <a:off x="6771635" y="4021674"/>
            <a:ext cx="72166" cy="60667"/>
          </a:xfrm>
          <a:custGeom>
            <a:rect b="b" l="l" r="r" t="t"/>
            <a:pathLst>
              <a:path extrusionOk="0" h="633" w="753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2"/>
          <p:cNvSpPr/>
          <p:nvPr/>
        </p:nvSpPr>
        <p:spPr>
          <a:xfrm>
            <a:off x="6723619" y="4069786"/>
            <a:ext cx="123247" cy="35365"/>
          </a:xfrm>
          <a:custGeom>
            <a:rect b="b" l="l" r="r" t="t"/>
            <a:pathLst>
              <a:path extrusionOk="0" h="369" w="1286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5" name="Google Shape;1665;p32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666" name="Google Shape;1666;p32"/>
            <p:cNvSpPr/>
            <p:nvPr/>
          </p:nvSpPr>
          <p:spPr>
            <a:xfrm>
              <a:off x="7857393" y="3731090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7794906" y="3630171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7732515" y="3529348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7667632" y="3428429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7605145" y="3327510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7542754" y="3226687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7480267" y="3125768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7417780" y="3024850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7352993" y="2924027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7290506" y="2823108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7228019" y="2722189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7165628" y="2621366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7103141" y="2520447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7040654" y="2419624"/>
              <a:ext cx="69770" cy="86544"/>
            </a:xfrm>
            <a:custGeom>
              <a:rect b="b" l="l" r="r" t="t"/>
              <a:pathLst>
                <a:path extrusionOk="0" h="903" w="728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975867" y="2318705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913380" y="2217787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6850989" y="2116964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6788502" y="2016045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6726015" y="1915126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611505" y="1437175"/>
              <a:ext cx="2846470" cy="2394850"/>
            </a:xfrm>
            <a:custGeom>
              <a:rect b="b" l="l" r="r" t="t"/>
              <a:pathLst>
                <a:path extrusionOk="0" h="24988" w="29701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611505" y="3137748"/>
              <a:ext cx="2846470" cy="694265"/>
            </a:xfrm>
            <a:custGeom>
              <a:rect b="b" l="l" r="r" t="t"/>
              <a:pathLst>
                <a:path extrusionOk="0" h="7244" w="29701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6420960" y="1437175"/>
              <a:ext cx="1229883" cy="1035360"/>
            </a:xfrm>
            <a:custGeom>
              <a:rect b="b" l="l" r="r" t="t"/>
              <a:pathLst>
                <a:path extrusionOk="0" h="10803" w="12833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6420960" y="2102492"/>
              <a:ext cx="1229883" cy="370038"/>
            </a:xfrm>
            <a:custGeom>
              <a:rect b="b" l="l" r="r" t="t"/>
              <a:pathLst>
                <a:path extrusionOk="0" h="3861" w="12833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7569110" y="1915126"/>
              <a:ext cx="161007" cy="158615"/>
            </a:xfrm>
            <a:custGeom>
              <a:rect b="b" l="l" r="r" t="t"/>
              <a:pathLst>
                <a:path extrusionOk="0" h="1655" w="168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7571506" y="1915126"/>
              <a:ext cx="156215" cy="158615"/>
            </a:xfrm>
            <a:custGeom>
              <a:rect b="b" l="l" r="r" t="t"/>
              <a:pathLst>
                <a:path extrusionOk="0" h="1655" w="163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5882921" y="2025629"/>
              <a:ext cx="187458" cy="187463"/>
            </a:xfrm>
            <a:custGeom>
              <a:rect b="b" l="l" r="r" t="t"/>
              <a:pathLst>
                <a:path extrusionOk="0" h="1956" w="1956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5882921" y="2025629"/>
              <a:ext cx="187458" cy="187463"/>
            </a:xfrm>
            <a:custGeom>
              <a:rect b="b" l="l" r="r" t="t"/>
              <a:pathLst>
                <a:path extrusionOk="0" h="1956" w="1956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8371377" y="2539711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8371377" y="2616574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8371377" y="2693437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8371377" y="2770300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8371377" y="2847163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8371377" y="2924027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8371377" y="3000890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7297694" y="2743849"/>
              <a:ext cx="795164" cy="129767"/>
            </a:xfrm>
            <a:custGeom>
              <a:rect b="b" l="l" r="r" t="t"/>
              <a:pathLst>
                <a:path extrusionOk="0" h="1354" w="8297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7405800" y="1593298"/>
              <a:ext cx="756733" cy="319531"/>
            </a:xfrm>
            <a:custGeom>
              <a:rect b="b" l="l" r="r" t="t"/>
              <a:pathLst>
                <a:path extrusionOk="0" h="3334" w="7896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8092774" y="1545282"/>
              <a:ext cx="137048" cy="136955"/>
            </a:xfrm>
            <a:custGeom>
              <a:rect b="b" l="l" r="r" t="t"/>
              <a:pathLst>
                <a:path extrusionOk="0" h="1429" w="143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6346493" y="2318705"/>
              <a:ext cx="362841" cy="28944"/>
            </a:xfrm>
            <a:custGeom>
              <a:rect b="b" l="l" r="r" t="t"/>
              <a:pathLst>
                <a:path extrusionOk="0" h="302" w="3786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6488239" y="2227466"/>
              <a:ext cx="199438" cy="26452"/>
            </a:xfrm>
            <a:custGeom>
              <a:rect b="b" l="l" r="r" t="t"/>
              <a:pathLst>
                <a:path extrusionOk="0" h="276" w="2081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7809378" y="3298758"/>
              <a:ext cx="756637" cy="317135"/>
            </a:xfrm>
            <a:custGeom>
              <a:rect b="b" l="l" r="r" t="t"/>
              <a:pathLst>
                <a:path extrusionOk="0" h="3309" w="7895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8496351" y="3248251"/>
              <a:ext cx="139348" cy="139447"/>
            </a:xfrm>
            <a:custGeom>
              <a:rect b="b" l="l" r="r" t="t"/>
              <a:pathLst>
                <a:path extrusionOk="0" h="1455" w="1454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32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708" name="Google Shape;1708;p32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2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rect b="b" l="l" r="r" t="t"/>
                <a:pathLst>
                  <a:path extrusionOk="0" h="904" w="753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rect b="b" l="l" r="r" t="t"/>
                <a:pathLst>
                  <a:path extrusionOk="0" h="929" w="752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rect b="b" l="l" r="r" t="t"/>
                <a:pathLst>
                  <a:path extrusionOk="0" h="904" w="753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rect b="b" l="l" r="r" t="t"/>
                <a:pathLst>
                  <a:path extrusionOk="0" h="928" w="728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rect b="b" l="l" r="r" t="t"/>
                <a:pathLst>
                  <a:path extrusionOk="0" h="929" w="727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1" name="Google Shape;1731;p32"/>
            <p:cNvSpPr/>
            <p:nvPr/>
          </p:nvSpPr>
          <p:spPr>
            <a:xfrm>
              <a:off x="5606713" y="2678965"/>
              <a:ext cx="756733" cy="319626"/>
            </a:xfrm>
            <a:custGeom>
              <a:rect b="b" l="l" r="r" t="t"/>
              <a:pathLst>
                <a:path extrusionOk="0" h="3335" w="7896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5537038" y="2630950"/>
              <a:ext cx="137048" cy="137051"/>
            </a:xfrm>
            <a:custGeom>
              <a:rect b="b" l="l" r="r" t="t"/>
              <a:pathLst>
                <a:path extrusionOk="0" h="1430" w="143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6370070" y="2832117"/>
              <a:ext cx="132639" cy="48783"/>
            </a:xfrm>
            <a:custGeom>
              <a:rect b="b" l="l" r="r" t="t"/>
              <a:pathLst>
                <a:path extrusionOk="0" h="509" w="1384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6401792" y="2859143"/>
              <a:ext cx="96125" cy="28944"/>
            </a:xfrm>
            <a:custGeom>
              <a:rect b="b" l="l" r="r" t="t"/>
              <a:pathLst>
                <a:path extrusionOk="0" h="302" w="1003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6461788" y="2585139"/>
              <a:ext cx="439702" cy="341190"/>
            </a:xfrm>
            <a:custGeom>
              <a:rect b="b" l="l" r="r" t="t"/>
              <a:pathLst>
                <a:path extrusionOk="0" h="3560" w="4588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7218436" y="3956887"/>
              <a:ext cx="62582" cy="77055"/>
            </a:xfrm>
            <a:custGeom>
              <a:rect b="b" l="l" r="r" t="t"/>
              <a:pathLst>
                <a:path extrusionOk="0" h="804" w="653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6778918" y="3125768"/>
              <a:ext cx="501518" cy="868885"/>
            </a:xfrm>
            <a:custGeom>
              <a:rect b="b" l="l" r="r" t="t"/>
              <a:pathLst>
                <a:path extrusionOk="0" h="9066" w="5233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6778918" y="3197840"/>
              <a:ext cx="194646" cy="386810"/>
            </a:xfrm>
            <a:custGeom>
              <a:rect b="b" l="l" r="r" t="t"/>
              <a:pathLst>
                <a:path extrusionOk="0" h="4036" w="2031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6675604" y="3159408"/>
              <a:ext cx="317126" cy="886808"/>
            </a:xfrm>
            <a:custGeom>
              <a:rect b="b" l="l" r="r" t="t"/>
              <a:pathLst>
                <a:path extrusionOk="0" h="9253" w="3309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6697168" y="3176180"/>
              <a:ext cx="103409" cy="869652"/>
            </a:xfrm>
            <a:custGeom>
              <a:rect b="b" l="l" r="r" t="t"/>
              <a:pathLst>
                <a:path extrusionOk="0" h="9074" w="1079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6694772" y="3125768"/>
              <a:ext cx="398876" cy="163120"/>
            </a:xfrm>
            <a:custGeom>
              <a:rect b="b" l="l" r="r" t="t"/>
              <a:pathLst>
                <a:path extrusionOk="0" h="1702" w="4162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6639569" y="2689987"/>
              <a:ext cx="459637" cy="555776"/>
            </a:xfrm>
            <a:custGeom>
              <a:rect b="b" l="l" r="r" t="t"/>
              <a:pathLst>
                <a:path extrusionOk="0" h="5799" w="4796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6350231" y="2988718"/>
              <a:ext cx="58078" cy="49262"/>
            </a:xfrm>
            <a:custGeom>
              <a:rect b="b" l="l" r="r" t="t"/>
              <a:pathLst>
                <a:path extrusionOk="0" h="514" w="606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6302599" y="2991593"/>
              <a:ext cx="89704" cy="69388"/>
            </a:xfrm>
            <a:custGeom>
              <a:rect b="b" l="l" r="r" t="t"/>
              <a:pathLst>
                <a:path extrusionOk="0" h="724" w="936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6370549" y="2770779"/>
              <a:ext cx="439607" cy="337836"/>
            </a:xfrm>
            <a:custGeom>
              <a:rect b="b" l="l" r="r" t="t"/>
              <a:pathLst>
                <a:path extrusionOk="0" h="3525" w="4587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6560310" y="2441667"/>
              <a:ext cx="482925" cy="547726"/>
            </a:xfrm>
            <a:custGeom>
              <a:rect b="b" l="l" r="r" t="t"/>
              <a:pathLst>
                <a:path extrusionOk="0" h="5715" w="5039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graphicFrame>
        <p:nvGraphicFramePr>
          <p:cNvPr id="1752" name="Google Shape;1752;p33"/>
          <p:cNvGraphicFramePr/>
          <p:nvPr/>
        </p:nvGraphicFramePr>
        <p:xfrm>
          <a:off x="388288" y="173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{0004F524-5CD3-4F25-8C2F-FBA8CCC96087}</a:tableStyleId>
              </a:tblPr>
              <a:tblGrid>
                <a:gridCol w="2933250"/>
                <a:gridCol w="382850"/>
                <a:gridCol w="1674050"/>
                <a:gridCol w="1674050"/>
                <a:gridCol w="1674050"/>
              </a:tblGrid>
              <a:tr h="57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E48A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Score A</a:t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Score B</a:t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Score C</a:t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DecisionTreeClassifier</a:t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0.8955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0.8958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0.8949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LogisticRegression</a:t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0.9459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0.9459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0.8959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KNeighborsClassifier</a:t>
                      </a:r>
                      <a:endParaRPr b="1" sz="1800">
                        <a:solidFill>
                          <a:schemeClr val="dk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0.9427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0.9456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0.9459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4"/>
          <p:cNvSpPr txBox="1"/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758" name="Google Shape;1758;p34"/>
          <p:cNvGrpSpPr/>
          <p:nvPr/>
        </p:nvGrpSpPr>
        <p:grpSpPr>
          <a:xfrm>
            <a:off x="2528775" y="2725725"/>
            <a:ext cx="4086450" cy="1878275"/>
            <a:chOff x="2528775" y="2725725"/>
            <a:chExt cx="4086450" cy="1878275"/>
          </a:xfrm>
        </p:grpSpPr>
        <p:sp>
          <p:nvSpPr>
            <p:cNvPr id="1759" name="Google Shape;1759;p34"/>
            <p:cNvSpPr/>
            <p:nvPr/>
          </p:nvSpPr>
          <p:spPr>
            <a:xfrm>
              <a:off x="3044068" y="3010514"/>
              <a:ext cx="2425211" cy="1195697"/>
            </a:xfrm>
            <a:custGeom>
              <a:rect b="b" l="l" r="r" t="t"/>
              <a:pathLst>
                <a:path extrusionOk="0" h="13259" w="26893">
                  <a:moveTo>
                    <a:pt x="0" y="0"/>
                  </a:moveTo>
                  <a:lnTo>
                    <a:pt x="777" y="13258"/>
                  </a:lnTo>
                  <a:lnTo>
                    <a:pt x="26116" y="13258"/>
                  </a:lnTo>
                  <a:lnTo>
                    <a:pt x="26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3032795" y="2899773"/>
              <a:ext cx="1152771" cy="549286"/>
            </a:xfrm>
            <a:custGeom>
              <a:rect b="b" l="l" r="r" t="t"/>
              <a:pathLst>
                <a:path extrusionOk="0" h="6091" w="12783">
                  <a:moveTo>
                    <a:pt x="0" y="0"/>
                  </a:moveTo>
                  <a:lnTo>
                    <a:pt x="351" y="6090"/>
                  </a:lnTo>
                  <a:lnTo>
                    <a:pt x="8972" y="6015"/>
                  </a:lnTo>
                  <a:cubicBezTo>
                    <a:pt x="11078" y="6015"/>
                    <a:pt x="12782" y="4662"/>
                    <a:pt x="12782" y="3008"/>
                  </a:cubicBezTo>
                  <a:cubicBezTo>
                    <a:pt x="12782" y="1353"/>
                    <a:pt x="11078" y="0"/>
                    <a:pt x="8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3098266" y="3139292"/>
              <a:ext cx="2316814" cy="944816"/>
            </a:xfrm>
            <a:custGeom>
              <a:rect b="b" l="l" r="r" t="t"/>
              <a:pathLst>
                <a:path extrusionOk="0" h="10477" w="25691">
                  <a:moveTo>
                    <a:pt x="1" y="1"/>
                  </a:moveTo>
                  <a:lnTo>
                    <a:pt x="1" y="10477"/>
                  </a:lnTo>
                  <a:lnTo>
                    <a:pt x="25690" y="10477"/>
                  </a:lnTo>
                  <a:lnTo>
                    <a:pt x="25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3263297" y="3175454"/>
              <a:ext cx="2242145" cy="960688"/>
            </a:xfrm>
            <a:custGeom>
              <a:rect b="b" l="l" r="r" t="t"/>
              <a:pathLst>
                <a:path extrusionOk="0" h="10653" w="24863">
                  <a:moveTo>
                    <a:pt x="24863" y="1"/>
                  </a:moveTo>
                  <a:lnTo>
                    <a:pt x="0" y="176"/>
                  </a:lnTo>
                  <a:lnTo>
                    <a:pt x="0" y="10652"/>
                  </a:lnTo>
                  <a:lnTo>
                    <a:pt x="24186" y="10652"/>
                  </a:lnTo>
                  <a:lnTo>
                    <a:pt x="24863" y="1"/>
                  </a:lnTo>
                  <a:close/>
                </a:path>
              </a:pathLst>
            </a:custGeom>
            <a:solidFill>
              <a:srgbClr val="D0C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3145792" y="3082839"/>
              <a:ext cx="2271544" cy="944816"/>
            </a:xfrm>
            <a:custGeom>
              <a:rect b="b" l="l" r="r" t="t"/>
              <a:pathLst>
                <a:path extrusionOk="0" h="10477" w="25189">
                  <a:moveTo>
                    <a:pt x="0" y="0"/>
                  </a:moveTo>
                  <a:lnTo>
                    <a:pt x="0" y="10476"/>
                  </a:lnTo>
                  <a:lnTo>
                    <a:pt x="25188" y="10476"/>
                  </a:lnTo>
                  <a:lnTo>
                    <a:pt x="25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3059849" y="2795795"/>
              <a:ext cx="2443337" cy="1518902"/>
            </a:xfrm>
            <a:custGeom>
              <a:rect b="b" l="l" r="r" t="t"/>
              <a:pathLst>
                <a:path extrusionOk="0" h="16843" w="27094">
                  <a:moveTo>
                    <a:pt x="2808" y="0"/>
                  </a:moveTo>
                  <a:lnTo>
                    <a:pt x="1" y="10100"/>
                  </a:lnTo>
                  <a:lnTo>
                    <a:pt x="24287" y="16842"/>
                  </a:lnTo>
                  <a:lnTo>
                    <a:pt x="27094" y="674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3233898" y="3191326"/>
              <a:ext cx="2167566" cy="944816"/>
            </a:xfrm>
            <a:custGeom>
              <a:rect b="b" l="l" r="r" t="t"/>
              <a:pathLst>
                <a:path extrusionOk="0" h="10477" w="24036">
                  <a:moveTo>
                    <a:pt x="1" y="0"/>
                  </a:moveTo>
                  <a:lnTo>
                    <a:pt x="1" y="10476"/>
                  </a:lnTo>
                  <a:lnTo>
                    <a:pt x="24036" y="10476"/>
                  </a:lnTo>
                  <a:lnTo>
                    <a:pt x="2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2964979" y="3114402"/>
              <a:ext cx="2540461" cy="1417269"/>
            </a:xfrm>
            <a:custGeom>
              <a:rect b="b" l="l" r="r" t="t"/>
              <a:pathLst>
                <a:path extrusionOk="0" h="15716" w="28171">
                  <a:moveTo>
                    <a:pt x="18822" y="1"/>
                  </a:moveTo>
                  <a:cubicBezTo>
                    <a:pt x="16867" y="1"/>
                    <a:pt x="15263" y="1054"/>
                    <a:pt x="14912" y="2432"/>
                  </a:cubicBezTo>
                  <a:lnTo>
                    <a:pt x="0" y="2432"/>
                  </a:lnTo>
                  <a:lnTo>
                    <a:pt x="802" y="15715"/>
                  </a:lnTo>
                  <a:lnTo>
                    <a:pt x="27243" y="15715"/>
                  </a:lnTo>
                  <a:lnTo>
                    <a:pt x="27820" y="6091"/>
                  </a:lnTo>
                  <a:lnTo>
                    <a:pt x="28045" y="2432"/>
                  </a:lnTo>
                  <a:lnTo>
                    <a:pt x="28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6583481" y="3433099"/>
              <a:ext cx="31743" cy="45361"/>
            </a:xfrm>
            <a:custGeom>
              <a:rect b="b" l="l" r="r" t="t"/>
              <a:pathLst>
                <a:path extrusionOk="0" h="503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6583481" y="3500915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6583481" y="3568730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6583481" y="3634291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6583481" y="3702107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6583481" y="3769923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6583481" y="3837738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2528775" y="3548440"/>
              <a:ext cx="754897" cy="120210"/>
            </a:xfrm>
            <a:custGeom>
              <a:rect b="b" l="l" r="r" t="t"/>
              <a:pathLst>
                <a:path extrusionOk="0" h="1333" w="8371">
                  <a:moveTo>
                    <a:pt x="175" y="0"/>
                  </a:moveTo>
                  <a:lnTo>
                    <a:pt x="0" y="150"/>
                  </a:lnTo>
                  <a:lnTo>
                    <a:pt x="702" y="927"/>
                  </a:lnTo>
                  <a:cubicBezTo>
                    <a:pt x="851" y="1104"/>
                    <a:pt x="1074" y="1192"/>
                    <a:pt x="1299" y="1192"/>
                  </a:cubicBezTo>
                  <a:cubicBezTo>
                    <a:pt x="1489" y="1192"/>
                    <a:pt x="1680" y="1129"/>
                    <a:pt x="1830" y="1003"/>
                  </a:cubicBezTo>
                  <a:lnTo>
                    <a:pt x="2456" y="451"/>
                  </a:lnTo>
                  <a:cubicBezTo>
                    <a:pt x="2539" y="368"/>
                    <a:pt x="2657" y="319"/>
                    <a:pt x="2780" y="319"/>
                  </a:cubicBezTo>
                  <a:cubicBezTo>
                    <a:pt x="2806" y="319"/>
                    <a:pt x="2831" y="322"/>
                    <a:pt x="2857" y="326"/>
                  </a:cubicBezTo>
                  <a:cubicBezTo>
                    <a:pt x="3008" y="326"/>
                    <a:pt x="3158" y="401"/>
                    <a:pt x="3233" y="501"/>
                  </a:cubicBezTo>
                  <a:lnTo>
                    <a:pt x="3684" y="1028"/>
                  </a:lnTo>
                  <a:cubicBezTo>
                    <a:pt x="3835" y="1203"/>
                    <a:pt x="4035" y="1278"/>
                    <a:pt x="4261" y="1303"/>
                  </a:cubicBezTo>
                  <a:cubicBezTo>
                    <a:pt x="4461" y="1303"/>
                    <a:pt x="4687" y="1253"/>
                    <a:pt x="4837" y="1103"/>
                  </a:cubicBezTo>
                  <a:lnTo>
                    <a:pt x="5389" y="602"/>
                  </a:lnTo>
                  <a:cubicBezTo>
                    <a:pt x="5514" y="501"/>
                    <a:pt x="5664" y="451"/>
                    <a:pt x="5815" y="451"/>
                  </a:cubicBezTo>
                  <a:cubicBezTo>
                    <a:pt x="5965" y="476"/>
                    <a:pt x="6115" y="551"/>
                    <a:pt x="6216" y="677"/>
                  </a:cubicBezTo>
                  <a:lnTo>
                    <a:pt x="6491" y="1028"/>
                  </a:lnTo>
                  <a:cubicBezTo>
                    <a:pt x="6642" y="1203"/>
                    <a:pt x="6842" y="1328"/>
                    <a:pt x="7093" y="1328"/>
                  </a:cubicBezTo>
                  <a:cubicBezTo>
                    <a:pt x="7116" y="1331"/>
                    <a:pt x="7139" y="1332"/>
                    <a:pt x="7162" y="1332"/>
                  </a:cubicBezTo>
                  <a:cubicBezTo>
                    <a:pt x="7364" y="1332"/>
                    <a:pt x="7559" y="1235"/>
                    <a:pt x="7694" y="1078"/>
                  </a:cubicBezTo>
                  <a:lnTo>
                    <a:pt x="8371" y="376"/>
                  </a:lnTo>
                  <a:lnTo>
                    <a:pt x="8196" y="201"/>
                  </a:lnTo>
                  <a:lnTo>
                    <a:pt x="7519" y="902"/>
                  </a:lnTo>
                  <a:cubicBezTo>
                    <a:pt x="7419" y="1028"/>
                    <a:pt x="7268" y="1103"/>
                    <a:pt x="7093" y="1103"/>
                  </a:cubicBezTo>
                  <a:cubicBezTo>
                    <a:pt x="6917" y="1078"/>
                    <a:pt x="6767" y="1003"/>
                    <a:pt x="6667" y="877"/>
                  </a:cubicBezTo>
                  <a:lnTo>
                    <a:pt x="6391" y="526"/>
                  </a:lnTo>
                  <a:cubicBezTo>
                    <a:pt x="6266" y="351"/>
                    <a:pt x="6065" y="251"/>
                    <a:pt x="5840" y="226"/>
                  </a:cubicBezTo>
                  <a:cubicBezTo>
                    <a:pt x="5811" y="222"/>
                    <a:pt x="5782" y="221"/>
                    <a:pt x="5754" y="221"/>
                  </a:cubicBezTo>
                  <a:cubicBezTo>
                    <a:pt x="5558" y="221"/>
                    <a:pt x="5366" y="295"/>
                    <a:pt x="5213" y="426"/>
                  </a:cubicBezTo>
                  <a:lnTo>
                    <a:pt x="4687" y="927"/>
                  </a:lnTo>
                  <a:cubicBezTo>
                    <a:pt x="4583" y="1010"/>
                    <a:pt x="4462" y="1059"/>
                    <a:pt x="4338" y="1059"/>
                  </a:cubicBezTo>
                  <a:cubicBezTo>
                    <a:pt x="4312" y="1059"/>
                    <a:pt x="4286" y="1057"/>
                    <a:pt x="4261" y="1053"/>
                  </a:cubicBezTo>
                  <a:cubicBezTo>
                    <a:pt x="4110" y="1053"/>
                    <a:pt x="3985" y="977"/>
                    <a:pt x="3885" y="877"/>
                  </a:cubicBezTo>
                  <a:lnTo>
                    <a:pt x="3434" y="351"/>
                  </a:lnTo>
                  <a:cubicBezTo>
                    <a:pt x="3283" y="175"/>
                    <a:pt x="3083" y="100"/>
                    <a:pt x="2882" y="75"/>
                  </a:cubicBezTo>
                  <a:cubicBezTo>
                    <a:pt x="2854" y="72"/>
                    <a:pt x="2825" y="70"/>
                    <a:pt x="2797" y="70"/>
                  </a:cubicBezTo>
                  <a:cubicBezTo>
                    <a:pt x="2606" y="70"/>
                    <a:pt x="2434" y="144"/>
                    <a:pt x="2281" y="276"/>
                  </a:cubicBezTo>
                  <a:lnTo>
                    <a:pt x="1654" y="827"/>
                  </a:lnTo>
                  <a:cubicBezTo>
                    <a:pt x="1551" y="919"/>
                    <a:pt x="1422" y="963"/>
                    <a:pt x="1294" y="963"/>
                  </a:cubicBezTo>
                  <a:cubicBezTo>
                    <a:pt x="1140" y="963"/>
                    <a:pt x="986" y="900"/>
                    <a:pt x="877" y="777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4235175" y="3453480"/>
              <a:ext cx="594467" cy="1078192"/>
            </a:xfrm>
            <a:custGeom>
              <a:rect b="b" l="l" r="r" t="t"/>
              <a:pathLst>
                <a:path extrusionOk="0" h="11956" w="6592">
                  <a:moveTo>
                    <a:pt x="3284" y="0"/>
                  </a:moveTo>
                  <a:lnTo>
                    <a:pt x="0" y="11955"/>
                  </a:lnTo>
                  <a:lnTo>
                    <a:pt x="6592" y="11955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3640704" y="4262577"/>
              <a:ext cx="594557" cy="269097"/>
            </a:xfrm>
            <a:custGeom>
              <a:rect b="b" l="l" r="r" t="t"/>
              <a:pathLst>
                <a:path extrusionOk="0" h="2984" w="6593">
                  <a:moveTo>
                    <a:pt x="3284" y="1"/>
                  </a:moveTo>
                  <a:lnTo>
                    <a:pt x="1" y="2983"/>
                  </a:lnTo>
                  <a:lnTo>
                    <a:pt x="6592" y="2983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4820538" y="3830884"/>
              <a:ext cx="594557" cy="700789"/>
            </a:xfrm>
            <a:custGeom>
              <a:rect b="b" l="l" r="r" t="t"/>
              <a:pathLst>
                <a:path extrusionOk="0" h="7771" w="6593">
                  <a:moveTo>
                    <a:pt x="3309" y="1"/>
                  </a:moveTo>
                  <a:lnTo>
                    <a:pt x="1" y="7770"/>
                  </a:lnTo>
                  <a:lnTo>
                    <a:pt x="6592" y="7770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6004882" y="3991405"/>
              <a:ext cx="594557" cy="540268"/>
            </a:xfrm>
            <a:custGeom>
              <a:rect b="b" l="l" r="r" t="t"/>
              <a:pathLst>
                <a:path extrusionOk="0" h="5991" w="6593">
                  <a:moveTo>
                    <a:pt x="3309" y="0"/>
                  </a:moveTo>
                  <a:lnTo>
                    <a:pt x="1" y="5990"/>
                  </a:lnTo>
                  <a:lnTo>
                    <a:pt x="6592" y="599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5410501" y="3659181"/>
              <a:ext cx="594467" cy="872492"/>
            </a:xfrm>
            <a:custGeom>
              <a:rect b="b" l="l" r="r" t="t"/>
              <a:pathLst>
                <a:path extrusionOk="0" h="9675" w="6592">
                  <a:moveTo>
                    <a:pt x="3308" y="0"/>
                  </a:moveTo>
                  <a:lnTo>
                    <a:pt x="0" y="9674"/>
                  </a:lnTo>
                  <a:lnTo>
                    <a:pt x="6592" y="9674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618158" y="3207107"/>
              <a:ext cx="2445591" cy="845438"/>
            </a:xfrm>
            <a:custGeom>
              <a:rect b="b" l="l" r="r" t="t"/>
              <a:pathLst>
                <a:path extrusionOk="0" h="9375" w="27119">
                  <a:moveTo>
                    <a:pt x="9950" y="1"/>
                  </a:moveTo>
                  <a:lnTo>
                    <a:pt x="6191" y="8798"/>
                  </a:lnTo>
                  <a:lnTo>
                    <a:pt x="2782" y="6943"/>
                  </a:lnTo>
                  <a:lnTo>
                    <a:pt x="0" y="8898"/>
                  </a:lnTo>
                  <a:lnTo>
                    <a:pt x="226" y="9249"/>
                  </a:lnTo>
                  <a:lnTo>
                    <a:pt x="2807" y="7419"/>
                  </a:lnTo>
                  <a:lnTo>
                    <a:pt x="6391" y="9374"/>
                  </a:lnTo>
                  <a:lnTo>
                    <a:pt x="9975" y="978"/>
                  </a:lnTo>
                  <a:lnTo>
                    <a:pt x="12983" y="6868"/>
                  </a:lnTo>
                  <a:lnTo>
                    <a:pt x="16943" y="2056"/>
                  </a:lnTo>
                  <a:lnTo>
                    <a:pt x="20702" y="6341"/>
                  </a:lnTo>
                  <a:lnTo>
                    <a:pt x="23158" y="3459"/>
                  </a:lnTo>
                  <a:lnTo>
                    <a:pt x="26792" y="8597"/>
                  </a:lnTo>
                  <a:lnTo>
                    <a:pt x="27118" y="8372"/>
                  </a:lnTo>
                  <a:lnTo>
                    <a:pt x="23183" y="2783"/>
                  </a:lnTo>
                  <a:lnTo>
                    <a:pt x="20702" y="5715"/>
                  </a:lnTo>
                  <a:lnTo>
                    <a:pt x="16918" y="1429"/>
                  </a:lnTo>
                  <a:lnTo>
                    <a:pt x="13058" y="6116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5998118" y="3898700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77"/>
                  </a:cubicBezTo>
                  <a:cubicBezTo>
                    <a:pt x="1128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5433046" y="3699852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77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77"/>
                    <a:pt x="251" y="1128"/>
                    <a:pt x="577" y="1128"/>
                  </a:cubicBezTo>
                  <a:cubicBezTo>
                    <a:pt x="878" y="1128"/>
                    <a:pt x="1129" y="877"/>
                    <a:pt x="1129" y="552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5656784" y="3448971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77" y="0"/>
                  </a:moveTo>
                  <a:cubicBezTo>
                    <a:pt x="252" y="0"/>
                    <a:pt x="1" y="251"/>
                    <a:pt x="1" y="577"/>
                  </a:cubicBezTo>
                  <a:cubicBezTo>
                    <a:pt x="1" y="877"/>
                    <a:pt x="252" y="1128"/>
                    <a:pt x="577" y="1128"/>
                  </a:cubicBezTo>
                  <a:cubicBezTo>
                    <a:pt x="878" y="1128"/>
                    <a:pt x="1129" y="877"/>
                    <a:pt x="1129" y="577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5094056" y="3313340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52" y="1128"/>
                  </a:cubicBezTo>
                  <a:cubicBezTo>
                    <a:pt x="877" y="1128"/>
                    <a:pt x="1128" y="878"/>
                    <a:pt x="1128" y="577"/>
                  </a:cubicBez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4754977" y="3726997"/>
              <a:ext cx="101813" cy="101723"/>
            </a:xfrm>
            <a:custGeom>
              <a:rect b="b" l="l" r="r" t="t"/>
              <a:pathLst>
                <a:path extrusionOk="0" h="1128" w="1129">
                  <a:moveTo>
                    <a:pt x="552" y="0"/>
                  </a:moveTo>
                  <a:cubicBezTo>
                    <a:pt x="251" y="0"/>
                    <a:pt x="1" y="276"/>
                    <a:pt x="1" y="576"/>
                  </a:cubicBezTo>
                  <a:cubicBezTo>
                    <a:pt x="1" y="877"/>
                    <a:pt x="251" y="1128"/>
                    <a:pt x="552" y="1128"/>
                  </a:cubicBezTo>
                  <a:cubicBezTo>
                    <a:pt x="878" y="1128"/>
                    <a:pt x="1129" y="877"/>
                    <a:pt x="1129" y="576"/>
                  </a:cubicBezTo>
                  <a:cubicBezTo>
                    <a:pt x="1129" y="27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4467931" y="3191326"/>
              <a:ext cx="99559" cy="101723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128"/>
                    <a:pt x="552" y="1128"/>
                  </a:cubicBezTo>
                  <a:cubicBezTo>
                    <a:pt x="853" y="1128"/>
                    <a:pt x="1104" y="852"/>
                    <a:pt x="1104" y="552"/>
                  </a:cubicBezTo>
                  <a:cubicBezTo>
                    <a:pt x="1104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4135706" y="3975534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52"/>
                  </a:cubicBezTo>
                  <a:cubicBezTo>
                    <a:pt x="1128" y="252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3837388" y="3801576"/>
              <a:ext cx="99559" cy="101723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3577487" y="3950734"/>
              <a:ext cx="101723" cy="101813"/>
            </a:xfrm>
            <a:custGeom>
              <a:rect b="b" l="l" r="r" t="t"/>
              <a:pathLst>
                <a:path extrusionOk="0" h="1129" w="1128">
                  <a:moveTo>
                    <a:pt x="577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2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5469208" y="2725725"/>
              <a:ext cx="156102" cy="153757"/>
            </a:xfrm>
            <a:custGeom>
              <a:rect b="b" l="l" r="r" t="t"/>
              <a:pathLst>
                <a:path extrusionOk="0" h="1705" w="1731">
                  <a:moveTo>
                    <a:pt x="301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5471463" y="2725725"/>
              <a:ext cx="151502" cy="153757"/>
            </a:xfrm>
            <a:custGeom>
              <a:rect b="b" l="l" r="r" t="t"/>
              <a:pathLst>
                <a:path extrusionOk="0" h="1705" w="1680">
                  <a:moveTo>
                    <a:pt x="1379" y="0"/>
                  </a:moveTo>
                  <a:lnTo>
                    <a:pt x="1" y="1404"/>
                  </a:lnTo>
                  <a:lnTo>
                    <a:pt x="276" y="1704"/>
                  </a:lnTo>
                  <a:lnTo>
                    <a:pt x="1680" y="301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5738217" y="3143801"/>
              <a:ext cx="533415" cy="22725"/>
            </a:xfrm>
            <a:custGeom>
              <a:rect b="b" l="l" r="r" t="t"/>
              <a:pathLst>
                <a:path extrusionOk="0" h="252" w="5915">
                  <a:moveTo>
                    <a:pt x="0" y="1"/>
                  </a:moveTo>
                  <a:lnTo>
                    <a:pt x="0" y="251"/>
                  </a:lnTo>
                  <a:lnTo>
                    <a:pt x="5915" y="251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5747235" y="3216125"/>
              <a:ext cx="296151" cy="22725"/>
            </a:xfrm>
            <a:custGeom>
              <a:rect b="b" l="l" r="r" t="t"/>
              <a:pathLst>
                <a:path extrusionOk="0" h="252" w="3284">
                  <a:moveTo>
                    <a:pt x="0" y="1"/>
                  </a:moveTo>
                  <a:lnTo>
                    <a:pt x="0" y="251"/>
                  </a:lnTo>
                  <a:lnTo>
                    <a:pt x="3284" y="251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2736642" y="4004932"/>
              <a:ext cx="178647" cy="180901"/>
            </a:xfrm>
            <a:custGeom>
              <a:rect b="b" l="l" r="r" t="t"/>
              <a:pathLst>
                <a:path extrusionOk="0" h="2006" w="1981">
                  <a:moveTo>
                    <a:pt x="1003" y="427"/>
                  </a:moveTo>
                  <a:cubicBezTo>
                    <a:pt x="1329" y="427"/>
                    <a:pt x="1580" y="677"/>
                    <a:pt x="1580" y="1003"/>
                  </a:cubicBezTo>
                  <a:cubicBezTo>
                    <a:pt x="1580" y="1329"/>
                    <a:pt x="1329" y="1580"/>
                    <a:pt x="1003" y="1580"/>
                  </a:cubicBezTo>
                  <a:cubicBezTo>
                    <a:pt x="677" y="1580"/>
                    <a:pt x="427" y="1329"/>
                    <a:pt x="427" y="1003"/>
                  </a:cubicBezTo>
                  <a:cubicBezTo>
                    <a:pt x="427" y="677"/>
                    <a:pt x="677" y="427"/>
                    <a:pt x="1003" y="427"/>
                  </a:cubicBezTo>
                  <a:close/>
                  <a:moveTo>
                    <a:pt x="1003" y="1"/>
                  </a:moveTo>
                  <a:cubicBezTo>
                    <a:pt x="452" y="1"/>
                    <a:pt x="1" y="452"/>
                    <a:pt x="1" y="1003"/>
                  </a:cubicBezTo>
                  <a:cubicBezTo>
                    <a:pt x="1" y="1555"/>
                    <a:pt x="452" y="2006"/>
                    <a:pt x="1003" y="2006"/>
                  </a:cubicBezTo>
                  <a:cubicBezTo>
                    <a:pt x="1555" y="2006"/>
                    <a:pt x="1981" y="1555"/>
                    <a:pt x="1981" y="1003"/>
                  </a:cubicBezTo>
                  <a:cubicBezTo>
                    <a:pt x="1981" y="452"/>
                    <a:pt x="1555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3518779" y="4148770"/>
              <a:ext cx="157725" cy="448465"/>
            </a:xfrm>
            <a:custGeom>
              <a:rect b="b" l="l" r="r" t="t"/>
              <a:pathLst>
                <a:path extrusionOk="0" h="4973" w="1749">
                  <a:moveTo>
                    <a:pt x="914" y="1"/>
                  </a:moveTo>
                  <a:cubicBezTo>
                    <a:pt x="697" y="1"/>
                    <a:pt x="497" y="181"/>
                    <a:pt x="426" y="611"/>
                  </a:cubicBezTo>
                  <a:cubicBezTo>
                    <a:pt x="176" y="2009"/>
                    <a:pt x="1" y="4972"/>
                    <a:pt x="618" y="4972"/>
                  </a:cubicBezTo>
                  <a:cubicBezTo>
                    <a:pt x="621" y="4972"/>
                    <a:pt x="623" y="4972"/>
                    <a:pt x="626" y="4972"/>
                  </a:cubicBezTo>
                  <a:cubicBezTo>
                    <a:pt x="1228" y="4947"/>
                    <a:pt x="1553" y="4722"/>
                    <a:pt x="1203" y="4621"/>
                  </a:cubicBezTo>
                  <a:cubicBezTo>
                    <a:pt x="827" y="4546"/>
                    <a:pt x="827" y="4496"/>
                    <a:pt x="827" y="4396"/>
                  </a:cubicBezTo>
                  <a:cubicBezTo>
                    <a:pt x="852" y="3694"/>
                    <a:pt x="1403" y="2366"/>
                    <a:pt x="1604" y="1338"/>
                  </a:cubicBezTo>
                  <a:cubicBezTo>
                    <a:pt x="1748" y="582"/>
                    <a:pt x="1304" y="1"/>
                    <a:pt x="914" y="1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3548088" y="4565493"/>
              <a:ext cx="133466" cy="38507"/>
            </a:xfrm>
            <a:custGeom>
              <a:rect b="b" l="l" r="r" t="t"/>
              <a:pathLst>
                <a:path extrusionOk="0" h="427" w="1480">
                  <a:moveTo>
                    <a:pt x="878" y="0"/>
                  </a:moveTo>
                  <a:cubicBezTo>
                    <a:pt x="745" y="113"/>
                    <a:pt x="575" y="146"/>
                    <a:pt x="420" y="146"/>
                  </a:cubicBezTo>
                  <a:cubicBezTo>
                    <a:pt x="194" y="146"/>
                    <a:pt x="0" y="76"/>
                    <a:pt x="0" y="75"/>
                  </a:cubicBezTo>
                  <a:lnTo>
                    <a:pt x="0" y="75"/>
                  </a:lnTo>
                  <a:cubicBezTo>
                    <a:pt x="13" y="339"/>
                    <a:pt x="201" y="426"/>
                    <a:pt x="430" y="426"/>
                  </a:cubicBezTo>
                  <a:cubicBezTo>
                    <a:pt x="658" y="426"/>
                    <a:pt x="928" y="339"/>
                    <a:pt x="1103" y="251"/>
                  </a:cubicBezTo>
                  <a:cubicBezTo>
                    <a:pt x="1479" y="50"/>
                    <a:pt x="878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3281333" y="3693089"/>
              <a:ext cx="436381" cy="774105"/>
            </a:xfrm>
            <a:custGeom>
              <a:rect b="b" l="l" r="r" t="t"/>
              <a:pathLst>
                <a:path extrusionOk="0" h="8584" w="4839">
                  <a:moveTo>
                    <a:pt x="803" y="0"/>
                  </a:moveTo>
                  <a:lnTo>
                    <a:pt x="1" y="2732"/>
                  </a:lnTo>
                  <a:cubicBezTo>
                    <a:pt x="1" y="2732"/>
                    <a:pt x="2332" y="4336"/>
                    <a:pt x="2683" y="5188"/>
                  </a:cubicBezTo>
                  <a:cubicBezTo>
                    <a:pt x="2983" y="5915"/>
                    <a:pt x="2582" y="8396"/>
                    <a:pt x="2582" y="8396"/>
                  </a:cubicBezTo>
                  <a:cubicBezTo>
                    <a:pt x="2840" y="8541"/>
                    <a:pt x="3107" y="8583"/>
                    <a:pt x="3331" y="8583"/>
                  </a:cubicBezTo>
                  <a:cubicBezTo>
                    <a:pt x="3651" y="8583"/>
                    <a:pt x="3886" y="8496"/>
                    <a:pt x="3886" y="8496"/>
                  </a:cubicBezTo>
                  <a:cubicBezTo>
                    <a:pt x="3886" y="8496"/>
                    <a:pt x="4838" y="4361"/>
                    <a:pt x="4412" y="3358"/>
                  </a:cubicBezTo>
                  <a:cubicBezTo>
                    <a:pt x="3961" y="2206"/>
                    <a:pt x="80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2861001" y="4197467"/>
              <a:ext cx="421411" cy="382904"/>
            </a:xfrm>
            <a:custGeom>
              <a:rect b="b" l="l" r="r" t="t"/>
              <a:pathLst>
                <a:path extrusionOk="0" h="4246" w="4673">
                  <a:moveTo>
                    <a:pt x="3971" y="0"/>
                  </a:moveTo>
                  <a:cubicBezTo>
                    <a:pt x="3814" y="0"/>
                    <a:pt x="3624" y="73"/>
                    <a:pt x="3409" y="247"/>
                  </a:cubicBezTo>
                  <a:cubicBezTo>
                    <a:pt x="2231" y="1224"/>
                    <a:pt x="0" y="3480"/>
                    <a:pt x="527" y="3906"/>
                  </a:cubicBezTo>
                  <a:cubicBezTo>
                    <a:pt x="807" y="4131"/>
                    <a:pt x="1065" y="4245"/>
                    <a:pt x="1197" y="4245"/>
                  </a:cubicBezTo>
                  <a:cubicBezTo>
                    <a:pt x="1301" y="4245"/>
                    <a:pt x="1328" y="4174"/>
                    <a:pt x="1228" y="4031"/>
                  </a:cubicBezTo>
                  <a:cubicBezTo>
                    <a:pt x="978" y="3705"/>
                    <a:pt x="1003" y="3655"/>
                    <a:pt x="1078" y="3580"/>
                  </a:cubicBezTo>
                  <a:cubicBezTo>
                    <a:pt x="1604" y="3029"/>
                    <a:pt x="2983" y="2352"/>
                    <a:pt x="3860" y="1675"/>
                  </a:cubicBezTo>
                  <a:cubicBezTo>
                    <a:pt x="4672" y="1041"/>
                    <a:pt x="4560" y="0"/>
                    <a:pt x="3971" y="0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2870019" y="4511204"/>
              <a:ext cx="135090" cy="84950"/>
            </a:xfrm>
            <a:custGeom>
              <a:rect b="b" l="l" r="r" t="t"/>
              <a:pathLst>
                <a:path extrusionOk="0" h="942" w="1498">
                  <a:moveTo>
                    <a:pt x="376" y="1"/>
                  </a:moveTo>
                  <a:lnTo>
                    <a:pt x="376" y="1"/>
                  </a:lnTo>
                  <a:cubicBezTo>
                    <a:pt x="0" y="452"/>
                    <a:pt x="727" y="803"/>
                    <a:pt x="1153" y="928"/>
                  </a:cubicBezTo>
                  <a:cubicBezTo>
                    <a:pt x="1194" y="938"/>
                    <a:pt x="1227" y="942"/>
                    <a:pt x="1252" y="942"/>
                  </a:cubicBezTo>
                  <a:cubicBezTo>
                    <a:pt x="1498" y="942"/>
                    <a:pt x="1128" y="552"/>
                    <a:pt x="1128" y="552"/>
                  </a:cubicBezTo>
                  <a:cubicBezTo>
                    <a:pt x="677" y="552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2967234" y="3683981"/>
              <a:ext cx="490489" cy="788895"/>
            </a:xfrm>
            <a:custGeom>
              <a:rect b="b" l="l" r="r" t="t"/>
              <a:pathLst>
                <a:path extrusionOk="0" h="8748" w="5439">
                  <a:moveTo>
                    <a:pt x="3810" y="1"/>
                  </a:moveTo>
                  <a:lnTo>
                    <a:pt x="1855" y="1304"/>
                  </a:lnTo>
                  <a:cubicBezTo>
                    <a:pt x="1404" y="2382"/>
                    <a:pt x="2206" y="4161"/>
                    <a:pt x="1980" y="5139"/>
                  </a:cubicBezTo>
                  <a:cubicBezTo>
                    <a:pt x="1805" y="5991"/>
                    <a:pt x="0" y="7770"/>
                    <a:pt x="0" y="7770"/>
                  </a:cubicBezTo>
                  <a:cubicBezTo>
                    <a:pt x="226" y="8497"/>
                    <a:pt x="953" y="8748"/>
                    <a:pt x="953" y="8748"/>
                  </a:cubicBezTo>
                  <a:cubicBezTo>
                    <a:pt x="953" y="8748"/>
                    <a:pt x="4637" y="6091"/>
                    <a:pt x="5013" y="4988"/>
                  </a:cubicBezTo>
                  <a:cubicBezTo>
                    <a:pt x="5439" y="3760"/>
                    <a:pt x="3810" y="1"/>
                    <a:pt x="3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3123156" y="3683981"/>
              <a:ext cx="425018" cy="231492"/>
            </a:xfrm>
            <a:custGeom>
              <a:rect b="b" l="l" r="r" t="t"/>
              <a:pathLst>
                <a:path extrusionOk="0" h="2567" w="4713">
                  <a:moveTo>
                    <a:pt x="2081" y="1"/>
                  </a:moveTo>
                  <a:lnTo>
                    <a:pt x="126" y="1304"/>
                  </a:lnTo>
                  <a:cubicBezTo>
                    <a:pt x="76" y="1454"/>
                    <a:pt x="26" y="1605"/>
                    <a:pt x="1" y="1755"/>
                  </a:cubicBezTo>
                  <a:cubicBezTo>
                    <a:pt x="757" y="2297"/>
                    <a:pt x="1564" y="2567"/>
                    <a:pt x="2371" y="2567"/>
                  </a:cubicBezTo>
                  <a:cubicBezTo>
                    <a:pt x="3168" y="2567"/>
                    <a:pt x="3965" y="2303"/>
                    <a:pt x="4712" y="1780"/>
                  </a:cubicBezTo>
                  <a:cubicBezTo>
                    <a:pt x="3685" y="903"/>
                    <a:pt x="2557" y="101"/>
                    <a:pt x="2557" y="101"/>
                  </a:cubicBezTo>
                  <a:lnTo>
                    <a:pt x="2356" y="703"/>
                  </a:lnTo>
                  <a:cubicBezTo>
                    <a:pt x="2206" y="277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2987524" y="3844502"/>
              <a:ext cx="264588" cy="583194"/>
            </a:xfrm>
            <a:custGeom>
              <a:rect b="b" l="l" r="r" t="t"/>
              <a:pathLst>
                <a:path extrusionOk="0" h="6467" w="2934">
                  <a:moveTo>
                    <a:pt x="2231" y="0"/>
                  </a:moveTo>
                  <a:lnTo>
                    <a:pt x="2206" y="50"/>
                  </a:lnTo>
                  <a:cubicBezTo>
                    <a:pt x="2733" y="1028"/>
                    <a:pt x="2858" y="2206"/>
                    <a:pt x="2582" y="3283"/>
                  </a:cubicBezTo>
                  <a:cubicBezTo>
                    <a:pt x="2307" y="4361"/>
                    <a:pt x="1630" y="5339"/>
                    <a:pt x="703" y="5940"/>
                  </a:cubicBezTo>
                  <a:cubicBezTo>
                    <a:pt x="627" y="5990"/>
                    <a:pt x="577" y="6015"/>
                    <a:pt x="502" y="6065"/>
                  </a:cubicBezTo>
                  <a:cubicBezTo>
                    <a:pt x="327" y="6166"/>
                    <a:pt x="151" y="6291"/>
                    <a:pt x="1" y="6416"/>
                  </a:cubicBezTo>
                  <a:lnTo>
                    <a:pt x="51" y="6466"/>
                  </a:lnTo>
                  <a:cubicBezTo>
                    <a:pt x="201" y="6341"/>
                    <a:pt x="377" y="6241"/>
                    <a:pt x="552" y="6116"/>
                  </a:cubicBezTo>
                  <a:cubicBezTo>
                    <a:pt x="602" y="6091"/>
                    <a:pt x="677" y="6040"/>
                    <a:pt x="728" y="5990"/>
                  </a:cubicBezTo>
                  <a:cubicBezTo>
                    <a:pt x="1680" y="5389"/>
                    <a:pt x="2382" y="4411"/>
                    <a:pt x="2657" y="3309"/>
                  </a:cubicBezTo>
                  <a:cubicBezTo>
                    <a:pt x="2933" y="2231"/>
                    <a:pt x="2808" y="1028"/>
                    <a:pt x="2281" y="25"/>
                  </a:cubicBezTo>
                  <a:lnTo>
                    <a:pt x="2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3362766" y="3422999"/>
              <a:ext cx="525930" cy="337724"/>
            </a:xfrm>
            <a:custGeom>
              <a:rect b="b" l="l" r="r" t="t"/>
              <a:pathLst>
                <a:path extrusionOk="0" h="3745" w="5832">
                  <a:moveTo>
                    <a:pt x="997" y="0"/>
                  </a:moveTo>
                  <a:cubicBezTo>
                    <a:pt x="968" y="0"/>
                    <a:pt x="944" y="4"/>
                    <a:pt x="927" y="13"/>
                  </a:cubicBezTo>
                  <a:cubicBezTo>
                    <a:pt x="0" y="439"/>
                    <a:pt x="1529" y="3296"/>
                    <a:pt x="2907" y="3697"/>
                  </a:cubicBezTo>
                  <a:cubicBezTo>
                    <a:pt x="3026" y="3730"/>
                    <a:pt x="3145" y="3745"/>
                    <a:pt x="3264" y="3745"/>
                  </a:cubicBezTo>
                  <a:cubicBezTo>
                    <a:pt x="4223" y="3745"/>
                    <a:pt x="5141" y="2772"/>
                    <a:pt x="5364" y="2594"/>
                  </a:cubicBezTo>
                  <a:cubicBezTo>
                    <a:pt x="5832" y="2193"/>
                    <a:pt x="5804" y="1930"/>
                    <a:pt x="5633" y="1930"/>
                  </a:cubicBezTo>
                  <a:cubicBezTo>
                    <a:pt x="5612" y="1930"/>
                    <a:pt x="5589" y="1934"/>
                    <a:pt x="5564" y="1942"/>
                  </a:cubicBezTo>
                  <a:cubicBezTo>
                    <a:pt x="5339" y="2043"/>
                    <a:pt x="5263" y="2293"/>
                    <a:pt x="4887" y="2469"/>
                  </a:cubicBezTo>
                  <a:cubicBezTo>
                    <a:pt x="4658" y="2600"/>
                    <a:pt x="4353" y="2785"/>
                    <a:pt x="3939" y="2785"/>
                  </a:cubicBezTo>
                  <a:cubicBezTo>
                    <a:pt x="3720" y="2785"/>
                    <a:pt x="3469" y="2733"/>
                    <a:pt x="3183" y="2594"/>
                  </a:cubicBezTo>
                  <a:cubicBezTo>
                    <a:pt x="2381" y="2193"/>
                    <a:pt x="2431" y="1191"/>
                    <a:pt x="2080" y="639"/>
                  </a:cubicBezTo>
                  <a:cubicBezTo>
                    <a:pt x="1835" y="260"/>
                    <a:pt x="1233" y="0"/>
                    <a:pt x="997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3093848" y="3400364"/>
              <a:ext cx="485980" cy="480569"/>
            </a:xfrm>
            <a:custGeom>
              <a:rect b="b" l="l" r="r" t="t"/>
              <a:pathLst>
                <a:path extrusionOk="0" h="5329" w="5389">
                  <a:moveTo>
                    <a:pt x="2880" y="0"/>
                  </a:moveTo>
                  <a:cubicBezTo>
                    <a:pt x="2206" y="0"/>
                    <a:pt x="1490" y="221"/>
                    <a:pt x="1529" y="1492"/>
                  </a:cubicBezTo>
                  <a:cubicBezTo>
                    <a:pt x="1554" y="2670"/>
                    <a:pt x="1153" y="3271"/>
                    <a:pt x="551" y="4249"/>
                  </a:cubicBezTo>
                  <a:lnTo>
                    <a:pt x="501" y="4324"/>
                  </a:lnTo>
                  <a:cubicBezTo>
                    <a:pt x="0" y="4946"/>
                    <a:pt x="1272" y="5329"/>
                    <a:pt x="2509" y="5329"/>
                  </a:cubicBezTo>
                  <a:cubicBezTo>
                    <a:pt x="3316" y="5329"/>
                    <a:pt x="4109" y="5166"/>
                    <a:pt x="4386" y="4800"/>
                  </a:cubicBezTo>
                  <a:cubicBezTo>
                    <a:pt x="4987" y="3998"/>
                    <a:pt x="5338" y="2770"/>
                    <a:pt x="5363" y="1792"/>
                  </a:cubicBezTo>
                  <a:cubicBezTo>
                    <a:pt x="5388" y="464"/>
                    <a:pt x="4210" y="113"/>
                    <a:pt x="3458" y="38"/>
                  </a:cubicBezTo>
                  <a:cubicBezTo>
                    <a:pt x="3284" y="21"/>
                    <a:pt x="3084" y="0"/>
                    <a:pt x="2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3350141" y="3315594"/>
              <a:ext cx="143747" cy="179999"/>
            </a:xfrm>
            <a:custGeom>
              <a:rect b="b" l="l" r="r" t="t"/>
              <a:pathLst>
                <a:path extrusionOk="0" h="1996" w="1594">
                  <a:moveTo>
                    <a:pt x="717" y="1"/>
                  </a:moveTo>
                  <a:cubicBezTo>
                    <a:pt x="717" y="1"/>
                    <a:pt x="892" y="652"/>
                    <a:pt x="416" y="878"/>
                  </a:cubicBezTo>
                  <a:cubicBezTo>
                    <a:pt x="1" y="1074"/>
                    <a:pt x="1072" y="1995"/>
                    <a:pt x="1369" y="1995"/>
                  </a:cubicBezTo>
                  <a:cubicBezTo>
                    <a:pt x="1413" y="1995"/>
                    <a:pt x="1440" y="1975"/>
                    <a:pt x="1443" y="1930"/>
                  </a:cubicBezTo>
                  <a:cubicBezTo>
                    <a:pt x="1469" y="1479"/>
                    <a:pt x="1293" y="1179"/>
                    <a:pt x="1594" y="727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3383057" y="3208370"/>
              <a:ext cx="171883" cy="234107"/>
            </a:xfrm>
            <a:custGeom>
              <a:rect b="b" l="l" r="r" t="t"/>
              <a:pathLst>
                <a:path extrusionOk="0" h="2596" w="1906">
                  <a:moveTo>
                    <a:pt x="986" y="0"/>
                  </a:moveTo>
                  <a:cubicBezTo>
                    <a:pt x="729" y="0"/>
                    <a:pt x="481" y="153"/>
                    <a:pt x="377" y="287"/>
                  </a:cubicBezTo>
                  <a:cubicBezTo>
                    <a:pt x="1" y="764"/>
                    <a:pt x="126" y="1315"/>
                    <a:pt x="276" y="1641"/>
                  </a:cubicBezTo>
                  <a:cubicBezTo>
                    <a:pt x="533" y="2282"/>
                    <a:pt x="1064" y="2596"/>
                    <a:pt x="1338" y="2596"/>
                  </a:cubicBezTo>
                  <a:cubicBezTo>
                    <a:pt x="1385" y="2596"/>
                    <a:pt x="1425" y="2586"/>
                    <a:pt x="1454" y="2568"/>
                  </a:cubicBezTo>
                  <a:cubicBezTo>
                    <a:pt x="1906" y="2317"/>
                    <a:pt x="1805" y="688"/>
                    <a:pt x="1479" y="262"/>
                  </a:cubicBezTo>
                  <a:cubicBezTo>
                    <a:pt x="1338" y="70"/>
                    <a:pt x="1160" y="0"/>
                    <a:pt x="986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3360512" y="3194843"/>
              <a:ext cx="192174" cy="184689"/>
            </a:xfrm>
            <a:custGeom>
              <a:rect b="b" l="l" r="r" t="t"/>
              <a:pathLst>
                <a:path extrusionOk="0" h="2048" w="2131">
                  <a:moveTo>
                    <a:pt x="1198" y="1"/>
                  </a:moveTo>
                  <a:cubicBezTo>
                    <a:pt x="899" y="1"/>
                    <a:pt x="595" y="133"/>
                    <a:pt x="401" y="412"/>
                  </a:cubicBezTo>
                  <a:cubicBezTo>
                    <a:pt x="0" y="964"/>
                    <a:pt x="176" y="1390"/>
                    <a:pt x="201" y="1490"/>
                  </a:cubicBezTo>
                  <a:cubicBezTo>
                    <a:pt x="299" y="1785"/>
                    <a:pt x="515" y="2047"/>
                    <a:pt x="618" y="2047"/>
                  </a:cubicBezTo>
                  <a:cubicBezTo>
                    <a:pt x="672" y="2047"/>
                    <a:pt x="695" y="1973"/>
                    <a:pt x="652" y="1791"/>
                  </a:cubicBezTo>
                  <a:cubicBezTo>
                    <a:pt x="526" y="1264"/>
                    <a:pt x="927" y="1415"/>
                    <a:pt x="827" y="989"/>
                  </a:cubicBezTo>
                  <a:cubicBezTo>
                    <a:pt x="815" y="901"/>
                    <a:pt x="833" y="876"/>
                    <a:pt x="931" y="876"/>
                  </a:cubicBezTo>
                  <a:cubicBezTo>
                    <a:pt x="1028" y="876"/>
                    <a:pt x="1203" y="901"/>
                    <a:pt x="1504" y="914"/>
                  </a:cubicBezTo>
                  <a:cubicBezTo>
                    <a:pt x="2105" y="914"/>
                    <a:pt x="2130" y="888"/>
                    <a:pt x="2080" y="663"/>
                  </a:cubicBezTo>
                  <a:cubicBezTo>
                    <a:pt x="1980" y="234"/>
                    <a:pt x="1594" y="1"/>
                    <a:pt x="119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3360512" y="3196105"/>
              <a:ext cx="176392" cy="182344"/>
            </a:xfrm>
            <a:custGeom>
              <a:rect b="b" l="l" r="r" t="t"/>
              <a:pathLst>
                <a:path extrusionOk="0" h="2022" w="1956">
                  <a:moveTo>
                    <a:pt x="1217" y="0"/>
                  </a:moveTo>
                  <a:cubicBezTo>
                    <a:pt x="922" y="0"/>
                    <a:pt x="617" y="132"/>
                    <a:pt x="401" y="398"/>
                  </a:cubicBezTo>
                  <a:cubicBezTo>
                    <a:pt x="0" y="900"/>
                    <a:pt x="176" y="1376"/>
                    <a:pt x="201" y="1476"/>
                  </a:cubicBezTo>
                  <a:cubicBezTo>
                    <a:pt x="287" y="1758"/>
                    <a:pt x="506" y="2022"/>
                    <a:pt x="612" y="2022"/>
                  </a:cubicBezTo>
                  <a:cubicBezTo>
                    <a:pt x="628" y="2022"/>
                    <a:pt x="642" y="2016"/>
                    <a:pt x="652" y="2002"/>
                  </a:cubicBezTo>
                  <a:cubicBezTo>
                    <a:pt x="752" y="1902"/>
                    <a:pt x="376" y="1777"/>
                    <a:pt x="551" y="1451"/>
                  </a:cubicBezTo>
                  <a:cubicBezTo>
                    <a:pt x="727" y="1125"/>
                    <a:pt x="501" y="1025"/>
                    <a:pt x="627" y="724"/>
                  </a:cubicBezTo>
                  <a:cubicBezTo>
                    <a:pt x="685" y="564"/>
                    <a:pt x="785" y="531"/>
                    <a:pt x="990" y="531"/>
                  </a:cubicBezTo>
                  <a:cubicBezTo>
                    <a:pt x="1139" y="531"/>
                    <a:pt x="1344" y="549"/>
                    <a:pt x="1629" y="549"/>
                  </a:cubicBezTo>
                  <a:cubicBezTo>
                    <a:pt x="1658" y="551"/>
                    <a:pt x="1685" y="553"/>
                    <a:pt x="1709" y="553"/>
                  </a:cubicBezTo>
                  <a:cubicBezTo>
                    <a:pt x="1915" y="553"/>
                    <a:pt x="1955" y="463"/>
                    <a:pt x="1955" y="373"/>
                  </a:cubicBezTo>
                  <a:cubicBezTo>
                    <a:pt x="1782" y="126"/>
                    <a:pt x="1504" y="0"/>
                    <a:pt x="1217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3193227" y="3441576"/>
              <a:ext cx="549557" cy="308776"/>
            </a:xfrm>
            <a:custGeom>
              <a:rect b="b" l="l" r="r" t="t"/>
              <a:pathLst>
                <a:path extrusionOk="0" h="3424" w="6094">
                  <a:moveTo>
                    <a:pt x="1107" y="1"/>
                  </a:moveTo>
                  <a:cubicBezTo>
                    <a:pt x="1009" y="1"/>
                    <a:pt x="929" y="23"/>
                    <a:pt x="878" y="57"/>
                  </a:cubicBezTo>
                  <a:cubicBezTo>
                    <a:pt x="0" y="634"/>
                    <a:pt x="2005" y="3240"/>
                    <a:pt x="3459" y="3416"/>
                  </a:cubicBezTo>
                  <a:cubicBezTo>
                    <a:pt x="3507" y="3421"/>
                    <a:pt x="3554" y="3424"/>
                    <a:pt x="3601" y="3424"/>
                  </a:cubicBezTo>
                  <a:cubicBezTo>
                    <a:pt x="4641" y="3424"/>
                    <a:pt x="5499" y="2152"/>
                    <a:pt x="5715" y="1912"/>
                  </a:cubicBezTo>
                  <a:cubicBezTo>
                    <a:pt x="6093" y="1470"/>
                    <a:pt x="6066" y="1205"/>
                    <a:pt x="5914" y="1205"/>
                  </a:cubicBezTo>
                  <a:cubicBezTo>
                    <a:pt x="5885" y="1205"/>
                    <a:pt x="5851" y="1215"/>
                    <a:pt x="5815" y="1235"/>
                  </a:cubicBezTo>
                  <a:cubicBezTo>
                    <a:pt x="5589" y="1360"/>
                    <a:pt x="5589" y="1611"/>
                    <a:pt x="5239" y="1862"/>
                  </a:cubicBezTo>
                  <a:cubicBezTo>
                    <a:pt x="4968" y="2055"/>
                    <a:pt x="4638" y="2352"/>
                    <a:pt x="4099" y="2352"/>
                  </a:cubicBezTo>
                  <a:cubicBezTo>
                    <a:pt x="3939" y="2352"/>
                    <a:pt x="3761" y="2326"/>
                    <a:pt x="3559" y="2263"/>
                  </a:cubicBezTo>
                  <a:cubicBezTo>
                    <a:pt x="2682" y="2012"/>
                    <a:pt x="2231" y="834"/>
                    <a:pt x="1780" y="333"/>
                  </a:cubicBezTo>
                  <a:cubicBezTo>
                    <a:pt x="1549" y="85"/>
                    <a:pt x="1295" y="1"/>
                    <a:pt x="1107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