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Arial Narrow"/>
      <p:regular r:id="rId13"/>
      <p:bold r:id="rId14"/>
      <p:italic r:id="rId15"/>
      <p:boldItalic r:id="rId16"/>
    </p:embeddedFont>
    <p:embeddedFont>
      <p:font typeface="Libre Franklin Medium"/>
      <p:regular r:id="rId17"/>
      <p:bold r:id="rId18"/>
      <p:italic r:id="rId19"/>
      <p:boldItalic r:id="rId20"/>
    </p:embeddedFont>
    <p:embeddedFont>
      <p:font typeface="Quicksand"/>
      <p:regular r:id="rId21"/>
      <p:bold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KPrrtufXYHw3Rx0WTtc18HLKQ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Medium-boldItalic.fntdata"/><Relationship Id="rId22" Type="http://schemas.openxmlformats.org/officeDocument/2006/relationships/font" Target="fonts/Quicksand-bold.fntdata"/><Relationship Id="rId21" Type="http://schemas.openxmlformats.org/officeDocument/2006/relationships/font" Target="fonts/Quicksand-regular.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rialNarrow-regular.fntdata"/><Relationship Id="rId12" Type="http://schemas.openxmlformats.org/officeDocument/2006/relationships/slide" Target="slides/slide8.xml"/><Relationship Id="rId15" Type="http://schemas.openxmlformats.org/officeDocument/2006/relationships/font" Target="fonts/ArialNarrow-italic.fntdata"/><Relationship Id="rId14" Type="http://schemas.openxmlformats.org/officeDocument/2006/relationships/font" Target="fonts/ArialNarrow-bold.fntdata"/><Relationship Id="rId17" Type="http://schemas.openxmlformats.org/officeDocument/2006/relationships/font" Target="fonts/LibreFranklinMedium-regular.fntdata"/><Relationship Id="rId16" Type="http://schemas.openxmlformats.org/officeDocument/2006/relationships/font" Target="fonts/ArialNarrow-boldItalic.fntdata"/><Relationship Id="rId19" Type="http://schemas.openxmlformats.org/officeDocument/2006/relationships/font" Target="fonts/LibreFranklinMedium-italic.fntdata"/><Relationship Id="rId18" Type="http://schemas.openxmlformats.org/officeDocument/2006/relationships/font" Target="fonts/LibreFranklin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0"/>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solidFill>
          <a:srgbClr val="017A87"/>
        </a:solidFill>
      </p:bgPr>
    </p:bg>
    <p:spTree>
      <p:nvGrpSpPr>
        <p:cNvPr id="60" name="Shape 60"/>
        <p:cNvGrpSpPr/>
        <p:nvPr/>
      </p:nvGrpSpPr>
      <p:grpSpPr>
        <a:xfrm>
          <a:off x="0" y="0"/>
          <a:ext cx="0" cy="0"/>
          <a:chOff x="0" y="0"/>
          <a:chExt cx="0" cy="0"/>
        </a:xfrm>
      </p:grpSpPr>
      <p:sp>
        <p:nvSpPr>
          <p:cNvPr id="61" name="Google Shape;61;p19"/>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p:nvPr>
            <p:ph idx="2" type="pic"/>
          </p:nvPr>
        </p:nvSpPr>
        <p:spPr>
          <a:xfrm>
            <a:off x="5183188" y="987425"/>
            <a:ext cx="6172200" cy="4873625"/>
          </a:xfrm>
          <a:prstGeom prst="rect">
            <a:avLst/>
          </a:prstGeom>
          <a:noFill/>
          <a:ln>
            <a:noFill/>
          </a:ln>
        </p:spPr>
      </p:sp>
      <p:sp>
        <p:nvSpPr>
          <p:cNvPr id="72" name="Google Shape;72;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solidFill>
          <a:schemeClr val="lt1"/>
        </a:solidFill>
      </p:bgPr>
    </p:bg>
    <p:spTree>
      <p:nvGrpSpPr>
        <p:cNvPr id="17" name="Shape 17"/>
        <p:cNvGrpSpPr/>
        <p:nvPr/>
      </p:nvGrpSpPr>
      <p:grpSpPr>
        <a:xfrm>
          <a:off x="0" y="0"/>
          <a:ext cx="0" cy="0"/>
          <a:chOff x="0" y="0"/>
          <a:chExt cx="0" cy="0"/>
        </a:xfrm>
      </p:grpSpPr>
      <p:sp>
        <p:nvSpPr>
          <p:cNvPr id="18" name="Google Shape;18;p11"/>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solidFill>
          <a:srgbClr val="017A87"/>
        </a:solidFill>
      </p:bgPr>
    </p:bg>
    <p:spTree>
      <p:nvGrpSpPr>
        <p:cNvPr id="19" name="Shape 19"/>
        <p:cNvGrpSpPr/>
        <p:nvPr/>
      </p:nvGrpSpPr>
      <p:grpSpPr>
        <a:xfrm>
          <a:off x="0" y="0"/>
          <a:ext cx="0" cy="0"/>
          <a:chOff x="0" y="0"/>
          <a:chExt cx="0" cy="0"/>
        </a:xfrm>
      </p:grpSpPr>
      <p:sp>
        <p:nvSpPr>
          <p:cNvPr id="20" name="Google Shape;20;p12"/>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EAEAE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9.png"/><Relationship Id="rId9"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9.png"/><Relationship Id="rId9"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A group of people holding papers&#10;&#10;Description automatically generated with low confidence" id="92" name="Google Shape;92;p1"/>
          <p:cNvPicPr preferRelativeResize="0"/>
          <p:nvPr/>
        </p:nvPicPr>
        <p:blipFill rotWithShape="1">
          <a:blip r:embed="rId3">
            <a:alphaModFix/>
          </a:blip>
          <a:srcRect b="0" l="0" r="0" t="0"/>
          <a:stretch/>
        </p:blipFill>
        <p:spPr>
          <a:xfrm>
            <a:off x="0" y="-1"/>
            <a:ext cx="12192000" cy="5290457"/>
          </a:xfrm>
          <a:prstGeom prst="rect">
            <a:avLst/>
          </a:prstGeom>
          <a:noFill/>
          <a:ln>
            <a:noFill/>
          </a:ln>
        </p:spPr>
      </p:pic>
      <p:sp>
        <p:nvSpPr>
          <p:cNvPr id="93" name="Google Shape;93;p1"/>
          <p:cNvSpPr/>
          <p:nvPr/>
        </p:nvSpPr>
        <p:spPr>
          <a:xfrm>
            <a:off x="-10582" y="13252"/>
            <a:ext cx="12202582" cy="5290459"/>
          </a:xfrm>
          <a:prstGeom prst="rect">
            <a:avLst/>
          </a:prstGeom>
          <a:gradFill>
            <a:gsLst>
              <a:gs pos="0">
                <a:srgbClr val="017A87"/>
              </a:gs>
              <a:gs pos="100000">
                <a:srgbClr val="017A87">
                  <a:alpha val="38431"/>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8681547" y="5805483"/>
            <a:ext cx="3188588" cy="574565"/>
          </a:xfrm>
          <a:prstGeom prst="roundRect">
            <a:avLst>
              <a:gd fmla="val 28952" name="adj"/>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a:off x="8807289" y="5911970"/>
            <a:ext cx="333366" cy="365418"/>
          </a:xfrm>
          <a:custGeom>
            <a:rect b="b" l="l" r="r" t="t"/>
            <a:pathLst>
              <a:path extrusionOk="0" h="64" w="59">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Calibri"/>
              <a:ea typeface="Calibri"/>
              <a:cs typeface="Calibri"/>
              <a:sym typeface="Calibri"/>
            </a:endParaRPr>
          </a:p>
        </p:txBody>
      </p:sp>
      <p:sp>
        <p:nvSpPr>
          <p:cNvPr id="96" name="Google Shape;96;p1"/>
          <p:cNvSpPr/>
          <p:nvPr/>
        </p:nvSpPr>
        <p:spPr>
          <a:xfrm>
            <a:off x="9177620" y="5910013"/>
            <a:ext cx="24045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Franklin Medium"/>
                <a:ea typeface="Libre Franklin Medium"/>
                <a:cs typeface="Libre Franklin Medium"/>
                <a:sym typeface="Libre Franklin Medium"/>
              </a:rPr>
              <a:t>Jakarta,  September 2022</a:t>
            </a:r>
            <a:endParaRPr b="0" i="0" sz="1400" u="none" cap="none" strike="noStrike">
              <a:solidFill>
                <a:srgbClr val="000000"/>
              </a:solidFill>
              <a:latin typeface="Libre Franklin Medium"/>
              <a:ea typeface="Libre Franklin Medium"/>
              <a:cs typeface="Libre Franklin Medium"/>
              <a:sym typeface="Libre Franklin Medium"/>
            </a:endParaRPr>
          </a:p>
        </p:txBody>
      </p:sp>
      <p:grpSp>
        <p:nvGrpSpPr>
          <p:cNvPr id="97" name="Google Shape;97;p1"/>
          <p:cNvGrpSpPr/>
          <p:nvPr/>
        </p:nvGrpSpPr>
        <p:grpSpPr>
          <a:xfrm>
            <a:off x="54263" y="-10047"/>
            <a:ext cx="2652903" cy="908535"/>
            <a:chOff x="110825" y="8809"/>
            <a:chExt cx="3271581" cy="1116936"/>
          </a:xfrm>
        </p:grpSpPr>
        <p:pic>
          <p:nvPicPr>
            <p:cNvPr id="98" name="Google Shape;98;p1"/>
            <p:cNvPicPr preferRelativeResize="0"/>
            <p:nvPr/>
          </p:nvPicPr>
          <p:blipFill rotWithShape="1">
            <a:blip r:embed="rId4">
              <a:alphaModFix/>
            </a:blip>
            <a:srcRect b="0" l="0" r="71752" t="0"/>
            <a:stretch/>
          </p:blipFill>
          <p:spPr>
            <a:xfrm>
              <a:off x="110825" y="8809"/>
              <a:ext cx="924156" cy="1108127"/>
            </a:xfrm>
            <a:prstGeom prst="rect">
              <a:avLst/>
            </a:prstGeom>
            <a:noFill/>
            <a:ln>
              <a:noFill/>
            </a:ln>
          </p:spPr>
        </p:pic>
        <p:pic>
          <p:nvPicPr>
            <p:cNvPr id="99" name="Google Shape;99;p1"/>
            <p:cNvPicPr preferRelativeResize="0"/>
            <p:nvPr/>
          </p:nvPicPr>
          <p:blipFill rotWithShape="1">
            <a:blip r:embed="rId5">
              <a:alphaModFix/>
            </a:blip>
            <a:srcRect b="0" l="28248" r="0" t="0"/>
            <a:stretch/>
          </p:blipFill>
          <p:spPr>
            <a:xfrm>
              <a:off x="1034981" y="17617"/>
              <a:ext cx="2347425" cy="1108128"/>
            </a:xfrm>
            <a:prstGeom prst="rect">
              <a:avLst/>
            </a:prstGeom>
            <a:noFill/>
            <a:ln>
              <a:noFill/>
            </a:ln>
          </p:spPr>
        </p:pic>
      </p:grpSp>
      <p:pic>
        <p:nvPicPr>
          <p:cNvPr id="100" name="Google Shape;100;p1"/>
          <p:cNvPicPr preferRelativeResize="0"/>
          <p:nvPr/>
        </p:nvPicPr>
        <p:blipFill rotWithShape="1">
          <a:blip r:embed="rId6">
            <a:alphaModFix/>
          </a:blip>
          <a:srcRect b="0" l="0" r="0" t="0"/>
          <a:stretch/>
        </p:blipFill>
        <p:spPr>
          <a:xfrm>
            <a:off x="10297861" y="136115"/>
            <a:ext cx="384004" cy="615000"/>
          </a:xfrm>
          <a:prstGeom prst="rect">
            <a:avLst/>
          </a:prstGeom>
          <a:noFill/>
          <a:ln>
            <a:noFill/>
          </a:ln>
        </p:spPr>
      </p:pic>
      <p:sp>
        <p:nvSpPr>
          <p:cNvPr id="101" name="Google Shape;101;p1"/>
          <p:cNvSpPr/>
          <p:nvPr/>
        </p:nvSpPr>
        <p:spPr>
          <a:xfrm>
            <a:off x="0" y="5290457"/>
            <a:ext cx="12192000" cy="103453"/>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nvSpPr>
        <p:spPr>
          <a:xfrm>
            <a:off x="679223" y="2275444"/>
            <a:ext cx="10340100" cy="1581000"/>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5400"/>
              <a:buFont typeface="Century Gothic"/>
              <a:buNone/>
            </a:pPr>
            <a:r>
              <a:rPr b="1" i="0" lang="en-US" sz="5400" u="none" cap="none" strike="noStrike">
                <a:solidFill>
                  <a:schemeClr val="lt1"/>
                </a:solidFill>
                <a:latin typeface="Century Gothic"/>
                <a:ea typeface="Century Gothic"/>
                <a:cs typeface="Century Gothic"/>
                <a:sym typeface="Century Gothic"/>
              </a:rPr>
              <a:t>Penjelasan Umum</a:t>
            </a:r>
            <a:endParaRPr b="0" i="0" sz="5400" u="none" cap="none" strike="noStrike">
              <a:solidFill>
                <a:schemeClr val="lt1"/>
              </a:solidFill>
              <a:latin typeface="Calibri"/>
              <a:ea typeface="Calibri"/>
              <a:cs typeface="Calibri"/>
              <a:sym typeface="Calibri"/>
            </a:endParaRPr>
          </a:p>
        </p:txBody>
      </p:sp>
      <p:sp>
        <p:nvSpPr>
          <p:cNvPr id="103" name="Google Shape;103;p1"/>
          <p:cNvSpPr txBox="1"/>
          <p:nvPr/>
        </p:nvSpPr>
        <p:spPr>
          <a:xfrm>
            <a:off x="548807" y="3670127"/>
            <a:ext cx="7839480" cy="413094"/>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lt1"/>
              </a:buClr>
              <a:buSzPts val="1800"/>
              <a:buFont typeface="Calibri"/>
              <a:buNone/>
            </a:pPr>
            <a:r>
              <a:rPr b="0" i="1" lang="en-US" sz="1800" u="none" cap="none" strike="noStrike">
                <a:solidFill>
                  <a:schemeClr val="lt1"/>
                </a:solidFill>
                <a:latin typeface="Calibri"/>
                <a:ea typeface="Calibri"/>
                <a:cs typeface="Calibri"/>
                <a:sym typeface="Calibri"/>
              </a:rPr>
              <a:t>Pendataan Awal Registrasi Sosial Ekonomi</a:t>
            </a:r>
            <a:endParaRPr b="0" i="1" sz="1800" u="none" cap="none" strike="noStrike">
              <a:solidFill>
                <a:schemeClr val="lt1"/>
              </a:solidFill>
              <a:latin typeface="Calibri"/>
              <a:ea typeface="Calibri"/>
              <a:cs typeface="Calibri"/>
              <a:sym typeface="Calibri"/>
            </a:endParaRPr>
          </a:p>
        </p:txBody>
      </p:sp>
      <p:cxnSp>
        <p:nvCxnSpPr>
          <p:cNvPr id="104" name="Google Shape;104;p1"/>
          <p:cNvCxnSpPr/>
          <p:nvPr/>
        </p:nvCxnSpPr>
        <p:spPr>
          <a:xfrm>
            <a:off x="679223" y="3499338"/>
            <a:ext cx="10002642" cy="0"/>
          </a:xfrm>
          <a:prstGeom prst="straightConnector1">
            <a:avLst/>
          </a:prstGeom>
          <a:noFill/>
          <a:ln cap="rnd" cmpd="sng" w="31750">
            <a:solidFill>
              <a:schemeClr val="lt1"/>
            </a:solidFill>
            <a:prstDash val="solid"/>
            <a:round/>
            <a:headEnd len="sm" w="sm" type="none"/>
            <a:tailEnd len="sm" w="sm" type="none"/>
          </a:ln>
        </p:spPr>
      </p:cxnSp>
      <p:sp>
        <p:nvSpPr>
          <p:cNvPr id="105" name="Google Shape;105;p1"/>
          <p:cNvSpPr/>
          <p:nvPr/>
        </p:nvSpPr>
        <p:spPr>
          <a:xfrm>
            <a:off x="563441" y="5803126"/>
            <a:ext cx="305925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17A87"/>
                </a:solidFill>
                <a:latin typeface="Arial Narrow"/>
                <a:ea typeface="Arial Narrow"/>
                <a:cs typeface="Arial Narrow"/>
                <a:sym typeface="Arial Narrow"/>
              </a:rPr>
              <a:t>Pelatihan Regsosek</a:t>
            </a:r>
            <a:endParaRPr b="0" i="0" sz="1800" u="none" cap="none" strike="noStrike">
              <a:solidFill>
                <a:srgbClr val="017A87"/>
              </a:solidFill>
              <a:latin typeface="Calibri"/>
              <a:ea typeface="Calibri"/>
              <a:cs typeface="Calibri"/>
              <a:sym typeface="Calibri"/>
            </a:endParaRPr>
          </a:p>
        </p:txBody>
      </p:sp>
      <p:cxnSp>
        <p:nvCxnSpPr>
          <p:cNvPr id="106" name="Google Shape;106;p1"/>
          <p:cNvCxnSpPr/>
          <p:nvPr/>
        </p:nvCxnSpPr>
        <p:spPr>
          <a:xfrm>
            <a:off x="3659667" y="5781573"/>
            <a:ext cx="0" cy="598475"/>
          </a:xfrm>
          <a:prstGeom prst="straightConnector1">
            <a:avLst/>
          </a:prstGeom>
          <a:noFill/>
          <a:ln cap="flat" cmpd="sng" w="9525">
            <a:solidFill>
              <a:srgbClr val="A5A5A5"/>
            </a:solidFill>
            <a:prstDash val="solid"/>
            <a:miter lim="800000"/>
            <a:headEnd len="sm" w="sm" type="none"/>
            <a:tailEnd len="sm" w="sm" type="none"/>
          </a:ln>
        </p:spPr>
      </p:cxnSp>
      <p:pic>
        <p:nvPicPr>
          <p:cNvPr id="107" name="Google Shape;107;p1"/>
          <p:cNvPicPr preferRelativeResize="0"/>
          <p:nvPr/>
        </p:nvPicPr>
        <p:blipFill rotWithShape="1">
          <a:blip r:embed="rId7">
            <a:alphaModFix/>
          </a:blip>
          <a:srcRect b="0" l="0" r="0" t="0"/>
          <a:stretch/>
        </p:blipFill>
        <p:spPr>
          <a:xfrm>
            <a:off x="9513648" y="3429000"/>
            <a:ext cx="2678351" cy="1868746"/>
          </a:xfrm>
          <a:prstGeom prst="rect">
            <a:avLst/>
          </a:prstGeom>
          <a:noFill/>
          <a:ln>
            <a:noFill/>
          </a:ln>
        </p:spPr>
      </p:pic>
      <p:pic>
        <p:nvPicPr>
          <p:cNvPr id="108" name="Google Shape;108;p1"/>
          <p:cNvPicPr preferRelativeResize="0"/>
          <p:nvPr/>
        </p:nvPicPr>
        <p:blipFill rotWithShape="1">
          <a:blip r:embed="rId8">
            <a:alphaModFix/>
          </a:blip>
          <a:srcRect b="0" l="0" r="0" t="0"/>
          <a:stretch/>
        </p:blipFill>
        <p:spPr>
          <a:xfrm>
            <a:off x="10888797" y="191789"/>
            <a:ext cx="1057584" cy="465161"/>
          </a:xfrm>
          <a:prstGeom prst="rect">
            <a:avLst/>
          </a:prstGeom>
          <a:noFill/>
          <a:ln>
            <a:noFill/>
          </a:ln>
        </p:spPr>
      </p:pic>
      <p:pic>
        <p:nvPicPr>
          <p:cNvPr id="109" name="Google Shape;109;p1"/>
          <p:cNvPicPr preferRelativeResize="0"/>
          <p:nvPr/>
        </p:nvPicPr>
        <p:blipFill rotWithShape="1">
          <a:blip r:embed="rId9">
            <a:alphaModFix/>
          </a:blip>
          <a:srcRect b="0" l="0" r="0" t="0"/>
          <a:stretch/>
        </p:blipFill>
        <p:spPr>
          <a:xfrm>
            <a:off x="7939672" y="-496336"/>
            <a:ext cx="2475896" cy="17507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p:nvPr/>
        </p:nvSpPr>
        <p:spPr>
          <a:xfrm>
            <a:off x="8270731" y="1161326"/>
            <a:ext cx="3523720" cy="4828657"/>
          </a:xfrm>
          <a:prstGeom prst="roundRect">
            <a:avLst>
              <a:gd fmla="val 9836" name="adj"/>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2"/>
          <p:cNvSpPr/>
          <p:nvPr/>
        </p:nvSpPr>
        <p:spPr>
          <a:xfrm>
            <a:off x="4381209" y="1174576"/>
            <a:ext cx="3523720" cy="4815407"/>
          </a:xfrm>
          <a:prstGeom prst="roundRect">
            <a:avLst>
              <a:gd fmla="val 9836" name="adj"/>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2"/>
          <p:cNvSpPr/>
          <p:nvPr/>
        </p:nvSpPr>
        <p:spPr>
          <a:xfrm>
            <a:off x="10335490" y="6526384"/>
            <a:ext cx="1856510" cy="331616"/>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2"/>
          <p:cNvSpPr/>
          <p:nvPr/>
        </p:nvSpPr>
        <p:spPr>
          <a:xfrm>
            <a:off x="590181" y="1185329"/>
            <a:ext cx="3523720" cy="4755774"/>
          </a:xfrm>
          <a:prstGeom prst="roundRect">
            <a:avLst>
              <a:gd fmla="val 9836" name="adj"/>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2"/>
          <p:cNvSpPr/>
          <p:nvPr/>
        </p:nvSpPr>
        <p:spPr>
          <a:xfrm>
            <a:off x="4618299" y="109306"/>
            <a:ext cx="7573701" cy="440945"/>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2"/>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0" name="Google Shape;120;p2"/>
          <p:cNvSpPr/>
          <p:nvPr/>
        </p:nvSpPr>
        <p:spPr>
          <a:xfrm>
            <a:off x="-11575" y="-49066"/>
            <a:ext cx="5105864"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03A1B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2"/>
          <p:cNvSpPr txBox="1"/>
          <p:nvPr/>
        </p:nvSpPr>
        <p:spPr>
          <a:xfrm>
            <a:off x="398574" y="130088"/>
            <a:ext cx="392524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Libre Franklin Medium"/>
                <a:ea typeface="Libre Franklin Medium"/>
                <a:cs typeface="Libre Franklin Medium"/>
                <a:sym typeface="Libre Franklin Medium"/>
              </a:rPr>
              <a:t>LATAR BELAKANG</a:t>
            </a:r>
            <a:endParaRPr b="0" i="0" sz="1400" u="none" cap="none" strike="noStrike">
              <a:solidFill>
                <a:srgbClr val="000000"/>
              </a:solidFill>
              <a:latin typeface="Libre Franklin Medium"/>
              <a:ea typeface="Libre Franklin Medium"/>
              <a:cs typeface="Libre Franklin Medium"/>
              <a:sym typeface="Libre Franklin Medium"/>
            </a:endParaRPr>
          </a:p>
        </p:txBody>
      </p:sp>
      <p:sp>
        <p:nvSpPr>
          <p:cNvPr id="122" name="Google Shape;122;p2"/>
          <p:cNvSpPr txBox="1"/>
          <p:nvPr/>
        </p:nvSpPr>
        <p:spPr>
          <a:xfrm>
            <a:off x="8542117" y="141663"/>
            <a:ext cx="31034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lihat buku pedoman halaman 3</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591081" y="1084633"/>
            <a:ext cx="3523719" cy="451412"/>
          </a:xfrm>
          <a:prstGeom prst="roundRect">
            <a:avLst>
              <a:gd fmla="val 0" name="adj"/>
            </a:avLst>
          </a:prstGeom>
          <a:solidFill>
            <a:srgbClr val="03A1B3"/>
          </a:solidFill>
          <a:ln>
            <a:noFill/>
          </a:ln>
          <a:effectLst>
            <a:outerShdw blurRad="44450" algn="ctr" dir="5400000" dist="27940">
              <a:srgbClr val="000000">
                <a:alpha val="3137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2"/>
          <p:cNvSpPr txBox="1"/>
          <p:nvPr/>
        </p:nvSpPr>
        <p:spPr>
          <a:xfrm>
            <a:off x="685301" y="1682828"/>
            <a:ext cx="338074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Peningkatan harga atau inflasi yang tinggi, jika tidak disertai dengan peningkatan pendapatan atau pengeluaran rumah tangga desil bawah di atas kenaikan inflasi, maka </a:t>
            </a:r>
            <a:r>
              <a:rPr b="1" i="0" lang="en-US" sz="2000" u="none" cap="none" strike="noStrike">
                <a:solidFill>
                  <a:srgbClr val="FFC93C"/>
                </a:solidFill>
                <a:latin typeface="Calibri"/>
                <a:ea typeface="Calibri"/>
                <a:cs typeface="Calibri"/>
                <a:sym typeface="Calibri"/>
              </a:rPr>
              <a:t>berpeluang bisa berdampak pada peningkatan kemiskinan.</a:t>
            </a:r>
            <a:endParaRPr b="1" i="0" sz="2000" u="none" cap="none" strike="noStrike">
              <a:solidFill>
                <a:srgbClr val="FFC93C"/>
              </a:solidFill>
              <a:latin typeface="Calibri"/>
              <a:ea typeface="Calibri"/>
              <a:cs typeface="Calibri"/>
              <a:sym typeface="Calibri"/>
            </a:endParaRPr>
          </a:p>
        </p:txBody>
      </p:sp>
      <p:sp>
        <p:nvSpPr>
          <p:cNvPr id="125" name="Google Shape;125;p2"/>
          <p:cNvSpPr txBox="1"/>
          <p:nvPr/>
        </p:nvSpPr>
        <p:spPr>
          <a:xfrm>
            <a:off x="4430202" y="1707510"/>
            <a:ext cx="3468247"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Pada Rencana Kerja Pemerintah tahun 2021 dan 2022 dicetuskan 3 reformasi struktural: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2000"/>
              <a:buFont typeface="Calibri"/>
              <a:buAutoNum type="arabicPeriod"/>
            </a:pPr>
            <a:r>
              <a:rPr b="0" i="0" lang="en-US" sz="2000" u="none" cap="none" strike="noStrike">
                <a:solidFill>
                  <a:schemeClr val="lt1"/>
                </a:solidFill>
                <a:latin typeface="Calibri"/>
                <a:ea typeface="Calibri"/>
                <a:cs typeface="Calibri"/>
                <a:sym typeface="Calibri"/>
              </a:rPr>
              <a:t>Reformasi sistem kesehatan</a:t>
            </a:r>
            <a:endParaRPr b="0" i="0" sz="20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chemeClr val="lt1"/>
              </a:buClr>
              <a:buSzPts val="2000"/>
              <a:buFont typeface="Calibri"/>
              <a:buAutoNum type="arabicPeriod"/>
            </a:pPr>
            <a:r>
              <a:rPr b="0" i="0" lang="en-US" sz="2000" u="none" cap="none" strike="noStrike">
                <a:solidFill>
                  <a:schemeClr val="lt1"/>
                </a:solidFill>
                <a:latin typeface="Calibri"/>
                <a:ea typeface="Calibri"/>
                <a:cs typeface="Calibri"/>
                <a:sym typeface="Calibri"/>
              </a:rPr>
              <a:t>Reformasi sistem kebencanaan</a:t>
            </a:r>
            <a:endParaRPr b="0" i="0" sz="2000" u="none" cap="none" strike="noStrike">
              <a:solidFill>
                <a:schemeClr val="lt1"/>
              </a:solidFill>
              <a:latin typeface="Calibri"/>
              <a:ea typeface="Calibri"/>
              <a:cs typeface="Calibri"/>
              <a:sym typeface="Calibri"/>
            </a:endParaRPr>
          </a:p>
          <a:p>
            <a:pPr indent="-342900" lvl="0" marL="342900" marR="0" rtl="0" algn="l">
              <a:lnSpc>
                <a:spcPct val="100000"/>
              </a:lnSpc>
              <a:spcBef>
                <a:spcPts val="0"/>
              </a:spcBef>
              <a:spcAft>
                <a:spcPts val="0"/>
              </a:spcAft>
              <a:buClr>
                <a:srgbClr val="FFC93C"/>
              </a:buClr>
              <a:buSzPts val="2000"/>
              <a:buFont typeface="Calibri"/>
              <a:buAutoNum type="arabicPeriod"/>
            </a:pPr>
            <a:r>
              <a:rPr b="1" i="0" lang="en-US" sz="2000" u="none" cap="none" strike="noStrike">
                <a:solidFill>
                  <a:srgbClr val="FFC93C"/>
                </a:solidFill>
                <a:latin typeface="Calibri"/>
                <a:ea typeface="Calibri"/>
                <a:cs typeface="Calibri"/>
                <a:sym typeface="Calibri"/>
              </a:rPr>
              <a:t>Reformasi sistem perlindungan sosial yang menyeluruh bagi seluruh penduduk.</a:t>
            </a:r>
            <a:endParaRPr b="1" i="0" sz="2000" u="none" cap="none" strike="noStrike">
              <a:solidFill>
                <a:srgbClr val="FFC93C"/>
              </a:solidFill>
              <a:latin typeface="Calibri"/>
              <a:ea typeface="Calibri"/>
              <a:cs typeface="Calibri"/>
              <a:sym typeface="Calibri"/>
            </a:endParaRPr>
          </a:p>
        </p:txBody>
      </p:sp>
      <p:grpSp>
        <p:nvGrpSpPr>
          <p:cNvPr id="126" name="Google Shape;126;p2"/>
          <p:cNvGrpSpPr/>
          <p:nvPr/>
        </p:nvGrpSpPr>
        <p:grpSpPr>
          <a:xfrm>
            <a:off x="3978996" y="4787869"/>
            <a:ext cx="489258" cy="375017"/>
            <a:chOff x="8356922" y="3429000"/>
            <a:chExt cx="676604" cy="381964"/>
          </a:xfrm>
        </p:grpSpPr>
        <p:sp>
          <p:nvSpPr>
            <p:cNvPr id="127" name="Google Shape;127;p2"/>
            <p:cNvSpPr/>
            <p:nvPr/>
          </p:nvSpPr>
          <p:spPr>
            <a:xfrm>
              <a:off x="8356922" y="3429000"/>
              <a:ext cx="381964" cy="381964"/>
            </a:xfrm>
            <a:prstGeom prst="chevron">
              <a:avLst>
                <a:gd fmla="val 50000"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2"/>
            <p:cNvSpPr/>
            <p:nvPr/>
          </p:nvSpPr>
          <p:spPr>
            <a:xfrm>
              <a:off x="8651562" y="3429000"/>
              <a:ext cx="381964" cy="381964"/>
            </a:xfrm>
            <a:prstGeom prst="chevron">
              <a:avLst>
                <a:gd fmla="val 50000"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9" name="Google Shape;129;p2"/>
          <p:cNvGrpSpPr/>
          <p:nvPr/>
        </p:nvGrpSpPr>
        <p:grpSpPr>
          <a:xfrm>
            <a:off x="7849456" y="4775473"/>
            <a:ext cx="489258" cy="375017"/>
            <a:chOff x="8356922" y="3429000"/>
            <a:chExt cx="676604" cy="381964"/>
          </a:xfrm>
        </p:grpSpPr>
        <p:sp>
          <p:nvSpPr>
            <p:cNvPr id="130" name="Google Shape;130;p2"/>
            <p:cNvSpPr/>
            <p:nvPr/>
          </p:nvSpPr>
          <p:spPr>
            <a:xfrm>
              <a:off x="8356922" y="3429000"/>
              <a:ext cx="381964" cy="381964"/>
            </a:xfrm>
            <a:prstGeom prst="chevron">
              <a:avLst>
                <a:gd fmla="val 50000"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2"/>
            <p:cNvSpPr/>
            <p:nvPr/>
          </p:nvSpPr>
          <p:spPr>
            <a:xfrm>
              <a:off x="8651562" y="3429000"/>
              <a:ext cx="381964" cy="381964"/>
            </a:xfrm>
            <a:prstGeom prst="chevron">
              <a:avLst>
                <a:gd fmla="val 50000"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2" name="Google Shape;132;p2"/>
          <p:cNvSpPr/>
          <p:nvPr/>
        </p:nvSpPr>
        <p:spPr>
          <a:xfrm>
            <a:off x="-11575" y="6526384"/>
            <a:ext cx="10347066" cy="331616"/>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2"/>
          <p:cNvSpPr/>
          <p:nvPr/>
        </p:nvSpPr>
        <p:spPr>
          <a:xfrm>
            <a:off x="8615977" y="1019106"/>
            <a:ext cx="1291941" cy="2235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2"/>
          <p:cNvSpPr txBox="1"/>
          <p:nvPr/>
        </p:nvSpPr>
        <p:spPr>
          <a:xfrm>
            <a:off x="8500827" y="1660666"/>
            <a:ext cx="3186057" cy="40934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Prasyarat utama reformasi sistem perlindungan sosial adalah </a:t>
            </a:r>
            <a:r>
              <a:rPr b="1" i="0" lang="en-US" sz="2000" u="none" cap="none" strike="noStrike">
                <a:solidFill>
                  <a:srgbClr val="FFC93C"/>
                </a:solidFill>
                <a:latin typeface="Calibri"/>
                <a:ea typeface="Calibri"/>
                <a:cs typeface="Calibri"/>
                <a:sym typeface="Calibri"/>
              </a:rPr>
              <a:t>transformasi data menuju Registrasi Sosial Ekonomi (Regsosek) seluruh penduduk.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Transformasi data menuju Regsosek merupakan upaya perubahan penyediaan data sosial ekonomi yang bersifat sektoral menjadi data yang terintegrasi dan akurat. </a:t>
            </a:r>
            <a:endParaRPr b="0" i="0" sz="2000" u="none" cap="none" strike="noStrike">
              <a:solidFill>
                <a:schemeClr val="lt1"/>
              </a:solidFill>
              <a:latin typeface="Calibri"/>
              <a:ea typeface="Calibri"/>
              <a:cs typeface="Calibri"/>
              <a:sym typeface="Calibri"/>
            </a:endParaRPr>
          </a:p>
        </p:txBody>
      </p:sp>
      <p:sp>
        <p:nvSpPr>
          <p:cNvPr id="135" name="Google Shape;135;p2"/>
          <p:cNvSpPr/>
          <p:nvPr/>
        </p:nvSpPr>
        <p:spPr>
          <a:xfrm>
            <a:off x="4379840" y="1092700"/>
            <a:ext cx="3523719" cy="451412"/>
          </a:xfrm>
          <a:prstGeom prst="roundRect">
            <a:avLst>
              <a:gd fmla="val 0" name="adj"/>
            </a:avLst>
          </a:prstGeom>
          <a:solidFill>
            <a:srgbClr val="03A1B3"/>
          </a:solidFill>
          <a:ln>
            <a:noFill/>
          </a:ln>
          <a:effectLst>
            <a:outerShdw blurRad="44450" algn="ctr" dir="5400000" dist="27940">
              <a:srgbClr val="000000">
                <a:alpha val="3137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2"/>
          <p:cNvSpPr/>
          <p:nvPr/>
        </p:nvSpPr>
        <p:spPr>
          <a:xfrm>
            <a:off x="8269362" y="1079450"/>
            <a:ext cx="3523719" cy="451412"/>
          </a:xfrm>
          <a:prstGeom prst="roundRect">
            <a:avLst>
              <a:gd fmla="val 0" name="adj"/>
            </a:avLst>
          </a:prstGeom>
          <a:solidFill>
            <a:srgbClr val="03A1B3"/>
          </a:solidFill>
          <a:ln>
            <a:noFill/>
          </a:ln>
          <a:effectLst>
            <a:outerShdw blurRad="44450" algn="ctr" dir="5400000" dist="27940">
              <a:srgbClr val="000000">
                <a:alpha val="3137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2"/>
          <p:cNvSpPr/>
          <p:nvPr/>
        </p:nvSpPr>
        <p:spPr>
          <a:xfrm>
            <a:off x="8422152" y="1185329"/>
            <a:ext cx="223520" cy="223520"/>
          </a:xfrm>
          <a:prstGeom prst="ellipse">
            <a:avLst/>
          </a:prstGeom>
          <a:solidFill>
            <a:srgbClr val="ECBA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2"/>
          <p:cNvSpPr/>
          <p:nvPr/>
        </p:nvSpPr>
        <p:spPr>
          <a:xfrm>
            <a:off x="8734572" y="1185329"/>
            <a:ext cx="223520" cy="223520"/>
          </a:xfrm>
          <a:prstGeom prst="ellipse">
            <a:avLst/>
          </a:prstGeom>
          <a:solidFill>
            <a:srgbClr val="ECBA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2"/>
          <p:cNvSpPr/>
          <p:nvPr/>
        </p:nvSpPr>
        <p:spPr>
          <a:xfrm>
            <a:off x="9037302" y="1187110"/>
            <a:ext cx="223520" cy="223520"/>
          </a:xfrm>
          <a:prstGeom prst="ellipse">
            <a:avLst/>
          </a:prstGeom>
          <a:solidFill>
            <a:srgbClr val="ECBA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2"/>
          <p:cNvSpPr/>
          <p:nvPr/>
        </p:nvSpPr>
        <p:spPr>
          <a:xfrm>
            <a:off x="4499501" y="1211835"/>
            <a:ext cx="223520" cy="223520"/>
          </a:xfrm>
          <a:prstGeom prst="ellipse">
            <a:avLst/>
          </a:prstGeom>
          <a:solidFill>
            <a:srgbClr val="ECBA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2"/>
          <p:cNvSpPr/>
          <p:nvPr/>
        </p:nvSpPr>
        <p:spPr>
          <a:xfrm>
            <a:off x="4811921" y="1211835"/>
            <a:ext cx="223520" cy="223520"/>
          </a:xfrm>
          <a:prstGeom prst="ellipse">
            <a:avLst/>
          </a:prstGeom>
          <a:solidFill>
            <a:srgbClr val="ECBA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2"/>
          <p:cNvSpPr/>
          <p:nvPr/>
        </p:nvSpPr>
        <p:spPr>
          <a:xfrm>
            <a:off x="5114651" y="1213616"/>
            <a:ext cx="223520" cy="223520"/>
          </a:xfrm>
          <a:prstGeom prst="ellipse">
            <a:avLst/>
          </a:prstGeom>
          <a:solidFill>
            <a:srgbClr val="ECBA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2"/>
          <p:cNvSpPr/>
          <p:nvPr/>
        </p:nvSpPr>
        <p:spPr>
          <a:xfrm>
            <a:off x="702747" y="1225089"/>
            <a:ext cx="223520" cy="223520"/>
          </a:xfrm>
          <a:prstGeom prst="ellipse">
            <a:avLst/>
          </a:prstGeom>
          <a:solidFill>
            <a:srgbClr val="ECBA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2"/>
          <p:cNvSpPr/>
          <p:nvPr/>
        </p:nvSpPr>
        <p:spPr>
          <a:xfrm>
            <a:off x="1015167" y="1225089"/>
            <a:ext cx="223520" cy="223520"/>
          </a:xfrm>
          <a:prstGeom prst="ellipse">
            <a:avLst/>
          </a:prstGeom>
          <a:solidFill>
            <a:srgbClr val="ECBA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2"/>
          <p:cNvSpPr/>
          <p:nvPr/>
        </p:nvSpPr>
        <p:spPr>
          <a:xfrm>
            <a:off x="1317897" y="1226870"/>
            <a:ext cx="223520" cy="223520"/>
          </a:xfrm>
          <a:prstGeom prst="ellipse">
            <a:avLst/>
          </a:prstGeom>
          <a:solidFill>
            <a:srgbClr val="ECBA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p:nvPr/>
        </p:nvSpPr>
        <p:spPr>
          <a:xfrm>
            <a:off x="10335490" y="6526384"/>
            <a:ext cx="1856510" cy="331616"/>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3"/>
          <p:cNvSpPr/>
          <p:nvPr/>
        </p:nvSpPr>
        <p:spPr>
          <a:xfrm>
            <a:off x="4618299" y="109306"/>
            <a:ext cx="7573701" cy="440945"/>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3"/>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3" name="Google Shape;153;p3"/>
          <p:cNvSpPr/>
          <p:nvPr/>
        </p:nvSpPr>
        <p:spPr>
          <a:xfrm>
            <a:off x="-11575" y="-49066"/>
            <a:ext cx="5105864"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03A1B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3"/>
          <p:cNvSpPr txBox="1"/>
          <p:nvPr/>
        </p:nvSpPr>
        <p:spPr>
          <a:xfrm>
            <a:off x="398574" y="130088"/>
            <a:ext cx="392524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Libre Franklin Medium"/>
                <a:ea typeface="Libre Franklin Medium"/>
                <a:cs typeface="Libre Franklin Medium"/>
                <a:sym typeface="Libre Franklin Medium"/>
              </a:rPr>
              <a:t>LATAR BELAKANG</a:t>
            </a:r>
            <a:endParaRPr b="0" i="0" sz="1400" u="none" cap="none" strike="noStrike">
              <a:solidFill>
                <a:srgbClr val="000000"/>
              </a:solidFill>
              <a:latin typeface="Libre Franklin Medium"/>
              <a:ea typeface="Libre Franklin Medium"/>
              <a:cs typeface="Libre Franklin Medium"/>
              <a:sym typeface="Libre Franklin Medium"/>
            </a:endParaRPr>
          </a:p>
        </p:txBody>
      </p:sp>
      <p:sp>
        <p:nvSpPr>
          <p:cNvPr id="155" name="Google Shape;155;p3"/>
          <p:cNvSpPr/>
          <p:nvPr/>
        </p:nvSpPr>
        <p:spPr>
          <a:xfrm>
            <a:off x="-11575" y="6526384"/>
            <a:ext cx="10347066" cy="331616"/>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3"/>
          <p:cNvSpPr/>
          <p:nvPr/>
        </p:nvSpPr>
        <p:spPr>
          <a:xfrm>
            <a:off x="1393506" y="4201443"/>
            <a:ext cx="5418600" cy="1892953"/>
          </a:xfrm>
          <a:prstGeom prst="roundRect">
            <a:avLst>
              <a:gd fmla="val 5354" name="adj"/>
            </a:avLst>
          </a:prstGeom>
          <a:solidFill>
            <a:srgbClr val="017A88"/>
          </a:solidFill>
          <a:ln cap="flat" cmpd="sng" w="9525">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3"/>
          <p:cNvSpPr txBox="1"/>
          <p:nvPr/>
        </p:nvSpPr>
        <p:spPr>
          <a:xfrm>
            <a:off x="1414222" y="4280747"/>
            <a:ext cx="5418554" cy="169572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rgbClr val="FFC93C"/>
              </a:buClr>
              <a:buSzPts val="1400"/>
              <a:buFont typeface="Calibri"/>
              <a:buAutoNum type="arabicPeriod"/>
            </a:pPr>
            <a:r>
              <a:rPr b="1" i="0" lang="en-US" sz="1400" u="none" cap="none" strike="noStrike">
                <a:solidFill>
                  <a:srgbClr val="FFC93C"/>
                </a:solidFill>
                <a:latin typeface="Calibri"/>
                <a:ea typeface="Calibri"/>
                <a:cs typeface="Calibri"/>
                <a:sym typeface="Calibri"/>
              </a:rPr>
              <a:t>Penyediaan Data Awal </a:t>
            </a:r>
            <a:endParaRPr b="1" i="0" sz="1600" u="none" cap="none" strike="noStrike">
              <a:solidFill>
                <a:srgbClr val="FFC93C"/>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Pemeringkatan status kesejahteraan penduduk</a:t>
            </a:r>
            <a:endParaRPr b="0" i="0" sz="16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Pemutakhiran dinamis</a:t>
            </a:r>
            <a:endParaRPr b="0" i="0" sz="16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Standarisasi metodologi, tata kelola pendataan dan pemutakhiran</a:t>
            </a:r>
            <a:endParaRPr b="0" i="0" sz="16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Pengembangan sistem informasi terintegrasi</a:t>
            </a:r>
            <a:endParaRPr b="0" i="0" sz="16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Sinkronisasi dan dibagipakaikan dengan berbagai instansi</a:t>
            </a:r>
            <a:endParaRPr b="0" i="0" sz="16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400"/>
              <a:buFont typeface="Calibri"/>
              <a:buAutoNum type="arabicPeriod"/>
            </a:pPr>
            <a:r>
              <a:rPr b="0" i="0" lang="en-US" sz="1400" u="none" cap="none" strike="noStrike">
                <a:solidFill>
                  <a:schemeClr val="lt1"/>
                </a:solidFill>
                <a:latin typeface="Calibri"/>
                <a:ea typeface="Calibri"/>
                <a:cs typeface="Calibri"/>
                <a:sym typeface="Calibri"/>
              </a:rPr>
              <a:t>Evaluasi kualitas Regsosek secara periodik</a:t>
            </a:r>
            <a:endParaRPr b="0" i="0" sz="1600" u="none" cap="none" strike="noStrike">
              <a:solidFill>
                <a:schemeClr val="lt1"/>
              </a:solidFill>
              <a:latin typeface="Calibri"/>
              <a:ea typeface="Calibri"/>
              <a:cs typeface="Calibri"/>
              <a:sym typeface="Calibri"/>
            </a:endParaRPr>
          </a:p>
        </p:txBody>
      </p:sp>
      <p:cxnSp>
        <p:nvCxnSpPr>
          <p:cNvPr id="158" name="Google Shape;158;p3"/>
          <p:cNvCxnSpPr/>
          <p:nvPr/>
        </p:nvCxnSpPr>
        <p:spPr>
          <a:xfrm>
            <a:off x="3474893" y="2274168"/>
            <a:ext cx="0" cy="613499"/>
          </a:xfrm>
          <a:prstGeom prst="straightConnector1">
            <a:avLst/>
          </a:prstGeom>
          <a:noFill/>
          <a:ln cap="flat" cmpd="sng" w="9525">
            <a:solidFill>
              <a:schemeClr val="dk1"/>
            </a:solidFill>
            <a:prstDash val="solid"/>
            <a:miter lim="800000"/>
            <a:headEnd len="sm" w="sm" type="none"/>
            <a:tailEnd len="med" w="med" type="triangle"/>
          </a:ln>
        </p:spPr>
      </p:cxnSp>
      <p:sp>
        <p:nvSpPr>
          <p:cNvPr id="159" name="Google Shape;159;p3"/>
          <p:cNvSpPr/>
          <p:nvPr/>
        </p:nvSpPr>
        <p:spPr>
          <a:xfrm>
            <a:off x="7467600" y="4453976"/>
            <a:ext cx="3421849" cy="1350818"/>
          </a:xfrm>
          <a:prstGeom prst="roundRect">
            <a:avLst>
              <a:gd fmla="val 5354" name="adj"/>
            </a:avLst>
          </a:prstGeom>
          <a:solidFill>
            <a:srgbClr val="017A88"/>
          </a:solidFill>
          <a:ln cap="flat" cmpd="sng" w="9525">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3"/>
          <p:cNvSpPr txBox="1"/>
          <p:nvPr/>
        </p:nvSpPr>
        <p:spPr>
          <a:xfrm>
            <a:off x="7640549" y="4545994"/>
            <a:ext cx="2989264" cy="1134478"/>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Penyediaan data awal dilakukan oleh BPS melalui Kegiatan </a:t>
            </a:r>
            <a:r>
              <a:rPr b="1" i="0" lang="en-US" sz="1600" u="none" cap="none" strike="noStrike">
                <a:solidFill>
                  <a:srgbClr val="FFC93C"/>
                </a:solidFill>
                <a:latin typeface="Calibri"/>
                <a:ea typeface="Calibri"/>
                <a:cs typeface="Calibri"/>
                <a:sym typeface="Calibri"/>
              </a:rPr>
              <a:t>“Pendataan Awal Regsosek”</a:t>
            </a:r>
            <a:r>
              <a:rPr b="1" i="0" lang="en-US" sz="1600" u="none" cap="none" strike="noStrike">
                <a:solidFill>
                  <a:srgbClr val="FFFF00"/>
                </a:solidFill>
                <a:latin typeface="Calibri"/>
                <a:ea typeface="Calibri"/>
                <a:cs typeface="Calibri"/>
                <a:sym typeface="Calibri"/>
              </a:rPr>
              <a:t> </a:t>
            </a:r>
            <a:r>
              <a:rPr b="1" i="0" lang="en-US" sz="1600" u="none" cap="none" strike="noStrike">
                <a:solidFill>
                  <a:schemeClr val="lt1"/>
                </a:solidFill>
                <a:latin typeface="Calibri"/>
                <a:ea typeface="Calibri"/>
                <a:cs typeface="Calibri"/>
                <a:sym typeface="Calibri"/>
              </a:rPr>
              <a:t>pada Tahun 2022-2023</a:t>
            </a:r>
            <a:endParaRPr b="0" i="0" sz="2000" u="none" cap="none" strike="noStrike">
              <a:solidFill>
                <a:schemeClr val="lt1"/>
              </a:solidFill>
              <a:latin typeface="Calibri"/>
              <a:ea typeface="Calibri"/>
              <a:cs typeface="Calibri"/>
              <a:sym typeface="Calibri"/>
            </a:endParaRPr>
          </a:p>
        </p:txBody>
      </p:sp>
      <p:cxnSp>
        <p:nvCxnSpPr>
          <p:cNvPr id="161" name="Google Shape;161;p3"/>
          <p:cNvCxnSpPr>
            <a:endCxn id="162" idx="1"/>
          </p:cNvCxnSpPr>
          <p:nvPr/>
        </p:nvCxnSpPr>
        <p:spPr>
          <a:xfrm>
            <a:off x="2146577" y="2869889"/>
            <a:ext cx="975600" cy="608100"/>
          </a:xfrm>
          <a:prstGeom prst="bentConnector3">
            <a:avLst>
              <a:gd fmla="val 50001" name="adj1"/>
            </a:avLst>
          </a:prstGeom>
          <a:noFill/>
          <a:ln cap="flat" cmpd="sng" w="9525">
            <a:solidFill>
              <a:schemeClr val="dk1"/>
            </a:solidFill>
            <a:prstDash val="solid"/>
            <a:miter lim="800000"/>
            <a:headEnd len="sm" w="sm" type="none"/>
            <a:tailEnd len="med" w="med" type="triangle"/>
          </a:ln>
        </p:spPr>
      </p:cxnSp>
      <p:sp>
        <p:nvSpPr>
          <p:cNvPr id="163" name="Google Shape;163;p3"/>
          <p:cNvSpPr/>
          <p:nvPr/>
        </p:nvSpPr>
        <p:spPr>
          <a:xfrm>
            <a:off x="1272597" y="1861071"/>
            <a:ext cx="1849582" cy="1011383"/>
          </a:xfrm>
          <a:prstGeom prst="rect">
            <a:avLst/>
          </a:prstGeom>
          <a:solidFill>
            <a:srgbClr val="FFC93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3122178" y="1861071"/>
            <a:ext cx="1963881" cy="101138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086059" y="1861070"/>
            <a:ext cx="1849582" cy="101138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6935641" y="1858505"/>
            <a:ext cx="2171696" cy="101138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9107337" y="1858505"/>
            <a:ext cx="1849582" cy="101138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68" name="Google Shape;168;p3"/>
          <p:cNvGrpSpPr/>
          <p:nvPr/>
        </p:nvGrpSpPr>
        <p:grpSpPr>
          <a:xfrm>
            <a:off x="1272596" y="1918289"/>
            <a:ext cx="9765653" cy="881411"/>
            <a:chOff x="1739321" y="3121614"/>
            <a:chExt cx="9765653" cy="881411"/>
          </a:xfrm>
        </p:grpSpPr>
        <p:sp>
          <p:nvSpPr>
            <p:cNvPr id="169" name="Google Shape;169;p3"/>
            <p:cNvSpPr txBox="1"/>
            <p:nvPr/>
          </p:nvSpPr>
          <p:spPr>
            <a:xfrm>
              <a:off x="1739321" y="3249131"/>
              <a:ext cx="1800155" cy="607539"/>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Transformasi data menuju Regsosek</a:t>
              </a:r>
              <a:endParaRPr b="0" i="0" sz="2000" u="none" cap="none" strike="noStrike">
                <a:solidFill>
                  <a:schemeClr val="dk1"/>
                </a:solidFill>
                <a:latin typeface="Calibri"/>
                <a:ea typeface="Calibri"/>
                <a:cs typeface="Calibri"/>
                <a:sym typeface="Calibri"/>
              </a:endParaRPr>
            </a:p>
          </p:txBody>
        </p:sp>
        <p:sp>
          <p:nvSpPr>
            <p:cNvPr id="170" name="Google Shape;170;p3"/>
            <p:cNvSpPr txBox="1"/>
            <p:nvPr/>
          </p:nvSpPr>
          <p:spPr>
            <a:xfrm>
              <a:off x="3549133" y="3132017"/>
              <a:ext cx="2000982" cy="871008"/>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Pengembangan skema perlindungan sosial adaptif</a:t>
              </a:r>
              <a:endParaRPr b="0" i="0" sz="2000" u="none" cap="none" strike="noStrike">
                <a:solidFill>
                  <a:schemeClr val="dk1"/>
                </a:solidFill>
                <a:latin typeface="Calibri"/>
                <a:ea typeface="Calibri"/>
                <a:cs typeface="Calibri"/>
                <a:sym typeface="Calibri"/>
              </a:endParaRPr>
            </a:p>
          </p:txBody>
        </p:sp>
        <p:sp>
          <p:nvSpPr>
            <p:cNvPr id="171" name="Google Shape;171;p3"/>
            <p:cNvSpPr txBox="1"/>
            <p:nvPr/>
          </p:nvSpPr>
          <p:spPr>
            <a:xfrm>
              <a:off x="5474050" y="3272867"/>
              <a:ext cx="1963879" cy="607539"/>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Inovasi skema pendanaan</a:t>
              </a:r>
              <a:endParaRPr b="0" i="0" sz="2000" u="none" cap="none" strike="noStrike">
                <a:solidFill>
                  <a:schemeClr val="dk1"/>
                </a:solidFill>
                <a:latin typeface="Calibri"/>
                <a:ea typeface="Calibri"/>
                <a:cs typeface="Calibri"/>
                <a:sym typeface="Calibri"/>
              </a:endParaRPr>
            </a:p>
          </p:txBody>
        </p:sp>
        <p:sp>
          <p:nvSpPr>
            <p:cNvPr id="172" name="Google Shape;172;p3"/>
            <p:cNvSpPr txBox="1"/>
            <p:nvPr/>
          </p:nvSpPr>
          <p:spPr>
            <a:xfrm>
              <a:off x="7438581" y="3121614"/>
              <a:ext cx="2000982" cy="871008"/>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Penguatan penyaluran Bansos secara nontunai</a:t>
              </a:r>
              <a:endParaRPr b="0" i="0" sz="2000" u="none" cap="none" strike="noStrike">
                <a:solidFill>
                  <a:schemeClr val="dk1"/>
                </a:solidFill>
                <a:latin typeface="Calibri"/>
                <a:ea typeface="Calibri"/>
                <a:cs typeface="Calibri"/>
                <a:sym typeface="Calibri"/>
              </a:endParaRPr>
            </a:p>
          </p:txBody>
        </p:sp>
        <p:sp>
          <p:nvSpPr>
            <p:cNvPr id="173" name="Google Shape;173;p3"/>
            <p:cNvSpPr txBox="1"/>
            <p:nvPr/>
          </p:nvSpPr>
          <p:spPr>
            <a:xfrm>
              <a:off x="9503992" y="3208433"/>
              <a:ext cx="2000982" cy="607539"/>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Integrasi Perlindungan Sosial</a:t>
              </a:r>
              <a:endParaRPr b="0" i="0" sz="2000" u="none" cap="none" strike="noStrike">
                <a:solidFill>
                  <a:schemeClr val="dk1"/>
                </a:solidFill>
                <a:latin typeface="Calibri"/>
                <a:ea typeface="Calibri"/>
                <a:cs typeface="Calibri"/>
                <a:sym typeface="Calibri"/>
              </a:endParaRPr>
            </a:p>
          </p:txBody>
        </p:sp>
      </p:grpSp>
      <p:sp>
        <p:nvSpPr>
          <p:cNvPr id="162" name="Google Shape;162;p3"/>
          <p:cNvSpPr/>
          <p:nvPr/>
        </p:nvSpPr>
        <p:spPr>
          <a:xfrm>
            <a:off x="3122177" y="3171240"/>
            <a:ext cx="1961211" cy="613499"/>
          </a:xfrm>
          <a:prstGeom prst="rect">
            <a:avLst/>
          </a:prstGeom>
          <a:solidFill>
            <a:srgbClr val="017A88"/>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3"/>
          <p:cNvSpPr/>
          <p:nvPr/>
        </p:nvSpPr>
        <p:spPr>
          <a:xfrm>
            <a:off x="5083388" y="3171240"/>
            <a:ext cx="1848029" cy="6134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3"/>
          <p:cNvSpPr/>
          <p:nvPr/>
        </p:nvSpPr>
        <p:spPr>
          <a:xfrm>
            <a:off x="6931656" y="3171240"/>
            <a:ext cx="2171696" cy="6134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3"/>
          <p:cNvSpPr/>
          <p:nvPr/>
        </p:nvSpPr>
        <p:spPr>
          <a:xfrm>
            <a:off x="9105481" y="3171240"/>
            <a:ext cx="1849583" cy="6134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3"/>
          <p:cNvSpPr txBox="1"/>
          <p:nvPr/>
        </p:nvSpPr>
        <p:spPr>
          <a:xfrm>
            <a:off x="3079678" y="3282475"/>
            <a:ext cx="2000982" cy="344069"/>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Pendataan</a:t>
            </a:r>
            <a:endParaRPr b="0" i="0" sz="2000" u="none" cap="none" strike="noStrike">
              <a:solidFill>
                <a:schemeClr val="lt1"/>
              </a:solidFill>
              <a:latin typeface="Calibri"/>
              <a:ea typeface="Calibri"/>
              <a:cs typeface="Calibri"/>
              <a:sym typeface="Calibri"/>
            </a:endParaRPr>
          </a:p>
        </p:txBody>
      </p:sp>
      <p:sp>
        <p:nvSpPr>
          <p:cNvPr id="178" name="Google Shape;178;p3"/>
          <p:cNvSpPr txBox="1"/>
          <p:nvPr/>
        </p:nvSpPr>
        <p:spPr>
          <a:xfrm>
            <a:off x="5060693" y="3175094"/>
            <a:ext cx="2000982" cy="607539"/>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Pengembangan Kelembagaan</a:t>
            </a:r>
            <a:endParaRPr b="0" i="0" sz="2000" u="none" cap="none" strike="noStrike">
              <a:solidFill>
                <a:schemeClr val="dk1"/>
              </a:solidFill>
              <a:latin typeface="Calibri"/>
              <a:ea typeface="Calibri"/>
              <a:cs typeface="Calibri"/>
              <a:sym typeface="Calibri"/>
            </a:endParaRPr>
          </a:p>
        </p:txBody>
      </p:sp>
      <p:sp>
        <p:nvSpPr>
          <p:cNvPr id="179" name="Google Shape;179;p3"/>
          <p:cNvSpPr txBox="1"/>
          <p:nvPr/>
        </p:nvSpPr>
        <p:spPr>
          <a:xfrm>
            <a:off x="6999209" y="3164690"/>
            <a:ext cx="2000982" cy="607539"/>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Pengembangan infrastruktur sistem</a:t>
            </a:r>
            <a:endParaRPr b="0" i="0" sz="2000" u="none" cap="none" strike="noStrike">
              <a:solidFill>
                <a:schemeClr val="dk1"/>
              </a:solidFill>
              <a:latin typeface="Calibri"/>
              <a:ea typeface="Calibri"/>
              <a:cs typeface="Calibri"/>
              <a:sym typeface="Calibri"/>
            </a:endParaRPr>
          </a:p>
        </p:txBody>
      </p:sp>
      <p:sp>
        <p:nvSpPr>
          <p:cNvPr id="180" name="Google Shape;180;p3"/>
          <p:cNvSpPr txBox="1"/>
          <p:nvPr/>
        </p:nvSpPr>
        <p:spPr>
          <a:xfrm>
            <a:off x="9053546" y="3181787"/>
            <a:ext cx="1835903" cy="607539"/>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Interoperabilitas Data</a:t>
            </a:r>
            <a:endParaRPr b="0" i="0" sz="2000" u="none" cap="none" strike="noStrike">
              <a:solidFill>
                <a:schemeClr val="dk1"/>
              </a:solidFill>
              <a:latin typeface="Calibri"/>
              <a:ea typeface="Calibri"/>
              <a:cs typeface="Calibri"/>
              <a:sym typeface="Calibri"/>
            </a:endParaRPr>
          </a:p>
        </p:txBody>
      </p:sp>
      <p:sp>
        <p:nvSpPr>
          <p:cNvPr id="181" name="Google Shape;181;p3"/>
          <p:cNvSpPr txBox="1"/>
          <p:nvPr/>
        </p:nvSpPr>
        <p:spPr>
          <a:xfrm>
            <a:off x="3751882" y="941157"/>
            <a:ext cx="4653267" cy="736355"/>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2000"/>
              <a:buFont typeface="Arial"/>
              <a:buNone/>
            </a:pPr>
            <a:r>
              <a:rPr b="1" i="0" lang="en-US" sz="2000" u="none" cap="none" strike="noStrike">
                <a:solidFill>
                  <a:srgbClr val="017A88"/>
                </a:solidFill>
                <a:latin typeface="Calibri"/>
                <a:ea typeface="Calibri"/>
                <a:cs typeface="Calibri"/>
                <a:sym typeface="Calibri"/>
              </a:rPr>
              <a:t>Reformasi Sistem Perlindungan Sosial </a:t>
            </a:r>
            <a:r>
              <a:rPr b="0" i="0" lang="en-US" sz="2000" u="none" cap="none" strike="noStrike">
                <a:solidFill>
                  <a:srgbClr val="EAA824"/>
                </a:solidFill>
                <a:latin typeface="Calibri"/>
                <a:ea typeface="Calibri"/>
                <a:cs typeface="Calibri"/>
                <a:sym typeface="Calibri"/>
              </a:rPr>
              <a:t>(Rancangan Perpres) </a:t>
            </a:r>
            <a:endParaRPr b="0" i="0" sz="2800" u="none" cap="none" strike="noStrike">
              <a:solidFill>
                <a:srgbClr val="EAA824"/>
              </a:solidFill>
              <a:latin typeface="Calibri"/>
              <a:ea typeface="Calibri"/>
              <a:cs typeface="Calibri"/>
              <a:sym typeface="Calibri"/>
            </a:endParaRPr>
          </a:p>
        </p:txBody>
      </p:sp>
      <p:cxnSp>
        <p:nvCxnSpPr>
          <p:cNvPr id="182" name="Google Shape;182;p3"/>
          <p:cNvCxnSpPr>
            <a:stCxn id="162" idx="2"/>
            <a:endCxn id="156" idx="0"/>
          </p:cNvCxnSpPr>
          <p:nvPr/>
        </p:nvCxnSpPr>
        <p:spPr>
          <a:xfrm>
            <a:off x="4102783" y="3784739"/>
            <a:ext cx="0" cy="416700"/>
          </a:xfrm>
          <a:prstGeom prst="straightConnector1">
            <a:avLst/>
          </a:prstGeom>
          <a:noFill/>
          <a:ln cap="flat" cmpd="sng" w="9525">
            <a:solidFill>
              <a:schemeClr val="dk1"/>
            </a:solidFill>
            <a:prstDash val="solid"/>
            <a:miter lim="800000"/>
            <a:headEnd len="sm" w="sm" type="none"/>
            <a:tailEnd len="med" w="med" type="triangle"/>
          </a:ln>
        </p:spPr>
      </p:cxnSp>
      <p:cxnSp>
        <p:nvCxnSpPr>
          <p:cNvPr id="183" name="Google Shape;183;p3"/>
          <p:cNvCxnSpPr>
            <a:stCxn id="157" idx="3"/>
            <a:endCxn id="159" idx="1"/>
          </p:cNvCxnSpPr>
          <p:nvPr/>
        </p:nvCxnSpPr>
        <p:spPr>
          <a:xfrm>
            <a:off x="6832776" y="5128608"/>
            <a:ext cx="634800" cy="9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p:nvPr/>
        </p:nvSpPr>
        <p:spPr>
          <a:xfrm>
            <a:off x="10335490" y="6526384"/>
            <a:ext cx="1856510" cy="3316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4"/>
          <p:cNvSpPr/>
          <p:nvPr/>
        </p:nvSpPr>
        <p:spPr>
          <a:xfrm>
            <a:off x="-11575" y="6526384"/>
            <a:ext cx="10347066" cy="331616"/>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4"/>
          <p:cNvSpPr/>
          <p:nvPr/>
        </p:nvSpPr>
        <p:spPr>
          <a:xfrm>
            <a:off x="4618299" y="130088"/>
            <a:ext cx="7573701" cy="44094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4"/>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solidFill>
                  <a:schemeClr val="dk1"/>
                </a:solidFill>
              </a:rPr>
              <a:t>‹#›</a:t>
            </a:fld>
            <a:endParaRPr>
              <a:solidFill>
                <a:schemeClr val="dk1"/>
              </a:solidFill>
            </a:endParaRPr>
          </a:p>
        </p:txBody>
      </p:sp>
      <p:sp>
        <p:nvSpPr>
          <p:cNvPr id="192" name="Google Shape;192;p4"/>
          <p:cNvSpPr/>
          <p:nvPr/>
        </p:nvSpPr>
        <p:spPr>
          <a:xfrm>
            <a:off x="-11575" y="-49066"/>
            <a:ext cx="5105864"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03A1B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4"/>
          <p:cNvSpPr txBox="1"/>
          <p:nvPr/>
        </p:nvSpPr>
        <p:spPr>
          <a:xfrm>
            <a:off x="358815" y="130088"/>
            <a:ext cx="180729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Libre Franklin Medium"/>
                <a:ea typeface="Libre Franklin Medium"/>
                <a:cs typeface="Libre Franklin Medium"/>
                <a:sym typeface="Libre Franklin Medium"/>
              </a:rPr>
              <a:t>TUJUAN</a:t>
            </a:r>
            <a:endParaRPr b="0" i="0" sz="1400" u="none" cap="none" strike="noStrike">
              <a:solidFill>
                <a:srgbClr val="000000"/>
              </a:solidFill>
              <a:latin typeface="Libre Franklin Medium"/>
              <a:ea typeface="Libre Franklin Medium"/>
              <a:cs typeface="Libre Franklin Medium"/>
              <a:sym typeface="Libre Franklin Medium"/>
            </a:endParaRPr>
          </a:p>
        </p:txBody>
      </p:sp>
      <p:sp>
        <p:nvSpPr>
          <p:cNvPr id="194" name="Google Shape;194;p4"/>
          <p:cNvSpPr txBox="1"/>
          <p:nvPr/>
        </p:nvSpPr>
        <p:spPr>
          <a:xfrm>
            <a:off x="8542117" y="141663"/>
            <a:ext cx="31034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142850"/>
                </a:solidFill>
                <a:latin typeface="Calibri"/>
                <a:ea typeface="Calibri"/>
                <a:cs typeface="Calibri"/>
                <a:sym typeface="Calibri"/>
              </a:rPr>
              <a:t>lihat buku pedoman halaman 4</a:t>
            </a:r>
            <a:endParaRPr b="0" i="0" sz="1400" u="none" cap="none" strike="noStrike">
              <a:solidFill>
                <a:srgbClr val="000000"/>
              </a:solidFill>
              <a:latin typeface="Arial"/>
              <a:ea typeface="Arial"/>
              <a:cs typeface="Arial"/>
              <a:sym typeface="Arial"/>
            </a:endParaRPr>
          </a:p>
        </p:txBody>
      </p:sp>
      <p:sp>
        <p:nvSpPr>
          <p:cNvPr id="195" name="Google Shape;195;p4"/>
          <p:cNvSpPr/>
          <p:nvPr/>
        </p:nvSpPr>
        <p:spPr>
          <a:xfrm>
            <a:off x="915281" y="1122487"/>
            <a:ext cx="10825237" cy="1068264"/>
          </a:xfrm>
          <a:prstGeom prst="rect">
            <a:avLst/>
          </a:prstGeom>
          <a:noFill/>
          <a:ln cap="flat" cmpd="sng" w="12700">
            <a:solidFill>
              <a:srgbClr val="00A8C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6" name="Google Shape;196;p4"/>
          <p:cNvSpPr txBox="1"/>
          <p:nvPr/>
        </p:nvSpPr>
        <p:spPr>
          <a:xfrm>
            <a:off x="1693840" y="2817328"/>
            <a:ext cx="967436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Kondisi sosioekonomi demografis</a:t>
            </a:r>
            <a:endParaRPr b="0" i="0" sz="2000" u="none" cap="none" strike="noStrike">
              <a:solidFill>
                <a:schemeClr val="lt1"/>
              </a:solidFill>
              <a:latin typeface="Calibri"/>
              <a:ea typeface="Calibri"/>
              <a:cs typeface="Calibri"/>
              <a:sym typeface="Calibri"/>
            </a:endParaRPr>
          </a:p>
        </p:txBody>
      </p:sp>
      <p:sp>
        <p:nvSpPr>
          <p:cNvPr id="197" name="Google Shape;197;p4"/>
          <p:cNvSpPr txBox="1"/>
          <p:nvPr/>
        </p:nvSpPr>
        <p:spPr>
          <a:xfrm>
            <a:off x="924867" y="1175352"/>
            <a:ext cx="10825237"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C93C"/>
                </a:solidFill>
                <a:latin typeface="Calibri"/>
                <a:ea typeface="Calibri"/>
                <a:cs typeface="Calibri"/>
                <a:sym typeface="Calibri"/>
              </a:rPr>
              <a:t>Tujuan dari Pendataan Awal Regsosek adalah untuk menyediakan basis data seluruh penduduk yang terdiri atas profil, kondisi sosial, ekonomi, dan tingkat kesejahteraan yang terhubung dengan data induk kependudukan serta basis data lainnya hingga tingkat desa/kelurahan.</a:t>
            </a:r>
            <a:endParaRPr b="0" i="0" sz="1400" u="none" cap="none" strike="noStrike">
              <a:solidFill>
                <a:srgbClr val="000000"/>
              </a:solidFill>
              <a:latin typeface="Arial"/>
              <a:ea typeface="Arial"/>
              <a:cs typeface="Arial"/>
              <a:sym typeface="Arial"/>
            </a:endParaRPr>
          </a:p>
        </p:txBody>
      </p:sp>
      <p:sp>
        <p:nvSpPr>
          <p:cNvPr id="198" name="Google Shape;198;p4"/>
          <p:cNvSpPr/>
          <p:nvPr/>
        </p:nvSpPr>
        <p:spPr>
          <a:xfrm>
            <a:off x="1256531" y="2798754"/>
            <a:ext cx="437309" cy="459346"/>
          </a:xfrm>
          <a:prstGeom prst="roundRect">
            <a:avLst>
              <a:gd fmla="val 16667"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1600"/>
              <a:buFont typeface="Calibri"/>
              <a:buNone/>
            </a:pPr>
            <a:r>
              <a:rPr b="1" i="0" lang="en-US" sz="1600" u="none" cap="none" strike="noStrike">
                <a:solidFill>
                  <a:srgbClr val="14285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199" name="Google Shape;199;p4"/>
          <p:cNvCxnSpPr/>
          <p:nvPr/>
        </p:nvCxnSpPr>
        <p:spPr>
          <a:xfrm>
            <a:off x="0" y="3045155"/>
            <a:ext cx="1251968" cy="0"/>
          </a:xfrm>
          <a:prstGeom prst="straightConnector1">
            <a:avLst/>
          </a:prstGeom>
          <a:noFill/>
          <a:ln cap="flat" cmpd="sng" w="38100">
            <a:solidFill>
              <a:srgbClr val="FFC93C"/>
            </a:solidFill>
            <a:prstDash val="solid"/>
            <a:miter lim="800000"/>
            <a:headEnd len="sm" w="sm" type="none"/>
            <a:tailEnd len="sm" w="sm" type="none"/>
          </a:ln>
        </p:spPr>
      </p:cxnSp>
      <p:sp>
        <p:nvSpPr>
          <p:cNvPr id="200" name="Google Shape;200;p4"/>
          <p:cNvSpPr txBox="1"/>
          <p:nvPr/>
        </p:nvSpPr>
        <p:spPr>
          <a:xfrm>
            <a:off x="691537" y="767891"/>
            <a:ext cx="428315"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C93C"/>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01" name="Google Shape;201;p4"/>
          <p:cNvSpPr txBox="1"/>
          <p:nvPr/>
        </p:nvSpPr>
        <p:spPr>
          <a:xfrm>
            <a:off x="740848" y="2286073"/>
            <a:ext cx="901122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Regsosek mencakup informasi kondisi sosial ekonomi yang meliputi sebagai berikut:</a:t>
            </a:r>
            <a:endParaRPr b="0" i="0" sz="1400" u="none" cap="none" strike="noStrike">
              <a:solidFill>
                <a:srgbClr val="000000"/>
              </a:solidFill>
              <a:latin typeface="Arial"/>
              <a:ea typeface="Arial"/>
              <a:cs typeface="Arial"/>
              <a:sym typeface="Arial"/>
            </a:endParaRPr>
          </a:p>
        </p:txBody>
      </p:sp>
      <p:sp>
        <p:nvSpPr>
          <p:cNvPr id="202" name="Google Shape;202;p4"/>
          <p:cNvSpPr/>
          <p:nvPr/>
        </p:nvSpPr>
        <p:spPr>
          <a:xfrm>
            <a:off x="1256531" y="3311963"/>
            <a:ext cx="437309" cy="459346"/>
          </a:xfrm>
          <a:prstGeom prst="roundRect">
            <a:avLst>
              <a:gd fmla="val 16667"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1600"/>
              <a:buFont typeface="Calibri"/>
              <a:buNone/>
            </a:pPr>
            <a:r>
              <a:rPr b="1" i="0" lang="en-US" sz="1600" u="none" cap="none" strike="noStrike">
                <a:solidFill>
                  <a:srgbClr val="142850"/>
                </a:solidFill>
                <a:latin typeface="Calibri"/>
                <a:ea typeface="Calibri"/>
                <a:cs typeface="Calibri"/>
                <a:sym typeface="Calibri"/>
              </a:rPr>
              <a:t>2</a:t>
            </a:r>
            <a:endParaRPr b="1" i="0" sz="1600" u="none" cap="none" strike="noStrike">
              <a:solidFill>
                <a:srgbClr val="142850"/>
              </a:solidFill>
              <a:latin typeface="Calibri"/>
              <a:ea typeface="Calibri"/>
              <a:cs typeface="Calibri"/>
              <a:sym typeface="Calibri"/>
            </a:endParaRPr>
          </a:p>
        </p:txBody>
      </p:sp>
      <p:cxnSp>
        <p:nvCxnSpPr>
          <p:cNvPr id="203" name="Google Shape;203;p4"/>
          <p:cNvCxnSpPr/>
          <p:nvPr/>
        </p:nvCxnSpPr>
        <p:spPr>
          <a:xfrm>
            <a:off x="-11575" y="3548838"/>
            <a:ext cx="1263543" cy="0"/>
          </a:xfrm>
          <a:prstGeom prst="straightConnector1">
            <a:avLst/>
          </a:prstGeom>
          <a:noFill/>
          <a:ln cap="flat" cmpd="sng" w="38100">
            <a:solidFill>
              <a:srgbClr val="FFC93C"/>
            </a:solidFill>
            <a:prstDash val="solid"/>
            <a:miter lim="800000"/>
            <a:headEnd len="sm" w="sm" type="none"/>
            <a:tailEnd len="sm" w="sm" type="none"/>
          </a:ln>
        </p:spPr>
      </p:cxnSp>
      <p:sp>
        <p:nvSpPr>
          <p:cNvPr id="204" name="Google Shape;204;p4"/>
          <p:cNvSpPr/>
          <p:nvPr/>
        </p:nvSpPr>
        <p:spPr>
          <a:xfrm>
            <a:off x="1256531" y="3820104"/>
            <a:ext cx="437309" cy="459346"/>
          </a:xfrm>
          <a:prstGeom prst="roundRect">
            <a:avLst>
              <a:gd fmla="val 16667"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1600"/>
              <a:buFont typeface="Calibri"/>
              <a:buNone/>
            </a:pPr>
            <a:r>
              <a:rPr b="1" i="0" lang="en-US" sz="1600" u="none" cap="none" strike="noStrike">
                <a:solidFill>
                  <a:srgbClr val="142850"/>
                </a:solidFill>
                <a:latin typeface="Calibri"/>
                <a:ea typeface="Calibri"/>
                <a:cs typeface="Calibri"/>
                <a:sym typeface="Calibri"/>
              </a:rPr>
              <a:t>3</a:t>
            </a:r>
            <a:endParaRPr b="1" i="0" sz="1600" u="none" cap="none" strike="noStrike">
              <a:solidFill>
                <a:srgbClr val="142850"/>
              </a:solidFill>
              <a:latin typeface="Calibri"/>
              <a:ea typeface="Calibri"/>
              <a:cs typeface="Calibri"/>
              <a:sym typeface="Calibri"/>
            </a:endParaRPr>
          </a:p>
        </p:txBody>
      </p:sp>
      <p:cxnSp>
        <p:nvCxnSpPr>
          <p:cNvPr id="205" name="Google Shape;205;p4"/>
          <p:cNvCxnSpPr/>
          <p:nvPr/>
        </p:nvCxnSpPr>
        <p:spPr>
          <a:xfrm>
            <a:off x="0" y="4066505"/>
            <a:ext cx="1251968" cy="0"/>
          </a:xfrm>
          <a:prstGeom prst="straightConnector1">
            <a:avLst/>
          </a:prstGeom>
          <a:noFill/>
          <a:ln cap="flat" cmpd="sng" w="38100">
            <a:solidFill>
              <a:srgbClr val="FFC93C"/>
            </a:solidFill>
            <a:prstDash val="solid"/>
            <a:miter lim="800000"/>
            <a:headEnd len="sm" w="sm" type="none"/>
            <a:tailEnd len="sm" w="sm" type="none"/>
          </a:ln>
        </p:spPr>
      </p:cxnSp>
      <p:sp>
        <p:nvSpPr>
          <p:cNvPr id="206" name="Google Shape;206;p4"/>
          <p:cNvSpPr/>
          <p:nvPr/>
        </p:nvSpPr>
        <p:spPr>
          <a:xfrm>
            <a:off x="1256531" y="4312907"/>
            <a:ext cx="437309" cy="459346"/>
          </a:xfrm>
          <a:prstGeom prst="roundRect">
            <a:avLst>
              <a:gd fmla="val 16667"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1600"/>
              <a:buFont typeface="Calibri"/>
              <a:buNone/>
            </a:pPr>
            <a:r>
              <a:rPr b="1" i="0" lang="en-US" sz="1600" u="none" cap="none" strike="noStrike">
                <a:solidFill>
                  <a:srgbClr val="142850"/>
                </a:solidFill>
                <a:latin typeface="Calibri"/>
                <a:ea typeface="Calibri"/>
                <a:cs typeface="Calibri"/>
                <a:sym typeface="Calibri"/>
              </a:rPr>
              <a:t>4</a:t>
            </a:r>
            <a:endParaRPr b="1" i="0" sz="1600" u="none" cap="none" strike="noStrike">
              <a:solidFill>
                <a:srgbClr val="142850"/>
              </a:solidFill>
              <a:latin typeface="Calibri"/>
              <a:ea typeface="Calibri"/>
              <a:cs typeface="Calibri"/>
              <a:sym typeface="Calibri"/>
            </a:endParaRPr>
          </a:p>
        </p:txBody>
      </p:sp>
      <p:cxnSp>
        <p:nvCxnSpPr>
          <p:cNvPr id="207" name="Google Shape;207;p4"/>
          <p:cNvCxnSpPr/>
          <p:nvPr/>
        </p:nvCxnSpPr>
        <p:spPr>
          <a:xfrm>
            <a:off x="0" y="4559308"/>
            <a:ext cx="1251968" cy="0"/>
          </a:xfrm>
          <a:prstGeom prst="straightConnector1">
            <a:avLst/>
          </a:prstGeom>
          <a:noFill/>
          <a:ln cap="flat" cmpd="sng" w="38100">
            <a:solidFill>
              <a:srgbClr val="FFC93C"/>
            </a:solidFill>
            <a:prstDash val="solid"/>
            <a:miter lim="800000"/>
            <a:headEnd len="sm" w="sm" type="none"/>
            <a:tailEnd len="sm" w="sm" type="none"/>
          </a:ln>
        </p:spPr>
      </p:cxnSp>
      <p:sp>
        <p:nvSpPr>
          <p:cNvPr id="208" name="Google Shape;208;p4"/>
          <p:cNvSpPr/>
          <p:nvPr/>
        </p:nvSpPr>
        <p:spPr>
          <a:xfrm>
            <a:off x="1256531" y="4821047"/>
            <a:ext cx="437309" cy="459346"/>
          </a:xfrm>
          <a:prstGeom prst="roundRect">
            <a:avLst>
              <a:gd fmla="val 16667"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1600"/>
              <a:buFont typeface="Calibri"/>
              <a:buNone/>
            </a:pPr>
            <a:r>
              <a:rPr b="1" i="0" lang="en-US" sz="1600" u="none" cap="none" strike="noStrike">
                <a:solidFill>
                  <a:srgbClr val="142850"/>
                </a:solidFill>
                <a:latin typeface="Calibri"/>
                <a:ea typeface="Calibri"/>
                <a:cs typeface="Calibri"/>
                <a:sym typeface="Calibri"/>
              </a:rPr>
              <a:t>5</a:t>
            </a:r>
            <a:endParaRPr b="1" i="0" sz="1600" u="none" cap="none" strike="noStrike">
              <a:solidFill>
                <a:srgbClr val="142850"/>
              </a:solidFill>
              <a:latin typeface="Calibri"/>
              <a:ea typeface="Calibri"/>
              <a:cs typeface="Calibri"/>
              <a:sym typeface="Calibri"/>
            </a:endParaRPr>
          </a:p>
        </p:txBody>
      </p:sp>
      <p:sp>
        <p:nvSpPr>
          <p:cNvPr id="209" name="Google Shape;209;p4"/>
          <p:cNvSpPr/>
          <p:nvPr/>
        </p:nvSpPr>
        <p:spPr>
          <a:xfrm>
            <a:off x="1256531" y="5330578"/>
            <a:ext cx="437309" cy="459346"/>
          </a:xfrm>
          <a:prstGeom prst="roundRect">
            <a:avLst>
              <a:gd fmla="val 16667"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1600"/>
              <a:buFont typeface="Calibri"/>
              <a:buNone/>
            </a:pPr>
            <a:r>
              <a:rPr b="1" i="0" lang="en-US" sz="1600" u="none" cap="none" strike="noStrike">
                <a:solidFill>
                  <a:srgbClr val="142850"/>
                </a:solidFill>
                <a:latin typeface="Calibri"/>
                <a:ea typeface="Calibri"/>
                <a:cs typeface="Calibri"/>
                <a:sym typeface="Calibri"/>
              </a:rPr>
              <a:t>6</a:t>
            </a:r>
            <a:endParaRPr b="1" i="0" sz="1600" u="none" cap="none" strike="noStrike">
              <a:solidFill>
                <a:srgbClr val="142850"/>
              </a:solidFill>
              <a:latin typeface="Calibri"/>
              <a:ea typeface="Calibri"/>
              <a:cs typeface="Calibri"/>
              <a:sym typeface="Calibri"/>
            </a:endParaRPr>
          </a:p>
        </p:txBody>
      </p:sp>
      <p:sp>
        <p:nvSpPr>
          <p:cNvPr id="210" name="Google Shape;210;p4"/>
          <p:cNvSpPr/>
          <p:nvPr/>
        </p:nvSpPr>
        <p:spPr>
          <a:xfrm>
            <a:off x="1256531" y="5853556"/>
            <a:ext cx="437309" cy="459346"/>
          </a:xfrm>
          <a:prstGeom prst="roundRect">
            <a:avLst>
              <a:gd fmla="val 16667" name="adj"/>
            </a:avLst>
          </a:prstGeom>
          <a:solidFill>
            <a:srgbClr val="FFC9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1600"/>
              <a:buFont typeface="Calibri"/>
              <a:buNone/>
            </a:pPr>
            <a:r>
              <a:rPr b="1" i="0" lang="en-US" sz="1600" u="none" cap="none" strike="noStrike">
                <a:solidFill>
                  <a:srgbClr val="142850"/>
                </a:solidFill>
                <a:latin typeface="Calibri"/>
                <a:ea typeface="Calibri"/>
                <a:cs typeface="Calibri"/>
                <a:sym typeface="Calibri"/>
              </a:rPr>
              <a:t>7</a:t>
            </a:r>
            <a:endParaRPr b="1" i="0" sz="1600" u="none" cap="none" strike="noStrike">
              <a:solidFill>
                <a:srgbClr val="142850"/>
              </a:solidFill>
              <a:latin typeface="Calibri"/>
              <a:ea typeface="Calibri"/>
              <a:cs typeface="Calibri"/>
              <a:sym typeface="Calibri"/>
            </a:endParaRPr>
          </a:p>
        </p:txBody>
      </p:sp>
      <p:sp>
        <p:nvSpPr>
          <p:cNvPr id="211" name="Google Shape;211;p4"/>
          <p:cNvSpPr txBox="1"/>
          <p:nvPr/>
        </p:nvSpPr>
        <p:spPr>
          <a:xfrm>
            <a:off x="1698321" y="3335585"/>
            <a:ext cx="68103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Kondisi perumahan dan sanitasi air bersih</a:t>
            </a:r>
            <a:endParaRPr b="0" i="0" sz="2000" u="none" cap="none" strike="noStrike">
              <a:solidFill>
                <a:schemeClr val="lt1"/>
              </a:solidFill>
              <a:latin typeface="Calibri"/>
              <a:ea typeface="Calibri"/>
              <a:cs typeface="Calibri"/>
              <a:sym typeface="Calibri"/>
            </a:endParaRPr>
          </a:p>
        </p:txBody>
      </p:sp>
      <p:sp>
        <p:nvSpPr>
          <p:cNvPr id="212" name="Google Shape;212;p4"/>
          <p:cNvSpPr txBox="1"/>
          <p:nvPr/>
        </p:nvSpPr>
        <p:spPr>
          <a:xfrm>
            <a:off x="1715381" y="3888556"/>
            <a:ext cx="68103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Kepemilikan aset</a:t>
            </a:r>
            <a:endParaRPr b="0" i="0" sz="2000" u="none" cap="none" strike="noStrike">
              <a:solidFill>
                <a:schemeClr val="dk1"/>
              </a:solidFill>
              <a:latin typeface="Calibri"/>
              <a:ea typeface="Calibri"/>
              <a:cs typeface="Calibri"/>
              <a:sym typeface="Calibri"/>
            </a:endParaRPr>
          </a:p>
        </p:txBody>
      </p:sp>
      <p:sp>
        <p:nvSpPr>
          <p:cNvPr id="213" name="Google Shape;213;p4"/>
          <p:cNvSpPr txBox="1"/>
          <p:nvPr/>
        </p:nvSpPr>
        <p:spPr>
          <a:xfrm>
            <a:off x="1698356" y="4350042"/>
            <a:ext cx="6810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Kondisi kerentanan kelompok penduduk khusus</a:t>
            </a:r>
            <a:endParaRPr b="0" i="0" sz="2000" u="none" cap="none" strike="noStrike">
              <a:solidFill>
                <a:schemeClr val="dk1"/>
              </a:solidFill>
              <a:latin typeface="Calibri"/>
              <a:ea typeface="Calibri"/>
              <a:cs typeface="Calibri"/>
              <a:sym typeface="Calibri"/>
            </a:endParaRPr>
          </a:p>
        </p:txBody>
      </p:sp>
      <p:sp>
        <p:nvSpPr>
          <p:cNvPr id="214" name="Google Shape;214;p4"/>
          <p:cNvSpPr txBox="1"/>
          <p:nvPr/>
        </p:nvSpPr>
        <p:spPr>
          <a:xfrm>
            <a:off x="1715381" y="4866054"/>
            <a:ext cx="68103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Informasi geospasial</a:t>
            </a:r>
            <a:endParaRPr b="0" i="0" sz="2000" u="none" cap="none" strike="noStrike">
              <a:solidFill>
                <a:schemeClr val="dk1"/>
              </a:solidFill>
              <a:latin typeface="Calibri"/>
              <a:ea typeface="Calibri"/>
              <a:cs typeface="Calibri"/>
              <a:sym typeface="Calibri"/>
            </a:endParaRPr>
          </a:p>
        </p:txBody>
      </p:sp>
      <p:sp>
        <p:nvSpPr>
          <p:cNvPr id="215" name="Google Shape;215;p4"/>
          <p:cNvSpPr txBox="1"/>
          <p:nvPr/>
        </p:nvSpPr>
        <p:spPr>
          <a:xfrm>
            <a:off x="1715381" y="5392313"/>
            <a:ext cx="68103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Tingkat kesejahteraan</a:t>
            </a:r>
            <a:endParaRPr b="0" i="0" sz="2000" u="none" cap="none" strike="noStrike">
              <a:solidFill>
                <a:schemeClr val="dk1"/>
              </a:solidFill>
              <a:latin typeface="Calibri"/>
              <a:ea typeface="Calibri"/>
              <a:cs typeface="Calibri"/>
              <a:sym typeface="Calibri"/>
            </a:endParaRPr>
          </a:p>
        </p:txBody>
      </p:sp>
      <p:sp>
        <p:nvSpPr>
          <p:cNvPr id="216" name="Google Shape;216;p4"/>
          <p:cNvSpPr txBox="1"/>
          <p:nvPr/>
        </p:nvSpPr>
        <p:spPr>
          <a:xfrm>
            <a:off x="1724952" y="5898563"/>
            <a:ext cx="68103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Informasi sosial ekonomi lainnya</a:t>
            </a:r>
            <a:endParaRPr b="0" i="0" sz="2000" u="none" cap="none" strike="noStrike">
              <a:solidFill>
                <a:schemeClr val="dk1"/>
              </a:solidFill>
              <a:latin typeface="Calibri"/>
              <a:ea typeface="Calibri"/>
              <a:cs typeface="Calibri"/>
              <a:sym typeface="Calibri"/>
            </a:endParaRPr>
          </a:p>
        </p:txBody>
      </p:sp>
      <p:cxnSp>
        <p:nvCxnSpPr>
          <p:cNvPr id="217" name="Google Shape;217;p4"/>
          <p:cNvCxnSpPr/>
          <p:nvPr/>
        </p:nvCxnSpPr>
        <p:spPr>
          <a:xfrm>
            <a:off x="0" y="5061804"/>
            <a:ext cx="1251968" cy="0"/>
          </a:xfrm>
          <a:prstGeom prst="straightConnector1">
            <a:avLst/>
          </a:prstGeom>
          <a:noFill/>
          <a:ln cap="flat" cmpd="sng" w="38100">
            <a:solidFill>
              <a:srgbClr val="FFC93C"/>
            </a:solidFill>
            <a:prstDash val="solid"/>
            <a:miter lim="800000"/>
            <a:headEnd len="sm" w="sm" type="none"/>
            <a:tailEnd len="sm" w="sm" type="none"/>
          </a:ln>
        </p:spPr>
      </p:cxnSp>
      <p:cxnSp>
        <p:nvCxnSpPr>
          <p:cNvPr id="218" name="Google Shape;218;p4"/>
          <p:cNvCxnSpPr>
            <a:endCxn id="209" idx="1"/>
          </p:cNvCxnSpPr>
          <p:nvPr/>
        </p:nvCxnSpPr>
        <p:spPr>
          <a:xfrm flipH="1" rot="10800000">
            <a:off x="-11569" y="5560251"/>
            <a:ext cx="1268100" cy="15900"/>
          </a:xfrm>
          <a:prstGeom prst="straightConnector1">
            <a:avLst/>
          </a:prstGeom>
          <a:noFill/>
          <a:ln cap="flat" cmpd="sng" w="38100">
            <a:solidFill>
              <a:srgbClr val="FFC93C"/>
            </a:solidFill>
            <a:prstDash val="solid"/>
            <a:miter lim="800000"/>
            <a:headEnd len="sm" w="sm" type="none"/>
            <a:tailEnd len="sm" w="sm" type="none"/>
          </a:ln>
        </p:spPr>
      </p:cxnSp>
      <p:cxnSp>
        <p:nvCxnSpPr>
          <p:cNvPr id="219" name="Google Shape;219;p4"/>
          <p:cNvCxnSpPr/>
          <p:nvPr/>
        </p:nvCxnSpPr>
        <p:spPr>
          <a:xfrm>
            <a:off x="0" y="6084154"/>
            <a:ext cx="1251968" cy="0"/>
          </a:xfrm>
          <a:prstGeom prst="straightConnector1">
            <a:avLst/>
          </a:prstGeom>
          <a:noFill/>
          <a:ln cap="flat" cmpd="sng" w="38100">
            <a:solidFill>
              <a:srgbClr val="FFC93C"/>
            </a:solidFill>
            <a:prstDash val="solid"/>
            <a:miter lim="800000"/>
            <a:headEnd len="sm" w="sm" type="none"/>
            <a:tailEnd len="sm" w="sm" type="none"/>
          </a:ln>
        </p:spPr>
      </p:cxnSp>
      <p:grpSp>
        <p:nvGrpSpPr>
          <p:cNvPr id="220" name="Google Shape;220;p4"/>
          <p:cNvGrpSpPr/>
          <p:nvPr/>
        </p:nvGrpSpPr>
        <p:grpSpPr>
          <a:xfrm>
            <a:off x="8677459" y="3111858"/>
            <a:ext cx="3514541" cy="3414262"/>
            <a:chOff x="7884774" y="2776498"/>
            <a:chExt cx="4121973" cy="3834267"/>
          </a:xfrm>
        </p:grpSpPr>
        <p:sp>
          <p:nvSpPr>
            <p:cNvPr id="221" name="Google Shape;221;p4"/>
            <p:cNvSpPr/>
            <p:nvPr/>
          </p:nvSpPr>
          <p:spPr>
            <a:xfrm flipH="1">
              <a:off x="8014368" y="3760515"/>
              <a:ext cx="3461021" cy="2842116"/>
            </a:xfrm>
            <a:custGeom>
              <a:rect b="b" l="l" r="r" t="t"/>
              <a:pathLst>
                <a:path extrusionOk="0" h="2842116" w="3461021">
                  <a:moveTo>
                    <a:pt x="3458753" y="-303"/>
                  </a:moveTo>
                  <a:cubicBezTo>
                    <a:pt x="3372838" y="69599"/>
                    <a:pt x="3250764" y="147041"/>
                    <a:pt x="3150233" y="180403"/>
                  </a:cubicBezTo>
                  <a:lnTo>
                    <a:pt x="3299589" y="208512"/>
                  </a:lnTo>
                  <a:lnTo>
                    <a:pt x="2682633" y="936019"/>
                  </a:lnTo>
                  <a:lnTo>
                    <a:pt x="1452957" y="1289912"/>
                  </a:lnTo>
                  <a:lnTo>
                    <a:pt x="-2268" y="2841814"/>
                  </a:lnTo>
                  <a:lnTo>
                    <a:pt x="1144013" y="2841475"/>
                  </a:lnTo>
                  <a:lnTo>
                    <a:pt x="1728094" y="1903734"/>
                  </a:lnTo>
                  <a:lnTo>
                    <a:pt x="2898290" y="1208487"/>
                  </a:lnTo>
                  <a:lnTo>
                    <a:pt x="3352779" y="239989"/>
                  </a:lnTo>
                  <a:lnTo>
                    <a:pt x="3449581" y="357170"/>
                  </a:lnTo>
                  <a:cubicBezTo>
                    <a:pt x="3430263" y="252995"/>
                    <a:pt x="3439138" y="108659"/>
                    <a:pt x="3458753" y="-303"/>
                  </a:cubicBezTo>
                  <a:close/>
                </a:path>
              </a:pathLst>
            </a:custGeom>
            <a:solidFill>
              <a:srgbClr val="F7C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4"/>
            <p:cNvSpPr/>
            <p:nvPr/>
          </p:nvSpPr>
          <p:spPr>
            <a:xfrm flipH="1">
              <a:off x="11671897" y="5032183"/>
              <a:ext cx="222223" cy="394278"/>
            </a:xfrm>
            <a:custGeom>
              <a:rect b="b" l="l" r="r" t="t"/>
              <a:pathLst>
                <a:path extrusionOk="0" h="394278" w="222223">
                  <a:moveTo>
                    <a:pt x="219955" y="370887"/>
                  </a:moveTo>
                  <a:cubicBezTo>
                    <a:pt x="219955" y="370887"/>
                    <a:pt x="153316" y="251419"/>
                    <a:pt x="137111" y="226021"/>
                  </a:cubicBezTo>
                  <a:cubicBezTo>
                    <a:pt x="120907" y="200623"/>
                    <a:pt x="78648" y="99732"/>
                    <a:pt x="77144" y="95750"/>
                  </a:cubicBezTo>
                  <a:cubicBezTo>
                    <a:pt x="75640" y="91767"/>
                    <a:pt x="106227" y="44022"/>
                    <a:pt x="99406" y="42392"/>
                  </a:cubicBezTo>
                  <a:cubicBezTo>
                    <a:pt x="92586" y="40761"/>
                    <a:pt x="85003" y="67556"/>
                    <a:pt x="77716" y="64358"/>
                  </a:cubicBezTo>
                  <a:cubicBezTo>
                    <a:pt x="70429" y="61159"/>
                    <a:pt x="49141" y="-3426"/>
                    <a:pt x="44989" y="-185"/>
                  </a:cubicBezTo>
                  <a:cubicBezTo>
                    <a:pt x="37215" y="5789"/>
                    <a:pt x="56470" y="39850"/>
                    <a:pt x="52318" y="41989"/>
                  </a:cubicBezTo>
                  <a:cubicBezTo>
                    <a:pt x="48166" y="44128"/>
                    <a:pt x="35648" y="4539"/>
                    <a:pt x="27514" y="5704"/>
                  </a:cubicBezTo>
                  <a:cubicBezTo>
                    <a:pt x="19379" y="6869"/>
                    <a:pt x="42977" y="41989"/>
                    <a:pt x="40689" y="45103"/>
                  </a:cubicBezTo>
                  <a:cubicBezTo>
                    <a:pt x="38402" y="48217"/>
                    <a:pt x="13915" y="15109"/>
                    <a:pt x="9487" y="22162"/>
                  </a:cubicBezTo>
                  <a:cubicBezTo>
                    <a:pt x="7073" y="25997"/>
                    <a:pt x="32026" y="51055"/>
                    <a:pt x="27217" y="53406"/>
                  </a:cubicBezTo>
                  <a:cubicBezTo>
                    <a:pt x="22409" y="55758"/>
                    <a:pt x="252" y="39574"/>
                    <a:pt x="-2099" y="44234"/>
                  </a:cubicBezTo>
                  <a:cubicBezTo>
                    <a:pt x="-4451" y="48894"/>
                    <a:pt x="18426" y="55292"/>
                    <a:pt x="25268" y="67874"/>
                  </a:cubicBezTo>
                  <a:cubicBezTo>
                    <a:pt x="32110" y="80456"/>
                    <a:pt x="43739" y="85879"/>
                    <a:pt x="48569" y="109179"/>
                  </a:cubicBezTo>
                  <a:cubicBezTo>
                    <a:pt x="53398" y="132480"/>
                    <a:pt x="60643" y="216764"/>
                    <a:pt x="85405" y="258832"/>
                  </a:cubicBezTo>
                  <a:cubicBezTo>
                    <a:pt x="110167" y="300901"/>
                    <a:pt x="164648" y="393976"/>
                    <a:pt x="164648" y="393976"/>
                  </a:cubicBezTo>
                  <a:close/>
                </a:path>
              </a:pathLst>
            </a:custGeom>
            <a:solidFill>
              <a:srgbClr val="F79C8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4"/>
            <p:cNvSpPr/>
            <p:nvPr/>
          </p:nvSpPr>
          <p:spPr>
            <a:xfrm flipH="1">
              <a:off x="11602679" y="5364694"/>
              <a:ext cx="139904" cy="191339"/>
            </a:xfrm>
            <a:custGeom>
              <a:rect b="b" l="l" r="r" t="t"/>
              <a:pathLst>
                <a:path extrusionOk="0" h="191339" w="139904">
                  <a:moveTo>
                    <a:pt x="49989" y="-303"/>
                  </a:moveTo>
                  <a:cubicBezTo>
                    <a:pt x="49989" y="-303"/>
                    <a:pt x="123703" y="79152"/>
                    <a:pt x="134718" y="111180"/>
                  </a:cubicBezTo>
                  <a:cubicBezTo>
                    <a:pt x="145733" y="143207"/>
                    <a:pt x="124127" y="189003"/>
                    <a:pt x="94154" y="191016"/>
                  </a:cubicBezTo>
                  <a:cubicBezTo>
                    <a:pt x="64181" y="193028"/>
                    <a:pt x="-2268" y="49984"/>
                    <a:pt x="-2268" y="49984"/>
                  </a:cubicBezTo>
                  <a:close/>
                </a:path>
              </a:pathLst>
            </a:custGeom>
            <a:solidFill>
              <a:srgbClr val="3553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4"/>
            <p:cNvSpPr/>
            <p:nvPr/>
          </p:nvSpPr>
          <p:spPr>
            <a:xfrm flipH="1">
              <a:off x="11342850" y="5599457"/>
              <a:ext cx="165772" cy="341434"/>
            </a:xfrm>
            <a:custGeom>
              <a:rect b="b" l="l" r="r" t="t"/>
              <a:pathLst>
                <a:path extrusionOk="0" h="341434" w="165772">
                  <a:moveTo>
                    <a:pt x="163270" y="340183"/>
                  </a:moveTo>
                  <a:cubicBezTo>
                    <a:pt x="157911" y="335692"/>
                    <a:pt x="151429" y="337726"/>
                    <a:pt x="132809" y="329105"/>
                  </a:cubicBezTo>
                  <a:cubicBezTo>
                    <a:pt x="127175" y="326923"/>
                    <a:pt x="121371" y="325186"/>
                    <a:pt x="115461" y="323936"/>
                  </a:cubicBezTo>
                  <a:cubicBezTo>
                    <a:pt x="114656" y="323767"/>
                    <a:pt x="114042" y="323174"/>
                    <a:pt x="113830" y="322390"/>
                  </a:cubicBezTo>
                  <a:cubicBezTo>
                    <a:pt x="108153" y="300953"/>
                    <a:pt x="83370" y="201926"/>
                    <a:pt x="80637" y="173372"/>
                  </a:cubicBezTo>
                  <a:cubicBezTo>
                    <a:pt x="77862" y="144162"/>
                    <a:pt x="59032" y="20351"/>
                    <a:pt x="56151" y="1520"/>
                  </a:cubicBezTo>
                  <a:cubicBezTo>
                    <a:pt x="55981" y="355"/>
                    <a:pt x="54922" y="-450"/>
                    <a:pt x="53757" y="-280"/>
                  </a:cubicBezTo>
                  <a:cubicBezTo>
                    <a:pt x="53651" y="-280"/>
                    <a:pt x="53545" y="-259"/>
                    <a:pt x="53439" y="-217"/>
                  </a:cubicBezTo>
                  <a:lnTo>
                    <a:pt x="-682" y="14865"/>
                  </a:lnTo>
                  <a:cubicBezTo>
                    <a:pt x="-1804" y="15161"/>
                    <a:pt x="-2482" y="16305"/>
                    <a:pt x="-2207" y="17428"/>
                  </a:cubicBezTo>
                  <a:cubicBezTo>
                    <a:pt x="1140" y="32256"/>
                    <a:pt x="21941" y="124844"/>
                    <a:pt x="28042" y="171741"/>
                  </a:cubicBezTo>
                  <a:cubicBezTo>
                    <a:pt x="32914" y="209128"/>
                    <a:pt x="88602" y="329062"/>
                    <a:pt x="89725" y="336730"/>
                  </a:cubicBezTo>
                  <a:lnTo>
                    <a:pt x="89725" y="336942"/>
                  </a:lnTo>
                  <a:cubicBezTo>
                    <a:pt x="90064" y="339251"/>
                    <a:pt x="92055" y="340967"/>
                    <a:pt x="94385" y="340967"/>
                  </a:cubicBezTo>
                  <a:lnTo>
                    <a:pt x="154691" y="340967"/>
                  </a:lnTo>
                  <a:cubicBezTo>
                    <a:pt x="157000" y="340988"/>
                    <a:pt x="164964" y="341645"/>
                    <a:pt x="163270" y="340183"/>
                  </a:cubicBezTo>
                  <a:close/>
                </a:path>
              </a:pathLst>
            </a:custGeom>
            <a:solidFill>
              <a:srgbClr val="F48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4"/>
            <p:cNvSpPr/>
            <p:nvPr/>
          </p:nvSpPr>
          <p:spPr>
            <a:xfrm flipH="1">
              <a:off x="11440968" y="5464207"/>
              <a:ext cx="83607" cy="183652"/>
            </a:xfrm>
            <a:custGeom>
              <a:rect b="b" l="l" r="r" t="t"/>
              <a:pathLst>
                <a:path extrusionOk="0" h="183652" w="83607">
                  <a:moveTo>
                    <a:pt x="58737" y="83348"/>
                  </a:moveTo>
                  <a:cubicBezTo>
                    <a:pt x="29951" y="-4008"/>
                    <a:pt x="-2268" y="-280"/>
                    <a:pt x="-2268" y="-280"/>
                  </a:cubicBezTo>
                  <a:lnTo>
                    <a:pt x="22642" y="183350"/>
                  </a:lnTo>
                  <a:cubicBezTo>
                    <a:pt x="40436" y="178499"/>
                    <a:pt x="63588" y="167675"/>
                    <a:pt x="81339" y="162655"/>
                  </a:cubicBezTo>
                  <a:cubicBezTo>
                    <a:pt x="75450" y="135033"/>
                    <a:pt x="65833" y="104848"/>
                    <a:pt x="58737" y="83348"/>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4"/>
            <p:cNvSpPr/>
            <p:nvPr/>
          </p:nvSpPr>
          <p:spPr>
            <a:xfrm flipH="1">
              <a:off x="11469634" y="5240968"/>
              <a:ext cx="207474" cy="189057"/>
            </a:xfrm>
            <a:custGeom>
              <a:rect b="b" l="l" r="r" t="t"/>
              <a:pathLst>
                <a:path extrusionOk="0" h="189057" w="207474">
                  <a:moveTo>
                    <a:pt x="202332" y="79491"/>
                  </a:moveTo>
                  <a:cubicBezTo>
                    <a:pt x="193520" y="22044"/>
                    <a:pt x="141539" y="-19261"/>
                    <a:pt x="87185" y="8615"/>
                  </a:cubicBezTo>
                  <a:cubicBezTo>
                    <a:pt x="74963" y="14969"/>
                    <a:pt x="58419" y="27679"/>
                    <a:pt x="49967" y="38439"/>
                  </a:cubicBezTo>
                  <a:cubicBezTo>
                    <a:pt x="27133" y="67734"/>
                    <a:pt x="21308" y="103914"/>
                    <a:pt x="-2268" y="132362"/>
                  </a:cubicBezTo>
                  <a:cubicBezTo>
                    <a:pt x="7709" y="139882"/>
                    <a:pt x="18279" y="146596"/>
                    <a:pt x="29336" y="152443"/>
                  </a:cubicBezTo>
                  <a:lnTo>
                    <a:pt x="44015" y="132870"/>
                  </a:lnTo>
                  <a:lnTo>
                    <a:pt x="38953" y="157293"/>
                  </a:lnTo>
                  <a:cubicBezTo>
                    <a:pt x="75450" y="174748"/>
                    <a:pt x="126986" y="189067"/>
                    <a:pt x="197481" y="188749"/>
                  </a:cubicBezTo>
                  <a:cubicBezTo>
                    <a:pt x="206335" y="148799"/>
                    <a:pt x="207034" y="110078"/>
                    <a:pt x="202332" y="79491"/>
                  </a:cubicBezTo>
                  <a:close/>
                </a:path>
              </a:pathLst>
            </a:custGeom>
            <a:solidFill>
              <a:srgbClr val="F7C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4"/>
            <p:cNvSpPr/>
            <p:nvPr/>
          </p:nvSpPr>
          <p:spPr>
            <a:xfrm flipH="1">
              <a:off x="11449438" y="5797216"/>
              <a:ext cx="141732" cy="804737"/>
            </a:xfrm>
            <a:custGeom>
              <a:rect b="b" l="l" r="r" t="t"/>
              <a:pathLst>
                <a:path extrusionOk="0" h="804737" w="141732">
                  <a:moveTo>
                    <a:pt x="133340" y="796618"/>
                  </a:moveTo>
                  <a:cubicBezTo>
                    <a:pt x="125036" y="790518"/>
                    <a:pt x="118342" y="786472"/>
                    <a:pt x="91844" y="773614"/>
                  </a:cubicBezTo>
                  <a:cubicBezTo>
                    <a:pt x="90128" y="772788"/>
                    <a:pt x="83837" y="768763"/>
                    <a:pt x="81570" y="767387"/>
                  </a:cubicBezTo>
                  <a:cubicBezTo>
                    <a:pt x="75406" y="763298"/>
                    <a:pt x="69856" y="758384"/>
                    <a:pt x="65048" y="752771"/>
                  </a:cubicBezTo>
                  <a:cubicBezTo>
                    <a:pt x="60303" y="747475"/>
                    <a:pt x="58036" y="730487"/>
                    <a:pt x="56977" y="716952"/>
                  </a:cubicBezTo>
                  <a:cubicBezTo>
                    <a:pt x="59710" y="686703"/>
                    <a:pt x="103578" y="201713"/>
                    <a:pt x="112772" y="149265"/>
                  </a:cubicBezTo>
                  <a:cubicBezTo>
                    <a:pt x="122304" y="95081"/>
                    <a:pt x="107772" y="12406"/>
                    <a:pt x="107772" y="12406"/>
                  </a:cubicBezTo>
                  <a:lnTo>
                    <a:pt x="73881" y="-303"/>
                  </a:lnTo>
                  <a:lnTo>
                    <a:pt x="9720" y="222260"/>
                  </a:lnTo>
                  <a:lnTo>
                    <a:pt x="14782" y="391718"/>
                  </a:lnTo>
                  <a:cubicBezTo>
                    <a:pt x="14782" y="391718"/>
                    <a:pt x="-299" y="440437"/>
                    <a:pt x="-2164" y="469732"/>
                  </a:cubicBezTo>
                  <a:cubicBezTo>
                    <a:pt x="-4027" y="499028"/>
                    <a:pt x="19676" y="735804"/>
                    <a:pt x="19676" y="735804"/>
                  </a:cubicBezTo>
                  <a:lnTo>
                    <a:pt x="19676" y="735804"/>
                  </a:lnTo>
                  <a:cubicBezTo>
                    <a:pt x="19845" y="742794"/>
                    <a:pt x="19421" y="749784"/>
                    <a:pt x="18404" y="756711"/>
                  </a:cubicBezTo>
                  <a:cubicBezTo>
                    <a:pt x="16667" y="765565"/>
                    <a:pt x="6945" y="783803"/>
                    <a:pt x="11414" y="792149"/>
                  </a:cubicBezTo>
                  <a:cubicBezTo>
                    <a:pt x="15884" y="800495"/>
                    <a:pt x="20946" y="802570"/>
                    <a:pt x="20946" y="802570"/>
                  </a:cubicBezTo>
                  <a:lnTo>
                    <a:pt x="136347" y="804435"/>
                  </a:lnTo>
                  <a:cubicBezTo>
                    <a:pt x="142554" y="804413"/>
                    <a:pt x="138403" y="800367"/>
                    <a:pt x="133340" y="796618"/>
                  </a:cubicBezTo>
                  <a:close/>
                </a:path>
              </a:pathLst>
            </a:custGeom>
            <a:solidFill>
              <a:srgbClr val="F48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4"/>
            <p:cNvSpPr/>
            <p:nvPr/>
          </p:nvSpPr>
          <p:spPr>
            <a:xfrm flipH="1">
              <a:off x="11487485" y="5773725"/>
              <a:ext cx="315878" cy="826574"/>
            </a:xfrm>
            <a:custGeom>
              <a:rect b="b" l="l" r="r" t="t"/>
              <a:pathLst>
                <a:path extrusionOk="0" h="826574" w="315878">
                  <a:moveTo>
                    <a:pt x="170397" y="18443"/>
                  </a:moveTo>
                  <a:cubicBezTo>
                    <a:pt x="170397" y="18443"/>
                    <a:pt x="130341" y="78898"/>
                    <a:pt x="120788" y="128930"/>
                  </a:cubicBezTo>
                  <a:cubicBezTo>
                    <a:pt x="111235" y="178963"/>
                    <a:pt x="127799" y="332683"/>
                    <a:pt x="109434" y="398242"/>
                  </a:cubicBezTo>
                  <a:cubicBezTo>
                    <a:pt x="99500" y="433744"/>
                    <a:pt x="61859" y="488543"/>
                    <a:pt x="56118" y="534402"/>
                  </a:cubicBezTo>
                  <a:cubicBezTo>
                    <a:pt x="50378" y="580262"/>
                    <a:pt x="30488" y="712609"/>
                    <a:pt x="30488" y="712609"/>
                  </a:cubicBezTo>
                  <a:lnTo>
                    <a:pt x="30488" y="712609"/>
                  </a:lnTo>
                  <a:cubicBezTo>
                    <a:pt x="27480" y="726505"/>
                    <a:pt x="22756" y="743705"/>
                    <a:pt x="16634" y="751691"/>
                  </a:cubicBezTo>
                  <a:cubicBezTo>
                    <a:pt x="12885" y="756584"/>
                    <a:pt x="6043" y="762769"/>
                    <a:pt x="1532" y="771602"/>
                  </a:cubicBezTo>
                  <a:cubicBezTo>
                    <a:pt x="-5480" y="785371"/>
                    <a:pt x="-1603" y="805854"/>
                    <a:pt x="3650" y="817123"/>
                  </a:cubicBezTo>
                  <a:cubicBezTo>
                    <a:pt x="6298" y="822906"/>
                    <a:pt x="3459" y="822906"/>
                    <a:pt x="9496" y="824770"/>
                  </a:cubicBezTo>
                  <a:cubicBezTo>
                    <a:pt x="27480" y="830044"/>
                    <a:pt x="46586" y="821042"/>
                    <a:pt x="53979" y="803820"/>
                  </a:cubicBezTo>
                  <a:cubicBezTo>
                    <a:pt x="59253" y="791640"/>
                    <a:pt x="62197" y="778614"/>
                    <a:pt x="62706" y="765353"/>
                  </a:cubicBezTo>
                  <a:cubicBezTo>
                    <a:pt x="63257" y="751606"/>
                    <a:pt x="65375" y="737944"/>
                    <a:pt x="69061" y="724683"/>
                  </a:cubicBezTo>
                  <a:lnTo>
                    <a:pt x="69061" y="724683"/>
                  </a:lnTo>
                  <a:lnTo>
                    <a:pt x="197129" y="410486"/>
                  </a:lnTo>
                  <a:lnTo>
                    <a:pt x="289865" y="139352"/>
                  </a:lnTo>
                  <a:lnTo>
                    <a:pt x="313610" y="-303"/>
                  </a:lnTo>
                  <a:close/>
                </a:path>
              </a:pathLst>
            </a:custGeom>
            <a:solidFill>
              <a:srgbClr val="F79C8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4"/>
            <p:cNvSpPr/>
            <p:nvPr/>
          </p:nvSpPr>
          <p:spPr>
            <a:xfrm flipH="1">
              <a:off x="11743727" y="6545524"/>
              <a:ext cx="63554" cy="55770"/>
            </a:xfrm>
            <a:custGeom>
              <a:rect b="b" l="l" r="r" t="t"/>
              <a:pathLst>
                <a:path extrusionOk="0" h="55770" w="63554">
                  <a:moveTo>
                    <a:pt x="61287" y="22998"/>
                  </a:moveTo>
                  <a:cubicBezTo>
                    <a:pt x="33559" y="28082"/>
                    <a:pt x="15130" y="11813"/>
                    <a:pt x="5535" y="-303"/>
                  </a:cubicBezTo>
                  <a:cubicBezTo>
                    <a:pt x="-1519" y="13487"/>
                    <a:pt x="-4950" y="34055"/>
                    <a:pt x="218" y="45366"/>
                  </a:cubicBezTo>
                  <a:cubicBezTo>
                    <a:pt x="4794" y="55343"/>
                    <a:pt x="18139" y="55047"/>
                    <a:pt x="28624" y="55449"/>
                  </a:cubicBezTo>
                  <a:cubicBezTo>
                    <a:pt x="39744" y="55851"/>
                    <a:pt x="48323" y="49687"/>
                    <a:pt x="53830" y="39986"/>
                  </a:cubicBezTo>
                  <a:cubicBezTo>
                    <a:pt x="56881" y="34584"/>
                    <a:pt x="59380" y="28886"/>
                    <a:pt x="61287" y="22998"/>
                  </a:cubicBezTo>
                  <a:close/>
                </a:path>
              </a:pathLst>
            </a:custGeom>
            <a:solidFill>
              <a:srgbClr val="86B1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4"/>
            <p:cNvSpPr/>
            <p:nvPr/>
          </p:nvSpPr>
          <p:spPr>
            <a:xfrm flipH="1">
              <a:off x="11441095" y="6562301"/>
              <a:ext cx="137839" cy="39674"/>
            </a:xfrm>
            <a:custGeom>
              <a:rect b="b" l="l" r="r" t="t"/>
              <a:pathLst>
                <a:path extrusionOk="0" h="39674" w="137839">
                  <a:moveTo>
                    <a:pt x="69313" y="2281"/>
                  </a:moveTo>
                  <a:cubicBezTo>
                    <a:pt x="38790" y="10140"/>
                    <a:pt x="16230" y="4802"/>
                    <a:pt x="3648" y="-303"/>
                  </a:cubicBezTo>
                  <a:cubicBezTo>
                    <a:pt x="407" y="8953"/>
                    <a:pt x="-3914" y="20540"/>
                    <a:pt x="-1627" y="27234"/>
                  </a:cubicBezTo>
                  <a:cubicBezTo>
                    <a:pt x="1170" y="35410"/>
                    <a:pt x="5173" y="37274"/>
                    <a:pt x="8689" y="37359"/>
                  </a:cubicBezTo>
                  <a:cubicBezTo>
                    <a:pt x="36565" y="38100"/>
                    <a:pt x="110788" y="39096"/>
                    <a:pt x="132055" y="39371"/>
                  </a:cubicBezTo>
                  <a:cubicBezTo>
                    <a:pt x="133983" y="39393"/>
                    <a:pt x="135550" y="37846"/>
                    <a:pt x="135571" y="35940"/>
                  </a:cubicBezTo>
                  <a:cubicBezTo>
                    <a:pt x="135571" y="35093"/>
                    <a:pt x="135296" y="34287"/>
                    <a:pt x="134745" y="33652"/>
                  </a:cubicBezTo>
                  <a:cubicBezTo>
                    <a:pt x="129428" y="27340"/>
                    <a:pt x="71580" y="3679"/>
                    <a:pt x="69313" y="2281"/>
                  </a:cubicBezTo>
                  <a:close/>
                </a:path>
              </a:pathLst>
            </a:custGeom>
            <a:solidFill>
              <a:srgbClr val="86B1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4"/>
            <p:cNvSpPr/>
            <p:nvPr/>
          </p:nvSpPr>
          <p:spPr>
            <a:xfrm flipH="1">
              <a:off x="11469565" y="5776394"/>
              <a:ext cx="227031" cy="410659"/>
            </a:xfrm>
            <a:custGeom>
              <a:rect b="b" l="l" r="r" t="t"/>
              <a:pathLst>
                <a:path extrusionOk="0" h="410659" w="227031">
                  <a:moveTo>
                    <a:pt x="89621" y="408431"/>
                  </a:moveTo>
                  <a:lnTo>
                    <a:pt x="96844" y="408897"/>
                  </a:lnTo>
                  <a:lnTo>
                    <a:pt x="97225" y="408897"/>
                  </a:lnTo>
                  <a:lnTo>
                    <a:pt x="104385" y="409300"/>
                  </a:lnTo>
                  <a:lnTo>
                    <a:pt x="104830" y="409300"/>
                  </a:lnTo>
                  <a:lnTo>
                    <a:pt x="112032" y="409660"/>
                  </a:lnTo>
                  <a:lnTo>
                    <a:pt x="112413" y="409660"/>
                  </a:lnTo>
                  <a:cubicBezTo>
                    <a:pt x="114849" y="409660"/>
                    <a:pt x="117307" y="409871"/>
                    <a:pt x="119764" y="409935"/>
                  </a:cubicBezTo>
                  <a:cubicBezTo>
                    <a:pt x="147131" y="410846"/>
                    <a:pt x="180917" y="410486"/>
                    <a:pt x="202586" y="406800"/>
                  </a:cubicBezTo>
                  <a:cubicBezTo>
                    <a:pt x="213644" y="296165"/>
                    <a:pt x="217753" y="195210"/>
                    <a:pt x="221841" y="172862"/>
                  </a:cubicBezTo>
                  <a:cubicBezTo>
                    <a:pt x="231775" y="118657"/>
                    <a:pt x="213198" y="33059"/>
                    <a:pt x="213198" y="33059"/>
                  </a:cubicBezTo>
                  <a:lnTo>
                    <a:pt x="204344" y="31470"/>
                  </a:lnTo>
                  <a:lnTo>
                    <a:pt x="209937" y="-303"/>
                  </a:lnTo>
                  <a:lnTo>
                    <a:pt x="61131" y="18465"/>
                  </a:lnTo>
                  <a:cubicBezTo>
                    <a:pt x="61131" y="18465"/>
                    <a:pt x="19444" y="78919"/>
                    <a:pt x="9531" y="128930"/>
                  </a:cubicBezTo>
                  <a:cubicBezTo>
                    <a:pt x="-382" y="178942"/>
                    <a:pt x="16817" y="332704"/>
                    <a:pt x="-2268" y="398264"/>
                  </a:cubicBezTo>
                  <a:cubicBezTo>
                    <a:pt x="-2268" y="398454"/>
                    <a:pt x="40224" y="405084"/>
                    <a:pt x="89621" y="408431"/>
                  </a:cubicBezTo>
                  <a:close/>
                </a:path>
              </a:pathLst>
            </a:custGeom>
            <a:solidFill>
              <a:srgbClr val="F7C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4"/>
            <p:cNvSpPr/>
            <p:nvPr/>
          </p:nvSpPr>
          <p:spPr>
            <a:xfrm flipH="1">
              <a:off x="11479520" y="5448358"/>
              <a:ext cx="196955" cy="371625"/>
            </a:xfrm>
            <a:custGeom>
              <a:rect b="b" l="l" r="r" t="t"/>
              <a:pathLst>
                <a:path extrusionOk="0" h="371625" w="196955">
                  <a:moveTo>
                    <a:pt x="75961" y="-127"/>
                  </a:moveTo>
                  <a:cubicBezTo>
                    <a:pt x="75961" y="-127"/>
                    <a:pt x="23005" y="-3516"/>
                    <a:pt x="1823" y="19425"/>
                  </a:cubicBezTo>
                  <a:cubicBezTo>
                    <a:pt x="-19359" y="42365"/>
                    <a:pt x="48424" y="223728"/>
                    <a:pt x="52194" y="252917"/>
                  </a:cubicBezTo>
                  <a:cubicBezTo>
                    <a:pt x="55965" y="282107"/>
                    <a:pt x="32749" y="359697"/>
                    <a:pt x="32749" y="359697"/>
                  </a:cubicBezTo>
                  <a:cubicBezTo>
                    <a:pt x="32749" y="359697"/>
                    <a:pt x="157365" y="384820"/>
                    <a:pt x="192993" y="361202"/>
                  </a:cubicBezTo>
                  <a:cubicBezTo>
                    <a:pt x="192993" y="361202"/>
                    <a:pt x="196806" y="151348"/>
                    <a:pt x="192993" y="130505"/>
                  </a:cubicBezTo>
                  <a:cubicBezTo>
                    <a:pt x="189181" y="109661"/>
                    <a:pt x="157365" y="24890"/>
                    <a:pt x="149739" y="16544"/>
                  </a:cubicBezTo>
                  <a:cubicBezTo>
                    <a:pt x="142114" y="8198"/>
                    <a:pt x="75961" y="-127"/>
                    <a:pt x="75961" y="-127"/>
                  </a:cubicBezTo>
                  <a:close/>
                </a:path>
              </a:pathLst>
            </a:custGeom>
            <a:solidFill>
              <a:srgbClr val="3553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4"/>
            <p:cNvSpPr/>
            <p:nvPr/>
          </p:nvSpPr>
          <p:spPr>
            <a:xfrm flipH="1">
              <a:off x="11533090" y="5376302"/>
              <a:ext cx="66962" cy="126263"/>
            </a:xfrm>
            <a:custGeom>
              <a:rect b="b" l="l" r="r" t="t"/>
              <a:pathLst>
                <a:path extrusionOk="0" h="126263" w="66962">
                  <a:moveTo>
                    <a:pt x="17182" y="883"/>
                  </a:moveTo>
                  <a:cubicBezTo>
                    <a:pt x="17182" y="883"/>
                    <a:pt x="16907" y="2451"/>
                    <a:pt x="16420" y="5120"/>
                  </a:cubicBezTo>
                  <a:cubicBezTo>
                    <a:pt x="14047" y="17829"/>
                    <a:pt x="4939" y="60194"/>
                    <a:pt x="-1204" y="71971"/>
                  </a:cubicBezTo>
                  <a:cubicBezTo>
                    <a:pt x="-8639" y="86057"/>
                    <a:pt x="24215" y="130985"/>
                    <a:pt x="55988" y="125499"/>
                  </a:cubicBezTo>
                  <a:cubicBezTo>
                    <a:pt x="65414" y="123868"/>
                    <a:pt x="48003" y="84215"/>
                    <a:pt x="48850" y="80020"/>
                  </a:cubicBezTo>
                  <a:cubicBezTo>
                    <a:pt x="50438" y="71971"/>
                    <a:pt x="52620" y="60956"/>
                    <a:pt x="54844" y="49751"/>
                  </a:cubicBezTo>
                  <a:lnTo>
                    <a:pt x="58551" y="30941"/>
                  </a:lnTo>
                  <a:cubicBezTo>
                    <a:pt x="61941" y="13741"/>
                    <a:pt x="64695" y="-303"/>
                    <a:pt x="64695" y="-303"/>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4"/>
            <p:cNvSpPr/>
            <p:nvPr/>
          </p:nvSpPr>
          <p:spPr>
            <a:xfrm flipH="1">
              <a:off x="11533154" y="5376302"/>
              <a:ext cx="49651" cy="49948"/>
            </a:xfrm>
            <a:custGeom>
              <a:rect b="b" l="l" r="r" t="t"/>
              <a:pathLst>
                <a:path extrusionOk="0" h="49948" w="49651">
                  <a:moveTo>
                    <a:pt x="-827" y="5120"/>
                  </a:moveTo>
                  <a:cubicBezTo>
                    <a:pt x="-340" y="2451"/>
                    <a:pt x="-65" y="883"/>
                    <a:pt x="-65" y="883"/>
                  </a:cubicBezTo>
                  <a:lnTo>
                    <a:pt x="47384" y="-303"/>
                  </a:lnTo>
                  <a:cubicBezTo>
                    <a:pt x="47384" y="-303"/>
                    <a:pt x="44630" y="13741"/>
                    <a:pt x="41241" y="30941"/>
                  </a:cubicBezTo>
                  <a:cubicBezTo>
                    <a:pt x="40055" y="36936"/>
                    <a:pt x="38784" y="43333"/>
                    <a:pt x="37555" y="49645"/>
                  </a:cubicBezTo>
                  <a:cubicBezTo>
                    <a:pt x="29061" y="48141"/>
                    <a:pt x="21181" y="44180"/>
                    <a:pt x="14890" y="38270"/>
                  </a:cubicBezTo>
                  <a:cubicBezTo>
                    <a:pt x="7031" y="31386"/>
                    <a:pt x="1121" y="22553"/>
                    <a:pt x="-2268" y="12682"/>
                  </a:cubicBezTo>
                  <a:cubicBezTo>
                    <a:pt x="-1675" y="9695"/>
                    <a:pt x="-1188" y="7090"/>
                    <a:pt x="-827" y="5120"/>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4"/>
            <p:cNvSpPr/>
            <p:nvPr/>
          </p:nvSpPr>
          <p:spPr>
            <a:xfrm flipH="1">
              <a:off x="11502545" y="5269268"/>
              <a:ext cx="98138" cy="132379"/>
            </a:xfrm>
            <a:custGeom>
              <a:rect b="b" l="l" r="r" t="t"/>
              <a:pathLst>
                <a:path extrusionOk="0" h="132379" w="98138">
                  <a:moveTo>
                    <a:pt x="49756" y="-176"/>
                  </a:moveTo>
                  <a:cubicBezTo>
                    <a:pt x="49756" y="-176"/>
                    <a:pt x="27387" y="-2760"/>
                    <a:pt x="13365" y="15414"/>
                  </a:cubicBezTo>
                  <a:cubicBezTo>
                    <a:pt x="-658" y="33588"/>
                    <a:pt x="-15761" y="89764"/>
                    <a:pt x="19063" y="120330"/>
                  </a:cubicBezTo>
                  <a:cubicBezTo>
                    <a:pt x="53886" y="150896"/>
                    <a:pt x="88287" y="116284"/>
                    <a:pt x="93392" y="79618"/>
                  </a:cubicBezTo>
                  <a:cubicBezTo>
                    <a:pt x="98497" y="42951"/>
                    <a:pt x="100488" y="-1490"/>
                    <a:pt x="49756" y="-176"/>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4"/>
            <p:cNvSpPr/>
            <p:nvPr/>
          </p:nvSpPr>
          <p:spPr>
            <a:xfrm flipH="1">
              <a:off x="11491734" y="5328620"/>
              <a:ext cx="22060" cy="30778"/>
            </a:xfrm>
            <a:custGeom>
              <a:rect b="b" l="l" r="r" t="t"/>
              <a:pathLst>
                <a:path extrusionOk="0" h="30778" w="22060">
                  <a:moveTo>
                    <a:pt x="16818" y="19736"/>
                  </a:moveTo>
                  <a:cubicBezTo>
                    <a:pt x="12582" y="27828"/>
                    <a:pt x="5676" y="32318"/>
                    <a:pt x="1228" y="29755"/>
                  </a:cubicBezTo>
                  <a:cubicBezTo>
                    <a:pt x="-3220" y="27192"/>
                    <a:pt x="-3453" y="18529"/>
                    <a:pt x="699" y="10437"/>
                  </a:cubicBezTo>
                  <a:cubicBezTo>
                    <a:pt x="4850" y="2345"/>
                    <a:pt x="11820" y="-2145"/>
                    <a:pt x="16289" y="418"/>
                  </a:cubicBezTo>
                  <a:cubicBezTo>
                    <a:pt x="20758" y="2981"/>
                    <a:pt x="20970" y="11644"/>
                    <a:pt x="16818" y="19736"/>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4"/>
            <p:cNvSpPr/>
            <p:nvPr/>
          </p:nvSpPr>
          <p:spPr>
            <a:xfrm flipH="1">
              <a:off x="11546160" y="5262826"/>
              <a:ext cx="75429" cy="87337"/>
            </a:xfrm>
            <a:custGeom>
              <a:rect b="b" l="l" r="r" t="t"/>
              <a:pathLst>
                <a:path extrusionOk="0" h="87337" w="75429">
                  <a:moveTo>
                    <a:pt x="73162" y="272"/>
                  </a:moveTo>
                  <a:cubicBezTo>
                    <a:pt x="73162" y="272"/>
                    <a:pt x="43295" y="53694"/>
                    <a:pt x="21922" y="56172"/>
                  </a:cubicBezTo>
                  <a:cubicBezTo>
                    <a:pt x="549" y="58650"/>
                    <a:pt x="-2268" y="87035"/>
                    <a:pt x="-2268" y="87035"/>
                  </a:cubicBezTo>
                  <a:cubicBezTo>
                    <a:pt x="-2268" y="87035"/>
                    <a:pt x="5379" y="21602"/>
                    <a:pt x="26540" y="8978"/>
                  </a:cubicBezTo>
                  <a:cubicBezTo>
                    <a:pt x="47701" y="-3647"/>
                    <a:pt x="73162" y="272"/>
                    <a:pt x="73162" y="272"/>
                  </a:cubicBezTo>
                  <a:close/>
                </a:path>
              </a:pathLst>
            </a:custGeom>
            <a:solidFill>
              <a:srgbClr val="F7C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4"/>
            <p:cNvSpPr/>
            <p:nvPr/>
          </p:nvSpPr>
          <p:spPr>
            <a:xfrm flipH="1">
              <a:off x="11591362" y="5317730"/>
              <a:ext cx="22793" cy="34570"/>
            </a:xfrm>
            <a:custGeom>
              <a:rect b="b" l="l" r="r" t="t"/>
              <a:pathLst>
                <a:path extrusionOk="0" h="34570" w="22793">
                  <a:moveTo>
                    <a:pt x="20080" y="14697"/>
                  </a:moveTo>
                  <a:cubicBezTo>
                    <a:pt x="21817" y="24187"/>
                    <a:pt x="18322" y="32893"/>
                    <a:pt x="12285" y="34121"/>
                  </a:cubicBezTo>
                  <a:cubicBezTo>
                    <a:pt x="6248" y="35350"/>
                    <a:pt x="-85" y="28699"/>
                    <a:pt x="-1822" y="19294"/>
                  </a:cubicBezTo>
                  <a:cubicBezTo>
                    <a:pt x="-3559" y="9889"/>
                    <a:pt x="-64" y="1098"/>
                    <a:pt x="5973" y="-151"/>
                  </a:cubicBezTo>
                  <a:cubicBezTo>
                    <a:pt x="12010" y="-1401"/>
                    <a:pt x="18343" y="5208"/>
                    <a:pt x="20080" y="14697"/>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4"/>
            <p:cNvSpPr/>
            <p:nvPr/>
          </p:nvSpPr>
          <p:spPr>
            <a:xfrm flipH="1">
              <a:off x="11533154" y="5367194"/>
              <a:ext cx="32456" cy="16411"/>
            </a:xfrm>
            <a:custGeom>
              <a:rect b="b" l="l" r="r" t="t"/>
              <a:pathLst>
                <a:path extrusionOk="0" h="16411" w="32456">
                  <a:moveTo>
                    <a:pt x="-2136" y="-303"/>
                  </a:moveTo>
                  <a:lnTo>
                    <a:pt x="30189" y="6052"/>
                  </a:lnTo>
                  <a:cubicBezTo>
                    <a:pt x="30189" y="6052"/>
                    <a:pt x="27032" y="18189"/>
                    <a:pt x="12734" y="15796"/>
                  </a:cubicBezTo>
                  <a:cubicBezTo>
                    <a:pt x="-4699" y="12894"/>
                    <a:pt x="-2136" y="-303"/>
                    <a:pt x="-2136" y="-30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4"/>
            <p:cNvSpPr/>
            <p:nvPr/>
          </p:nvSpPr>
          <p:spPr>
            <a:xfrm flipH="1" rot="-10155598">
              <a:off x="8917630" y="6298785"/>
              <a:ext cx="13493" cy="309156"/>
            </a:xfrm>
            <a:custGeom>
              <a:rect b="b" l="l" r="r" t="t"/>
              <a:pathLst>
                <a:path extrusionOk="0" h="309156" w="13493">
                  <a:moveTo>
                    <a:pt x="-2268" y="-303"/>
                  </a:moveTo>
                  <a:lnTo>
                    <a:pt x="11225" y="-303"/>
                  </a:lnTo>
                  <a:lnTo>
                    <a:pt x="11225" y="308854"/>
                  </a:lnTo>
                  <a:lnTo>
                    <a:pt x="-2268" y="308854"/>
                  </a:lnTo>
                  <a:close/>
                </a:path>
              </a:pathLst>
            </a:custGeom>
            <a:solidFill>
              <a:srgbClr val="3C8F7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p4"/>
            <p:cNvSpPr/>
            <p:nvPr/>
          </p:nvSpPr>
          <p:spPr>
            <a:xfrm flipH="1">
              <a:off x="9458663" y="6299597"/>
              <a:ext cx="72655" cy="307694"/>
            </a:xfrm>
            <a:custGeom>
              <a:rect b="b" l="l" r="r" t="t"/>
              <a:pathLst>
                <a:path extrusionOk="0" h="307694" w="72655">
                  <a:moveTo>
                    <a:pt x="15929" y="307694"/>
                  </a:moveTo>
                  <a:lnTo>
                    <a:pt x="0" y="307694"/>
                  </a:lnTo>
                  <a:lnTo>
                    <a:pt x="59417" y="0"/>
                  </a:lnTo>
                  <a:lnTo>
                    <a:pt x="72655" y="2521"/>
                  </a:lnTo>
                  <a:lnTo>
                    <a:pt x="15929" y="307694"/>
                  </a:lnTo>
                  <a:close/>
                </a:path>
              </a:pathLst>
            </a:custGeom>
            <a:solidFill>
              <a:srgbClr val="3C8F7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p4"/>
            <p:cNvSpPr/>
            <p:nvPr/>
          </p:nvSpPr>
          <p:spPr>
            <a:xfrm flipH="1">
              <a:off x="8993182" y="6299597"/>
              <a:ext cx="72655" cy="307694"/>
            </a:xfrm>
            <a:custGeom>
              <a:rect b="b" l="l" r="r" t="t"/>
              <a:pathLst>
                <a:path extrusionOk="0" h="307694" w="72655">
                  <a:moveTo>
                    <a:pt x="15929" y="307694"/>
                  </a:moveTo>
                  <a:lnTo>
                    <a:pt x="0" y="307694"/>
                  </a:lnTo>
                  <a:lnTo>
                    <a:pt x="59417" y="0"/>
                  </a:lnTo>
                  <a:lnTo>
                    <a:pt x="72655" y="2521"/>
                  </a:lnTo>
                  <a:lnTo>
                    <a:pt x="15929" y="307694"/>
                  </a:lnTo>
                  <a:close/>
                </a:path>
              </a:pathLst>
            </a:custGeom>
            <a:solidFill>
              <a:srgbClr val="3C8F7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p4"/>
            <p:cNvSpPr/>
            <p:nvPr/>
          </p:nvSpPr>
          <p:spPr>
            <a:xfrm flipH="1">
              <a:off x="9357158" y="6300974"/>
              <a:ext cx="70219" cy="306486"/>
            </a:xfrm>
            <a:custGeom>
              <a:rect b="b" l="l" r="r" t="t"/>
              <a:pathLst>
                <a:path extrusionOk="0" h="306486" w="70219">
                  <a:moveTo>
                    <a:pt x="57277" y="306318"/>
                  </a:moveTo>
                  <a:lnTo>
                    <a:pt x="70219" y="306487"/>
                  </a:lnTo>
                  <a:lnTo>
                    <a:pt x="13239" y="0"/>
                  </a:lnTo>
                  <a:lnTo>
                    <a:pt x="0" y="2521"/>
                  </a:lnTo>
                  <a:lnTo>
                    <a:pt x="57277" y="306318"/>
                  </a:lnTo>
                  <a:close/>
                </a:path>
              </a:pathLst>
            </a:custGeom>
            <a:solidFill>
              <a:srgbClr val="18465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p4"/>
            <p:cNvSpPr/>
            <p:nvPr/>
          </p:nvSpPr>
          <p:spPr>
            <a:xfrm flipH="1">
              <a:off x="8831247" y="5630988"/>
              <a:ext cx="726286" cy="764268"/>
            </a:xfrm>
            <a:custGeom>
              <a:rect b="b" l="l" r="r" t="t"/>
              <a:pathLst>
                <a:path extrusionOk="0" h="764268" w="726286">
                  <a:moveTo>
                    <a:pt x="414591" y="1466"/>
                  </a:moveTo>
                  <a:cubicBezTo>
                    <a:pt x="485361" y="9049"/>
                    <a:pt x="576953" y="17035"/>
                    <a:pt x="668906" y="173042"/>
                  </a:cubicBezTo>
                  <a:cubicBezTo>
                    <a:pt x="769395" y="343581"/>
                    <a:pt x="716503" y="598320"/>
                    <a:pt x="637133" y="669111"/>
                  </a:cubicBezTo>
                  <a:cubicBezTo>
                    <a:pt x="557762" y="739903"/>
                    <a:pt x="298766" y="827301"/>
                    <a:pt x="80991" y="696436"/>
                  </a:cubicBezTo>
                  <a:cubicBezTo>
                    <a:pt x="80991" y="696436"/>
                    <a:pt x="-50488" y="617151"/>
                    <a:pt x="16999" y="485545"/>
                  </a:cubicBezTo>
                  <a:cubicBezTo>
                    <a:pt x="120792" y="283021"/>
                    <a:pt x="106176" y="240784"/>
                    <a:pt x="152566" y="161456"/>
                  </a:cubicBezTo>
                  <a:cubicBezTo>
                    <a:pt x="198955" y="82128"/>
                    <a:pt x="264366" y="-14612"/>
                    <a:pt x="414591" y="1466"/>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5" name="Google Shape;245;p4"/>
            <p:cNvSpPr/>
            <p:nvPr/>
          </p:nvSpPr>
          <p:spPr>
            <a:xfrm flipH="1">
              <a:off x="8831237" y="5644830"/>
              <a:ext cx="683496" cy="750468"/>
            </a:xfrm>
            <a:custGeom>
              <a:rect b="b" l="l" r="r" t="t"/>
              <a:pathLst>
                <a:path extrusionOk="0" h="750468" w="683496">
                  <a:moveTo>
                    <a:pt x="626106" y="159242"/>
                  </a:moveTo>
                  <a:cubicBezTo>
                    <a:pt x="563342" y="52738"/>
                    <a:pt x="500748" y="15203"/>
                    <a:pt x="444849" y="-303"/>
                  </a:cubicBezTo>
                  <a:cubicBezTo>
                    <a:pt x="466476" y="22087"/>
                    <a:pt x="488400" y="50874"/>
                    <a:pt x="510344" y="88133"/>
                  </a:cubicBezTo>
                  <a:cubicBezTo>
                    <a:pt x="610833" y="258672"/>
                    <a:pt x="557941" y="513411"/>
                    <a:pt x="478571" y="584202"/>
                  </a:cubicBezTo>
                  <a:cubicBezTo>
                    <a:pt x="408245" y="646965"/>
                    <a:pt x="196549" y="722798"/>
                    <a:pt x="-2268" y="647897"/>
                  </a:cubicBezTo>
                  <a:cubicBezTo>
                    <a:pt x="9658" y="661221"/>
                    <a:pt x="23278" y="672892"/>
                    <a:pt x="38275" y="682636"/>
                  </a:cubicBezTo>
                  <a:cubicBezTo>
                    <a:pt x="256050" y="813501"/>
                    <a:pt x="515110" y="726102"/>
                    <a:pt x="594417" y="655311"/>
                  </a:cubicBezTo>
                  <a:cubicBezTo>
                    <a:pt x="673724" y="584520"/>
                    <a:pt x="726595" y="329781"/>
                    <a:pt x="626106" y="159242"/>
                  </a:cubicBezTo>
                  <a:close/>
                </a:path>
              </a:pathLst>
            </a:custGeom>
            <a:solidFill>
              <a:srgbClr val="B757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4"/>
            <p:cNvSpPr/>
            <p:nvPr/>
          </p:nvSpPr>
          <p:spPr>
            <a:xfrm flipH="1">
              <a:off x="9330637" y="5891965"/>
              <a:ext cx="55455" cy="54586"/>
            </a:xfrm>
            <a:custGeom>
              <a:rect b="b" l="l" r="r" t="t"/>
              <a:pathLst>
                <a:path extrusionOk="0" h="54586" w="55455">
                  <a:moveTo>
                    <a:pt x="18196" y="0"/>
                  </a:moveTo>
                  <a:lnTo>
                    <a:pt x="0" y="54587"/>
                  </a:lnTo>
                  <a:lnTo>
                    <a:pt x="55455" y="32769"/>
                  </a:lnTo>
                  <a:lnTo>
                    <a:pt x="18196" y="0"/>
                  </a:lnTo>
                  <a:close/>
                </a:path>
              </a:pathLst>
            </a:custGeom>
            <a:solidFill>
              <a:srgbClr val="F79C8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4"/>
            <p:cNvSpPr/>
            <p:nvPr/>
          </p:nvSpPr>
          <p:spPr>
            <a:xfrm flipH="1">
              <a:off x="9275436" y="5729581"/>
              <a:ext cx="110550" cy="205277"/>
            </a:xfrm>
            <a:custGeom>
              <a:rect b="b" l="l" r="r" t="t"/>
              <a:pathLst>
                <a:path extrusionOk="0" h="205277" w="110550">
                  <a:moveTo>
                    <a:pt x="72972" y="-303"/>
                  </a:moveTo>
                  <a:cubicBezTo>
                    <a:pt x="69286" y="-134"/>
                    <a:pt x="59161" y="3235"/>
                    <a:pt x="44333" y="31131"/>
                  </a:cubicBezTo>
                  <a:cubicBezTo>
                    <a:pt x="25439" y="66760"/>
                    <a:pt x="-2268" y="174366"/>
                    <a:pt x="-2268" y="174366"/>
                  </a:cubicBezTo>
                  <a:lnTo>
                    <a:pt x="80237" y="204975"/>
                  </a:lnTo>
                  <a:lnTo>
                    <a:pt x="90828" y="182522"/>
                  </a:lnTo>
                  <a:lnTo>
                    <a:pt x="108282" y="9610"/>
                  </a:lnTo>
                  <a:cubicBezTo>
                    <a:pt x="108282" y="9610"/>
                    <a:pt x="74010" y="-303"/>
                    <a:pt x="72972" y="-303"/>
                  </a:cubicBezTo>
                  <a:close/>
                </a:path>
              </a:pathLst>
            </a:custGeom>
            <a:solidFill>
              <a:srgbClr val="6394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p4"/>
            <p:cNvSpPr/>
            <p:nvPr/>
          </p:nvSpPr>
          <p:spPr>
            <a:xfrm flipH="1">
              <a:off x="9055352" y="5714054"/>
              <a:ext cx="260623" cy="435805"/>
            </a:xfrm>
            <a:custGeom>
              <a:rect b="b" l="l" r="r" t="t"/>
              <a:pathLst>
                <a:path extrusionOk="0" h="435805" w="260623">
                  <a:moveTo>
                    <a:pt x="112028" y="-303"/>
                  </a:moveTo>
                  <a:cubicBezTo>
                    <a:pt x="88431" y="-303"/>
                    <a:pt x="30052" y="6602"/>
                    <a:pt x="2960" y="15224"/>
                  </a:cubicBezTo>
                  <a:cubicBezTo>
                    <a:pt x="2960" y="15224"/>
                    <a:pt x="-16930" y="185720"/>
                    <a:pt x="20880" y="315271"/>
                  </a:cubicBezTo>
                  <a:cubicBezTo>
                    <a:pt x="29353" y="344270"/>
                    <a:pt x="13890" y="435502"/>
                    <a:pt x="13890" y="435502"/>
                  </a:cubicBezTo>
                  <a:lnTo>
                    <a:pt x="258356" y="432282"/>
                  </a:lnTo>
                  <a:cubicBezTo>
                    <a:pt x="258356" y="432282"/>
                    <a:pt x="229399" y="211753"/>
                    <a:pt x="240308" y="176124"/>
                  </a:cubicBezTo>
                  <a:cubicBezTo>
                    <a:pt x="251217" y="140496"/>
                    <a:pt x="251492" y="16367"/>
                    <a:pt x="251492" y="16367"/>
                  </a:cubicBezTo>
                  <a:cubicBezTo>
                    <a:pt x="251492" y="16367"/>
                    <a:pt x="249798" y="16113"/>
                    <a:pt x="196545" y="6941"/>
                  </a:cubicBezTo>
                  <a:cubicBezTo>
                    <a:pt x="168606" y="2387"/>
                    <a:pt x="140349" y="-49"/>
                    <a:pt x="112028" y="-303"/>
                  </a:cubicBezTo>
                  <a:close/>
                </a:path>
              </a:pathLst>
            </a:custGeom>
            <a:solidFill>
              <a:srgbClr val="86B1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p4"/>
            <p:cNvSpPr/>
            <p:nvPr/>
          </p:nvSpPr>
          <p:spPr>
            <a:xfrm flipH="1">
              <a:off x="9103699" y="6466302"/>
              <a:ext cx="89121" cy="137380"/>
            </a:xfrm>
            <a:custGeom>
              <a:rect b="b" l="l" r="r" t="t"/>
              <a:pathLst>
                <a:path extrusionOk="0" h="137380" w="89121">
                  <a:moveTo>
                    <a:pt x="17363" y="-303"/>
                  </a:moveTo>
                  <a:cubicBezTo>
                    <a:pt x="17363" y="-303"/>
                    <a:pt x="11962" y="61909"/>
                    <a:pt x="2006" y="79152"/>
                  </a:cubicBezTo>
                  <a:cubicBezTo>
                    <a:pt x="-7950" y="96394"/>
                    <a:pt x="2536" y="125753"/>
                    <a:pt x="3065" y="129693"/>
                  </a:cubicBezTo>
                  <a:cubicBezTo>
                    <a:pt x="3595" y="133633"/>
                    <a:pt x="23994" y="139458"/>
                    <a:pt x="56444" y="136047"/>
                  </a:cubicBezTo>
                  <a:cubicBezTo>
                    <a:pt x="88896" y="132637"/>
                    <a:pt x="88366" y="125139"/>
                    <a:pt x="85761" y="113065"/>
                  </a:cubicBezTo>
                  <a:cubicBezTo>
                    <a:pt x="83156" y="100991"/>
                    <a:pt x="65871" y="85528"/>
                    <a:pt x="64812" y="74025"/>
                  </a:cubicBezTo>
                  <a:cubicBezTo>
                    <a:pt x="63753" y="62524"/>
                    <a:pt x="74767" y="21197"/>
                    <a:pt x="74767" y="21197"/>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p4"/>
            <p:cNvSpPr/>
            <p:nvPr/>
          </p:nvSpPr>
          <p:spPr>
            <a:xfrm flipH="1">
              <a:off x="9051174" y="6094678"/>
              <a:ext cx="442674" cy="159512"/>
            </a:xfrm>
            <a:custGeom>
              <a:rect b="b" l="l" r="r" t="t"/>
              <a:pathLst>
                <a:path extrusionOk="0" h="159512" w="442674">
                  <a:moveTo>
                    <a:pt x="219342" y="3532"/>
                  </a:moveTo>
                  <a:cubicBezTo>
                    <a:pt x="219342" y="3532"/>
                    <a:pt x="50561" y="-5809"/>
                    <a:pt x="12878" y="16941"/>
                  </a:cubicBezTo>
                  <a:cubicBezTo>
                    <a:pt x="-24805" y="39690"/>
                    <a:pt x="19699" y="86398"/>
                    <a:pt x="19699" y="86398"/>
                  </a:cubicBezTo>
                  <a:cubicBezTo>
                    <a:pt x="19699" y="86398"/>
                    <a:pt x="157087" y="145920"/>
                    <a:pt x="387106" y="159159"/>
                  </a:cubicBezTo>
                  <a:cubicBezTo>
                    <a:pt x="441587" y="162294"/>
                    <a:pt x="446268" y="17618"/>
                    <a:pt x="436101" y="5629"/>
                  </a:cubicBezTo>
                  <a:cubicBezTo>
                    <a:pt x="425933" y="-6360"/>
                    <a:pt x="219342" y="3532"/>
                    <a:pt x="219342" y="3532"/>
                  </a:cubicBezTo>
                  <a:close/>
                </a:path>
              </a:pathLst>
            </a:custGeom>
            <a:solidFill>
              <a:srgbClr val="E5B05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p4"/>
            <p:cNvSpPr/>
            <p:nvPr/>
          </p:nvSpPr>
          <p:spPr>
            <a:xfrm flipH="1">
              <a:off x="9101716" y="6549506"/>
              <a:ext cx="94496" cy="58522"/>
            </a:xfrm>
            <a:custGeom>
              <a:rect b="b" l="l" r="r" t="t"/>
              <a:pathLst>
                <a:path extrusionOk="0" h="58522" w="94496">
                  <a:moveTo>
                    <a:pt x="63882" y="57630"/>
                  </a:moveTo>
                  <a:cubicBezTo>
                    <a:pt x="97308" y="54072"/>
                    <a:pt x="93156" y="37719"/>
                    <a:pt x="90466" y="25306"/>
                  </a:cubicBezTo>
                  <a:cubicBezTo>
                    <a:pt x="88793" y="17532"/>
                    <a:pt x="79197" y="8360"/>
                    <a:pt x="73520" y="-303"/>
                  </a:cubicBezTo>
                  <a:cubicBezTo>
                    <a:pt x="70533" y="2069"/>
                    <a:pt x="65683" y="6242"/>
                    <a:pt x="51173" y="10521"/>
                  </a:cubicBezTo>
                  <a:cubicBezTo>
                    <a:pt x="36091" y="14948"/>
                    <a:pt x="15438" y="6178"/>
                    <a:pt x="2284" y="671"/>
                  </a:cubicBezTo>
                  <a:cubicBezTo>
                    <a:pt x="-1147" y="14715"/>
                    <a:pt x="-2652" y="29183"/>
                    <a:pt x="-2185" y="43629"/>
                  </a:cubicBezTo>
                  <a:cubicBezTo>
                    <a:pt x="-1698" y="47781"/>
                    <a:pt x="30478" y="61168"/>
                    <a:pt x="63882" y="57630"/>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p4"/>
            <p:cNvSpPr/>
            <p:nvPr/>
          </p:nvSpPr>
          <p:spPr>
            <a:xfrm flipH="1">
              <a:off x="9020575" y="6096369"/>
              <a:ext cx="168056" cy="436022"/>
            </a:xfrm>
            <a:custGeom>
              <a:rect b="b" l="l" r="r" t="t"/>
              <a:pathLst>
                <a:path extrusionOk="0" h="436022" w="168056">
                  <a:moveTo>
                    <a:pt x="37852" y="122221"/>
                  </a:moveTo>
                  <a:cubicBezTo>
                    <a:pt x="31115" y="173059"/>
                    <a:pt x="-2268" y="426209"/>
                    <a:pt x="-2268" y="426209"/>
                  </a:cubicBezTo>
                  <a:lnTo>
                    <a:pt x="75238" y="435719"/>
                  </a:lnTo>
                  <a:cubicBezTo>
                    <a:pt x="75238" y="435719"/>
                    <a:pt x="170559" y="105275"/>
                    <a:pt x="165602" y="54777"/>
                  </a:cubicBezTo>
                  <a:cubicBezTo>
                    <a:pt x="160646" y="4278"/>
                    <a:pt x="125059" y="-1"/>
                    <a:pt x="125059" y="-1"/>
                  </a:cubicBezTo>
                  <a:cubicBezTo>
                    <a:pt x="125059" y="-1"/>
                    <a:pt x="55708" y="-12435"/>
                    <a:pt x="37852" y="122221"/>
                  </a:cubicBezTo>
                  <a:close/>
                </a:path>
              </a:pathLst>
            </a:custGeom>
            <a:solidFill>
              <a:srgbClr val="F7C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4"/>
            <p:cNvSpPr/>
            <p:nvPr/>
          </p:nvSpPr>
          <p:spPr>
            <a:xfrm flipH="1">
              <a:off x="9021435" y="5749428"/>
              <a:ext cx="322128" cy="350843"/>
            </a:xfrm>
            <a:custGeom>
              <a:rect b="b" l="l" r="r" t="t"/>
              <a:pathLst>
                <a:path extrusionOk="0" h="350843" w="322128">
                  <a:moveTo>
                    <a:pt x="281728" y="-48"/>
                  </a:moveTo>
                  <a:cubicBezTo>
                    <a:pt x="258873" y="-8521"/>
                    <a:pt x="247688" y="196672"/>
                    <a:pt x="244617" y="281147"/>
                  </a:cubicBezTo>
                  <a:cubicBezTo>
                    <a:pt x="204137" y="285023"/>
                    <a:pt x="133579" y="281147"/>
                    <a:pt x="115998" y="279855"/>
                  </a:cubicBezTo>
                  <a:cubicBezTo>
                    <a:pt x="107737" y="279241"/>
                    <a:pt x="88694" y="272293"/>
                    <a:pt x="80475" y="271213"/>
                  </a:cubicBezTo>
                  <a:cubicBezTo>
                    <a:pt x="72256" y="270132"/>
                    <a:pt x="64419" y="269539"/>
                    <a:pt x="60288" y="270259"/>
                  </a:cubicBezTo>
                  <a:cubicBezTo>
                    <a:pt x="58763" y="270535"/>
                    <a:pt x="16568" y="287735"/>
                    <a:pt x="12967" y="291442"/>
                  </a:cubicBezTo>
                  <a:cubicBezTo>
                    <a:pt x="8477" y="296102"/>
                    <a:pt x="-3619" y="307900"/>
                    <a:pt x="-1585" y="313005"/>
                  </a:cubicBezTo>
                  <a:cubicBezTo>
                    <a:pt x="448" y="318110"/>
                    <a:pt x="21715" y="298792"/>
                    <a:pt x="21715" y="298792"/>
                  </a:cubicBezTo>
                  <a:lnTo>
                    <a:pt x="32095" y="292988"/>
                  </a:lnTo>
                  <a:cubicBezTo>
                    <a:pt x="19173" y="305570"/>
                    <a:pt x="-5462" y="322135"/>
                    <a:pt x="-1924" y="328172"/>
                  </a:cubicBezTo>
                  <a:cubicBezTo>
                    <a:pt x="1613" y="334209"/>
                    <a:pt x="23770" y="317242"/>
                    <a:pt x="39614" y="305782"/>
                  </a:cubicBezTo>
                  <a:cubicBezTo>
                    <a:pt x="26036" y="318004"/>
                    <a:pt x="9154" y="339886"/>
                    <a:pt x="13031" y="343317"/>
                  </a:cubicBezTo>
                  <a:cubicBezTo>
                    <a:pt x="16525" y="346367"/>
                    <a:pt x="35738" y="321033"/>
                    <a:pt x="56242" y="313662"/>
                  </a:cubicBezTo>
                  <a:cubicBezTo>
                    <a:pt x="63847" y="310951"/>
                    <a:pt x="71430" y="318449"/>
                    <a:pt x="77425" y="319339"/>
                  </a:cubicBezTo>
                  <a:cubicBezTo>
                    <a:pt x="81831" y="320016"/>
                    <a:pt x="88609" y="321457"/>
                    <a:pt x="92930" y="320207"/>
                  </a:cubicBezTo>
                  <a:lnTo>
                    <a:pt x="115150" y="313853"/>
                  </a:lnTo>
                  <a:cubicBezTo>
                    <a:pt x="122713" y="314552"/>
                    <a:pt x="122903" y="319000"/>
                    <a:pt x="130550" y="320631"/>
                  </a:cubicBezTo>
                  <a:cubicBezTo>
                    <a:pt x="139425" y="322516"/>
                    <a:pt x="153978" y="324486"/>
                    <a:pt x="165268" y="327240"/>
                  </a:cubicBezTo>
                  <a:cubicBezTo>
                    <a:pt x="230340" y="343084"/>
                    <a:pt x="252116" y="350540"/>
                    <a:pt x="271963" y="350540"/>
                  </a:cubicBezTo>
                  <a:cubicBezTo>
                    <a:pt x="332248" y="350540"/>
                    <a:pt x="335765" y="20096"/>
                    <a:pt x="281728" y="-48"/>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p4"/>
            <p:cNvSpPr/>
            <p:nvPr/>
          </p:nvSpPr>
          <p:spPr>
            <a:xfrm flipH="1">
              <a:off x="9014549" y="5730239"/>
              <a:ext cx="94356" cy="215925"/>
            </a:xfrm>
            <a:custGeom>
              <a:rect b="b" l="l" r="r" t="t"/>
              <a:pathLst>
                <a:path extrusionOk="0" h="215925" w="94356">
                  <a:moveTo>
                    <a:pt x="90452" y="211836"/>
                  </a:moveTo>
                  <a:cubicBezTo>
                    <a:pt x="94688" y="125307"/>
                    <a:pt x="94116" y="18632"/>
                    <a:pt x="45439" y="437"/>
                  </a:cubicBezTo>
                  <a:cubicBezTo>
                    <a:pt x="26227" y="-6744"/>
                    <a:pt x="-7644" y="36447"/>
                    <a:pt x="-1543" y="213595"/>
                  </a:cubicBezTo>
                  <a:cubicBezTo>
                    <a:pt x="24447" y="215734"/>
                    <a:pt x="62597" y="217450"/>
                    <a:pt x="90452" y="211836"/>
                  </a:cubicBezTo>
                  <a:close/>
                </a:path>
              </a:pathLst>
            </a:custGeom>
            <a:solidFill>
              <a:srgbClr val="86B1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5" name="Google Shape;255;p4"/>
            <p:cNvSpPr/>
            <p:nvPr/>
          </p:nvSpPr>
          <p:spPr>
            <a:xfrm flipH="1">
              <a:off x="9339005" y="6519533"/>
              <a:ext cx="141146" cy="86211"/>
            </a:xfrm>
            <a:custGeom>
              <a:rect b="b" l="l" r="r" t="t"/>
              <a:pathLst>
                <a:path extrusionOk="0" h="86211" w="141146">
                  <a:moveTo>
                    <a:pt x="78170" y="-303"/>
                  </a:moveTo>
                  <a:cubicBezTo>
                    <a:pt x="78170" y="-303"/>
                    <a:pt x="84927" y="21282"/>
                    <a:pt x="72832" y="35580"/>
                  </a:cubicBezTo>
                  <a:cubicBezTo>
                    <a:pt x="60737" y="49878"/>
                    <a:pt x="10450" y="63858"/>
                    <a:pt x="3841" y="71590"/>
                  </a:cubicBezTo>
                  <a:cubicBezTo>
                    <a:pt x="-2767" y="79322"/>
                    <a:pt x="-2259" y="85909"/>
                    <a:pt x="-2259" y="85909"/>
                  </a:cubicBezTo>
                  <a:lnTo>
                    <a:pt x="138879" y="82033"/>
                  </a:lnTo>
                  <a:lnTo>
                    <a:pt x="137354" y="39541"/>
                  </a:lnTo>
                  <a:lnTo>
                    <a:pt x="130850" y="9018"/>
                  </a:ln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6" name="Google Shape;256;p4"/>
            <p:cNvSpPr/>
            <p:nvPr/>
          </p:nvSpPr>
          <p:spPr>
            <a:xfrm flipH="1">
              <a:off x="9331104" y="6559295"/>
              <a:ext cx="170832" cy="49055"/>
            </a:xfrm>
            <a:custGeom>
              <a:rect b="b" l="l" r="r" t="t"/>
              <a:pathLst>
                <a:path extrusionOk="0" h="49055" w="170832">
                  <a:moveTo>
                    <a:pt x="85848" y="2935"/>
                  </a:moveTo>
                  <a:cubicBezTo>
                    <a:pt x="85848" y="2935"/>
                    <a:pt x="122112" y="17551"/>
                    <a:pt x="139629" y="8887"/>
                  </a:cubicBezTo>
                  <a:cubicBezTo>
                    <a:pt x="157147" y="224"/>
                    <a:pt x="156575" y="-2149"/>
                    <a:pt x="161680" y="1071"/>
                  </a:cubicBezTo>
                  <a:cubicBezTo>
                    <a:pt x="166785" y="4291"/>
                    <a:pt x="168564" y="47672"/>
                    <a:pt x="168564" y="47672"/>
                  </a:cubicBezTo>
                  <a:lnTo>
                    <a:pt x="9845" y="48753"/>
                  </a:lnTo>
                  <a:cubicBezTo>
                    <a:pt x="-1191" y="48498"/>
                    <a:pt x="-6782" y="40385"/>
                    <a:pt x="2199" y="33458"/>
                  </a:cubicBezTo>
                  <a:cubicBezTo>
                    <a:pt x="7685" y="29582"/>
                    <a:pt x="13489" y="26151"/>
                    <a:pt x="19505" y="23185"/>
                  </a:cubicBezTo>
                  <a:cubicBezTo>
                    <a:pt x="31917" y="16132"/>
                    <a:pt x="85848" y="2935"/>
                    <a:pt x="85848" y="2935"/>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7" name="Google Shape;257;p4"/>
            <p:cNvSpPr/>
            <p:nvPr/>
          </p:nvSpPr>
          <p:spPr>
            <a:xfrm flipH="1">
              <a:off x="9341716" y="6098166"/>
              <a:ext cx="176908" cy="439224"/>
            </a:xfrm>
            <a:custGeom>
              <a:rect b="b" l="l" r="r" t="t"/>
              <a:pathLst>
                <a:path extrusionOk="0" h="439224" w="176908">
                  <a:moveTo>
                    <a:pt x="122002" y="39931"/>
                  </a:moveTo>
                  <a:cubicBezTo>
                    <a:pt x="111093" y="17054"/>
                    <a:pt x="86289" y="-12750"/>
                    <a:pt x="42632" y="5192"/>
                  </a:cubicBezTo>
                  <a:cubicBezTo>
                    <a:pt x="988" y="22307"/>
                    <a:pt x="-10197" y="64375"/>
                    <a:pt x="2937" y="107439"/>
                  </a:cubicBezTo>
                  <a:cubicBezTo>
                    <a:pt x="16070" y="150502"/>
                    <a:pt x="102494" y="403673"/>
                    <a:pt x="105586" y="438476"/>
                  </a:cubicBezTo>
                  <a:lnTo>
                    <a:pt x="174640" y="438921"/>
                  </a:lnTo>
                  <a:cubicBezTo>
                    <a:pt x="174640" y="438921"/>
                    <a:pt x="162079" y="238473"/>
                    <a:pt x="159008" y="190007"/>
                  </a:cubicBezTo>
                  <a:cubicBezTo>
                    <a:pt x="156042" y="143364"/>
                    <a:pt x="140876" y="79499"/>
                    <a:pt x="122002" y="39931"/>
                  </a:cubicBezTo>
                  <a:close/>
                </a:path>
              </a:pathLst>
            </a:custGeom>
            <a:solidFill>
              <a:srgbClr val="F7C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8" name="Google Shape;258;p4"/>
            <p:cNvSpPr/>
            <p:nvPr/>
          </p:nvSpPr>
          <p:spPr>
            <a:xfrm flipH="1">
              <a:off x="9056856" y="5905204"/>
              <a:ext cx="464615" cy="195385"/>
            </a:xfrm>
            <a:custGeom>
              <a:rect b="b" l="l" r="r" t="t"/>
              <a:pathLst>
                <a:path extrusionOk="0" h="195385" w="464615">
                  <a:moveTo>
                    <a:pt x="12753" y="-303"/>
                  </a:moveTo>
                  <a:lnTo>
                    <a:pt x="243640" y="-303"/>
                  </a:lnTo>
                  <a:cubicBezTo>
                    <a:pt x="249741" y="-303"/>
                    <a:pt x="255248" y="3383"/>
                    <a:pt x="257557" y="9038"/>
                  </a:cubicBezTo>
                  <a:lnTo>
                    <a:pt x="328645" y="182373"/>
                  </a:lnTo>
                  <a:lnTo>
                    <a:pt x="455887" y="182373"/>
                  </a:lnTo>
                  <a:cubicBezTo>
                    <a:pt x="459403" y="182310"/>
                    <a:pt x="462284" y="185106"/>
                    <a:pt x="462348" y="188622"/>
                  </a:cubicBezTo>
                  <a:cubicBezTo>
                    <a:pt x="462348" y="188664"/>
                    <a:pt x="462348" y="188686"/>
                    <a:pt x="462348" y="188728"/>
                  </a:cubicBezTo>
                  <a:lnTo>
                    <a:pt x="462348" y="188728"/>
                  </a:lnTo>
                  <a:cubicBezTo>
                    <a:pt x="462348" y="192244"/>
                    <a:pt x="459509" y="195083"/>
                    <a:pt x="455993" y="195083"/>
                  </a:cubicBezTo>
                  <a:cubicBezTo>
                    <a:pt x="455951" y="195083"/>
                    <a:pt x="455930" y="195083"/>
                    <a:pt x="455887" y="195083"/>
                  </a:cubicBezTo>
                  <a:lnTo>
                    <a:pt x="93669" y="195083"/>
                  </a:lnTo>
                  <a:cubicBezTo>
                    <a:pt x="83735" y="195104"/>
                    <a:pt x="74711" y="189300"/>
                    <a:pt x="70602" y="180255"/>
                  </a:cubicBezTo>
                  <a:lnTo>
                    <a:pt x="-974" y="20837"/>
                  </a:lnTo>
                  <a:cubicBezTo>
                    <a:pt x="-4341" y="13254"/>
                    <a:pt x="-910" y="4357"/>
                    <a:pt x="6674" y="989"/>
                  </a:cubicBezTo>
                  <a:cubicBezTo>
                    <a:pt x="8580" y="142"/>
                    <a:pt x="10656" y="-303"/>
                    <a:pt x="12753" y="-303"/>
                  </a:cubicBezTo>
                  <a:close/>
                </a:path>
              </a:pathLst>
            </a:custGeom>
            <a:solidFill>
              <a:srgbClr val="3553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p4"/>
            <p:cNvSpPr/>
            <p:nvPr/>
          </p:nvSpPr>
          <p:spPr>
            <a:xfrm flipH="1">
              <a:off x="9357243" y="5989358"/>
              <a:ext cx="25314" cy="28629"/>
            </a:xfrm>
            <a:custGeom>
              <a:rect b="b" l="l" r="r" t="t"/>
              <a:pathLst>
                <a:path extrusionOk="0" h="28629" w="25314">
                  <a:moveTo>
                    <a:pt x="-1969" y="16477"/>
                  </a:moveTo>
                  <a:cubicBezTo>
                    <a:pt x="-423" y="24272"/>
                    <a:pt x="6376" y="29483"/>
                    <a:pt x="13197" y="28106"/>
                  </a:cubicBezTo>
                  <a:cubicBezTo>
                    <a:pt x="20018" y="26729"/>
                    <a:pt x="24275" y="19336"/>
                    <a:pt x="22729" y="11541"/>
                  </a:cubicBezTo>
                  <a:cubicBezTo>
                    <a:pt x="21183" y="3746"/>
                    <a:pt x="14362" y="-1444"/>
                    <a:pt x="7542" y="-88"/>
                  </a:cubicBezTo>
                  <a:cubicBezTo>
                    <a:pt x="721" y="1268"/>
                    <a:pt x="-3452" y="8703"/>
                    <a:pt x="-1969" y="1647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0" name="Google Shape;260;p4"/>
            <p:cNvSpPr/>
            <p:nvPr/>
          </p:nvSpPr>
          <p:spPr>
            <a:xfrm flipH="1">
              <a:off x="9162322" y="5636558"/>
              <a:ext cx="77689" cy="160262"/>
            </a:xfrm>
            <a:custGeom>
              <a:rect b="b" l="l" r="r" t="t"/>
              <a:pathLst>
                <a:path extrusionOk="0" h="160262" w="77689">
                  <a:moveTo>
                    <a:pt x="64110" y="4115"/>
                  </a:moveTo>
                  <a:lnTo>
                    <a:pt x="75421" y="78550"/>
                  </a:lnTo>
                  <a:cubicBezTo>
                    <a:pt x="75421" y="78550"/>
                    <a:pt x="34158" y="167176"/>
                    <a:pt x="9544" y="159487"/>
                  </a:cubicBezTo>
                  <a:cubicBezTo>
                    <a:pt x="-11109" y="153132"/>
                    <a:pt x="1601" y="74631"/>
                    <a:pt x="1601" y="74631"/>
                  </a:cubicBezTo>
                  <a:cubicBezTo>
                    <a:pt x="1601" y="74631"/>
                    <a:pt x="12849" y="32499"/>
                    <a:pt x="9480" y="11423"/>
                  </a:cubicBezTo>
                  <a:cubicBezTo>
                    <a:pt x="6113" y="-9654"/>
                    <a:pt x="64110" y="4115"/>
                    <a:pt x="64110" y="4115"/>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1" name="Google Shape;261;p4"/>
            <p:cNvSpPr/>
            <p:nvPr/>
          </p:nvSpPr>
          <p:spPr>
            <a:xfrm flipH="1">
              <a:off x="9172681" y="5636558"/>
              <a:ext cx="57086" cy="43922"/>
            </a:xfrm>
            <a:custGeom>
              <a:rect b="b" l="l" r="r" t="t"/>
              <a:pathLst>
                <a:path extrusionOk="0" h="43922" w="57086">
                  <a:moveTo>
                    <a:pt x="-764" y="11423"/>
                  </a:moveTo>
                  <a:cubicBezTo>
                    <a:pt x="-4132" y="-9654"/>
                    <a:pt x="53865" y="4115"/>
                    <a:pt x="53865" y="4115"/>
                  </a:cubicBezTo>
                  <a:lnTo>
                    <a:pt x="54818" y="10279"/>
                  </a:lnTo>
                  <a:cubicBezTo>
                    <a:pt x="53336" y="14092"/>
                    <a:pt x="51175" y="17608"/>
                    <a:pt x="48464" y="20658"/>
                  </a:cubicBezTo>
                  <a:cubicBezTo>
                    <a:pt x="35034" y="34427"/>
                    <a:pt x="16923" y="42624"/>
                    <a:pt x="-2268" y="43620"/>
                  </a:cubicBezTo>
                  <a:cubicBezTo>
                    <a:pt x="-467" y="32245"/>
                    <a:pt x="613" y="20065"/>
                    <a:pt x="-764" y="11423"/>
                  </a:cubicBezTo>
                  <a:close/>
                </a:path>
              </a:pathLst>
            </a:custGeom>
            <a:solidFill>
              <a:srgbClr val="F47458">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p4"/>
            <p:cNvSpPr/>
            <p:nvPr/>
          </p:nvSpPr>
          <p:spPr>
            <a:xfrm flipH="1">
              <a:off x="9159600" y="5512455"/>
              <a:ext cx="103583" cy="154505"/>
            </a:xfrm>
            <a:custGeom>
              <a:rect b="b" l="l" r="r" t="t"/>
              <a:pathLst>
                <a:path extrusionOk="0" h="154505" w="103583">
                  <a:moveTo>
                    <a:pt x="96834" y="22899"/>
                  </a:moveTo>
                  <a:cubicBezTo>
                    <a:pt x="98466" y="22306"/>
                    <a:pt x="109967" y="107628"/>
                    <a:pt x="88150" y="131183"/>
                  </a:cubicBezTo>
                  <a:cubicBezTo>
                    <a:pt x="66332" y="154738"/>
                    <a:pt x="23777" y="162364"/>
                    <a:pt x="8526" y="143893"/>
                  </a:cubicBezTo>
                  <a:cubicBezTo>
                    <a:pt x="-8420" y="123431"/>
                    <a:pt x="-7510" y="31626"/>
                    <a:pt x="26446" y="7500"/>
                  </a:cubicBezTo>
                  <a:cubicBezTo>
                    <a:pt x="60401" y="-16627"/>
                    <a:pt x="96834" y="22899"/>
                    <a:pt x="96834" y="22899"/>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3" name="Google Shape;263;p4"/>
            <p:cNvSpPr/>
            <p:nvPr/>
          </p:nvSpPr>
          <p:spPr>
            <a:xfrm flipH="1">
              <a:off x="9117635" y="5474018"/>
              <a:ext cx="133413" cy="194536"/>
            </a:xfrm>
            <a:custGeom>
              <a:rect b="b" l="l" r="r" t="t"/>
              <a:pathLst>
                <a:path extrusionOk="0" h="194536" w="133413">
                  <a:moveTo>
                    <a:pt x="27211" y="225"/>
                  </a:moveTo>
                  <a:cubicBezTo>
                    <a:pt x="46212" y="4313"/>
                    <a:pt x="63475" y="14163"/>
                    <a:pt x="76672" y="28440"/>
                  </a:cubicBezTo>
                  <a:cubicBezTo>
                    <a:pt x="88576" y="29859"/>
                    <a:pt x="104781" y="36425"/>
                    <a:pt x="121494" y="64111"/>
                  </a:cubicBezTo>
                  <a:cubicBezTo>
                    <a:pt x="142062" y="98150"/>
                    <a:pt x="126874" y="135855"/>
                    <a:pt x="102938" y="154368"/>
                  </a:cubicBezTo>
                  <a:cubicBezTo>
                    <a:pt x="79002" y="172882"/>
                    <a:pt x="79341" y="194233"/>
                    <a:pt x="79341" y="194233"/>
                  </a:cubicBezTo>
                  <a:lnTo>
                    <a:pt x="75549" y="183176"/>
                  </a:lnTo>
                  <a:cubicBezTo>
                    <a:pt x="72711" y="174809"/>
                    <a:pt x="71694" y="165934"/>
                    <a:pt x="72562" y="157143"/>
                  </a:cubicBezTo>
                  <a:cubicBezTo>
                    <a:pt x="73007" y="151742"/>
                    <a:pt x="74321" y="146467"/>
                    <a:pt x="76439" y="141490"/>
                  </a:cubicBezTo>
                  <a:cubicBezTo>
                    <a:pt x="82179" y="129140"/>
                    <a:pt x="64068" y="120921"/>
                    <a:pt x="58985" y="110648"/>
                  </a:cubicBezTo>
                  <a:cubicBezTo>
                    <a:pt x="55066" y="102726"/>
                    <a:pt x="54875" y="84615"/>
                    <a:pt x="48732" y="71546"/>
                  </a:cubicBezTo>
                  <a:lnTo>
                    <a:pt x="41361" y="61548"/>
                  </a:lnTo>
                  <a:cubicBezTo>
                    <a:pt x="41361" y="61548"/>
                    <a:pt x="24415" y="48330"/>
                    <a:pt x="7766" y="52058"/>
                  </a:cubicBezTo>
                  <a:cubicBezTo>
                    <a:pt x="-8883" y="55786"/>
                    <a:pt x="-6384" y="-6638"/>
                    <a:pt x="27211" y="225"/>
                  </a:cubicBezTo>
                  <a:close/>
                </a:path>
              </a:pathLst>
            </a:custGeom>
            <a:solidFill>
              <a:srgbClr val="F7C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4" name="Google Shape;264;p4"/>
            <p:cNvSpPr/>
            <p:nvPr/>
          </p:nvSpPr>
          <p:spPr>
            <a:xfrm flipH="1">
              <a:off x="9166873" y="5581494"/>
              <a:ext cx="21805" cy="37728"/>
            </a:xfrm>
            <a:custGeom>
              <a:rect b="b" l="l" r="r" t="t"/>
              <a:pathLst>
                <a:path extrusionOk="0" h="37728" w="21805">
                  <a:moveTo>
                    <a:pt x="-2264" y="18360"/>
                  </a:moveTo>
                  <a:cubicBezTo>
                    <a:pt x="-2433" y="28781"/>
                    <a:pt x="2291" y="37297"/>
                    <a:pt x="8328" y="37424"/>
                  </a:cubicBezTo>
                  <a:cubicBezTo>
                    <a:pt x="14365" y="37551"/>
                    <a:pt x="19364" y="29163"/>
                    <a:pt x="19533" y="18762"/>
                  </a:cubicBezTo>
                  <a:cubicBezTo>
                    <a:pt x="19703" y="8362"/>
                    <a:pt x="14979" y="-196"/>
                    <a:pt x="8942" y="-302"/>
                  </a:cubicBezTo>
                  <a:cubicBezTo>
                    <a:pt x="2905" y="-408"/>
                    <a:pt x="-2094" y="7980"/>
                    <a:pt x="-2264" y="18360"/>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5" name="Google Shape;265;p4"/>
            <p:cNvSpPr/>
            <p:nvPr/>
          </p:nvSpPr>
          <p:spPr>
            <a:xfrm flipH="1">
              <a:off x="9218159" y="5627334"/>
              <a:ext cx="32896" cy="13809"/>
            </a:xfrm>
            <a:custGeom>
              <a:rect b="b" l="l" r="r" t="t"/>
              <a:pathLst>
                <a:path extrusionOk="0" h="13809" w="32896">
                  <a:moveTo>
                    <a:pt x="30628" y="1392"/>
                  </a:moveTo>
                  <a:lnTo>
                    <a:pt x="-2268" y="-303"/>
                  </a:lnTo>
                  <a:cubicBezTo>
                    <a:pt x="-2268" y="-303"/>
                    <a:pt x="-2268" y="12237"/>
                    <a:pt x="12285" y="13402"/>
                  </a:cubicBezTo>
                  <a:cubicBezTo>
                    <a:pt x="29908" y="14821"/>
                    <a:pt x="30628" y="1392"/>
                    <a:pt x="30628" y="139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6" name="Google Shape;266;p4"/>
            <p:cNvSpPr/>
            <p:nvPr/>
          </p:nvSpPr>
          <p:spPr>
            <a:xfrm flipH="1">
              <a:off x="8482719" y="5120312"/>
              <a:ext cx="81620" cy="197632"/>
            </a:xfrm>
            <a:custGeom>
              <a:rect b="b" l="l" r="r" t="t"/>
              <a:pathLst>
                <a:path extrusionOk="0" h="197632" w="81620">
                  <a:moveTo>
                    <a:pt x="-432" y="93430"/>
                  </a:moveTo>
                  <a:cubicBezTo>
                    <a:pt x="3148" y="108258"/>
                    <a:pt x="9630" y="131559"/>
                    <a:pt x="9630" y="131559"/>
                  </a:cubicBezTo>
                  <a:cubicBezTo>
                    <a:pt x="9121" y="137913"/>
                    <a:pt x="7215" y="164645"/>
                    <a:pt x="4970" y="197330"/>
                  </a:cubicBezTo>
                  <a:lnTo>
                    <a:pt x="53032" y="178096"/>
                  </a:lnTo>
                  <a:cubicBezTo>
                    <a:pt x="53032" y="178096"/>
                    <a:pt x="52439" y="124844"/>
                    <a:pt x="54600" y="121582"/>
                  </a:cubicBezTo>
                  <a:cubicBezTo>
                    <a:pt x="56400" y="118828"/>
                    <a:pt x="59450" y="122259"/>
                    <a:pt x="74172" y="101183"/>
                  </a:cubicBezTo>
                  <a:cubicBezTo>
                    <a:pt x="78408" y="95104"/>
                    <a:pt x="79235" y="84237"/>
                    <a:pt x="79235" y="84237"/>
                  </a:cubicBezTo>
                  <a:cubicBezTo>
                    <a:pt x="79235" y="84237"/>
                    <a:pt x="80103" y="70850"/>
                    <a:pt x="77117" y="69600"/>
                  </a:cubicBezTo>
                  <a:cubicBezTo>
                    <a:pt x="74193" y="68668"/>
                    <a:pt x="71016" y="69960"/>
                    <a:pt x="69576" y="72672"/>
                  </a:cubicBezTo>
                  <a:cubicBezTo>
                    <a:pt x="68495" y="74981"/>
                    <a:pt x="68770" y="80361"/>
                    <a:pt x="67690" y="82670"/>
                  </a:cubicBezTo>
                  <a:cubicBezTo>
                    <a:pt x="66610" y="84979"/>
                    <a:pt x="59641" y="87775"/>
                    <a:pt x="56718" y="87626"/>
                  </a:cubicBezTo>
                  <a:cubicBezTo>
                    <a:pt x="53795" y="87478"/>
                    <a:pt x="57078" y="48058"/>
                    <a:pt x="57078" y="48058"/>
                  </a:cubicBezTo>
                  <a:cubicBezTo>
                    <a:pt x="57078" y="48058"/>
                    <a:pt x="58730" y="36874"/>
                    <a:pt x="59556" y="33230"/>
                  </a:cubicBezTo>
                  <a:cubicBezTo>
                    <a:pt x="60255" y="30116"/>
                    <a:pt x="63094" y="20966"/>
                    <a:pt x="63094" y="20966"/>
                  </a:cubicBezTo>
                  <a:cubicBezTo>
                    <a:pt x="63094" y="20966"/>
                    <a:pt x="66419" y="7706"/>
                    <a:pt x="62310" y="6689"/>
                  </a:cubicBezTo>
                  <a:cubicBezTo>
                    <a:pt x="59874" y="6096"/>
                    <a:pt x="53689" y="16877"/>
                    <a:pt x="49452" y="28316"/>
                  </a:cubicBezTo>
                  <a:cubicBezTo>
                    <a:pt x="44877" y="40644"/>
                    <a:pt x="42292" y="53735"/>
                    <a:pt x="40979" y="53523"/>
                  </a:cubicBezTo>
                  <a:cubicBezTo>
                    <a:pt x="37908" y="53120"/>
                    <a:pt x="39539" y="31493"/>
                    <a:pt x="39539" y="31493"/>
                  </a:cubicBezTo>
                  <a:cubicBezTo>
                    <a:pt x="39539" y="31493"/>
                    <a:pt x="42589" y="21601"/>
                    <a:pt x="42526" y="16920"/>
                  </a:cubicBezTo>
                  <a:cubicBezTo>
                    <a:pt x="45406" y="11201"/>
                    <a:pt x="47313" y="567"/>
                    <a:pt x="42229" y="-301"/>
                  </a:cubicBezTo>
                  <a:cubicBezTo>
                    <a:pt x="41297" y="-471"/>
                    <a:pt x="34604" y="13022"/>
                    <a:pt x="34604" y="13022"/>
                  </a:cubicBezTo>
                  <a:cubicBezTo>
                    <a:pt x="34604" y="13022"/>
                    <a:pt x="31956" y="22533"/>
                    <a:pt x="30367" y="26960"/>
                  </a:cubicBezTo>
                  <a:cubicBezTo>
                    <a:pt x="27656" y="34798"/>
                    <a:pt x="27253" y="47168"/>
                    <a:pt x="25834" y="52612"/>
                  </a:cubicBezTo>
                  <a:cubicBezTo>
                    <a:pt x="24669" y="57166"/>
                    <a:pt x="23716" y="55302"/>
                    <a:pt x="23123" y="55493"/>
                  </a:cubicBezTo>
                  <a:cubicBezTo>
                    <a:pt x="22530" y="55684"/>
                    <a:pt x="23398" y="49371"/>
                    <a:pt x="24140" y="40665"/>
                  </a:cubicBezTo>
                  <a:cubicBezTo>
                    <a:pt x="24521" y="36429"/>
                    <a:pt x="24034" y="31345"/>
                    <a:pt x="25241" y="26409"/>
                  </a:cubicBezTo>
                  <a:cubicBezTo>
                    <a:pt x="26300" y="21453"/>
                    <a:pt x="27020" y="16411"/>
                    <a:pt x="27359" y="11349"/>
                  </a:cubicBezTo>
                  <a:cubicBezTo>
                    <a:pt x="28185" y="165"/>
                    <a:pt x="21131" y="1308"/>
                    <a:pt x="18696" y="11539"/>
                  </a:cubicBezTo>
                  <a:cubicBezTo>
                    <a:pt x="17785" y="15416"/>
                    <a:pt x="16810" y="19674"/>
                    <a:pt x="15836" y="23995"/>
                  </a:cubicBezTo>
                  <a:cubicBezTo>
                    <a:pt x="12044" y="40750"/>
                    <a:pt x="12150" y="56891"/>
                    <a:pt x="10350" y="57039"/>
                  </a:cubicBezTo>
                  <a:cubicBezTo>
                    <a:pt x="7998" y="57209"/>
                    <a:pt x="9545" y="27808"/>
                    <a:pt x="9545" y="27808"/>
                  </a:cubicBezTo>
                  <a:cubicBezTo>
                    <a:pt x="9545" y="27808"/>
                    <a:pt x="5944" y="11518"/>
                    <a:pt x="2364" y="26621"/>
                  </a:cubicBezTo>
                  <a:cubicBezTo>
                    <a:pt x="-199" y="37255"/>
                    <a:pt x="-1428" y="48164"/>
                    <a:pt x="-1279" y="59094"/>
                  </a:cubicBezTo>
                  <a:cubicBezTo>
                    <a:pt x="-1046" y="63394"/>
                    <a:pt x="-4139" y="78688"/>
                    <a:pt x="-432" y="93430"/>
                  </a:cubicBezTo>
                  <a:close/>
                </a:path>
              </a:pathLst>
            </a:custGeom>
            <a:solidFill>
              <a:srgbClr val="F8A4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7" name="Google Shape;267;p4"/>
            <p:cNvSpPr/>
            <p:nvPr/>
          </p:nvSpPr>
          <p:spPr>
            <a:xfrm flipH="1">
              <a:off x="8050827" y="5081337"/>
              <a:ext cx="81559" cy="197653"/>
            </a:xfrm>
            <a:custGeom>
              <a:rect b="b" l="l" r="r" t="t"/>
              <a:pathLst>
                <a:path extrusionOk="0" h="197653" w="81559">
                  <a:moveTo>
                    <a:pt x="77517" y="93557"/>
                  </a:moveTo>
                  <a:cubicBezTo>
                    <a:pt x="73915" y="108385"/>
                    <a:pt x="67455" y="131685"/>
                    <a:pt x="67455" y="131685"/>
                  </a:cubicBezTo>
                  <a:cubicBezTo>
                    <a:pt x="67963" y="138040"/>
                    <a:pt x="69848" y="164751"/>
                    <a:pt x="72115" y="197351"/>
                  </a:cubicBezTo>
                  <a:lnTo>
                    <a:pt x="24052" y="178117"/>
                  </a:lnTo>
                  <a:cubicBezTo>
                    <a:pt x="24052" y="178117"/>
                    <a:pt x="24624" y="124844"/>
                    <a:pt x="22485" y="121581"/>
                  </a:cubicBezTo>
                  <a:cubicBezTo>
                    <a:pt x="20663" y="118828"/>
                    <a:pt x="17634" y="122280"/>
                    <a:pt x="2891" y="101204"/>
                  </a:cubicBezTo>
                  <a:cubicBezTo>
                    <a:pt x="-1345" y="95103"/>
                    <a:pt x="-2151" y="84258"/>
                    <a:pt x="-2151" y="84258"/>
                  </a:cubicBezTo>
                  <a:cubicBezTo>
                    <a:pt x="-2151" y="84258"/>
                    <a:pt x="-3019" y="70892"/>
                    <a:pt x="-33" y="69642"/>
                  </a:cubicBezTo>
                  <a:cubicBezTo>
                    <a:pt x="2891" y="68647"/>
                    <a:pt x="6089" y="69960"/>
                    <a:pt x="7488" y="72693"/>
                  </a:cubicBezTo>
                  <a:cubicBezTo>
                    <a:pt x="8589" y="75023"/>
                    <a:pt x="8293" y="80403"/>
                    <a:pt x="9394" y="82712"/>
                  </a:cubicBezTo>
                  <a:cubicBezTo>
                    <a:pt x="10496" y="85021"/>
                    <a:pt x="17422" y="87817"/>
                    <a:pt x="20367" y="87668"/>
                  </a:cubicBezTo>
                  <a:cubicBezTo>
                    <a:pt x="23310" y="87520"/>
                    <a:pt x="19985" y="48079"/>
                    <a:pt x="19985" y="48079"/>
                  </a:cubicBezTo>
                  <a:cubicBezTo>
                    <a:pt x="19985" y="48079"/>
                    <a:pt x="18354" y="36916"/>
                    <a:pt x="17528" y="33251"/>
                  </a:cubicBezTo>
                  <a:cubicBezTo>
                    <a:pt x="16829" y="30137"/>
                    <a:pt x="13990" y="20987"/>
                    <a:pt x="13990" y="20987"/>
                  </a:cubicBezTo>
                  <a:cubicBezTo>
                    <a:pt x="13990" y="20987"/>
                    <a:pt x="10643" y="7705"/>
                    <a:pt x="14774" y="6688"/>
                  </a:cubicBezTo>
                  <a:cubicBezTo>
                    <a:pt x="17189" y="6095"/>
                    <a:pt x="23395" y="16877"/>
                    <a:pt x="27632" y="28316"/>
                  </a:cubicBezTo>
                  <a:cubicBezTo>
                    <a:pt x="32207" y="40644"/>
                    <a:pt x="34791" y="53734"/>
                    <a:pt x="36105" y="53544"/>
                  </a:cubicBezTo>
                  <a:cubicBezTo>
                    <a:pt x="39155" y="53120"/>
                    <a:pt x="37545" y="31514"/>
                    <a:pt x="37545" y="31514"/>
                  </a:cubicBezTo>
                  <a:cubicBezTo>
                    <a:pt x="37545" y="31514"/>
                    <a:pt x="34474" y="21601"/>
                    <a:pt x="34558" y="16941"/>
                  </a:cubicBezTo>
                  <a:cubicBezTo>
                    <a:pt x="31678" y="11200"/>
                    <a:pt x="29750" y="588"/>
                    <a:pt x="34833" y="-302"/>
                  </a:cubicBezTo>
                  <a:cubicBezTo>
                    <a:pt x="35787" y="-450"/>
                    <a:pt x="42481" y="13043"/>
                    <a:pt x="42481" y="13043"/>
                  </a:cubicBezTo>
                  <a:cubicBezTo>
                    <a:pt x="42481" y="13043"/>
                    <a:pt x="45107" y="22533"/>
                    <a:pt x="46718" y="26981"/>
                  </a:cubicBezTo>
                  <a:cubicBezTo>
                    <a:pt x="49408" y="34819"/>
                    <a:pt x="49831" y="47168"/>
                    <a:pt x="51229" y="52633"/>
                  </a:cubicBezTo>
                  <a:cubicBezTo>
                    <a:pt x="52415" y="57166"/>
                    <a:pt x="53475" y="55302"/>
                    <a:pt x="53962" y="55493"/>
                  </a:cubicBezTo>
                  <a:cubicBezTo>
                    <a:pt x="54449" y="55683"/>
                    <a:pt x="53687" y="49392"/>
                    <a:pt x="52923" y="40792"/>
                  </a:cubicBezTo>
                  <a:cubicBezTo>
                    <a:pt x="52563" y="36449"/>
                    <a:pt x="53050" y="31450"/>
                    <a:pt x="51843" y="26515"/>
                  </a:cubicBezTo>
                  <a:cubicBezTo>
                    <a:pt x="50763" y="21559"/>
                    <a:pt x="50063" y="16517"/>
                    <a:pt x="49725" y="11455"/>
                  </a:cubicBezTo>
                  <a:cubicBezTo>
                    <a:pt x="48899" y="270"/>
                    <a:pt x="55931" y="1414"/>
                    <a:pt x="58368" y="11645"/>
                  </a:cubicBezTo>
                  <a:cubicBezTo>
                    <a:pt x="59300" y="15543"/>
                    <a:pt x="60274" y="19779"/>
                    <a:pt x="61248" y="24100"/>
                  </a:cubicBezTo>
                  <a:cubicBezTo>
                    <a:pt x="65018" y="40856"/>
                    <a:pt x="64913" y="57018"/>
                    <a:pt x="66734" y="57145"/>
                  </a:cubicBezTo>
                  <a:cubicBezTo>
                    <a:pt x="69064" y="57314"/>
                    <a:pt x="67518" y="27913"/>
                    <a:pt x="67518" y="27913"/>
                  </a:cubicBezTo>
                  <a:cubicBezTo>
                    <a:pt x="67518" y="27913"/>
                    <a:pt x="71120" y="11645"/>
                    <a:pt x="74699" y="26748"/>
                  </a:cubicBezTo>
                  <a:cubicBezTo>
                    <a:pt x="77262" y="37360"/>
                    <a:pt x="78491" y="48269"/>
                    <a:pt x="78364" y="59200"/>
                  </a:cubicBezTo>
                  <a:cubicBezTo>
                    <a:pt x="78109" y="63499"/>
                    <a:pt x="81096" y="78793"/>
                    <a:pt x="77517" y="93557"/>
                  </a:cubicBezTo>
                  <a:close/>
                </a:path>
              </a:pathLst>
            </a:custGeom>
            <a:solidFill>
              <a:srgbClr val="F8A4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p4"/>
            <p:cNvSpPr/>
            <p:nvPr/>
          </p:nvSpPr>
          <p:spPr>
            <a:xfrm flipH="1">
              <a:off x="8148658" y="6428598"/>
              <a:ext cx="74207" cy="92503"/>
            </a:xfrm>
            <a:custGeom>
              <a:rect b="b" l="l" r="r" t="t"/>
              <a:pathLst>
                <a:path extrusionOk="0" h="92503" w="74207">
                  <a:moveTo>
                    <a:pt x="36559" y="-303"/>
                  </a:moveTo>
                  <a:cubicBezTo>
                    <a:pt x="36559" y="-303"/>
                    <a:pt x="63206" y="32741"/>
                    <a:pt x="69836" y="36808"/>
                  </a:cubicBezTo>
                  <a:cubicBezTo>
                    <a:pt x="76467" y="40875"/>
                    <a:pt x="66871" y="88854"/>
                    <a:pt x="48802" y="92010"/>
                  </a:cubicBezTo>
                  <a:cubicBezTo>
                    <a:pt x="38613" y="93789"/>
                    <a:pt x="32937" y="82562"/>
                    <a:pt x="32937" y="82562"/>
                  </a:cubicBezTo>
                  <a:lnTo>
                    <a:pt x="35860" y="68752"/>
                  </a:lnTo>
                  <a:lnTo>
                    <a:pt x="-2268" y="29522"/>
                  </a:ln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9" name="Google Shape;269;p4"/>
            <p:cNvSpPr/>
            <p:nvPr/>
          </p:nvSpPr>
          <p:spPr>
            <a:xfrm flipH="1">
              <a:off x="8291696" y="6436689"/>
              <a:ext cx="71841" cy="93109"/>
            </a:xfrm>
            <a:custGeom>
              <a:rect b="b" l="l" r="r" t="t"/>
              <a:pathLst>
                <a:path extrusionOk="0" h="93109" w="71841">
                  <a:moveTo>
                    <a:pt x="39970" y="-303"/>
                  </a:moveTo>
                  <a:cubicBezTo>
                    <a:pt x="39970" y="-303"/>
                    <a:pt x="62190" y="35855"/>
                    <a:pt x="68248" y="40727"/>
                  </a:cubicBezTo>
                  <a:cubicBezTo>
                    <a:pt x="74306" y="45599"/>
                    <a:pt x="58652" y="91988"/>
                    <a:pt x="40330" y="92793"/>
                  </a:cubicBezTo>
                  <a:cubicBezTo>
                    <a:pt x="29993" y="93259"/>
                    <a:pt x="25799" y="81418"/>
                    <a:pt x="25799" y="81418"/>
                  </a:cubicBezTo>
                  <a:lnTo>
                    <a:pt x="30480" y="68074"/>
                  </a:lnTo>
                  <a:lnTo>
                    <a:pt x="-2268" y="24311"/>
                  </a:ln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0" name="Google Shape;270;p4"/>
            <p:cNvSpPr/>
            <p:nvPr/>
          </p:nvSpPr>
          <p:spPr>
            <a:xfrm flipH="1">
              <a:off x="8251644" y="6476300"/>
              <a:ext cx="115194" cy="125728"/>
            </a:xfrm>
            <a:custGeom>
              <a:rect b="b" l="l" r="r" t="t"/>
              <a:pathLst>
                <a:path extrusionOk="0" h="125728" w="115194">
                  <a:moveTo>
                    <a:pt x="70215" y="-303"/>
                  </a:moveTo>
                  <a:cubicBezTo>
                    <a:pt x="70215" y="-303"/>
                    <a:pt x="57505" y="15965"/>
                    <a:pt x="50494" y="22447"/>
                  </a:cubicBezTo>
                  <a:cubicBezTo>
                    <a:pt x="43969" y="28336"/>
                    <a:pt x="37149" y="33843"/>
                    <a:pt x="30011" y="38969"/>
                  </a:cubicBezTo>
                  <a:cubicBezTo>
                    <a:pt x="30011" y="38969"/>
                    <a:pt x="16983" y="62608"/>
                    <a:pt x="13425" y="70870"/>
                  </a:cubicBezTo>
                  <a:cubicBezTo>
                    <a:pt x="5481" y="89235"/>
                    <a:pt x="-3521" y="109718"/>
                    <a:pt x="-2123" y="119991"/>
                  </a:cubicBezTo>
                  <a:cubicBezTo>
                    <a:pt x="-1721" y="123296"/>
                    <a:pt x="5693" y="126791"/>
                    <a:pt x="11878" y="124885"/>
                  </a:cubicBezTo>
                  <a:cubicBezTo>
                    <a:pt x="37615" y="116983"/>
                    <a:pt x="103407" y="56783"/>
                    <a:pt x="111732" y="40621"/>
                  </a:cubicBezTo>
                  <a:cubicBezTo>
                    <a:pt x="121306" y="22002"/>
                    <a:pt x="70215" y="-303"/>
                    <a:pt x="70215" y="-303"/>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1" name="Google Shape;271;p4"/>
            <p:cNvSpPr/>
            <p:nvPr/>
          </p:nvSpPr>
          <p:spPr>
            <a:xfrm flipH="1">
              <a:off x="8301156" y="5906771"/>
              <a:ext cx="206689" cy="581687"/>
            </a:xfrm>
            <a:custGeom>
              <a:rect b="b" l="l" r="r" t="t"/>
              <a:pathLst>
                <a:path extrusionOk="0" h="581687" w="206689">
                  <a:moveTo>
                    <a:pt x="23397" y="18401"/>
                  </a:moveTo>
                  <a:cubicBezTo>
                    <a:pt x="25791" y="11707"/>
                    <a:pt x="28078" y="5522"/>
                    <a:pt x="30281" y="-303"/>
                  </a:cubicBezTo>
                  <a:cubicBezTo>
                    <a:pt x="57671" y="5670"/>
                    <a:pt x="88575" y="12237"/>
                    <a:pt x="120391" y="19015"/>
                  </a:cubicBezTo>
                  <a:lnTo>
                    <a:pt x="124268" y="135518"/>
                  </a:lnTo>
                  <a:cubicBezTo>
                    <a:pt x="124268" y="126516"/>
                    <a:pt x="100353" y="321435"/>
                    <a:pt x="100353" y="321435"/>
                  </a:cubicBezTo>
                  <a:cubicBezTo>
                    <a:pt x="100353" y="321435"/>
                    <a:pt x="162141" y="458273"/>
                    <a:pt x="204421" y="538003"/>
                  </a:cubicBezTo>
                  <a:cubicBezTo>
                    <a:pt x="187073" y="559652"/>
                    <a:pt x="179002" y="566642"/>
                    <a:pt x="153817" y="581385"/>
                  </a:cubicBezTo>
                  <a:cubicBezTo>
                    <a:pt x="88152" y="502735"/>
                    <a:pt x="2321" y="358801"/>
                    <a:pt x="-1238" y="334865"/>
                  </a:cubicBezTo>
                  <a:cubicBezTo>
                    <a:pt x="-3292" y="321181"/>
                    <a:pt x="-5135" y="98661"/>
                    <a:pt x="23397" y="18401"/>
                  </a:cubicBezTo>
                  <a:close/>
                </a:path>
              </a:pathLst>
            </a:custGeom>
            <a:solidFill>
              <a:srgbClr val="3C8F7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2" name="Google Shape;272;p4"/>
            <p:cNvSpPr/>
            <p:nvPr/>
          </p:nvSpPr>
          <p:spPr>
            <a:xfrm flipH="1">
              <a:off x="8161035" y="5926174"/>
              <a:ext cx="224172" cy="555319"/>
            </a:xfrm>
            <a:custGeom>
              <a:rect b="b" l="l" r="r" t="t"/>
              <a:pathLst>
                <a:path extrusionOk="0" h="555319" w="224172">
                  <a:moveTo>
                    <a:pt x="145055" y="32699"/>
                  </a:moveTo>
                  <a:cubicBezTo>
                    <a:pt x="136688" y="123550"/>
                    <a:pt x="118111" y="297181"/>
                    <a:pt x="119636" y="311162"/>
                  </a:cubicBezTo>
                  <a:cubicBezTo>
                    <a:pt x="124296" y="328573"/>
                    <a:pt x="207013" y="489263"/>
                    <a:pt x="221905" y="512648"/>
                  </a:cubicBezTo>
                  <a:cubicBezTo>
                    <a:pt x="210085" y="530462"/>
                    <a:pt x="191783" y="549696"/>
                    <a:pt x="172105" y="555013"/>
                  </a:cubicBezTo>
                  <a:cubicBezTo>
                    <a:pt x="168228" y="556072"/>
                    <a:pt x="31730" y="361809"/>
                    <a:pt x="24274" y="346409"/>
                  </a:cubicBezTo>
                  <a:cubicBezTo>
                    <a:pt x="15801" y="328976"/>
                    <a:pt x="1841" y="233889"/>
                    <a:pt x="1609" y="116200"/>
                  </a:cubicBezTo>
                  <a:lnTo>
                    <a:pt x="-2268" y="-303"/>
                  </a:lnTo>
                  <a:cubicBezTo>
                    <a:pt x="50730" y="10923"/>
                    <a:pt x="99450" y="22002"/>
                    <a:pt x="145055" y="32699"/>
                  </a:cubicBezTo>
                  <a:close/>
                </a:path>
              </a:pathLst>
            </a:custGeom>
            <a:solidFill>
              <a:srgbClr val="50B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p4"/>
            <p:cNvSpPr/>
            <p:nvPr/>
          </p:nvSpPr>
          <p:spPr>
            <a:xfrm flipH="1">
              <a:off x="8230812" y="5545125"/>
              <a:ext cx="270156" cy="437290"/>
            </a:xfrm>
            <a:custGeom>
              <a:rect b="b" l="l" r="r" t="t"/>
              <a:pathLst>
                <a:path extrusionOk="0" h="437290" w="270156">
                  <a:moveTo>
                    <a:pt x="86804" y="-303"/>
                  </a:moveTo>
                  <a:lnTo>
                    <a:pt x="149186" y="8170"/>
                  </a:lnTo>
                  <a:cubicBezTo>
                    <a:pt x="149186" y="8170"/>
                    <a:pt x="199091" y="9081"/>
                    <a:pt x="205276" y="9081"/>
                  </a:cubicBezTo>
                  <a:cubicBezTo>
                    <a:pt x="211461" y="9081"/>
                    <a:pt x="250733" y="236939"/>
                    <a:pt x="262087" y="322579"/>
                  </a:cubicBezTo>
                  <a:cubicBezTo>
                    <a:pt x="273441" y="408219"/>
                    <a:pt x="264629" y="423365"/>
                    <a:pt x="264629" y="423365"/>
                  </a:cubicBezTo>
                  <a:cubicBezTo>
                    <a:pt x="264629" y="423365"/>
                    <a:pt x="185555" y="441158"/>
                    <a:pt x="126944" y="436074"/>
                  </a:cubicBezTo>
                  <a:cubicBezTo>
                    <a:pt x="66087" y="430694"/>
                    <a:pt x="-2268" y="397840"/>
                    <a:pt x="-2268" y="397840"/>
                  </a:cubicBezTo>
                  <a:cubicBezTo>
                    <a:pt x="-2268" y="397840"/>
                    <a:pt x="49735" y="233295"/>
                    <a:pt x="60050" y="181907"/>
                  </a:cubicBezTo>
                  <a:cubicBezTo>
                    <a:pt x="70366" y="130519"/>
                    <a:pt x="86804" y="-303"/>
                    <a:pt x="86804" y="-303"/>
                  </a:cubicBezTo>
                  <a:close/>
                </a:path>
              </a:pathLst>
            </a:custGeom>
            <a:solidFill>
              <a:srgbClr val="3553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4" name="Google Shape;274;p4"/>
            <p:cNvSpPr/>
            <p:nvPr/>
          </p:nvSpPr>
          <p:spPr>
            <a:xfrm flipH="1">
              <a:off x="8352268" y="5260547"/>
              <a:ext cx="212107" cy="707261"/>
            </a:xfrm>
            <a:custGeom>
              <a:rect b="b" l="l" r="r" t="t"/>
              <a:pathLst>
                <a:path extrusionOk="0" h="707261" w="212107">
                  <a:moveTo>
                    <a:pt x="-1031" y="8651"/>
                  </a:moveTo>
                  <a:cubicBezTo>
                    <a:pt x="-1031" y="8651"/>
                    <a:pt x="-5034" y="178300"/>
                    <a:pt x="1363" y="191264"/>
                  </a:cubicBezTo>
                  <a:cubicBezTo>
                    <a:pt x="10683" y="210138"/>
                    <a:pt x="115408" y="343989"/>
                    <a:pt x="115408" y="343989"/>
                  </a:cubicBezTo>
                  <a:cubicBezTo>
                    <a:pt x="115408" y="343989"/>
                    <a:pt x="65376" y="553376"/>
                    <a:pt x="44342" y="625713"/>
                  </a:cubicBezTo>
                  <a:cubicBezTo>
                    <a:pt x="42224" y="633000"/>
                    <a:pt x="32839" y="680025"/>
                    <a:pt x="32839" y="684622"/>
                  </a:cubicBezTo>
                  <a:cubicBezTo>
                    <a:pt x="32839" y="694789"/>
                    <a:pt x="77111" y="707689"/>
                    <a:pt x="82364" y="706926"/>
                  </a:cubicBezTo>
                  <a:cubicBezTo>
                    <a:pt x="87066" y="706227"/>
                    <a:pt x="125682" y="507071"/>
                    <a:pt x="150338" y="409611"/>
                  </a:cubicBezTo>
                  <a:cubicBezTo>
                    <a:pt x="158705" y="376588"/>
                    <a:pt x="173066" y="345365"/>
                    <a:pt x="192702" y="317511"/>
                  </a:cubicBezTo>
                  <a:lnTo>
                    <a:pt x="209839" y="293151"/>
                  </a:lnTo>
                  <a:lnTo>
                    <a:pt x="78254" y="161270"/>
                  </a:lnTo>
                  <a:cubicBezTo>
                    <a:pt x="78254" y="161270"/>
                    <a:pt x="62050" y="14476"/>
                    <a:pt x="62050" y="2402"/>
                  </a:cubicBezTo>
                  <a:cubicBezTo>
                    <a:pt x="61986" y="-923"/>
                    <a:pt x="5366" y="-3317"/>
                    <a:pt x="-1031" y="8651"/>
                  </a:cubicBezTo>
                  <a:close/>
                </a:path>
              </a:pathLst>
            </a:custGeom>
            <a:solidFill>
              <a:srgbClr val="86B1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5" name="Google Shape;275;p4"/>
            <p:cNvSpPr/>
            <p:nvPr/>
          </p:nvSpPr>
          <p:spPr>
            <a:xfrm flipH="1">
              <a:off x="8046588" y="5212774"/>
              <a:ext cx="296692" cy="783491"/>
            </a:xfrm>
            <a:custGeom>
              <a:rect b="b" l="l" r="r" t="t"/>
              <a:pathLst>
                <a:path extrusionOk="0" h="783491" w="296692">
                  <a:moveTo>
                    <a:pt x="45407" y="341538"/>
                  </a:moveTo>
                  <a:lnTo>
                    <a:pt x="209485" y="174346"/>
                  </a:lnTo>
                  <a:cubicBezTo>
                    <a:pt x="209485" y="174346"/>
                    <a:pt x="232341" y="16241"/>
                    <a:pt x="233972" y="10289"/>
                  </a:cubicBezTo>
                  <a:cubicBezTo>
                    <a:pt x="235603" y="4337"/>
                    <a:pt x="276336" y="1287"/>
                    <a:pt x="292731" y="-302"/>
                  </a:cubicBezTo>
                  <a:cubicBezTo>
                    <a:pt x="298006" y="-810"/>
                    <a:pt x="289978" y="168098"/>
                    <a:pt x="282140" y="196397"/>
                  </a:cubicBezTo>
                  <a:cubicBezTo>
                    <a:pt x="272862" y="229844"/>
                    <a:pt x="148840" y="382251"/>
                    <a:pt x="148840" y="382251"/>
                  </a:cubicBezTo>
                  <a:cubicBezTo>
                    <a:pt x="148840" y="382251"/>
                    <a:pt x="126620" y="464862"/>
                    <a:pt x="131894" y="525316"/>
                  </a:cubicBezTo>
                  <a:cubicBezTo>
                    <a:pt x="140769" y="625890"/>
                    <a:pt x="164748" y="764210"/>
                    <a:pt x="160448" y="768553"/>
                  </a:cubicBezTo>
                  <a:cubicBezTo>
                    <a:pt x="133779" y="785350"/>
                    <a:pt x="31447" y="787151"/>
                    <a:pt x="24881" y="776708"/>
                  </a:cubicBezTo>
                  <a:cubicBezTo>
                    <a:pt x="-46482" y="661497"/>
                    <a:pt x="45407" y="341538"/>
                    <a:pt x="45407" y="341538"/>
                  </a:cubicBezTo>
                  <a:close/>
                </a:path>
              </a:pathLst>
            </a:custGeom>
            <a:solidFill>
              <a:srgbClr val="86B1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p4"/>
            <p:cNvSpPr/>
            <p:nvPr/>
          </p:nvSpPr>
          <p:spPr>
            <a:xfrm flipH="1">
              <a:off x="8105273" y="6464375"/>
              <a:ext cx="103989" cy="137166"/>
            </a:xfrm>
            <a:custGeom>
              <a:rect b="b" l="l" r="r" t="t"/>
              <a:pathLst>
                <a:path extrusionOk="0" h="137166" w="103989">
                  <a:moveTo>
                    <a:pt x="54729" y="-303"/>
                  </a:moveTo>
                  <a:cubicBezTo>
                    <a:pt x="54729" y="-303"/>
                    <a:pt x="44138" y="17469"/>
                    <a:pt x="38080" y="24777"/>
                  </a:cubicBezTo>
                  <a:cubicBezTo>
                    <a:pt x="32361" y="31470"/>
                    <a:pt x="26281" y="37825"/>
                    <a:pt x="19863" y="43841"/>
                  </a:cubicBezTo>
                  <a:cubicBezTo>
                    <a:pt x="19863" y="43841"/>
                    <a:pt x="9971" y="68963"/>
                    <a:pt x="7493" y="77605"/>
                  </a:cubicBezTo>
                  <a:cubicBezTo>
                    <a:pt x="1985" y="96839"/>
                    <a:pt x="-4263" y="119970"/>
                    <a:pt x="-1658" y="130095"/>
                  </a:cubicBezTo>
                  <a:cubicBezTo>
                    <a:pt x="-832" y="133315"/>
                    <a:pt x="6243" y="139458"/>
                    <a:pt x="12089" y="135666"/>
                  </a:cubicBezTo>
                  <a:cubicBezTo>
                    <a:pt x="34669" y="120966"/>
                    <a:pt x="94955" y="52144"/>
                    <a:pt x="101055" y="35050"/>
                  </a:cubicBezTo>
                  <a:cubicBezTo>
                    <a:pt x="108257" y="15287"/>
                    <a:pt x="54729" y="-303"/>
                    <a:pt x="54729" y="-303"/>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4"/>
            <p:cNvSpPr/>
            <p:nvPr/>
          </p:nvSpPr>
          <p:spPr>
            <a:xfrm flipH="1">
              <a:off x="8243613" y="5335634"/>
              <a:ext cx="156334" cy="180963"/>
            </a:xfrm>
            <a:custGeom>
              <a:rect b="b" l="l" r="r" t="t"/>
              <a:pathLst>
                <a:path extrusionOk="0" h="180963" w="156334">
                  <a:moveTo>
                    <a:pt x="52761" y="839"/>
                  </a:moveTo>
                  <a:cubicBezTo>
                    <a:pt x="59730" y="1135"/>
                    <a:pt x="66720" y="987"/>
                    <a:pt x="73689" y="415"/>
                  </a:cubicBezTo>
                  <a:cubicBezTo>
                    <a:pt x="81548" y="-284"/>
                    <a:pt x="91588" y="-771"/>
                    <a:pt x="97350" y="415"/>
                  </a:cubicBezTo>
                  <a:cubicBezTo>
                    <a:pt x="109487" y="2978"/>
                    <a:pt x="128742" y="11578"/>
                    <a:pt x="135160" y="27486"/>
                  </a:cubicBezTo>
                  <a:cubicBezTo>
                    <a:pt x="143167" y="47313"/>
                    <a:pt x="171784" y="44432"/>
                    <a:pt x="137871" y="119502"/>
                  </a:cubicBezTo>
                  <a:cubicBezTo>
                    <a:pt x="99510" y="204571"/>
                    <a:pt x="54646" y="176695"/>
                    <a:pt x="54032" y="174809"/>
                  </a:cubicBezTo>
                  <a:cubicBezTo>
                    <a:pt x="53418" y="172924"/>
                    <a:pt x="31854" y="102789"/>
                    <a:pt x="31854" y="102789"/>
                  </a:cubicBezTo>
                  <a:cubicBezTo>
                    <a:pt x="31854" y="102789"/>
                    <a:pt x="5037" y="129394"/>
                    <a:pt x="5482" y="128208"/>
                  </a:cubicBezTo>
                  <a:cubicBezTo>
                    <a:pt x="5927" y="127022"/>
                    <a:pt x="-31058" y="-2190"/>
                    <a:pt x="52761" y="839"/>
                  </a:cubicBezTo>
                  <a:close/>
                </a:path>
              </a:pathLst>
            </a:custGeom>
            <a:solidFill>
              <a:srgbClr val="0E2E3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4"/>
            <p:cNvSpPr/>
            <p:nvPr/>
          </p:nvSpPr>
          <p:spPr>
            <a:xfrm flipH="1">
              <a:off x="8295373" y="5470373"/>
              <a:ext cx="61371" cy="143760"/>
            </a:xfrm>
            <a:custGeom>
              <a:rect b="b" l="l" r="r" t="t"/>
              <a:pathLst>
                <a:path extrusionOk="0" h="143760" w="61371">
                  <a:moveTo>
                    <a:pt x="5915" y="52123"/>
                  </a:moveTo>
                  <a:lnTo>
                    <a:pt x="1445" y="85401"/>
                  </a:lnTo>
                  <a:cubicBezTo>
                    <a:pt x="1445" y="85401"/>
                    <a:pt x="-8574" y="133357"/>
                    <a:pt x="4305" y="142593"/>
                  </a:cubicBezTo>
                  <a:cubicBezTo>
                    <a:pt x="17184" y="151828"/>
                    <a:pt x="59104" y="84045"/>
                    <a:pt x="59104" y="84045"/>
                  </a:cubicBezTo>
                  <a:lnTo>
                    <a:pt x="54676" y="-303"/>
                  </a:ln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p4"/>
            <p:cNvSpPr/>
            <p:nvPr/>
          </p:nvSpPr>
          <p:spPr>
            <a:xfrm flipH="1">
              <a:off x="8298487" y="5470373"/>
              <a:ext cx="53972" cy="80640"/>
            </a:xfrm>
            <a:custGeom>
              <a:rect b="b" l="l" r="r" t="t"/>
              <a:pathLst>
                <a:path extrusionOk="0" h="80640" w="53972">
                  <a:moveTo>
                    <a:pt x="51705" y="27043"/>
                  </a:moveTo>
                  <a:cubicBezTo>
                    <a:pt x="41113" y="55809"/>
                    <a:pt x="15695" y="73475"/>
                    <a:pt x="-2268" y="80338"/>
                  </a:cubicBezTo>
                  <a:lnTo>
                    <a:pt x="1524" y="52123"/>
                  </a:lnTo>
                  <a:lnTo>
                    <a:pt x="50243" y="-303"/>
                  </a:ln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0" name="Google Shape;280;p4"/>
            <p:cNvSpPr/>
            <p:nvPr/>
          </p:nvSpPr>
          <p:spPr>
            <a:xfrm flipH="1">
              <a:off x="8283635" y="5369321"/>
              <a:ext cx="108562" cy="153534"/>
            </a:xfrm>
            <a:custGeom>
              <a:rect b="b" l="l" r="r" t="t"/>
              <a:pathLst>
                <a:path extrusionOk="0" h="153534" w="108562">
                  <a:moveTo>
                    <a:pt x="75450" y="5386"/>
                  </a:moveTo>
                  <a:cubicBezTo>
                    <a:pt x="54013" y="-6625"/>
                    <a:pt x="26900" y="1001"/>
                    <a:pt x="14890" y="22438"/>
                  </a:cubicBezTo>
                  <a:cubicBezTo>
                    <a:pt x="13661" y="24640"/>
                    <a:pt x="12623" y="26949"/>
                    <a:pt x="11776" y="29322"/>
                  </a:cubicBezTo>
                  <a:cubicBezTo>
                    <a:pt x="7052" y="42815"/>
                    <a:pt x="3176" y="56605"/>
                    <a:pt x="211" y="70585"/>
                  </a:cubicBezTo>
                  <a:cubicBezTo>
                    <a:pt x="-7818" y="108713"/>
                    <a:pt x="4765" y="149532"/>
                    <a:pt x="22049" y="152815"/>
                  </a:cubicBezTo>
                  <a:cubicBezTo>
                    <a:pt x="39334" y="156098"/>
                    <a:pt x="91824" y="140508"/>
                    <a:pt x="103962" y="86641"/>
                  </a:cubicBezTo>
                  <a:cubicBezTo>
                    <a:pt x="111439" y="53385"/>
                    <a:pt x="100678" y="19811"/>
                    <a:pt x="75450" y="5386"/>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p4"/>
            <p:cNvSpPr/>
            <p:nvPr/>
          </p:nvSpPr>
          <p:spPr>
            <a:xfrm flipH="1">
              <a:off x="8274337" y="5445064"/>
              <a:ext cx="25528" cy="30875"/>
            </a:xfrm>
            <a:custGeom>
              <a:rect b="b" l="l" r="r" t="t"/>
              <a:pathLst>
                <a:path extrusionOk="0" h="30875" w="25528">
                  <a:moveTo>
                    <a:pt x="-1928" y="12762"/>
                  </a:moveTo>
                  <a:cubicBezTo>
                    <a:pt x="-3538" y="21235"/>
                    <a:pt x="720" y="29073"/>
                    <a:pt x="7583" y="30386"/>
                  </a:cubicBezTo>
                  <a:cubicBezTo>
                    <a:pt x="14446" y="31699"/>
                    <a:pt x="21310" y="25917"/>
                    <a:pt x="22919" y="17486"/>
                  </a:cubicBezTo>
                  <a:cubicBezTo>
                    <a:pt x="24529" y="9055"/>
                    <a:pt x="20292" y="1197"/>
                    <a:pt x="13429" y="-116"/>
                  </a:cubicBezTo>
                  <a:cubicBezTo>
                    <a:pt x="6566" y="-1430"/>
                    <a:pt x="-318" y="4332"/>
                    <a:pt x="-1928" y="12762"/>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p4"/>
            <p:cNvSpPr/>
            <p:nvPr/>
          </p:nvSpPr>
          <p:spPr>
            <a:xfrm flipH="1">
              <a:off x="8270209" y="5358272"/>
              <a:ext cx="103732" cy="86978"/>
            </a:xfrm>
            <a:custGeom>
              <a:rect b="b" l="l" r="r" t="t"/>
              <a:pathLst>
                <a:path extrusionOk="0" h="86978" w="103732">
                  <a:moveTo>
                    <a:pt x="87505" y="86676"/>
                  </a:moveTo>
                  <a:cubicBezTo>
                    <a:pt x="87505" y="86676"/>
                    <a:pt x="66048" y="84155"/>
                    <a:pt x="63527" y="68798"/>
                  </a:cubicBezTo>
                  <a:cubicBezTo>
                    <a:pt x="61006" y="53441"/>
                    <a:pt x="45268" y="16393"/>
                    <a:pt x="7945" y="15207"/>
                  </a:cubicBezTo>
                  <a:cubicBezTo>
                    <a:pt x="-29378" y="14020"/>
                    <a:pt x="47407" y="-1252"/>
                    <a:pt x="50055" y="-256"/>
                  </a:cubicBezTo>
                  <a:cubicBezTo>
                    <a:pt x="52703" y="739"/>
                    <a:pt x="84519" y="12453"/>
                    <a:pt x="84519" y="12453"/>
                  </a:cubicBezTo>
                  <a:cubicBezTo>
                    <a:pt x="84519" y="12453"/>
                    <a:pt x="101465" y="41812"/>
                    <a:pt x="101465" y="44354"/>
                  </a:cubicBezTo>
                  <a:cubicBezTo>
                    <a:pt x="101465" y="46895"/>
                    <a:pt x="99474" y="73691"/>
                    <a:pt x="99474" y="73691"/>
                  </a:cubicBezTo>
                  <a:close/>
                </a:path>
              </a:pathLst>
            </a:custGeom>
            <a:solidFill>
              <a:srgbClr val="0E2E3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p4"/>
            <p:cNvSpPr/>
            <p:nvPr/>
          </p:nvSpPr>
          <p:spPr>
            <a:xfrm flipH="1">
              <a:off x="8339898" y="5477681"/>
              <a:ext cx="38301" cy="18832"/>
            </a:xfrm>
            <a:custGeom>
              <a:rect b="b" l="l" r="r" t="t"/>
              <a:pathLst>
                <a:path extrusionOk="0" h="18832" w="38301">
                  <a:moveTo>
                    <a:pt x="36034" y="6327"/>
                  </a:moveTo>
                  <a:lnTo>
                    <a:pt x="-2222" y="-303"/>
                  </a:lnTo>
                  <a:cubicBezTo>
                    <a:pt x="-2222" y="-303"/>
                    <a:pt x="-3895" y="14525"/>
                    <a:pt x="12839" y="17829"/>
                  </a:cubicBezTo>
                  <a:cubicBezTo>
                    <a:pt x="33259" y="21981"/>
                    <a:pt x="36034" y="6327"/>
                    <a:pt x="36034" y="632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p4"/>
            <p:cNvSpPr/>
            <p:nvPr/>
          </p:nvSpPr>
          <p:spPr>
            <a:xfrm flipH="1">
              <a:off x="10208729" y="5617929"/>
              <a:ext cx="64563" cy="84305"/>
            </a:xfrm>
            <a:custGeom>
              <a:rect b="b" l="l" r="r" t="t"/>
              <a:pathLst>
                <a:path extrusionOk="0" h="84305" w="64563">
                  <a:moveTo>
                    <a:pt x="-2268" y="21790"/>
                  </a:moveTo>
                  <a:cubicBezTo>
                    <a:pt x="-1379" y="25285"/>
                    <a:pt x="19" y="28632"/>
                    <a:pt x="1841" y="31746"/>
                  </a:cubicBezTo>
                  <a:cubicBezTo>
                    <a:pt x="13661" y="53288"/>
                    <a:pt x="41113" y="84002"/>
                    <a:pt x="41113" y="84002"/>
                  </a:cubicBezTo>
                  <a:lnTo>
                    <a:pt x="62296" y="36173"/>
                  </a:lnTo>
                  <a:cubicBezTo>
                    <a:pt x="62296" y="36173"/>
                    <a:pt x="58843" y="21155"/>
                    <a:pt x="52848" y="-303"/>
                  </a:cubicBezTo>
                  <a:cubicBezTo>
                    <a:pt x="32386" y="5035"/>
                    <a:pt x="12856" y="8149"/>
                    <a:pt x="-2268" y="21790"/>
                  </a:cubicBezTo>
                  <a:close/>
                </a:path>
              </a:pathLst>
            </a:custGeom>
            <a:solidFill>
              <a:srgbClr val="F8A4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p4"/>
            <p:cNvSpPr/>
            <p:nvPr/>
          </p:nvSpPr>
          <p:spPr>
            <a:xfrm flipH="1">
              <a:off x="10151579" y="5431285"/>
              <a:ext cx="171302" cy="217287"/>
            </a:xfrm>
            <a:custGeom>
              <a:rect b="b" l="l" r="r" t="t"/>
              <a:pathLst>
                <a:path extrusionOk="0" h="217287" w="171302">
                  <a:moveTo>
                    <a:pt x="169035" y="166959"/>
                  </a:moveTo>
                  <a:cubicBezTo>
                    <a:pt x="169035" y="166959"/>
                    <a:pt x="50625" y="217945"/>
                    <a:pt x="46813" y="216971"/>
                  </a:cubicBezTo>
                  <a:cubicBezTo>
                    <a:pt x="44334" y="216335"/>
                    <a:pt x="-1759" y="139168"/>
                    <a:pt x="-2267" y="66576"/>
                  </a:cubicBezTo>
                  <a:cubicBezTo>
                    <a:pt x="-2479" y="33066"/>
                    <a:pt x="32324" y="-7265"/>
                    <a:pt x="71151" y="720"/>
                  </a:cubicBezTo>
                  <a:cubicBezTo>
                    <a:pt x="90702" y="4724"/>
                    <a:pt x="90406" y="10168"/>
                    <a:pt x="119341" y="52215"/>
                  </a:cubicBezTo>
                  <a:cubicBezTo>
                    <a:pt x="148276" y="94261"/>
                    <a:pt x="169035" y="166959"/>
                    <a:pt x="169035" y="166959"/>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4"/>
            <p:cNvSpPr/>
            <p:nvPr/>
          </p:nvSpPr>
          <p:spPr>
            <a:xfrm flipH="1">
              <a:off x="9980999" y="6512755"/>
              <a:ext cx="77420" cy="78363"/>
            </a:xfrm>
            <a:custGeom>
              <a:rect b="b" l="l" r="r" t="t"/>
              <a:pathLst>
                <a:path extrusionOk="0" h="78363" w="77420">
                  <a:moveTo>
                    <a:pt x="5654" y="-303"/>
                  </a:moveTo>
                  <a:cubicBezTo>
                    <a:pt x="5654" y="-303"/>
                    <a:pt x="2858" y="46192"/>
                    <a:pt x="2837" y="46298"/>
                  </a:cubicBezTo>
                  <a:cubicBezTo>
                    <a:pt x="1799" y="52208"/>
                    <a:pt x="-2268" y="66781"/>
                    <a:pt x="-2268" y="72162"/>
                  </a:cubicBezTo>
                  <a:cubicBezTo>
                    <a:pt x="-2268" y="92327"/>
                    <a:pt x="93476" y="55047"/>
                    <a:pt x="72019" y="46107"/>
                  </a:cubicBezTo>
                  <a:cubicBezTo>
                    <a:pt x="70091" y="45303"/>
                    <a:pt x="59902" y="39181"/>
                    <a:pt x="59309" y="32318"/>
                  </a:cubicBezTo>
                  <a:cubicBezTo>
                    <a:pt x="58334" y="21726"/>
                    <a:pt x="55835" y="354"/>
                    <a:pt x="55835" y="354"/>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7" name="Google Shape;287;p4"/>
            <p:cNvSpPr/>
            <p:nvPr/>
          </p:nvSpPr>
          <p:spPr>
            <a:xfrm flipH="1">
              <a:off x="9904935" y="6558142"/>
              <a:ext cx="156875" cy="43513"/>
            </a:xfrm>
            <a:custGeom>
              <a:rect b="b" l="l" r="r" t="t"/>
              <a:pathLst>
                <a:path extrusionOk="0" h="43513" w="156875">
                  <a:moveTo>
                    <a:pt x="75177" y="530"/>
                  </a:moveTo>
                  <a:cubicBezTo>
                    <a:pt x="75177" y="530"/>
                    <a:pt x="52702" y="6694"/>
                    <a:pt x="41179" y="8240"/>
                  </a:cubicBezTo>
                  <a:cubicBezTo>
                    <a:pt x="29656" y="9786"/>
                    <a:pt x="14490" y="-3198"/>
                    <a:pt x="6355" y="297"/>
                  </a:cubicBezTo>
                  <a:cubicBezTo>
                    <a:pt x="-2626" y="4152"/>
                    <a:pt x="-2266" y="38912"/>
                    <a:pt x="-2266" y="38912"/>
                  </a:cubicBezTo>
                  <a:cubicBezTo>
                    <a:pt x="-2266" y="38912"/>
                    <a:pt x="118283" y="48805"/>
                    <a:pt x="152175" y="38573"/>
                  </a:cubicBezTo>
                  <a:cubicBezTo>
                    <a:pt x="165604" y="34507"/>
                    <a:pt x="121142" y="14892"/>
                    <a:pt x="75177" y="530"/>
                  </a:cubicBezTo>
                  <a:close/>
                </a:path>
              </a:pathLst>
            </a:custGeom>
            <a:solidFill>
              <a:srgbClr val="DD51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8" name="Google Shape;288;p4"/>
            <p:cNvSpPr/>
            <p:nvPr/>
          </p:nvSpPr>
          <p:spPr>
            <a:xfrm flipH="1">
              <a:off x="10176872" y="6512755"/>
              <a:ext cx="77420" cy="78363"/>
            </a:xfrm>
            <a:custGeom>
              <a:rect b="b" l="l" r="r" t="t"/>
              <a:pathLst>
                <a:path extrusionOk="0" h="78363" w="77420">
                  <a:moveTo>
                    <a:pt x="5654" y="-303"/>
                  </a:moveTo>
                  <a:cubicBezTo>
                    <a:pt x="5654" y="-303"/>
                    <a:pt x="2858" y="46192"/>
                    <a:pt x="2837" y="46298"/>
                  </a:cubicBezTo>
                  <a:cubicBezTo>
                    <a:pt x="1799" y="52208"/>
                    <a:pt x="-2268" y="66781"/>
                    <a:pt x="-2268" y="72162"/>
                  </a:cubicBezTo>
                  <a:cubicBezTo>
                    <a:pt x="-2268" y="92327"/>
                    <a:pt x="93476" y="55047"/>
                    <a:pt x="72018" y="46107"/>
                  </a:cubicBezTo>
                  <a:cubicBezTo>
                    <a:pt x="70091" y="45303"/>
                    <a:pt x="56894" y="34605"/>
                    <a:pt x="56258" y="27742"/>
                  </a:cubicBezTo>
                  <a:cubicBezTo>
                    <a:pt x="55263" y="17151"/>
                    <a:pt x="55793" y="354"/>
                    <a:pt x="55793" y="354"/>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4"/>
            <p:cNvSpPr/>
            <p:nvPr/>
          </p:nvSpPr>
          <p:spPr>
            <a:xfrm flipH="1">
              <a:off x="10100846" y="6558142"/>
              <a:ext cx="157534" cy="44237"/>
            </a:xfrm>
            <a:custGeom>
              <a:rect b="b" l="l" r="r" t="t"/>
              <a:pathLst>
                <a:path extrusionOk="0" h="44237" w="157534">
                  <a:moveTo>
                    <a:pt x="75874" y="530"/>
                  </a:moveTo>
                  <a:cubicBezTo>
                    <a:pt x="75874" y="530"/>
                    <a:pt x="53399" y="6694"/>
                    <a:pt x="41876" y="8240"/>
                  </a:cubicBezTo>
                  <a:cubicBezTo>
                    <a:pt x="30353" y="9786"/>
                    <a:pt x="15186" y="-3198"/>
                    <a:pt x="7053" y="297"/>
                  </a:cubicBezTo>
                  <a:cubicBezTo>
                    <a:pt x="-1908" y="4152"/>
                    <a:pt x="-2268" y="38912"/>
                    <a:pt x="-2268" y="38912"/>
                  </a:cubicBezTo>
                  <a:cubicBezTo>
                    <a:pt x="-2268" y="38912"/>
                    <a:pt x="118832" y="50436"/>
                    <a:pt x="152892" y="38573"/>
                  </a:cubicBezTo>
                  <a:cubicBezTo>
                    <a:pt x="166110" y="33956"/>
                    <a:pt x="121882" y="14892"/>
                    <a:pt x="75874" y="530"/>
                  </a:cubicBezTo>
                  <a:close/>
                </a:path>
              </a:pathLst>
            </a:custGeom>
            <a:solidFill>
              <a:srgbClr val="DD51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4"/>
            <p:cNvSpPr/>
            <p:nvPr/>
          </p:nvSpPr>
          <p:spPr>
            <a:xfrm flipH="1">
              <a:off x="10018436" y="5300724"/>
              <a:ext cx="198660" cy="416550"/>
            </a:xfrm>
            <a:custGeom>
              <a:rect b="b" l="l" r="r" t="t"/>
              <a:pathLst>
                <a:path extrusionOk="0" h="416550" w="198660">
                  <a:moveTo>
                    <a:pt x="-2268" y="364774"/>
                  </a:moveTo>
                  <a:lnTo>
                    <a:pt x="82059" y="246640"/>
                  </a:lnTo>
                  <a:cubicBezTo>
                    <a:pt x="82419" y="245602"/>
                    <a:pt x="83182" y="243484"/>
                    <a:pt x="84347" y="240286"/>
                  </a:cubicBezTo>
                  <a:cubicBezTo>
                    <a:pt x="88583" y="228572"/>
                    <a:pt x="97437" y="204276"/>
                    <a:pt x="105127" y="179916"/>
                  </a:cubicBezTo>
                  <a:lnTo>
                    <a:pt x="105127" y="179662"/>
                  </a:lnTo>
                  <a:cubicBezTo>
                    <a:pt x="107541" y="171189"/>
                    <a:pt x="112667" y="156361"/>
                    <a:pt x="117645" y="142063"/>
                  </a:cubicBezTo>
                  <a:cubicBezTo>
                    <a:pt x="123153" y="126155"/>
                    <a:pt x="129995" y="106414"/>
                    <a:pt x="130228" y="103045"/>
                  </a:cubicBezTo>
                  <a:lnTo>
                    <a:pt x="129084" y="100059"/>
                  </a:lnTo>
                  <a:cubicBezTo>
                    <a:pt x="125991" y="92031"/>
                    <a:pt x="121818" y="72924"/>
                    <a:pt x="120336" y="64621"/>
                  </a:cubicBezTo>
                  <a:cubicBezTo>
                    <a:pt x="119404" y="59325"/>
                    <a:pt x="118451" y="46446"/>
                    <a:pt x="124742" y="46446"/>
                  </a:cubicBezTo>
                  <a:cubicBezTo>
                    <a:pt x="134634" y="46446"/>
                    <a:pt x="129931" y="59304"/>
                    <a:pt x="134485" y="67332"/>
                  </a:cubicBezTo>
                  <a:cubicBezTo>
                    <a:pt x="137366" y="58562"/>
                    <a:pt x="139654" y="49624"/>
                    <a:pt x="141348" y="40558"/>
                  </a:cubicBezTo>
                  <a:lnTo>
                    <a:pt x="143001" y="15435"/>
                  </a:lnTo>
                  <a:cubicBezTo>
                    <a:pt x="143319" y="13550"/>
                    <a:pt x="141306" y="-303"/>
                    <a:pt x="148232" y="-303"/>
                  </a:cubicBezTo>
                  <a:lnTo>
                    <a:pt x="148572" y="-303"/>
                  </a:lnTo>
                  <a:cubicBezTo>
                    <a:pt x="154799" y="163"/>
                    <a:pt x="154672" y="14885"/>
                    <a:pt x="157256" y="39795"/>
                  </a:cubicBezTo>
                  <a:cubicBezTo>
                    <a:pt x="158083" y="36935"/>
                    <a:pt x="158887" y="33440"/>
                    <a:pt x="159502" y="30305"/>
                  </a:cubicBezTo>
                  <a:cubicBezTo>
                    <a:pt x="159883" y="25878"/>
                    <a:pt x="160603" y="21472"/>
                    <a:pt x="161620" y="17151"/>
                  </a:cubicBezTo>
                  <a:cubicBezTo>
                    <a:pt x="160370" y="10203"/>
                    <a:pt x="161090" y="-748"/>
                    <a:pt x="168483" y="205"/>
                  </a:cubicBezTo>
                  <a:cubicBezTo>
                    <a:pt x="172190" y="735"/>
                    <a:pt x="171893" y="16007"/>
                    <a:pt x="171893" y="16007"/>
                  </a:cubicBezTo>
                  <a:cubicBezTo>
                    <a:pt x="171893" y="18126"/>
                    <a:pt x="171639" y="34266"/>
                    <a:pt x="171745" y="37444"/>
                  </a:cubicBezTo>
                  <a:cubicBezTo>
                    <a:pt x="172507" y="32042"/>
                    <a:pt x="175473" y="8911"/>
                    <a:pt x="181277" y="8911"/>
                  </a:cubicBezTo>
                  <a:cubicBezTo>
                    <a:pt x="186086" y="8911"/>
                    <a:pt x="186467" y="15139"/>
                    <a:pt x="186361" y="20053"/>
                  </a:cubicBezTo>
                  <a:cubicBezTo>
                    <a:pt x="186361" y="22976"/>
                    <a:pt x="183289" y="48014"/>
                    <a:pt x="183120" y="50937"/>
                  </a:cubicBezTo>
                  <a:cubicBezTo>
                    <a:pt x="185386" y="47145"/>
                    <a:pt x="188077" y="25052"/>
                    <a:pt x="190301" y="25052"/>
                  </a:cubicBezTo>
                  <a:cubicBezTo>
                    <a:pt x="199684" y="25052"/>
                    <a:pt x="196296" y="56444"/>
                    <a:pt x="192864" y="64621"/>
                  </a:cubicBezTo>
                  <a:cubicBezTo>
                    <a:pt x="192398" y="66061"/>
                    <a:pt x="192038" y="67523"/>
                    <a:pt x="191783" y="69005"/>
                  </a:cubicBezTo>
                  <a:cubicBezTo>
                    <a:pt x="190364" y="77161"/>
                    <a:pt x="187674" y="85019"/>
                    <a:pt x="183755" y="92306"/>
                  </a:cubicBezTo>
                  <a:cubicBezTo>
                    <a:pt x="177867" y="102389"/>
                    <a:pt x="169733" y="118403"/>
                    <a:pt x="168504" y="120860"/>
                  </a:cubicBezTo>
                  <a:cubicBezTo>
                    <a:pt x="167593" y="125859"/>
                    <a:pt x="164755" y="143864"/>
                    <a:pt x="161218" y="166487"/>
                  </a:cubicBezTo>
                  <a:cubicBezTo>
                    <a:pt x="159692" y="176188"/>
                    <a:pt x="158040" y="186800"/>
                    <a:pt x="156303" y="197794"/>
                  </a:cubicBezTo>
                  <a:lnTo>
                    <a:pt x="156197" y="197794"/>
                  </a:lnTo>
                  <a:cubicBezTo>
                    <a:pt x="155880" y="200167"/>
                    <a:pt x="154079" y="207728"/>
                    <a:pt x="147449" y="236134"/>
                  </a:cubicBezTo>
                  <a:cubicBezTo>
                    <a:pt x="138319" y="275004"/>
                    <a:pt x="137387" y="276677"/>
                    <a:pt x="136985" y="277397"/>
                  </a:cubicBezTo>
                  <a:cubicBezTo>
                    <a:pt x="133024" y="284408"/>
                    <a:pt x="42088" y="407901"/>
                    <a:pt x="38212" y="413133"/>
                  </a:cubicBezTo>
                  <a:lnTo>
                    <a:pt x="35945" y="416247"/>
                  </a:ln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4"/>
            <p:cNvSpPr/>
            <p:nvPr/>
          </p:nvSpPr>
          <p:spPr>
            <a:xfrm flipH="1">
              <a:off x="10060241" y="5372064"/>
              <a:ext cx="19064" cy="18218"/>
            </a:xfrm>
            <a:custGeom>
              <a:rect b="b" l="l" r="r" t="t"/>
              <a:pathLst>
                <a:path extrusionOk="0" h="18218" w="19064">
                  <a:moveTo>
                    <a:pt x="16796" y="17916"/>
                  </a:moveTo>
                  <a:cubicBezTo>
                    <a:pt x="16796" y="17916"/>
                    <a:pt x="9954" y="398"/>
                    <a:pt x="-2268" y="377"/>
                  </a:cubicBezTo>
                  <a:cubicBezTo>
                    <a:pt x="2053" y="-1021"/>
                    <a:pt x="6798" y="-238"/>
                    <a:pt x="10441" y="2495"/>
                  </a:cubicBezTo>
                  <a:cubicBezTo>
                    <a:pt x="16245" y="7155"/>
                    <a:pt x="16796" y="17916"/>
                    <a:pt x="16796" y="17916"/>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4"/>
            <p:cNvSpPr/>
            <p:nvPr/>
          </p:nvSpPr>
          <p:spPr>
            <a:xfrm flipH="1">
              <a:off x="10171849" y="5352434"/>
              <a:ext cx="76470" cy="99847"/>
            </a:xfrm>
            <a:custGeom>
              <a:rect b="b" l="l" r="r" t="t"/>
              <a:pathLst>
                <a:path extrusionOk="0" h="99847" w="76470">
                  <a:moveTo>
                    <a:pt x="8578" y="3718"/>
                  </a:moveTo>
                  <a:lnTo>
                    <a:pt x="-2268" y="72369"/>
                  </a:lnTo>
                  <a:cubicBezTo>
                    <a:pt x="-2268" y="72369"/>
                    <a:pt x="39080" y="105583"/>
                    <a:pt x="63207" y="98572"/>
                  </a:cubicBezTo>
                  <a:cubicBezTo>
                    <a:pt x="83436" y="92704"/>
                    <a:pt x="69562" y="66248"/>
                    <a:pt x="69562" y="66248"/>
                  </a:cubicBezTo>
                  <a:cubicBezTo>
                    <a:pt x="69562" y="66248"/>
                    <a:pt x="58780" y="29602"/>
                    <a:pt x="62084" y="10390"/>
                  </a:cubicBezTo>
                  <a:cubicBezTo>
                    <a:pt x="65389" y="-8822"/>
                    <a:pt x="8578" y="3718"/>
                    <a:pt x="8578" y="3718"/>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4"/>
            <p:cNvSpPr/>
            <p:nvPr/>
          </p:nvSpPr>
          <p:spPr>
            <a:xfrm flipH="1">
              <a:off x="10182865" y="5352493"/>
              <a:ext cx="56726" cy="37916"/>
            </a:xfrm>
            <a:custGeom>
              <a:rect b="b" l="l" r="r" t="t"/>
              <a:pathLst>
                <a:path extrusionOk="0" h="37916" w="56726">
                  <a:moveTo>
                    <a:pt x="7645" y="24417"/>
                  </a:moveTo>
                  <a:cubicBezTo>
                    <a:pt x="22536" y="31047"/>
                    <a:pt x="38296" y="35495"/>
                    <a:pt x="54458" y="37613"/>
                  </a:cubicBezTo>
                  <a:cubicBezTo>
                    <a:pt x="52933" y="27996"/>
                    <a:pt x="52064" y="17829"/>
                    <a:pt x="53357" y="10330"/>
                  </a:cubicBezTo>
                  <a:cubicBezTo>
                    <a:pt x="54882" y="1455"/>
                    <a:pt x="43592" y="-642"/>
                    <a:pt x="31009" y="-261"/>
                  </a:cubicBezTo>
                  <a:cubicBezTo>
                    <a:pt x="14529" y="1137"/>
                    <a:pt x="-150" y="3722"/>
                    <a:pt x="-150" y="3722"/>
                  </a:cubicBezTo>
                  <a:lnTo>
                    <a:pt x="-2268" y="16918"/>
                  </a:lnTo>
                  <a:cubicBezTo>
                    <a:pt x="549" y="20011"/>
                    <a:pt x="3917" y="22553"/>
                    <a:pt x="7645" y="24417"/>
                  </a:cubicBezTo>
                  <a:close/>
                </a:path>
              </a:pathLst>
            </a:custGeom>
            <a:solidFill>
              <a:srgbClr val="FE875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4"/>
            <p:cNvSpPr/>
            <p:nvPr/>
          </p:nvSpPr>
          <p:spPr>
            <a:xfrm flipH="1">
              <a:off x="10166495" y="5240347"/>
              <a:ext cx="123284" cy="133561"/>
            </a:xfrm>
            <a:custGeom>
              <a:rect b="b" l="l" r="r" t="t"/>
              <a:pathLst>
                <a:path extrusionOk="0" h="133561" w="123284">
                  <a:moveTo>
                    <a:pt x="-2155" y="36603"/>
                  </a:moveTo>
                  <a:cubicBezTo>
                    <a:pt x="-3871" y="36603"/>
                    <a:pt x="14176" y="113305"/>
                    <a:pt x="42137" y="126501"/>
                  </a:cubicBezTo>
                  <a:cubicBezTo>
                    <a:pt x="70097" y="139698"/>
                    <a:pt x="111763" y="132856"/>
                    <a:pt x="119579" y="112161"/>
                  </a:cubicBezTo>
                  <a:cubicBezTo>
                    <a:pt x="128221" y="89326"/>
                    <a:pt x="96681" y="11079"/>
                    <a:pt x="57367" y="1123"/>
                  </a:cubicBezTo>
                  <a:cubicBezTo>
                    <a:pt x="18052" y="-8833"/>
                    <a:pt x="-2155" y="36603"/>
                    <a:pt x="-2155" y="36603"/>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4"/>
            <p:cNvSpPr/>
            <p:nvPr/>
          </p:nvSpPr>
          <p:spPr>
            <a:xfrm flipH="1">
              <a:off x="10212415" y="5203174"/>
              <a:ext cx="111454" cy="186388"/>
            </a:xfrm>
            <a:custGeom>
              <a:rect b="b" l="l" r="r" t="t"/>
              <a:pathLst>
                <a:path extrusionOk="0" h="186388" w="111454">
                  <a:moveTo>
                    <a:pt x="64258" y="3324"/>
                  </a:moveTo>
                  <a:cubicBezTo>
                    <a:pt x="48393" y="12517"/>
                    <a:pt x="35810" y="26413"/>
                    <a:pt x="28248" y="43104"/>
                  </a:cubicBezTo>
                  <a:cubicBezTo>
                    <a:pt x="17657" y="48082"/>
                    <a:pt x="5096" y="58822"/>
                    <a:pt x="-983" y="87799"/>
                  </a:cubicBezTo>
                  <a:cubicBezTo>
                    <a:pt x="-8482" y="123428"/>
                    <a:pt x="18081" y="150901"/>
                    <a:pt x="46338" y="159162"/>
                  </a:cubicBezTo>
                  <a:cubicBezTo>
                    <a:pt x="74595" y="167424"/>
                    <a:pt x="78896" y="186085"/>
                    <a:pt x="78896" y="186085"/>
                  </a:cubicBezTo>
                  <a:lnTo>
                    <a:pt x="82094" y="166004"/>
                  </a:lnTo>
                  <a:cubicBezTo>
                    <a:pt x="82094" y="166004"/>
                    <a:pt x="75739" y="148508"/>
                    <a:pt x="66376" y="139759"/>
                  </a:cubicBezTo>
                  <a:cubicBezTo>
                    <a:pt x="57014" y="131011"/>
                    <a:pt x="70846" y="118259"/>
                    <a:pt x="72075" y="107838"/>
                  </a:cubicBezTo>
                  <a:cubicBezTo>
                    <a:pt x="73007" y="99831"/>
                    <a:pt x="67118" y="84283"/>
                    <a:pt x="68389" y="71129"/>
                  </a:cubicBezTo>
                  <a:cubicBezTo>
                    <a:pt x="68389" y="71129"/>
                    <a:pt x="84064" y="47383"/>
                    <a:pt x="99506" y="41473"/>
                  </a:cubicBezTo>
                  <a:cubicBezTo>
                    <a:pt x="125941" y="31518"/>
                    <a:pt x="92897" y="-13198"/>
                    <a:pt x="64258" y="3324"/>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6" name="Google Shape;296;p4"/>
            <p:cNvSpPr/>
            <p:nvPr/>
          </p:nvSpPr>
          <p:spPr>
            <a:xfrm flipH="1">
              <a:off x="10243475" y="5311843"/>
              <a:ext cx="23859" cy="32877"/>
            </a:xfrm>
            <a:custGeom>
              <a:rect b="b" l="l" r="r" t="t"/>
              <a:pathLst>
                <a:path extrusionOk="0" h="32877" w="23859">
                  <a:moveTo>
                    <a:pt x="19607" y="12535"/>
                  </a:moveTo>
                  <a:cubicBezTo>
                    <a:pt x="23250" y="21389"/>
                    <a:pt x="21725" y="30180"/>
                    <a:pt x="16281" y="32171"/>
                  </a:cubicBezTo>
                  <a:cubicBezTo>
                    <a:pt x="10838" y="34162"/>
                    <a:pt x="3360" y="28591"/>
                    <a:pt x="-283" y="19737"/>
                  </a:cubicBezTo>
                  <a:cubicBezTo>
                    <a:pt x="-3927" y="10882"/>
                    <a:pt x="-2401" y="2092"/>
                    <a:pt x="3042" y="101"/>
                  </a:cubicBezTo>
                  <a:cubicBezTo>
                    <a:pt x="8486" y="-1890"/>
                    <a:pt x="15964" y="3680"/>
                    <a:pt x="19607" y="12535"/>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p4"/>
            <p:cNvSpPr/>
            <p:nvPr/>
          </p:nvSpPr>
          <p:spPr>
            <a:xfrm flipH="1">
              <a:off x="9978689" y="5594586"/>
              <a:ext cx="162680" cy="73121"/>
            </a:xfrm>
            <a:custGeom>
              <a:rect b="b" l="l" r="r" t="t"/>
              <a:pathLst>
                <a:path extrusionOk="0" h="73121" w="162680">
                  <a:moveTo>
                    <a:pt x="-2268" y="72818"/>
                  </a:moveTo>
                  <a:lnTo>
                    <a:pt x="160412" y="46298"/>
                  </a:lnTo>
                  <a:cubicBezTo>
                    <a:pt x="160412" y="46298"/>
                    <a:pt x="141899" y="-303"/>
                    <a:pt x="135290" y="-303"/>
                  </a:cubicBezTo>
                  <a:cubicBezTo>
                    <a:pt x="128681" y="-303"/>
                    <a:pt x="12285" y="50535"/>
                    <a:pt x="12285" y="50535"/>
                  </a:cubicBezTo>
                  <a:lnTo>
                    <a:pt x="3028" y="69133"/>
                  </a:lnTo>
                  <a:close/>
                </a:path>
              </a:pathLst>
            </a:custGeom>
            <a:solidFill>
              <a:srgbClr val="F8A4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4"/>
            <p:cNvSpPr/>
            <p:nvPr/>
          </p:nvSpPr>
          <p:spPr>
            <a:xfrm flipH="1">
              <a:off x="10099047" y="5771818"/>
              <a:ext cx="153360" cy="755531"/>
            </a:xfrm>
            <a:custGeom>
              <a:rect b="b" l="l" r="r" t="t"/>
              <a:pathLst>
                <a:path extrusionOk="0" h="755531" w="153360">
                  <a:moveTo>
                    <a:pt x="25460" y="7111"/>
                  </a:moveTo>
                  <a:cubicBezTo>
                    <a:pt x="25460" y="7111"/>
                    <a:pt x="9234" y="85485"/>
                    <a:pt x="15843" y="145029"/>
                  </a:cubicBezTo>
                  <a:cubicBezTo>
                    <a:pt x="22452" y="204573"/>
                    <a:pt x="22981" y="415824"/>
                    <a:pt x="22981" y="415824"/>
                  </a:cubicBezTo>
                  <a:lnTo>
                    <a:pt x="-2268" y="753915"/>
                  </a:lnTo>
                  <a:lnTo>
                    <a:pt x="57614" y="755228"/>
                  </a:lnTo>
                  <a:cubicBezTo>
                    <a:pt x="57614" y="755228"/>
                    <a:pt x="128618" y="417307"/>
                    <a:pt x="127304" y="425970"/>
                  </a:cubicBezTo>
                  <a:cubicBezTo>
                    <a:pt x="125991" y="434634"/>
                    <a:pt x="151092" y="188050"/>
                    <a:pt x="151092" y="188050"/>
                  </a:cubicBezTo>
                  <a:lnTo>
                    <a:pt x="66363" y="-303"/>
                  </a:lnTo>
                  <a:close/>
                </a:path>
              </a:pathLst>
            </a:custGeom>
            <a:solidFill>
              <a:srgbClr val="18465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4"/>
            <p:cNvSpPr/>
            <p:nvPr/>
          </p:nvSpPr>
          <p:spPr>
            <a:xfrm flipH="1">
              <a:off x="9972080" y="5749492"/>
              <a:ext cx="240744" cy="786097"/>
            </a:xfrm>
            <a:custGeom>
              <a:rect b="b" l="l" r="r" t="t"/>
              <a:pathLst>
                <a:path extrusionOk="0" h="786097" w="240744">
                  <a:moveTo>
                    <a:pt x="1743" y="25709"/>
                  </a:moveTo>
                  <a:cubicBezTo>
                    <a:pt x="1743" y="25709"/>
                    <a:pt x="-8848" y="96352"/>
                    <a:pt x="4391" y="127384"/>
                  </a:cubicBezTo>
                  <a:cubicBezTo>
                    <a:pt x="17630" y="158416"/>
                    <a:pt x="117822" y="462340"/>
                    <a:pt x="119156" y="487123"/>
                  </a:cubicBezTo>
                  <a:cubicBezTo>
                    <a:pt x="120491" y="511907"/>
                    <a:pt x="153790" y="785794"/>
                    <a:pt x="153790" y="785794"/>
                  </a:cubicBezTo>
                  <a:lnTo>
                    <a:pt x="223416" y="783824"/>
                  </a:lnTo>
                  <a:lnTo>
                    <a:pt x="238476" y="479265"/>
                  </a:lnTo>
                  <a:lnTo>
                    <a:pt x="206936" y="96479"/>
                  </a:lnTo>
                  <a:lnTo>
                    <a:pt x="176327" y="-303"/>
                  </a:ln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4"/>
            <p:cNvSpPr/>
            <p:nvPr/>
          </p:nvSpPr>
          <p:spPr>
            <a:xfrm flipH="1">
              <a:off x="10176490" y="5402945"/>
              <a:ext cx="71829" cy="32223"/>
            </a:xfrm>
            <a:custGeom>
              <a:rect b="b" l="l" r="r" t="t"/>
              <a:pathLst>
                <a:path extrusionOk="0" h="32223" w="71829">
                  <a:moveTo>
                    <a:pt x="-2268" y="21858"/>
                  </a:moveTo>
                  <a:cubicBezTo>
                    <a:pt x="-2268" y="21858"/>
                    <a:pt x="14890" y="33127"/>
                    <a:pt x="30904" y="31814"/>
                  </a:cubicBezTo>
                  <a:cubicBezTo>
                    <a:pt x="46918" y="30501"/>
                    <a:pt x="69562" y="15737"/>
                    <a:pt x="69562" y="15737"/>
                  </a:cubicBezTo>
                  <a:lnTo>
                    <a:pt x="66405" y="5145"/>
                  </a:lnTo>
                  <a:cubicBezTo>
                    <a:pt x="66405" y="5145"/>
                    <a:pt x="24994" y="-891"/>
                    <a:pt x="24041" y="-256"/>
                  </a:cubicBezTo>
                  <a:cubicBezTo>
                    <a:pt x="23088" y="379"/>
                    <a:pt x="-2268" y="21858"/>
                    <a:pt x="-2268" y="21858"/>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p4"/>
            <p:cNvSpPr/>
            <p:nvPr/>
          </p:nvSpPr>
          <p:spPr>
            <a:xfrm flipH="1">
              <a:off x="9954175" y="5534715"/>
              <a:ext cx="111171" cy="106865"/>
            </a:xfrm>
            <a:custGeom>
              <a:rect b="b" l="l" r="r" t="t"/>
              <a:pathLst>
                <a:path extrusionOk="0" h="106865" w="111171">
                  <a:moveTo>
                    <a:pt x="-2268" y="57259"/>
                  </a:moveTo>
                  <a:cubicBezTo>
                    <a:pt x="-2268" y="57259"/>
                    <a:pt x="59267" y="115320"/>
                    <a:pt x="87036" y="105428"/>
                  </a:cubicBezTo>
                  <a:cubicBezTo>
                    <a:pt x="114807" y="95536"/>
                    <a:pt x="126309" y="61623"/>
                    <a:pt x="58525" y="12035"/>
                  </a:cubicBezTo>
                  <a:cubicBezTo>
                    <a:pt x="-2120" y="-32342"/>
                    <a:pt x="-2268" y="57259"/>
                    <a:pt x="-2268" y="57259"/>
                  </a:cubicBezTo>
                  <a:close/>
                </a:path>
              </a:pathLst>
            </a:custGeom>
            <a:solidFill>
              <a:srgbClr val="F8A4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4"/>
            <p:cNvSpPr/>
            <p:nvPr/>
          </p:nvSpPr>
          <p:spPr>
            <a:xfrm flipH="1">
              <a:off x="10002456" y="5417762"/>
              <a:ext cx="303327" cy="458402"/>
            </a:xfrm>
            <a:custGeom>
              <a:rect b="b" l="l" r="r" t="t"/>
              <a:pathLst>
                <a:path extrusionOk="0" h="458402" w="303327">
                  <a:moveTo>
                    <a:pt x="279856" y="245851"/>
                  </a:moveTo>
                  <a:cubicBezTo>
                    <a:pt x="270726" y="196115"/>
                    <a:pt x="204468" y="41378"/>
                    <a:pt x="199194" y="12845"/>
                  </a:cubicBezTo>
                  <a:cubicBezTo>
                    <a:pt x="196609" y="-1029"/>
                    <a:pt x="160875" y="-1325"/>
                    <a:pt x="126856" y="475"/>
                  </a:cubicBezTo>
                  <a:cubicBezTo>
                    <a:pt x="90846" y="2381"/>
                    <a:pt x="55196" y="6830"/>
                    <a:pt x="55196" y="6830"/>
                  </a:cubicBezTo>
                  <a:cubicBezTo>
                    <a:pt x="55196" y="6830"/>
                    <a:pt x="23422" y="12062"/>
                    <a:pt x="9357" y="25173"/>
                  </a:cubicBezTo>
                  <a:cubicBezTo>
                    <a:pt x="-4707" y="38285"/>
                    <a:pt x="-8372" y="74592"/>
                    <a:pt x="11772" y="143456"/>
                  </a:cubicBezTo>
                  <a:cubicBezTo>
                    <a:pt x="27659" y="197830"/>
                    <a:pt x="47358" y="227698"/>
                    <a:pt x="57102" y="267287"/>
                  </a:cubicBezTo>
                  <a:cubicBezTo>
                    <a:pt x="59072" y="280590"/>
                    <a:pt x="60767" y="293681"/>
                    <a:pt x="63012" y="308996"/>
                  </a:cubicBezTo>
                  <a:cubicBezTo>
                    <a:pt x="66592" y="368306"/>
                    <a:pt x="63012" y="446447"/>
                    <a:pt x="63012" y="446447"/>
                  </a:cubicBezTo>
                  <a:cubicBezTo>
                    <a:pt x="63012" y="446447"/>
                    <a:pt x="236263" y="482457"/>
                    <a:pt x="301059" y="427871"/>
                  </a:cubicBezTo>
                  <a:cubicBezTo>
                    <a:pt x="301017" y="428019"/>
                    <a:pt x="289219" y="296858"/>
                    <a:pt x="279856" y="245851"/>
                  </a:cubicBezTo>
                  <a:close/>
                </a:path>
              </a:pathLst>
            </a:custGeom>
            <a:solidFill>
              <a:srgbClr val="3553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4"/>
            <p:cNvSpPr/>
            <p:nvPr/>
          </p:nvSpPr>
          <p:spPr>
            <a:xfrm flipH="1">
              <a:off x="9979473" y="5419853"/>
              <a:ext cx="193910" cy="193310"/>
            </a:xfrm>
            <a:custGeom>
              <a:rect b="b" l="l" r="r" t="t"/>
              <a:pathLst>
                <a:path extrusionOk="0" h="193310" w="193910">
                  <a:moveTo>
                    <a:pt x="191643" y="136895"/>
                  </a:moveTo>
                  <a:cubicBezTo>
                    <a:pt x="191643" y="136895"/>
                    <a:pt x="123647" y="193007"/>
                    <a:pt x="119623" y="193007"/>
                  </a:cubicBezTo>
                  <a:cubicBezTo>
                    <a:pt x="117060" y="193007"/>
                    <a:pt x="22608" y="123529"/>
                    <a:pt x="811" y="66443"/>
                  </a:cubicBezTo>
                  <a:cubicBezTo>
                    <a:pt x="-11241" y="34881"/>
                    <a:pt x="14029" y="-409"/>
                    <a:pt x="42922" y="-303"/>
                  </a:cubicBezTo>
                  <a:cubicBezTo>
                    <a:pt x="62939" y="-303"/>
                    <a:pt x="71836" y="4929"/>
                    <a:pt x="111510" y="38397"/>
                  </a:cubicBezTo>
                  <a:cubicBezTo>
                    <a:pt x="151184" y="71865"/>
                    <a:pt x="191643" y="136895"/>
                    <a:pt x="191643" y="136895"/>
                  </a:cubicBezTo>
                  <a:close/>
                </a:path>
              </a:pathLst>
            </a:custGeom>
            <a:solidFill>
              <a:srgbClr val="466EB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4"/>
            <p:cNvSpPr/>
            <p:nvPr/>
          </p:nvSpPr>
          <p:spPr>
            <a:xfrm flipH="1">
              <a:off x="9657206" y="3850646"/>
              <a:ext cx="723587" cy="722020"/>
            </a:xfrm>
            <a:custGeom>
              <a:rect b="b" l="l" r="r" t="t"/>
              <a:pathLst>
                <a:path extrusionOk="0" h="722020" w="723587">
                  <a:moveTo>
                    <a:pt x="679061" y="468547"/>
                  </a:moveTo>
                  <a:cubicBezTo>
                    <a:pt x="662433" y="457320"/>
                    <a:pt x="645424" y="446686"/>
                    <a:pt x="629028" y="435142"/>
                  </a:cubicBezTo>
                  <a:cubicBezTo>
                    <a:pt x="625703" y="432410"/>
                    <a:pt x="623754" y="428343"/>
                    <a:pt x="623712" y="424042"/>
                  </a:cubicBezTo>
                  <a:cubicBezTo>
                    <a:pt x="625830" y="400911"/>
                    <a:pt x="629367" y="377907"/>
                    <a:pt x="631358" y="354755"/>
                  </a:cubicBezTo>
                  <a:cubicBezTo>
                    <a:pt x="631952" y="348019"/>
                    <a:pt x="633477" y="344482"/>
                    <a:pt x="639937" y="342046"/>
                  </a:cubicBezTo>
                  <a:cubicBezTo>
                    <a:pt x="662687" y="333149"/>
                    <a:pt x="685225" y="323638"/>
                    <a:pt x="707721" y="314318"/>
                  </a:cubicBezTo>
                  <a:cubicBezTo>
                    <a:pt x="711385" y="312814"/>
                    <a:pt x="714986" y="311183"/>
                    <a:pt x="721320" y="308429"/>
                  </a:cubicBezTo>
                  <a:cubicBezTo>
                    <a:pt x="710517" y="273754"/>
                    <a:pt x="699841" y="239439"/>
                    <a:pt x="688911" y="204276"/>
                  </a:cubicBezTo>
                  <a:cubicBezTo>
                    <a:pt x="659806" y="210059"/>
                    <a:pt x="633265" y="214867"/>
                    <a:pt x="606978" y="220777"/>
                  </a:cubicBezTo>
                  <a:cubicBezTo>
                    <a:pt x="597700" y="222895"/>
                    <a:pt x="592658" y="221794"/>
                    <a:pt x="586685" y="213194"/>
                  </a:cubicBezTo>
                  <a:cubicBezTo>
                    <a:pt x="574484" y="195612"/>
                    <a:pt x="559847" y="179768"/>
                    <a:pt x="546714" y="162822"/>
                  </a:cubicBezTo>
                  <a:cubicBezTo>
                    <a:pt x="544575" y="159615"/>
                    <a:pt x="543960" y="155641"/>
                    <a:pt x="544998" y="151934"/>
                  </a:cubicBezTo>
                  <a:cubicBezTo>
                    <a:pt x="553937" y="128803"/>
                    <a:pt x="562855" y="105630"/>
                    <a:pt x="573171" y="83092"/>
                  </a:cubicBezTo>
                  <a:cubicBezTo>
                    <a:pt x="578128" y="72289"/>
                    <a:pt x="575649" y="66464"/>
                    <a:pt x="565969" y="61444"/>
                  </a:cubicBezTo>
                  <a:cubicBezTo>
                    <a:pt x="562367" y="59139"/>
                    <a:pt x="558979" y="56502"/>
                    <a:pt x="555865" y="53564"/>
                  </a:cubicBezTo>
                  <a:lnTo>
                    <a:pt x="505705" y="26599"/>
                  </a:lnTo>
                  <a:cubicBezTo>
                    <a:pt x="503544" y="26366"/>
                    <a:pt x="501426" y="25925"/>
                    <a:pt x="499350" y="25285"/>
                  </a:cubicBezTo>
                  <a:cubicBezTo>
                    <a:pt x="478952" y="16939"/>
                    <a:pt x="482870" y="17109"/>
                    <a:pt x="471284" y="34139"/>
                  </a:cubicBezTo>
                  <a:cubicBezTo>
                    <a:pt x="457176" y="54877"/>
                    <a:pt x="443408" y="75869"/>
                    <a:pt x="431334" y="94001"/>
                  </a:cubicBezTo>
                  <a:lnTo>
                    <a:pt x="340716" y="85528"/>
                  </a:lnTo>
                  <a:cubicBezTo>
                    <a:pt x="329298" y="57800"/>
                    <a:pt x="317415" y="28844"/>
                    <a:pt x="305363" y="-303"/>
                  </a:cubicBezTo>
                  <a:cubicBezTo>
                    <a:pt x="268548" y="4654"/>
                    <a:pt x="234720" y="16241"/>
                    <a:pt x="201569" y="31979"/>
                  </a:cubicBezTo>
                  <a:cubicBezTo>
                    <a:pt x="207310" y="60596"/>
                    <a:pt x="212838" y="88493"/>
                    <a:pt x="218515" y="116369"/>
                  </a:cubicBezTo>
                  <a:cubicBezTo>
                    <a:pt x="219553" y="121368"/>
                    <a:pt x="219235" y="124397"/>
                    <a:pt x="214279" y="128062"/>
                  </a:cubicBezTo>
                  <a:cubicBezTo>
                    <a:pt x="195087" y="142402"/>
                    <a:pt x="176151" y="157272"/>
                    <a:pt x="158082" y="172905"/>
                  </a:cubicBezTo>
                  <a:cubicBezTo>
                    <a:pt x="152850" y="177417"/>
                    <a:pt x="149482" y="177438"/>
                    <a:pt x="143848" y="175023"/>
                  </a:cubicBezTo>
                  <a:cubicBezTo>
                    <a:pt x="120653" y="165279"/>
                    <a:pt x="97246" y="155959"/>
                    <a:pt x="73946" y="146385"/>
                  </a:cubicBezTo>
                  <a:cubicBezTo>
                    <a:pt x="68163" y="143991"/>
                    <a:pt x="64435" y="144160"/>
                    <a:pt x="60156" y="149816"/>
                  </a:cubicBezTo>
                  <a:cubicBezTo>
                    <a:pt x="40965" y="175235"/>
                    <a:pt x="27896" y="203492"/>
                    <a:pt x="17156" y="233147"/>
                  </a:cubicBezTo>
                  <a:cubicBezTo>
                    <a:pt x="15038" y="239015"/>
                    <a:pt x="17855" y="241620"/>
                    <a:pt x="22282" y="244438"/>
                  </a:cubicBezTo>
                  <a:cubicBezTo>
                    <a:pt x="42787" y="257761"/>
                    <a:pt x="62973" y="271593"/>
                    <a:pt x="83563" y="284684"/>
                  </a:cubicBezTo>
                  <a:cubicBezTo>
                    <a:pt x="89493" y="288476"/>
                    <a:pt x="91315" y="291759"/>
                    <a:pt x="90129" y="299512"/>
                  </a:cubicBezTo>
                  <a:cubicBezTo>
                    <a:pt x="86041" y="325990"/>
                    <a:pt x="83478" y="352722"/>
                    <a:pt x="80089" y="381508"/>
                  </a:cubicBezTo>
                  <a:lnTo>
                    <a:pt x="-2268" y="415400"/>
                  </a:lnTo>
                  <a:cubicBezTo>
                    <a:pt x="2180" y="452046"/>
                    <a:pt x="12856" y="487674"/>
                    <a:pt x="29293" y="520718"/>
                  </a:cubicBezTo>
                  <a:lnTo>
                    <a:pt x="118259" y="502417"/>
                  </a:lnTo>
                  <a:cubicBezTo>
                    <a:pt x="135396" y="522180"/>
                    <a:pt x="150859" y="540969"/>
                    <a:pt x="167466" y="558656"/>
                  </a:cubicBezTo>
                  <a:cubicBezTo>
                    <a:pt x="173820" y="565350"/>
                    <a:pt x="174858" y="570391"/>
                    <a:pt x="171194" y="578652"/>
                  </a:cubicBezTo>
                  <a:cubicBezTo>
                    <a:pt x="161408" y="600661"/>
                    <a:pt x="152490" y="623135"/>
                    <a:pt x="143445" y="645377"/>
                  </a:cubicBezTo>
                  <a:cubicBezTo>
                    <a:pt x="141666" y="649782"/>
                    <a:pt x="138149" y="654930"/>
                    <a:pt x="145033" y="658552"/>
                  </a:cubicBezTo>
                  <a:lnTo>
                    <a:pt x="229064" y="703035"/>
                  </a:lnTo>
                  <a:cubicBezTo>
                    <a:pt x="235037" y="706191"/>
                    <a:pt x="238786" y="704179"/>
                    <a:pt x="242388" y="698565"/>
                  </a:cubicBezTo>
                  <a:cubicBezTo>
                    <a:pt x="255796" y="677701"/>
                    <a:pt x="270136" y="657408"/>
                    <a:pt x="283185" y="636311"/>
                  </a:cubicBezTo>
                  <a:cubicBezTo>
                    <a:pt x="288226" y="628177"/>
                    <a:pt x="293649" y="627838"/>
                    <a:pt x="302079" y="629003"/>
                  </a:cubicBezTo>
                  <a:cubicBezTo>
                    <a:pt x="322923" y="632053"/>
                    <a:pt x="343914" y="633938"/>
                    <a:pt x="364970" y="634679"/>
                  </a:cubicBezTo>
                  <a:cubicBezTo>
                    <a:pt x="374014" y="634891"/>
                    <a:pt x="377340" y="637242"/>
                    <a:pt x="380390" y="645271"/>
                  </a:cubicBezTo>
                  <a:cubicBezTo>
                    <a:pt x="390219" y="671134"/>
                    <a:pt x="401043" y="696617"/>
                    <a:pt x="411274" y="721718"/>
                  </a:cubicBezTo>
                  <a:cubicBezTo>
                    <a:pt x="433706" y="721718"/>
                    <a:pt x="494817" y="702653"/>
                    <a:pt x="516847" y="688885"/>
                  </a:cubicBezTo>
                  <a:cubicBezTo>
                    <a:pt x="511085" y="661348"/>
                    <a:pt x="505536" y="633430"/>
                    <a:pt x="499223" y="605702"/>
                  </a:cubicBezTo>
                  <a:cubicBezTo>
                    <a:pt x="497635" y="598776"/>
                    <a:pt x="499689" y="595789"/>
                    <a:pt x="505006" y="591616"/>
                  </a:cubicBezTo>
                  <a:cubicBezTo>
                    <a:pt x="522121" y="578144"/>
                    <a:pt x="538283" y="563465"/>
                    <a:pt x="555272" y="549823"/>
                  </a:cubicBezTo>
                  <a:cubicBezTo>
                    <a:pt x="558724" y="547345"/>
                    <a:pt x="563088" y="546497"/>
                    <a:pt x="567197" y="547535"/>
                  </a:cubicBezTo>
                  <a:cubicBezTo>
                    <a:pt x="587913" y="555648"/>
                    <a:pt x="608355" y="564481"/>
                    <a:pt x="628795" y="573314"/>
                  </a:cubicBezTo>
                  <a:cubicBezTo>
                    <a:pt x="640213" y="578271"/>
                    <a:pt x="644809" y="580304"/>
                    <a:pt x="649194" y="577360"/>
                  </a:cubicBezTo>
                  <a:lnTo>
                    <a:pt x="697045" y="488395"/>
                  </a:lnTo>
                  <a:cubicBezTo>
                    <a:pt x="697596" y="481044"/>
                    <a:pt x="692512" y="477634"/>
                    <a:pt x="679061" y="468547"/>
                  </a:cubicBezTo>
                  <a:close/>
                  <a:moveTo>
                    <a:pt x="501130" y="437345"/>
                  </a:moveTo>
                  <a:cubicBezTo>
                    <a:pt x="458341" y="516842"/>
                    <a:pt x="359229" y="546625"/>
                    <a:pt x="279711" y="503900"/>
                  </a:cubicBezTo>
                  <a:lnTo>
                    <a:pt x="279711" y="503900"/>
                  </a:lnTo>
                  <a:cubicBezTo>
                    <a:pt x="200150" y="461112"/>
                    <a:pt x="170347" y="361946"/>
                    <a:pt x="213135" y="282396"/>
                  </a:cubicBezTo>
                  <a:lnTo>
                    <a:pt x="213135" y="282396"/>
                  </a:lnTo>
                  <a:cubicBezTo>
                    <a:pt x="255923" y="202846"/>
                    <a:pt x="355078" y="173038"/>
                    <a:pt x="434639" y="215820"/>
                  </a:cubicBezTo>
                  <a:lnTo>
                    <a:pt x="434639" y="215820"/>
                  </a:lnTo>
                  <a:cubicBezTo>
                    <a:pt x="514199" y="258602"/>
                    <a:pt x="544003" y="357774"/>
                    <a:pt x="501214" y="437324"/>
                  </a:cubicBezTo>
                  <a:close/>
                </a:path>
              </a:pathLst>
            </a:custGeom>
            <a:solidFill>
              <a:srgbClr val="CAE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4"/>
            <p:cNvSpPr/>
            <p:nvPr/>
          </p:nvSpPr>
          <p:spPr>
            <a:xfrm flipH="1">
              <a:off x="10469272" y="4373760"/>
              <a:ext cx="978549" cy="982506"/>
            </a:xfrm>
            <a:custGeom>
              <a:rect b="b" l="l" r="r" t="t"/>
              <a:pathLst>
                <a:path extrusionOk="0" h="982506" w="978549">
                  <a:moveTo>
                    <a:pt x="913667" y="326460"/>
                  </a:moveTo>
                  <a:cubicBezTo>
                    <a:pt x="886765" y="329066"/>
                    <a:pt x="859969" y="332645"/>
                    <a:pt x="833026" y="334721"/>
                  </a:cubicBezTo>
                  <a:cubicBezTo>
                    <a:pt x="827243" y="334742"/>
                    <a:pt x="821736" y="332179"/>
                    <a:pt x="818008" y="327752"/>
                  </a:cubicBezTo>
                  <a:cubicBezTo>
                    <a:pt x="800384" y="301888"/>
                    <a:pt x="784264" y="275008"/>
                    <a:pt x="766471" y="249250"/>
                  </a:cubicBezTo>
                  <a:cubicBezTo>
                    <a:pt x="761281" y="241773"/>
                    <a:pt x="759841" y="236795"/>
                    <a:pt x="764353" y="228619"/>
                  </a:cubicBezTo>
                  <a:cubicBezTo>
                    <a:pt x="780345" y="199853"/>
                    <a:pt x="795554" y="170643"/>
                    <a:pt x="810954" y="141581"/>
                  </a:cubicBezTo>
                  <a:cubicBezTo>
                    <a:pt x="813474" y="136857"/>
                    <a:pt x="815805" y="132070"/>
                    <a:pt x="820020" y="123788"/>
                  </a:cubicBezTo>
                  <a:lnTo>
                    <a:pt x="697035" y="43464"/>
                  </a:lnTo>
                  <a:cubicBezTo>
                    <a:pt x="671786" y="74433"/>
                    <a:pt x="648316" y="102203"/>
                    <a:pt x="626138" y="130905"/>
                  </a:cubicBezTo>
                  <a:cubicBezTo>
                    <a:pt x="618301" y="141030"/>
                    <a:pt x="612136" y="144250"/>
                    <a:pt x="598601" y="140437"/>
                  </a:cubicBezTo>
                  <a:cubicBezTo>
                    <a:pt x="570852" y="132663"/>
                    <a:pt x="542044" y="128765"/>
                    <a:pt x="513872" y="122453"/>
                  </a:cubicBezTo>
                  <a:cubicBezTo>
                    <a:pt x="508915" y="120949"/>
                    <a:pt x="504869" y="117369"/>
                    <a:pt x="502772" y="112625"/>
                  </a:cubicBezTo>
                  <a:cubicBezTo>
                    <a:pt x="492181" y="80851"/>
                    <a:pt x="481590" y="49226"/>
                    <a:pt x="472926" y="16965"/>
                  </a:cubicBezTo>
                  <a:cubicBezTo>
                    <a:pt x="468690" y="1502"/>
                    <a:pt x="461233" y="-2417"/>
                    <a:pt x="446851" y="676"/>
                  </a:cubicBezTo>
                  <a:cubicBezTo>
                    <a:pt x="441322" y="1862"/>
                    <a:pt x="435370" y="1057"/>
                    <a:pt x="429608" y="1163"/>
                  </a:cubicBezTo>
                  <a:lnTo>
                    <a:pt x="354390" y="16203"/>
                  </a:lnTo>
                  <a:cubicBezTo>
                    <a:pt x="351975" y="17791"/>
                    <a:pt x="349412" y="19147"/>
                    <a:pt x="346743" y="20248"/>
                  </a:cubicBezTo>
                  <a:cubicBezTo>
                    <a:pt x="318401" y="29082"/>
                    <a:pt x="322616" y="25883"/>
                    <a:pt x="325201" y="53505"/>
                  </a:cubicBezTo>
                  <a:cubicBezTo>
                    <a:pt x="328357" y="87163"/>
                    <a:pt x="332085" y="120758"/>
                    <a:pt x="335093" y="149948"/>
                  </a:cubicBezTo>
                  <a:lnTo>
                    <a:pt x="233736" y="218939"/>
                  </a:lnTo>
                  <a:lnTo>
                    <a:pt x="123375" y="160158"/>
                  </a:lnTo>
                  <a:cubicBezTo>
                    <a:pt x="89484" y="196888"/>
                    <a:pt x="64213" y="237960"/>
                    <a:pt x="43286" y="282803"/>
                  </a:cubicBezTo>
                  <a:cubicBezTo>
                    <a:pt x="73788" y="307565"/>
                    <a:pt x="103486" y="331819"/>
                    <a:pt x="133331" y="355819"/>
                  </a:cubicBezTo>
                  <a:cubicBezTo>
                    <a:pt x="138711" y="360055"/>
                    <a:pt x="140978" y="363550"/>
                    <a:pt x="139030" y="371557"/>
                  </a:cubicBezTo>
                  <a:cubicBezTo>
                    <a:pt x="131425" y="402928"/>
                    <a:pt x="124625" y="434553"/>
                    <a:pt x="119181" y="466348"/>
                  </a:cubicBezTo>
                  <a:cubicBezTo>
                    <a:pt x="117614" y="475520"/>
                    <a:pt x="114140" y="478443"/>
                    <a:pt x="106282" y="480816"/>
                  </a:cubicBezTo>
                  <a:cubicBezTo>
                    <a:pt x="73809" y="490581"/>
                    <a:pt x="41570" y="501130"/>
                    <a:pt x="9139" y="511043"/>
                  </a:cubicBezTo>
                  <a:cubicBezTo>
                    <a:pt x="1090" y="513521"/>
                    <a:pt x="-2659" y="516910"/>
                    <a:pt x="-2236" y="526442"/>
                  </a:cubicBezTo>
                  <a:cubicBezTo>
                    <a:pt x="-414" y="569210"/>
                    <a:pt x="10326" y="609858"/>
                    <a:pt x="24624" y="649851"/>
                  </a:cubicBezTo>
                  <a:cubicBezTo>
                    <a:pt x="27462" y="657773"/>
                    <a:pt x="32567" y="657984"/>
                    <a:pt x="39642" y="657180"/>
                  </a:cubicBezTo>
                  <a:cubicBezTo>
                    <a:pt x="72369" y="653409"/>
                    <a:pt x="105307" y="650444"/>
                    <a:pt x="137886" y="646461"/>
                  </a:cubicBezTo>
                  <a:cubicBezTo>
                    <a:pt x="147312" y="645317"/>
                    <a:pt x="151993" y="647160"/>
                    <a:pt x="157352" y="656120"/>
                  </a:cubicBezTo>
                  <a:cubicBezTo>
                    <a:pt x="175844" y="687153"/>
                    <a:pt x="196116" y="717104"/>
                    <a:pt x="217298" y="749895"/>
                  </a:cubicBezTo>
                  <a:cubicBezTo>
                    <a:pt x="200055" y="782304"/>
                    <a:pt x="180483" y="819055"/>
                    <a:pt x="160910" y="855806"/>
                  </a:cubicBezTo>
                  <a:cubicBezTo>
                    <a:pt x="198192" y="890545"/>
                    <a:pt x="238417" y="917955"/>
                    <a:pt x="284086" y="938057"/>
                  </a:cubicBezTo>
                  <a:lnTo>
                    <a:pt x="360787" y="842737"/>
                  </a:lnTo>
                  <a:cubicBezTo>
                    <a:pt x="395547" y="848541"/>
                    <a:pt x="427702" y="854768"/>
                    <a:pt x="460153" y="858878"/>
                  </a:cubicBezTo>
                  <a:cubicBezTo>
                    <a:pt x="472397" y="860445"/>
                    <a:pt x="477883" y="864724"/>
                    <a:pt x="481166" y="876459"/>
                  </a:cubicBezTo>
                  <a:cubicBezTo>
                    <a:pt x="489893" y="907682"/>
                    <a:pt x="499849" y="938587"/>
                    <a:pt x="509635" y="969534"/>
                  </a:cubicBezTo>
                  <a:cubicBezTo>
                    <a:pt x="511563" y="975635"/>
                    <a:pt x="512325" y="984002"/>
                    <a:pt x="522599" y="981862"/>
                  </a:cubicBezTo>
                  <a:cubicBezTo>
                    <a:pt x="564371" y="973178"/>
                    <a:pt x="606163" y="964493"/>
                    <a:pt x="647956" y="955829"/>
                  </a:cubicBezTo>
                  <a:cubicBezTo>
                    <a:pt x="656831" y="953986"/>
                    <a:pt x="659013" y="948670"/>
                    <a:pt x="657954" y="939752"/>
                  </a:cubicBezTo>
                  <a:cubicBezTo>
                    <a:pt x="653950" y="906559"/>
                    <a:pt x="651408" y="873197"/>
                    <a:pt x="646876" y="840195"/>
                  </a:cubicBezTo>
                  <a:cubicBezTo>
                    <a:pt x="645117" y="827485"/>
                    <a:pt x="650476" y="822465"/>
                    <a:pt x="660199" y="816386"/>
                  </a:cubicBezTo>
                  <a:cubicBezTo>
                    <a:pt x="684474" y="801686"/>
                    <a:pt x="707901" y="785629"/>
                    <a:pt x="730376" y="768323"/>
                  </a:cubicBezTo>
                  <a:cubicBezTo>
                    <a:pt x="739951" y="760761"/>
                    <a:pt x="745416" y="760380"/>
                    <a:pt x="755499" y="766205"/>
                  </a:cubicBezTo>
                  <a:cubicBezTo>
                    <a:pt x="787886" y="784634"/>
                    <a:pt x="821015" y="801791"/>
                    <a:pt x="853170" y="819161"/>
                  </a:cubicBezTo>
                  <a:cubicBezTo>
                    <a:pt x="876471" y="799906"/>
                    <a:pt x="923474" y="727569"/>
                    <a:pt x="934595" y="694461"/>
                  </a:cubicBezTo>
                  <a:cubicBezTo>
                    <a:pt x="904939" y="670821"/>
                    <a:pt x="875284" y="646610"/>
                    <a:pt x="844909" y="623246"/>
                  </a:cubicBezTo>
                  <a:cubicBezTo>
                    <a:pt x="837304" y="617399"/>
                    <a:pt x="836881" y="612527"/>
                    <a:pt x="838808" y="603652"/>
                  </a:cubicBezTo>
                  <a:cubicBezTo>
                    <a:pt x="845036" y="574971"/>
                    <a:pt x="849209" y="545867"/>
                    <a:pt x="855140" y="517101"/>
                  </a:cubicBezTo>
                  <a:cubicBezTo>
                    <a:pt x="856136" y="512271"/>
                    <a:pt x="861092" y="505980"/>
                    <a:pt x="865562" y="504391"/>
                  </a:cubicBezTo>
                  <a:cubicBezTo>
                    <a:pt x="894031" y="495029"/>
                    <a:pt x="922754" y="486662"/>
                    <a:pt x="951647" y="478295"/>
                  </a:cubicBezTo>
                  <a:cubicBezTo>
                    <a:pt x="967745" y="473614"/>
                    <a:pt x="974248" y="471792"/>
                    <a:pt x="976282" y="464971"/>
                  </a:cubicBezTo>
                  <a:lnTo>
                    <a:pt x="949592" y="331523"/>
                  </a:lnTo>
                  <a:cubicBezTo>
                    <a:pt x="943513" y="323622"/>
                    <a:pt x="935421" y="324342"/>
                    <a:pt x="913667" y="326460"/>
                  </a:cubicBezTo>
                  <a:close/>
                  <a:moveTo>
                    <a:pt x="702225" y="446797"/>
                  </a:moveTo>
                  <a:cubicBezTo>
                    <a:pt x="726097" y="566096"/>
                    <a:pt x="648718" y="682154"/>
                    <a:pt x="529420" y="706026"/>
                  </a:cubicBezTo>
                  <a:cubicBezTo>
                    <a:pt x="529420" y="706026"/>
                    <a:pt x="529399" y="706026"/>
                    <a:pt x="529399" y="706026"/>
                  </a:cubicBezTo>
                  <a:lnTo>
                    <a:pt x="529399" y="706026"/>
                  </a:lnTo>
                  <a:cubicBezTo>
                    <a:pt x="410100" y="729899"/>
                    <a:pt x="294042" y="652520"/>
                    <a:pt x="270169" y="533221"/>
                  </a:cubicBezTo>
                  <a:lnTo>
                    <a:pt x="270169" y="533221"/>
                  </a:lnTo>
                  <a:cubicBezTo>
                    <a:pt x="246297" y="413922"/>
                    <a:pt x="323654" y="297864"/>
                    <a:pt x="442953" y="273970"/>
                  </a:cubicBezTo>
                  <a:cubicBezTo>
                    <a:pt x="442975" y="273970"/>
                    <a:pt x="442975" y="273970"/>
                    <a:pt x="442996" y="273970"/>
                  </a:cubicBezTo>
                  <a:lnTo>
                    <a:pt x="442996" y="273970"/>
                  </a:lnTo>
                  <a:cubicBezTo>
                    <a:pt x="562294" y="250098"/>
                    <a:pt x="678352" y="327477"/>
                    <a:pt x="702225" y="446776"/>
                  </a:cubicBezTo>
                  <a:cubicBezTo>
                    <a:pt x="702225" y="446776"/>
                    <a:pt x="702225" y="446797"/>
                    <a:pt x="702225" y="446797"/>
                  </a:cubicBezTo>
                  <a:close/>
                </a:path>
              </a:pathLst>
            </a:custGeom>
            <a:solidFill>
              <a:srgbClr val="9BC1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6" name="Google Shape;306;p4"/>
            <p:cNvSpPr/>
            <p:nvPr/>
          </p:nvSpPr>
          <p:spPr>
            <a:xfrm flipH="1">
              <a:off x="10575310" y="3760114"/>
              <a:ext cx="422635" cy="425087"/>
            </a:xfrm>
            <a:custGeom>
              <a:rect b="b" l="l" r="r" t="t"/>
              <a:pathLst>
                <a:path extrusionOk="0" h="425087" w="422635">
                  <a:moveTo>
                    <a:pt x="407870" y="246364"/>
                  </a:moveTo>
                  <a:cubicBezTo>
                    <a:pt x="397088" y="241238"/>
                    <a:pt x="386116" y="236514"/>
                    <a:pt x="375461" y="231176"/>
                  </a:cubicBezTo>
                  <a:cubicBezTo>
                    <a:pt x="373258" y="229871"/>
                    <a:pt x="371754" y="227662"/>
                    <a:pt x="371351" y="225139"/>
                  </a:cubicBezTo>
                  <a:cubicBezTo>
                    <a:pt x="370546" y="211328"/>
                    <a:pt x="370546" y="197602"/>
                    <a:pt x="369657" y="183706"/>
                  </a:cubicBezTo>
                  <a:cubicBezTo>
                    <a:pt x="369402" y="179703"/>
                    <a:pt x="369974" y="177479"/>
                    <a:pt x="373554" y="175424"/>
                  </a:cubicBezTo>
                  <a:cubicBezTo>
                    <a:pt x="386158" y="168159"/>
                    <a:pt x="398549" y="160596"/>
                    <a:pt x="411005" y="153077"/>
                  </a:cubicBezTo>
                  <a:cubicBezTo>
                    <a:pt x="413123" y="151848"/>
                    <a:pt x="415008" y="150577"/>
                    <a:pt x="418482" y="148395"/>
                  </a:cubicBezTo>
                  <a:lnTo>
                    <a:pt x="390119" y="90038"/>
                  </a:lnTo>
                  <a:cubicBezTo>
                    <a:pt x="373533" y="96033"/>
                    <a:pt x="358345" y="101222"/>
                    <a:pt x="343518" y="106984"/>
                  </a:cubicBezTo>
                  <a:cubicBezTo>
                    <a:pt x="338243" y="109102"/>
                    <a:pt x="335172" y="108848"/>
                    <a:pt x="330808" y="104336"/>
                  </a:cubicBezTo>
                  <a:cubicBezTo>
                    <a:pt x="322081" y="95101"/>
                    <a:pt x="312062" y="87073"/>
                    <a:pt x="302827" y="78282"/>
                  </a:cubicBezTo>
                  <a:cubicBezTo>
                    <a:pt x="301259" y="76562"/>
                    <a:pt x="300539" y="74234"/>
                    <a:pt x="300857" y="71927"/>
                  </a:cubicBezTo>
                  <a:cubicBezTo>
                    <a:pt x="304034" y="57544"/>
                    <a:pt x="307211" y="43119"/>
                    <a:pt x="311278" y="28948"/>
                  </a:cubicBezTo>
                  <a:cubicBezTo>
                    <a:pt x="313227" y="22149"/>
                    <a:pt x="311278" y="18950"/>
                    <a:pt x="305093" y="16853"/>
                  </a:cubicBezTo>
                  <a:cubicBezTo>
                    <a:pt x="302763" y="15822"/>
                    <a:pt x="300560" y="14574"/>
                    <a:pt x="298463" y="13125"/>
                  </a:cubicBezTo>
                  <a:lnTo>
                    <a:pt x="266562" y="1729"/>
                  </a:lnTo>
                  <a:cubicBezTo>
                    <a:pt x="265292" y="1793"/>
                    <a:pt x="264020" y="1729"/>
                    <a:pt x="262750" y="1538"/>
                  </a:cubicBezTo>
                  <a:cubicBezTo>
                    <a:pt x="250040" y="-1554"/>
                    <a:pt x="252349" y="-1808"/>
                    <a:pt x="247053" y="9249"/>
                  </a:cubicBezTo>
                  <a:cubicBezTo>
                    <a:pt x="240699" y="22700"/>
                    <a:pt x="234344" y="36256"/>
                    <a:pt x="228900" y="47991"/>
                  </a:cubicBezTo>
                  <a:lnTo>
                    <a:pt x="174864" y="51105"/>
                  </a:lnTo>
                  <a:lnTo>
                    <a:pt x="146416" y="3784"/>
                  </a:lnTo>
                  <a:cubicBezTo>
                    <a:pt x="125679" y="10160"/>
                    <a:pt x="106064" y="19753"/>
                    <a:pt x="88292" y="32210"/>
                  </a:cubicBezTo>
                  <a:cubicBezTo>
                    <a:pt x="94223" y="48521"/>
                    <a:pt x="99942" y="64429"/>
                    <a:pt x="105810" y="80294"/>
                  </a:cubicBezTo>
                  <a:cubicBezTo>
                    <a:pt x="107165" y="82741"/>
                    <a:pt x="106572" y="85802"/>
                    <a:pt x="104391" y="87560"/>
                  </a:cubicBezTo>
                  <a:cubicBezTo>
                    <a:pt x="94392" y="97706"/>
                    <a:pt x="84627" y="108128"/>
                    <a:pt x="75349" y="118931"/>
                  </a:cubicBezTo>
                  <a:cubicBezTo>
                    <a:pt x="73570" y="121617"/>
                    <a:pt x="70160" y="122680"/>
                    <a:pt x="67173" y="121473"/>
                  </a:cubicBezTo>
                  <a:cubicBezTo>
                    <a:pt x="52663" y="117808"/>
                    <a:pt x="38069" y="114483"/>
                    <a:pt x="23537" y="110882"/>
                  </a:cubicBezTo>
                  <a:cubicBezTo>
                    <a:pt x="19915" y="109992"/>
                    <a:pt x="17734" y="110437"/>
                    <a:pt x="15721" y="114144"/>
                  </a:cubicBezTo>
                  <a:cubicBezTo>
                    <a:pt x="6719" y="130751"/>
                    <a:pt x="1550" y="148565"/>
                    <a:pt x="-2114" y="166972"/>
                  </a:cubicBezTo>
                  <a:cubicBezTo>
                    <a:pt x="-2834" y="170594"/>
                    <a:pt x="-949" y="171844"/>
                    <a:pt x="1910" y="173136"/>
                  </a:cubicBezTo>
                  <a:cubicBezTo>
                    <a:pt x="15149" y="179152"/>
                    <a:pt x="28261" y="185486"/>
                    <a:pt x="41542" y="191396"/>
                  </a:cubicBezTo>
                  <a:cubicBezTo>
                    <a:pt x="45355" y="193090"/>
                    <a:pt x="46711" y="194848"/>
                    <a:pt x="46711" y="199466"/>
                  </a:cubicBezTo>
                  <a:cubicBezTo>
                    <a:pt x="46711" y="215416"/>
                    <a:pt x="47537" y="231367"/>
                    <a:pt x="48109" y="248588"/>
                  </a:cubicBezTo>
                  <a:lnTo>
                    <a:pt x="2716" y="275871"/>
                  </a:lnTo>
                  <a:cubicBezTo>
                    <a:pt x="8604" y="297023"/>
                    <a:pt x="18073" y="317017"/>
                    <a:pt x="30676" y="334991"/>
                  </a:cubicBezTo>
                  <a:lnTo>
                    <a:pt x="81387" y="316287"/>
                  </a:lnTo>
                  <a:cubicBezTo>
                    <a:pt x="93206" y="326391"/>
                    <a:pt x="103988" y="336050"/>
                    <a:pt x="115278" y="344967"/>
                  </a:cubicBezTo>
                  <a:cubicBezTo>
                    <a:pt x="119515" y="348335"/>
                    <a:pt x="120680" y="351195"/>
                    <a:pt x="119261" y="356385"/>
                  </a:cubicBezTo>
                  <a:cubicBezTo>
                    <a:pt x="115469" y="370196"/>
                    <a:pt x="112207" y="384155"/>
                    <a:pt x="108902" y="398093"/>
                  </a:cubicBezTo>
                  <a:cubicBezTo>
                    <a:pt x="108246" y="400846"/>
                    <a:pt x="106636" y="404172"/>
                    <a:pt x="111021" y="405697"/>
                  </a:cubicBezTo>
                  <a:lnTo>
                    <a:pt x="164400" y="424316"/>
                  </a:lnTo>
                  <a:cubicBezTo>
                    <a:pt x="168192" y="425630"/>
                    <a:pt x="170204" y="424126"/>
                    <a:pt x="171835" y="420504"/>
                  </a:cubicBezTo>
                  <a:cubicBezTo>
                    <a:pt x="177851" y="407032"/>
                    <a:pt x="184544" y="393814"/>
                    <a:pt x="190263" y="380257"/>
                  </a:cubicBezTo>
                  <a:cubicBezTo>
                    <a:pt x="192509" y="375025"/>
                    <a:pt x="195665" y="374347"/>
                    <a:pt x="200728" y="374263"/>
                  </a:cubicBezTo>
                  <a:cubicBezTo>
                    <a:pt x="213246" y="374197"/>
                    <a:pt x="225765" y="373441"/>
                    <a:pt x="238199" y="371996"/>
                  </a:cubicBezTo>
                  <a:cubicBezTo>
                    <a:pt x="243537" y="371318"/>
                    <a:pt x="245698" y="372398"/>
                    <a:pt x="248218" y="376868"/>
                  </a:cubicBezTo>
                  <a:cubicBezTo>
                    <a:pt x="256289" y="391187"/>
                    <a:pt x="264931" y="405210"/>
                    <a:pt x="273193" y="419063"/>
                  </a:cubicBezTo>
                  <a:cubicBezTo>
                    <a:pt x="286389" y="416945"/>
                    <a:pt x="320598" y="400338"/>
                    <a:pt x="332333" y="390319"/>
                  </a:cubicBezTo>
                  <a:cubicBezTo>
                    <a:pt x="326487" y="374644"/>
                    <a:pt x="320747" y="358736"/>
                    <a:pt x="314540" y="342997"/>
                  </a:cubicBezTo>
                  <a:cubicBezTo>
                    <a:pt x="312994" y="339058"/>
                    <a:pt x="313947" y="337130"/>
                    <a:pt x="316659" y="334207"/>
                  </a:cubicBezTo>
                  <a:cubicBezTo>
                    <a:pt x="325513" y="324759"/>
                    <a:pt x="333605" y="314677"/>
                    <a:pt x="342480" y="305145"/>
                  </a:cubicBezTo>
                  <a:cubicBezTo>
                    <a:pt x="344280" y="303378"/>
                    <a:pt x="346780" y="302495"/>
                    <a:pt x="349300" y="302730"/>
                  </a:cubicBezTo>
                  <a:cubicBezTo>
                    <a:pt x="362201" y="305653"/>
                    <a:pt x="375016" y="309085"/>
                    <a:pt x="387810" y="312410"/>
                  </a:cubicBezTo>
                  <a:cubicBezTo>
                    <a:pt x="394970" y="314295"/>
                    <a:pt x="397850" y="315079"/>
                    <a:pt x="400159" y="312961"/>
                  </a:cubicBezTo>
                  <a:lnTo>
                    <a:pt x="420367" y="256362"/>
                  </a:lnTo>
                  <a:cubicBezTo>
                    <a:pt x="419795" y="252062"/>
                    <a:pt x="416618" y="250494"/>
                    <a:pt x="407870" y="246364"/>
                  </a:cubicBezTo>
                  <a:close/>
                  <a:moveTo>
                    <a:pt x="300517" y="243864"/>
                  </a:moveTo>
                  <a:cubicBezTo>
                    <a:pt x="282470" y="294450"/>
                    <a:pt x="226824" y="320828"/>
                    <a:pt x="176241" y="302783"/>
                  </a:cubicBezTo>
                  <a:cubicBezTo>
                    <a:pt x="176241" y="302779"/>
                    <a:pt x="176220" y="302776"/>
                    <a:pt x="176220" y="302772"/>
                  </a:cubicBezTo>
                  <a:lnTo>
                    <a:pt x="176220" y="302772"/>
                  </a:lnTo>
                  <a:cubicBezTo>
                    <a:pt x="125636" y="284738"/>
                    <a:pt x="99264" y="229115"/>
                    <a:pt x="117290" y="178538"/>
                  </a:cubicBezTo>
                  <a:cubicBezTo>
                    <a:pt x="117312" y="178523"/>
                    <a:pt x="117312" y="178510"/>
                    <a:pt x="117312" y="178496"/>
                  </a:cubicBezTo>
                  <a:lnTo>
                    <a:pt x="117312" y="178496"/>
                  </a:lnTo>
                  <a:cubicBezTo>
                    <a:pt x="135338" y="127919"/>
                    <a:pt x="190963" y="101538"/>
                    <a:pt x="241546" y="119573"/>
                  </a:cubicBezTo>
                  <a:cubicBezTo>
                    <a:pt x="241567" y="119577"/>
                    <a:pt x="241567" y="119583"/>
                    <a:pt x="241589" y="119588"/>
                  </a:cubicBezTo>
                  <a:lnTo>
                    <a:pt x="241589" y="119588"/>
                  </a:lnTo>
                  <a:cubicBezTo>
                    <a:pt x="292172" y="137626"/>
                    <a:pt x="318565" y="193262"/>
                    <a:pt x="300517" y="243849"/>
                  </a:cubicBezTo>
                  <a:cubicBezTo>
                    <a:pt x="300517" y="243854"/>
                    <a:pt x="300517" y="243860"/>
                    <a:pt x="300517" y="243864"/>
                  </a:cubicBezTo>
                  <a:close/>
                </a:path>
              </a:pathLst>
            </a:custGeom>
            <a:solidFill>
              <a:srgbClr val="9BC1F9">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4"/>
            <p:cNvSpPr/>
            <p:nvPr/>
          </p:nvSpPr>
          <p:spPr>
            <a:xfrm flipH="1">
              <a:off x="10754284" y="6213131"/>
              <a:ext cx="36832" cy="369017"/>
            </a:xfrm>
            <a:custGeom>
              <a:rect b="b" l="l" r="r" t="t"/>
              <a:pathLst>
                <a:path extrusionOk="0" h="369017" w="36832">
                  <a:moveTo>
                    <a:pt x="29739" y="368714"/>
                  </a:moveTo>
                  <a:lnTo>
                    <a:pt x="-2268" y="368587"/>
                  </a:lnTo>
                  <a:cubicBezTo>
                    <a:pt x="1968" y="228911"/>
                    <a:pt x="5675" y="16770"/>
                    <a:pt x="-1378" y="4887"/>
                  </a:cubicBezTo>
                  <a:cubicBezTo>
                    <a:pt x="-827" y="5586"/>
                    <a:pt x="-86" y="6136"/>
                    <a:pt x="740" y="6475"/>
                  </a:cubicBezTo>
                  <a:lnTo>
                    <a:pt x="26710" y="-303"/>
                  </a:lnTo>
                  <a:cubicBezTo>
                    <a:pt x="30946" y="1815"/>
                    <a:pt x="33446" y="3086"/>
                    <a:pt x="34314" y="62481"/>
                  </a:cubicBezTo>
                  <a:cubicBezTo>
                    <a:pt x="34780" y="93047"/>
                    <a:pt x="34590" y="135264"/>
                    <a:pt x="33806" y="187944"/>
                  </a:cubicBezTo>
                  <a:cubicBezTo>
                    <a:pt x="32556" y="277630"/>
                    <a:pt x="29845" y="367803"/>
                    <a:pt x="29739" y="368714"/>
                  </a:cubicBezTo>
                  <a:close/>
                </a:path>
              </a:pathLst>
            </a:custGeom>
            <a:solidFill>
              <a:srgbClr val="3553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4"/>
            <p:cNvSpPr/>
            <p:nvPr/>
          </p:nvSpPr>
          <p:spPr>
            <a:xfrm flipH="1">
              <a:off x="10647203" y="6580432"/>
              <a:ext cx="252027" cy="21161"/>
            </a:xfrm>
            <a:custGeom>
              <a:rect b="b" l="l" r="r" t="t"/>
              <a:pathLst>
                <a:path extrusionOk="0" h="21161" w="252027">
                  <a:moveTo>
                    <a:pt x="231712" y="-303"/>
                  </a:moveTo>
                  <a:lnTo>
                    <a:pt x="15758" y="-303"/>
                  </a:lnTo>
                  <a:cubicBezTo>
                    <a:pt x="5802" y="-303"/>
                    <a:pt x="-2268" y="7768"/>
                    <a:pt x="-2268" y="17723"/>
                  </a:cubicBezTo>
                  <a:lnTo>
                    <a:pt x="-2268" y="17723"/>
                  </a:lnTo>
                  <a:cubicBezTo>
                    <a:pt x="-2247" y="19460"/>
                    <a:pt x="-849" y="20858"/>
                    <a:pt x="888" y="20858"/>
                  </a:cubicBezTo>
                  <a:lnTo>
                    <a:pt x="246603" y="20858"/>
                  </a:lnTo>
                  <a:cubicBezTo>
                    <a:pt x="248340" y="20858"/>
                    <a:pt x="249738" y="19460"/>
                    <a:pt x="249759" y="17723"/>
                  </a:cubicBezTo>
                  <a:lnTo>
                    <a:pt x="249759" y="17723"/>
                  </a:lnTo>
                  <a:cubicBezTo>
                    <a:pt x="249759" y="7768"/>
                    <a:pt x="241689" y="-303"/>
                    <a:pt x="231733" y="-303"/>
                  </a:cubicBezTo>
                  <a:cubicBezTo>
                    <a:pt x="231733" y="-303"/>
                    <a:pt x="231712" y="-303"/>
                    <a:pt x="231712" y="-303"/>
                  </a:cubicBezTo>
                  <a:close/>
                </a:path>
              </a:pathLst>
            </a:custGeom>
            <a:solidFill>
              <a:srgbClr val="3553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4"/>
            <p:cNvSpPr/>
            <p:nvPr/>
          </p:nvSpPr>
          <p:spPr>
            <a:xfrm flipH="1">
              <a:off x="10748370" y="6562682"/>
              <a:ext cx="54777" cy="28341"/>
            </a:xfrm>
            <a:custGeom>
              <a:rect b="b" l="l" r="r" t="t"/>
              <a:pathLst>
                <a:path extrusionOk="0" h="28341" w="54777">
                  <a:moveTo>
                    <a:pt x="38338" y="-303"/>
                  </a:moveTo>
                  <a:lnTo>
                    <a:pt x="11903" y="-303"/>
                  </a:lnTo>
                  <a:cubicBezTo>
                    <a:pt x="4087" y="-324"/>
                    <a:pt x="-2247" y="6009"/>
                    <a:pt x="-2268" y="13825"/>
                  </a:cubicBezTo>
                  <a:cubicBezTo>
                    <a:pt x="-2268" y="13847"/>
                    <a:pt x="-2268" y="13847"/>
                    <a:pt x="-2268" y="13868"/>
                  </a:cubicBezTo>
                  <a:lnTo>
                    <a:pt x="-2268" y="13868"/>
                  </a:lnTo>
                  <a:cubicBezTo>
                    <a:pt x="-2268" y="21684"/>
                    <a:pt x="4087" y="28039"/>
                    <a:pt x="11903" y="28039"/>
                  </a:cubicBezTo>
                  <a:lnTo>
                    <a:pt x="38338" y="28039"/>
                  </a:lnTo>
                  <a:cubicBezTo>
                    <a:pt x="46155" y="28039"/>
                    <a:pt x="52510" y="21684"/>
                    <a:pt x="52510" y="13868"/>
                  </a:cubicBezTo>
                  <a:lnTo>
                    <a:pt x="52510" y="13868"/>
                  </a:lnTo>
                  <a:cubicBezTo>
                    <a:pt x="52531" y="6052"/>
                    <a:pt x="46197" y="-282"/>
                    <a:pt x="38381" y="-303"/>
                  </a:cubicBezTo>
                  <a:cubicBezTo>
                    <a:pt x="38360" y="-303"/>
                    <a:pt x="38360" y="-303"/>
                    <a:pt x="38338" y="-303"/>
                  </a:cubicBezTo>
                  <a:close/>
                </a:path>
              </a:pathLst>
            </a:custGeom>
            <a:solidFill>
              <a:srgbClr val="3553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4"/>
            <p:cNvSpPr/>
            <p:nvPr/>
          </p:nvSpPr>
          <p:spPr>
            <a:xfrm flipH="1">
              <a:off x="11528219" y="5964472"/>
              <a:ext cx="12772" cy="636719"/>
            </a:xfrm>
            <a:custGeom>
              <a:rect b="b" l="l" r="r" t="t"/>
              <a:pathLst>
                <a:path extrusionOk="0" h="636719" w="12772">
                  <a:moveTo>
                    <a:pt x="0" y="0"/>
                  </a:moveTo>
                  <a:lnTo>
                    <a:pt x="12773" y="0"/>
                  </a:lnTo>
                  <a:lnTo>
                    <a:pt x="12773" y="636719"/>
                  </a:lnTo>
                  <a:lnTo>
                    <a:pt x="0" y="636719"/>
                  </a:ln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4"/>
            <p:cNvSpPr/>
            <p:nvPr/>
          </p:nvSpPr>
          <p:spPr>
            <a:xfrm flipH="1">
              <a:off x="10591701" y="5494012"/>
              <a:ext cx="292577" cy="392315"/>
            </a:xfrm>
            <a:custGeom>
              <a:rect b="b" l="l" r="r" t="t"/>
              <a:pathLst>
                <a:path extrusionOk="0" h="392315" w="292577">
                  <a:moveTo>
                    <a:pt x="-2075" y="117873"/>
                  </a:moveTo>
                  <a:cubicBezTo>
                    <a:pt x="-3261" y="89573"/>
                    <a:pt x="911" y="61634"/>
                    <a:pt x="13578" y="35262"/>
                  </a:cubicBezTo>
                  <a:cubicBezTo>
                    <a:pt x="24466" y="12597"/>
                    <a:pt x="51410" y="-261"/>
                    <a:pt x="76003" y="-303"/>
                  </a:cubicBezTo>
                  <a:cubicBezTo>
                    <a:pt x="154038" y="-303"/>
                    <a:pt x="163973" y="102728"/>
                    <a:pt x="213688" y="142508"/>
                  </a:cubicBezTo>
                  <a:cubicBezTo>
                    <a:pt x="228876" y="154645"/>
                    <a:pt x="245843" y="164559"/>
                    <a:pt x="260289" y="177650"/>
                  </a:cubicBezTo>
                  <a:cubicBezTo>
                    <a:pt x="313245" y="226051"/>
                    <a:pt x="289436" y="315652"/>
                    <a:pt x="240738" y="358081"/>
                  </a:cubicBezTo>
                  <a:cubicBezTo>
                    <a:pt x="206846" y="387524"/>
                    <a:pt x="153890" y="404258"/>
                    <a:pt x="112161" y="381233"/>
                  </a:cubicBezTo>
                  <a:cubicBezTo>
                    <a:pt x="90428" y="369222"/>
                    <a:pt x="73906" y="349248"/>
                    <a:pt x="62150" y="327366"/>
                  </a:cubicBezTo>
                  <a:cubicBezTo>
                    <a:pt x="45458" y="296313"/>
                    <a:pt x="34613" y="260473"/>
                    <a:pt x="22835" y="227365"/>
                  </a:cubicBezTo>
                  <a:cubicBezTo>
                    <a:pt x="9978" y="192160"/>
                    <a:pt x="-592" y="155493"/>
                    <a:pt x="-2075" y="117873"/>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4"/>
            <p:cNvSpPr/>
            <p:nvPr/>
          </p:nvSpPr>
          <p:spPr>
            <a:xfrm flipH="1">
              <a:off x="10809270" y="5748793"/>
              <a:ext cx="337751" cy="188713"/>
            </a:xfrm>
            <a:custGeom>
              <a:rect b="b" l="l" r="r" t="t"/>
              <a:pathLst>
                <a:path extrusionOk="0" h="188713" w="337751">
                  <a:moveTo>
                    <a:pt x="45265" y="159603"/>
                  </a:moveTo>
                  <a:lnTo>
                    <a:pt x="215105" y="112239"/>
                  </a:lnTo>
                  <a:cubicBezTo>
                    <a:pt x="215105" y="112239"/>
                    <a:pt x="250881" y="64176"/>
                    <a:pt x="296911" y="-303"/>
                  </a:cubicBezTo>
                  <a:cubicBezTo>
                    <a:pt x="311971" y="14525"/>
                    <a:pt x="320338" y="37486"/>
                    <a:pt x="335484" y="52229"/>
                  </a:cubicBezTo>
                  <a:lnTo>
                    <a:pt x="223069" y="176591"/>
                  </a:lnTo>
                  <a:cubicBezTo>
                    <a:pt x="219002" y="181081"/>
                    <a:pt x="213241" y="183644"/>
                    <a:pt x="207204" y="183666"/>
                  </a:cubicBezTo>
                  <a:lnTo>
                    <a:pt x="51133" y="184174"/>
                  </a:lnTo>
                  <a:lnTo>
                    <a:pt x="-2268" y="188410"/>
                  </a:lnTo>
                  <a:lnTo>
                    <a:pt x="-2268" y="154180"/>
                  </a:lnTo>
                  <a:close/>
                </a:path>
              </a:pathLst>
            </a:custGeom>
            <a:solidFill>
              <a:srgbClr val="F48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4"/>
            <p:cNvSpPr/>
            <p:nvPr/>
          </p:nvSpPr>
          <p:spPr>
            <a:xfrm flipH="1">
              <a:off x="10777195" y="5726149"/>
              <a:ext cx="134511" cy="146497"/>
            </a:xfrm>
            <a:custGeom>
              <a:rect b="b" l="l" r="r" t="t"/>
              <a:pathLst>
                <a:path extrusionOk="0" h="146497" w="134511">
                  <a:moveTo>
                    <a:pt x="54458" y="146194"/>
                  </a:moveTo>
                  <a:cubicBezTo>
                    <a:pt x="54458" y="146194"/>
                    <a:pt x="112752" y="86418"/>
                    <a:pt x="127749" y="60448"/>
                  </a:cubicBezTo>
                  <a:cubicBezTo>
                    <a:pt x="142746" y="34479"/>
                    <a:pt x="117518" y="51403"/>
                    <a:pt x="91739" y="44562"/>
                  </a:cubicBezTo>
                  <a:cubicBezTo>
                    <a:pt x="81974" y="41977"/>
                    <a:pt x="84452" y="-15173"/>
                    <a:pt x="66003" y="3404"/>
                  </a:cubicBezTo>
                  <a:cubicBezTo>
                    <a:pt x="35754" y="33886"/>
                    <a:pt x="-2268" y="87180"/>
                    <a:pt x="-2268" y="87180"/>
                  </a:cubicBezTo>
                  <a:close/>
                </a:path>
              </a:pathLst>
            </a:custGeom>
            <a:solidFill>
              <a:srgbClr val="96D9C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4"/>
            <p:cNvSpPr/>
            <p:nvPr/>
          </p:nvSpPr>
          <p:spPr>
            <a:xfrm flipH="1">
              <a:off x="10684569" y="5700964"/>
              <a:ext cx="189942" cy="359983"/>
            </a:xfrm>
            <a:custGeom>
              <a:rect b="b" l="l" r="r" t="t"/>
              <a:pathLst>
                <a:path extrusionOk="0" h="359983" w="189942">
                  <a:moveTo>
                    <a:pt x="100128" y="2366"/>
                  </a:moveTo>
                  <a:cubicBezTo>
                    <a:pt x="100128" y="2366"/>
                    <a:pt x="152449" y="-7950"/>
                    <a:pt x="176385" y="11982"/>
                  </a:cubicBezTo>
                  <a:cubicBezTo>
                    <a:pt x="200320" y="31915"/>
                    <a:pt x="171258" y="209232"/>
                    <a:pt x="171279" y="238633"/>
                  </a:cubicBezTo>
                  <a:cubicBezTo>
                    <a:pt x="171301" y="268034"/>
                    <a:pt x="187675" y="351069"/>
                    <a:pt x="187675" y="351069"/>
                  </a:cubicBezTo>
                  <a:cubicBezTo>
                    <a:pt x="187675" y="351069"/>
                    <a:pt x="29125" y="378818"/>
                    <a:pt x="3939" y="334695"/>
                  </a:cubicBezTo>
                  <a:cubicBezTo>
                    <a:pt x="3939" y="334695"/>
                    <a:pt x="-3220" y="166592"/>
                    <a:pt x="-2161" y="145452"/>
                  </a:cubicBezTo>
                  <a:cubicBezTo>
                    <a:pt x="-1102" y="124312"/>
                    <a:pt x="22431" y="37846"/>
                    <a:pt x="28913" y="28589"/>
                  </a:cubicBezTo>
                  <a:cubicBezTo>
                    <a:pt x="35395" y="19333"/>
                    <a:pt x="100128" y="2366"/>
                    <a:pt x="100128" y="2366"/>
                  </a:cubicBezTo>
                  <a:close/>
                </a:path>
              </a:pathLst>
            </a:custGeom>
            <a:solidFill>
              <a:srgbClr val="50B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4"/>
            <p:cNvSpPr/>
            <p:nvPr/>
          </p:nvSpPr>
          <p:spPr>
            <a:xfrm flipH="1">
              <a:off x="10752303" y="5621551"/>
              <a:ext cx="67112" cy="126112"/>
            </a:xfrm>
            <a:custGeom>
              <a:rect b="b" l="l" r="r" t="t"/>
              <a:pathLst>
                <a:path extrusionOk="0" h="126112" w="67112">
                  <a:moveTo>
                    <a:pt x="45329" y="862"/>
                  </a:moveTo>
                  <a:cubicBezTo>
                    <a:pt x="45329" y="862"/>
                    <a:pt x="45604" y="2430"/>
                    <a:pt x="46091" y="5099"/>
                  </a:cubicBezTo>
                  <a:cubicBezTo>
                    <a:pt x="48464" y="17808"/>
                    <a:pt x="57593" y="60173"/>
                    <a:pt x="63778" y="71865"/>
                  </a:cubicBezTo>
                  <a:cubicBezTo>
                    <a:pt x="71235" y="85951"/>
                    <a:pt x="38232" y="130816"/>
                    <a:pt x="6480" y="125350"/>
                  </a:cubicBezTo>
                  <a:cubicBezTo>
                    <a:pt x="-2967" y="123720"/>
                    <a:pt x="14466" y="84108"/>
                    <a:pt x="13640" y="79914"/>
                  </a:cubicBezTo>
                  <a:cubicBezTo>
                    <a:pt x="12030" y="71886"/>
                    <a:pt x="9848" y="60850"/>
                    <a:pt x="7624" y="49687"/>
                  </a:cubicBezTo>
                  <a:cubicBezTo>
                    <a:pt x="6375" y="43333"/>
                    <a:pt x="5103" y="36978"/>
                    <a:pt x="3896" y="30899"/>
                  </a:cubicBezTo>
                  <a:lnTo>
                    <a:pt x="-2268" y="-303"/>
                  </a:ln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p4"/>
            <p:cNvSpPr/>
            <p:nvPr/>
          </p:nvSpPr>
          <p:spPr>
            <a:xfrm flipH="1">
              <a:off x="10769574" y="5621509"/>
              <a:ext cx="49799" cy="49884"/>
            </a:xfrm>
            <a:custGeom>
              <a:rect b="b" l="l" r="r" t="t"/>
              <a:pathLst>
                <a:path extrusionOk="0" h="49884" w="49799">
                  <a:moveTo>
                    <a:pt x="46091" y="5120"/>
                  </a:moveTo>
                  <a:cubicBezTo>
                    <a:pt x="45604" y="2472"/>
                    <a:pt x="45329" y="883"/>
                    <a:pt x="45329" y="883"/>
                  </a:cubicBezTo>
                  <a:lnTo>
                    <a:pt x="-2268" y="-303"/>
                  </a:lnTo>
                  <a:lnTo>
                    <a:pt x="3896" y="30899"/>
                  </a:lnTo>
                  <a:lnTo>
                    <a:pt x="7603" y="49581"/>
                  </a:lnTo>
                  <a:cubicBezTo>
                    <a:pt x="16118" y="48077"/>
                    <a:pt x="24019" y="44137"/>
                    <a:pt x="30331" y="38228"/>
                  </a:cubicBezTo>
                  <a:cubicBezTo>
                    <a:pt x="38190" y="31365"/>
                    <a:pt x="44121" y="22553"/>
                    <a:pt x="47532" y="12682"/>
                  </a:cubicBezTo>
                  <a:cubicBezTo>
                    <a:pt x="46938" y="9695"/>
                    <a:pt x="46451" y="7111"/>
                    <a:pt x="46091" y="5120"/>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p4"/>
            <p:cNvSpPr/>
            <p:nvPr/>
          </p:nvSpPr>
          <p:spPr>
            <a:xfrm flipH="1">
              <a:off x="10751647" y="5514644"/>
              <a:ext cx="98426" cy="132187"/>
            </a:xfrm>
            <a:custGeom>
              <a:rect b="b" l="l" r="r" t="t"/>
              <a:pathLst>
                <a:path extrusionOk="0" h="132187" w="98426">
                  <a:moveTo>
                    <a:pt x="44001" y="-176"/>
                  </a:moveTo>
                  <a:cubicBezTo>
                    <a:pt x="44001" y="-176"/>
                    <a:pt x="66412" y="-2760"/>
                    <a:pt x="80478" y="15372"/>
                  </a:cubicBezTo>
                  <a:cubicBezTo>
                    <a:pt x="94543" y="33504"/>
                    <a:pt x="109688" y="89658"/>
                    <a:pt x="74779" y="120161"/>
                  </a:cubicBezTo>
                  <a:cubicBezTo>
                    <a:pt x="39871" y="150664"/>
                    <a:pt x="5344" y="116136"/>
                    <a:pt x="218" y="79512"/>
                  </a:cubicBezTo>
                  <a:cubicBezTo>
                    <a:pt x="-4908" y="42888"/>
                    <a:pt x="-6879" y="-1426"/>
                    <a:pt x="44001" y="-176"/>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4"/>
            <p:cNvSpPr/>
            <p:nvPr/>
          </p:nvSpPr>
          <p:spPr>
            <a:xfrm flipH="1">
              <a:off x="10838780" y="5573994"/>
              <a:ext cx="22127" cy="30740"/>
            </a:xfrm>
            <a:custGeom>
              <a:rect b="b" l="l" r="r" t="t"/>
              <a:pathLst>
                <a:path extrusionOk="0" h="30740" w="22127">
                  <a:moveTo>
                    <a:pt x="715" y="19717"/>
                  </a:moveTo>
                  <a:cubicBezTo>
                    <a:pt x="4951" y="27808"/>
                    <a:pt x="11878" y="32278"/>
                    <a:pt x="16347" y="29715"/>
                  </a:cubicBezTo>
                  <a:cubicBezTo>
                    <a:pt x="20817" y="27152"/>
                    <a:pt x="21049" y="18509"/>
                    <a:pt x="16877" y="10418"/>
                  </a:cubicBezTo>
                  <a:cubicBezTo>
                    <a:pt x="12704" y="2326"/>
                    <a:pt x="5713" y="-2143"/>
                    <a:pt x="1244" y="420"/>
                  </a:cubicBezTo>
                  <a:cubicBezTo>
                    <a:pt x="-3225" y="2983"/>
                    <a:pt x="-3459" y="11540"/>
                    <a:pt x="715" y="19717"/>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4"/>
            <p:cNvSpPr/>
            <p:nvPr/>
          </p:nvSpPr>
          <p:spPr>
            <a:xfrm flipH="1">
              <a:off x="10730661" y="5508207"/>
              <a:ext cx="75663" cy="87226"/>
            </a:xfrm>
            <a:custGeom>
              <a:rect b="b" l="l" r="r" t="t"/>
              <a:pathLst>
                <a:path extrusionOk="0" h="87226" w="75663">
                  <a:moveTo>
                    <a:pt x="-2268" y="266"/>
                  </a:moveTo>
                  <a:cubicBezTo>
                    <a:pt x="-2268" y="266"/>
                    <a:pt x="27705" y="53624"/>
                    <a:pt x="49142" y="56082"/>
                  </a:cubicBezTo>
                  <a:cubicBezTo>
                    <a:pt x="70578" y="58539"/>
                    <a:pt x="73395" y="86923"/>
                    <a:pt x="73395" y="86923"/>
                  </a:cubicBezTo>
                  <a:cubicBezTo>
                    <a:pt x="73395" y="86923"/>
                    <a:pt x="65727" y="21575"/>
                    <a:pt x="44503" y="8972"/>
                  </a:cubicBezTo>
                  <a:cubicBezTo>
                    <a:pt x="23278" y="-3631"/>
                    <a:pt x="-2268" y="266"/>
                    <a:pt x="-2268" y="266"/>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4"/>
            <p:cNvSpPr/>
            <p:nvPr/>
          </p:nvSpPr>
          <p:spPr>
            <a:xfrm flipH="1">
              <a:off x="10738117" y="5563043"/>
              <a:ext cx="22876" cy="34532"/>
            </a:xfrm>
            <a:custGeom>
              <a:rect b="b" l="l" r="r" t="t"/>
              <a:pathLst>
                <a:path extrusionOk="0" h="34532" w="22876">
                  <a:moveTo>
                    <a:pt x="-1824" y="14676"/>
                  </a:moveTo>
                  <a:cubicBezTo>
                    <a:pt x="-3561" y="24144"/>
                    <a:pt x="-45" y="32829"/>
                    <a:pt x="6013" y="34079"/>
                  </a:cubicBezTo>
                  <a:cubicBezTo>
                    <a:pt x="12071" y="35328"/>
                    <a:pt x="18426" y="28656"/>
                    <a:pt x="20163" y="19251"/>
                  </a:cubicBezTo>
                  <a:cubicBezTo>
                    <a:pt x="21900" y="9846"/>
                    <a:pt x="18405" y="1098"/>
                    <a:pt x="12326" y="-152"/>
                  </a:cubicBezTo>
                  <a:cubicBezTo>
                    <a:pt x="6246" y="-1402"/>
                    <a:pt x="-66" y="5249"/>
                    <a:pt x="-1824" y="14676"/>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4"/>
            <p:cNvSpPr/>
            <p:nvPr/>
          </p:nvSpPr>
          <p:spPr>
            <a:xfrm flipH="1">
              <a:off x="10856550" y="6420866"/>
              <a:ext cx="105655" cy="181045"/>
            </a:xfrm>
            <a:custGeom>
              <a:rect b="b" l="l" r="r" t="t"/>
              <a:pathLst>
                <a:path extrusionOk="0" h="181045" w="105655">
                  <a:moveTo>
                    <a:pt x="-2268" y="35813"/>
                  </a:moveTo>
                  <a:cubicBezTo>
                    <a:pt x="-2268" y="35813"/>
                    <a:pt x="45858" y="93513"/>
                    <a:pt x="46176" y="98534"/>
                  </a:cubicBezTo>
                  <a:cubicBezTo>
                    <a:pt x="46493" y="103554"/>
                    <a:pt x="44248" y="158353"/>
                    <a:pt x="38529" y="163373"/>
                  </a:cubicBezTo>
                  <a:cubicBezTo>
                    <a:pt x="32810" y="168393"/>
                    <a:pt x="15991" y="171952"/>
                    <a:pt x="21392" y="177608"/>
                  </a:cubicBezTo>
                  <a:cubicBezTo>
                    <a:pt x="25481" y="181844"/>
                    <a:pt x="56915" y="180954"/>
                    <a:pt x="77737" y="179726"/>
                  </a:cubicBezTo>
                  <a:cubicBezTo>
                    <a:pt x="83817" y="179387"/>
                    <a:pt x="91443" y="130879"/>
                    <a:pt x="93857" y="123741"/>
                  </a:cubicBezTo>
                  <a:cubicBezTo>
                    <a:pt x="97352" y="113383"/>
                    <a:pt x="105867" y="90061"/>
                    <a:pt x="102690" y="82838"/>
                  </a:cubicBezTo>
                  <a:cubicBezTo>
                    <a:pt x="101123" y="79321"/>
                    <a:pt x="93730" y="72098"/>
                    <a:pt x="83266" y="65362"/>
                  </a:cubicBezTo>
                  <a:cubicBezTo>
                    <a:pt x="72294" y="58266"/>
                    <a:pt x="30310" y="-303"/>
                    <a:pt x="30310" y="-303"/>
                  </a:cubicBezTo>
                  <a:close/>
                </a:path>
              </a:pathLst>
            </a:custGeom>
            <a:solidFill>
              <a:srgbClr val="F48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4"/>
            <p:cNvSpPr/>
            <p:nvPr/>
          </p:nvSpPr>
          <p:spPr>
            <a:xfrm flipH="1">
              <a:off x="10849576" y="6486256"/>
              <a:ext cx="95653" cy="115888"/>
            </a:xfrm>
            <a:custGeom>
              <a:rect b="b" l="l" r="r" t="t"/>
              <a:pathLst>
                <a:path extrusionOk="0" h="115888" w="95653">
                  <a:moveTo>
                    <a:pt x="65612" y="-303"/>
                  </a:moveTo>
                  <a:cubicBezTo>
                    <a:pt x="65612" y="-303"/>
                    <a:pt x="33309" y="90781"/>
                    <a:pt x="20663" y="95017"/>
                  </a:cubicBezTo>
                  <a:cubicBezTo>
                    <a:pt x="17295" y="96183"/>
                    <a:pt x="1175" y="99148"/>
                    <a:pt x="-1854" y="106265"/>
                  </a:cubicBezTo>
                  <a:cubicBezTo>
                    <a:pt x="-2786" y="108384"/>
                    <a:pt x="-1854" y="115585"/>
                    <a:pt x="-1854" y="115585"/>
                  </a:cubicBezTo>
                  <a:lnTo>
                    <a:pt x="65485" y="115585"/>
                  </a:lnTo>
                  <a:cubicBezTo>
                    <a:pt x="65485" y="115585"/>
                    <a:pt x="73958" y="75509"/>
                    <a:pt x="77389" y="57885"/>
                  </a:cubicBezTo>
                  <a:cubicBezTo>
                    <a:pt x="77389" y="57885"/>
                    <a:pt x="95203" y="14863"/>
                    <a:pt x="93234" y="10945"/>
                  </a:cubicBezTo>
                  <a:cubicBezTo>
                    <a:pt x="91264" y="7026"/>
                    <a:pt x="65612" y="-303"/>
                    <a:pt x="65612" y="-303"/>
                  </a:cubicBezTo>
                  <a:close/>
                </a:path>
              </a:pathLst>
            </a:custGeom>
            <a:solidFill>
              <a:srgbClr val="B757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4"/>
            <p:cNvSpPr/>
            <p:nvPr/>
          </p:nvSpPr>
          <p:spPr>
            <a:xfrm flipH="1">
              <a:off x="11250539" y="6456982"/>
              <a:ext cx="166579" cy="143997"/>
            </a:xfrm>
            <a:custGeom>
              <a:rect b="b" l="l" r="r" t="t"/>
              <a:pathLst>
                <a:path extrusionOk="0" h="143997" w="166579">
                  <a:moveTo>
                    <a:pt x="164311" y="27403"/>
                  </a:moveTo>
                  <a:cubicBezTo>
                    <a:pt x="164311" y="27403"/>
                    <a:pt x="125018" y="82732"/>
                    <a:pt x="128471" y="100228"/>
                  </a:cubicBezTo>
                  <a:cubicBezTo>
                    <a:pt x="130313" y="109612"/>
                    <a:pt x="138575" y="121877"/>
                    <a:pt x="133830" y="130688"/>
                  </a:cubicBezTo>
                  <a:cubicBezTo>
                    <a:pt x="129085" y="139500"/>
                    <a:pt x="123705" y="141724"/>
                    <a:pt x="123705" y="141724"/>
                  </a:cubicBezTo>
                  <a:lnTo>
                    <a:pt x="1101" y="143694"/>
                  </a:lnTo>
                  <a:cubicBezTo>
                    <a:pt x="-5571" y="143694"/>
                    <a:pt x="-1165" y="139458"/>
                    <a:pt x="4236" y="135560"/>
                  </a:cubicBezTo>
                  <a:cubicBezTo>
                    <a:pt x="13048" y="129100"/>
                    <a:pt x="20144" y="124821"/>
                    <a:pt x="48296" y="111222"/>
                  </a:cubicBezTo>
                  <a:cubicBezTo>
                    <a:pt x="50139" y="110332"/>
                    <a:pt x="56769" y="106095"/>
                    <a:pt x="59225" y="104634"/>
                  </a:cubicBezTo>
                  <a:cubicBezTo>
                    <a:pt x="65750" y="100313"/>
                    <a:pt x="71660" y="95123"/>
                    <a:pt x="76765" y="89171"/>
                  </a:cubicBezTo>
                  <a:cubicBezTo>
                    <a:pt x="85577" y="79385"/>
                    <a:pt x="124277" y="-303"/>
                    <a:pt x="124277" y="-303"/>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p4"/>
            <p:cNvSpPr/>
            <p:nvPr/>
          </p:nvSpPr>
          <p:spPr>
            <a:xfrm flipH="1">
              <a:off x="11279342" y="6559165"/>
              <a:ext cx="146439" cy="41963"/>
            </a:xfrm>
            <a:custGeom>
              <a:rect b="b" l="l" r="r" t="t"/>
              <a:pathLst>
                <a:path extrusionOk="0" h="41963" w="146439">
                  <a:moveTo>
                    <a:pt x="67973" y="2430"/>
                  </a:moveTo>
                  <a:cubicBezTo>
                    <a:pt x="100404" y="10733"/>
                    <a:pt x="124361" y="5099"/>
                    <a:pt x="137875" y="-303"/>
                  </a:cubicBezTo>
                  <a:cubicBezTo>
                    <a:pt x="141328" y="9483"/>
                    <a:pt x="145924" y="21748"/>
                    <a:pt x="143489" y="28823"/>
                  </a:cubicBezTo>
                  <a:cubicBezTo>
                    <a:pt x="140523" y="37486"/>
                    <a:pt x="136265" y="39414"/>
                    <a:pt x="132537" y="39541"/>
                  </a:cubicBezTo>
                  <a:cubicBezTo>
                    <a:pt x="102882" y="40304"/>
                    <a:pt x="24062" y="41363"/>
                    <a:pt x="1482" y="41659"/>
                  </a:cubicBezTo>
                  <a:cubicBezTo>
                    <a:pt x="-551" y="41702"/>
                    <a:pt x="-2225" y="40071"/>
                    <a:pt x="-2267" y="38037"/>
                  </a:cubicBezTo>
                  <a:cubicBezTo>
                    <a:pt x="-2288" y="37148"/>
                    <a:pt x="-1971" y="36279"/>
                    <a:pt x="-1399" y="35601"/>
                  </a:cubicBezTo>
                  <a:cubicBezTo>
                    <a:pt x="4109" y="28929"/>
                    <a:pt x="65559" y="3912"/>
                    <a:pt x="67973" y="2430"/>
                  </a:cubicBezTo>
                  <a:close/>
                </a:path>
              </a:pathLst>
            </a:custGeom>
            <a:solidFill>
              <a:srgbClr val="B757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4"/>
            <p:cNvSpPr/>
            <p:nvPr/>
          </p:nvSpPr>
          <p:spPr>
            <a:xfrm flipH="1">
              <a:off x="10701091" y="6035136"/>
              <a:ext cx="473638" cy="431589"/>
            </a:xfrm>
            <a:custGeom>
              <a:rect b="b" l="l" r="r" t="t"/>
              <a:pathLst>
                <a:path extrusionOk="0" h="431589" w="473638">
                  <a:moveTo>
                    <a:pt x="64140" y="107917"/>
                  </a:moveTo>
                  <a:cubicBezTo>
                    <a:pt x="64140" y="107917"/>
                    <a:pt x="112859" y="163458"/>
                    <a:pt x="125209" y="172248"/>
                  </a:cubicBezTo>
                  <a:cubicBezTo>
                    <a:pt x="137558" y="181039"/>
                    <a:pt x="256730" y="400403"/>
                    <a:pt x="256730" y="400403"/>
                  </a:cubicBezTo>
                  <a:lnTo>
                    <a:pt x="214238" y="431287"/>
                  </a:lnTo>
                  <a:cubicBezTo>
                    <a:pt x="214238" y="431287"/>
                    <a:pt x="107776" y="298558"/>
                    <a:pt x="57785" y="227555"/>
                  </a:cubicBezTo>
                  <a:cubicBezTo>
                    <a:pt x="15421" y="167524"/>
                    <a:pt x="31096" y="171337"/>
                    <a:pt x="6228" y="134777"/>
                  </a:cubicBezTo>
                  <a:cubicBezTo>
                    <a:pt x="-7498" y="114696"/>
                    <a:pt x="-4300" y="87582"/>
                    <a:pt x="13705" y="71230"/>
                  </a:cubicBezTo>
                  <a:cubicBezTo>
                    <a:pt x="15950" y="69196"/>
                    <a:pt x="18387" y="67078"/>
                    <a:pt x="21034" y="64875"/>
                  </a:cubicBezTo>
                  <a:cubicBezTo>
                    <a:pt x="57828" y="34203"/>
                    <a:pt x="310046" y="-303"/>
                    <a:pt x="310046" y="-303"/>
                  </a:cubicBezTo>
                  <a:lnTo>
                    <a:pt x="471370" y="15478"/>
                  </a:lnTo>
                  <a:cubicBezTo>
                    <a:pt x="471370" y="15478"/>
                    <a:pt x="339574" y="107917"/>
                    <a:pt x="334639" y="110375"/>
                  </a:cubicBezTo>
                  <a:cubicBezTo>
                    <a:pt x="329703" y="112832"/>
                    <a:pt x="152619" y="138674"/>
                    <a:pt x="148933" y="138674"/>
                  </a:cubicBezTo>
                  <a:cubicBezTo>
                    <a:pt x="145247" y="138674"/>
                    <a:pt x="64140" y="107917"/>
                    <a:pt x="64140" y="107917"/>
                  </a:cubicBezTo>
                  <a:close/>
                </a:path>
              </a:pathLst>
            </a:custGeom>
            <a:solidFill>
              <a:srgbClr val="B757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p4"/>
            <p:cNvSpPr/>
            <p:nvPr/>
          </p:nvSpPr>
          <p:spPr>
            <a:xfrm flipH="1">
              <a:off x="10675600" y="6046367"/>
              <a:ext cx="638105" cy="473399"/>
            </a:xfrm>
            <a:custGeom>
              <a:rect b="b" l="l" r="r" t="t"/>
              <a:pathLst>
                <a:path extrusionOk="0" h="473399" w="638105">
                  <a:moveTo>
                    <a:pt x="626804" y="5666"/>
                  </a:moveTo>
                  <a:cubicBezTo>
                    <a:pt x="626804" y="5666"/>
                    <a:pt x="654469" y="88700"/>
                    <a:pt x="612972" y="127443"/>
                  </a:cubicBezTo>
                  <a:cubicBezTo>
                    <a:pt x="571477" y="166185"/>
                    <a:pt x="324893" y="161864"/>
                    <a:pt x="243701" y="161864"/>
                  </a:cubicBezTo>
                  <a:cubicBezTo>
                    <a:pt x="243701" y="161864"/>
                    <a:pt x="210488" y="252948"/>
                    <a:pt x="206801" y="267628"/>
                  </a:cubicBezTo>
                  <a:cubicBezTo>
                    <a:pt x="203116" y="282307"/>
                    <a:pt x="42003" y="473096"/>
                    <a:pt x="42003" y="473096"/>
                  </a:cubicBezTo>
                  <a:lnTo>
                    <a:pt x="-2268" y="444796"/>
                  </a:lnTo>
                  <a:cubicBezTo>
                    <a:pt x="-2268" y="444796"/>
                    <a:pt x="171131" y="107828"/>
                    <a:pt x="184666" y="93064"/>
                  </a:cubicBezTo>
                  <a:cubicBezTo>
                    <a:pt x="198202" y="78300"/>
                    <a:pt x="391278" y="19265"/>
                    <a:pt x="439257" y="5729"/>
                  </a:cubicBezTo>
                  <a:cubicBezTo>
                    <a:pt x="487234" y="-7806"/>
                    <a:pt x="626804" y="5666"/>
                    <a:pt x="626804" y="5666"/>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p4"/>
            <p:cNvSpPr/>
            <p:nvPr/>
          </p:nvSpPr>
          <p:spPr>
            <a:xfrm flipH="1">
              <a:off x="10715263" y="5743095"/>
              <a:ext cx="337751" cy="188713"/>
            </a:xfrm>
            <a:custGeom>
              <a:rect b="b" l="l" r="r" t="t"/>
              <a:pathLst>
                <a:path extrusionOk="0" h="188713" w="337751">
                  <a:moveTo>
                    <a:pt x="45265" y="159602"/>
                  </a:moveTo>
                  <a:lnTo>
                    <a:pt x="192503" y="127024"/>
                  </a:lnTo>
                  <a:cubicBezTo>
                    <a:pt x="192503" y="127024"/>
                    <a:pt x="245777" y="58584"/>
                    <a:pt x="296911" y="-303"/>
                  </a:cubicBezTo>
                  <a:cubicBezTo>
                    <a:pt x="311972" y="14525"/>
                    <a:pt x="320318" y="37486"/>
                    <a:pt x="335484" y="52229"/>
                  </a:cubicBezTo>
                  <a:lnTo>
                    <a:pt x="223069" y="176591"/>
                  </a:lnTo>
                  <a:cubicBezTo>
                    <a:pt x="219002" y="181081"/>
                    <a:pt x="213262" y="183644"/>
                    <a:pt x="207204" y="183665"/>
                  </a:cubicBezTo>
                  <a:lnTo>
                    <a:pt x="51133" y="184174"/>
                  </a:lnTo>
                  <a:lnTo>
                    <a:pt x="-2268" y="188410"/>
                  </a:lnTo>
                  <a:lnTo>
                    <a:pt x="-2268" y="154243"/>
                  </a:ln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8" name="Google Shape;328;p4"/>
            <p:cNvSpPr/>
            <p:nvPr/>
          </p:nvSpPr>
          <p:spPr>
            <a:xfrm flipH="1">
              <a:off x="10680944" y="5704666"/>
              <a:ext cx="136671" cy="162282"/>
            </a:xfrm>
            <a:custGeom>
              <a:rect b="b" l="l" r="r" t="t"/>
              <a:pathLst>
                <a:path extrusionOk="0" h="162282" w="136671">
                  <a:moveTo>
                    <a:pt x="54353" y="161980"/>
                  </a:moveTo>
                  <a:cubicBezTo>
                    <a:pt x="54353" y="161980"/>
                    <a:pt x="112646" y="102203"/>
                    <a:pt x="127643" y="76255"/>
                  </a:cubicBezTo>
                  <a:cubicBezTo>
                    <a:pt x="142641" y="50306"/>
                    <a:pt x="131520" y="6777"/>
                    <a:pt x="105762" y="-2"/>
                  </a:cubicBezTo>
                  <a:cubicBezTo>
                    <a:pt x="80004" y="-6780"/>
                    <a:pt x="-2268" y="103029"/>
                    <a:pt x="-2268" y="103029"/>
                  </a:cubicBezTo>
                  <a:close/>
                </a:path>
              </a:pathLst>
            </a:custGeom>
            <a:solidFill>
              <a:srgbClr val="96D9C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p4"/>
            <p:cNvSpPr/>
            <p:nvPr/>
          </p:nvSpPr>
          <p:spPr>
            <a:xfrm flipH="1">
              <a:off x="10834943" y="5735364"/>
              <a:ext cx="488793" cy="205765"/>
            </a:xfrm>
            <a:custGeom>
              <a:rect b="b" l="l" r="r" t="t"/>
              <a:pathLst>
                <a:path extrusionOk="0" h="205765" w="488793">
                  <a:moveTo>
                    <a:pt x="13462" y="-303"/>
                  </a:moveTo>
                  <a:lnTo>
                    <a:pt x="256317" y="-303"/>
                  </a:lnTo>
                  <a:cubicBezTo>
                    <a:pt x="262735" y="-303"/>
                    <a:pt x="268539" y="3574"/>
                    <a:pt x="270975" y="9526"/>
                  </a:cubicBezTo>
                  <a:lnTo>
                    <a:pt x="345748" y="191905"/>
                  </a:lnTo>
                  <a:lnTo>
                    <a:pt x="479748" y="191905"/>
                  </a:lnTo>
                  <a:cubicBezTo>
                    <a:pt x="483497" y="191927"/>
                    <a:pt x="486505" y="194935"/>
                    <a:pt x="486526" y="198684"/>
                  </a:cubicBezTo>
                  <a:lnTo>
                    <a:pt x="486526" y="198684"/>
                  </a:lnTo>
                  <a:cubicBezTo>
                    <a:pt x="486526" y="202433"/>
                    <a:pt x="483497" y="205462"/>
                    <a:pt x="479748" y="205462"/>
                  </a:cubicBezTo>
                  <a:lnTo>
                    <a:pt x="98678" y="205462"/>
                  </a:lnTo>
                  <a:cubicBezTo>
                    <a:pt x="88192" y="205462"/>
                    <a:pt x="78703" y="199298"/>
                    <a:pt x="74424" y="189745"/>
                  </a:cubicBezTo>
                  <a:lnTo>
                    <a:pt x="-879" y="22023"/>
                  </a:lnTo>
                  <a:cubicBezTo>
                    <a:pt x="-4459" y="14037"/>
                    <a:pt x="-879" y="4654"/>
                    <a:pt x="7107" y="1074"/>
                  </a:cubicBezTo>
                  <a:cubicBezTo>
                    <a:pt x="9098" y="184"/>
                    <a:pt x="11258" y="-282"/>
                    <a:pt x="13462" y="-303"/>
                  </a:cubicBezTo>
                  <a:close/>
                </a:path>
              </a:pathLst>
            </a:custGeom>
            <a:solidFill>
              <a:srgbClr val="B757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p4"/>
            <p:cNvSpPr/>
            <p:nvPr/>
          </p:nvSpPr>
          <p:spPr>
            <a:xfrm flipH="1">
              <a:off x="11150938" y="5823909"/>
              <a:ext cx="26652" cy="30130"/>
            </a:xfrm>
            <a:custGeom>
              <a:rect b="b" l="l" r="r" t="t"/>
              <a:pathLst>
                <a:path extrusionOk="0" h="30130" w="26652">
                  <a:moveTo>
                    <a:pt x="-1926" y="17360"/>
                  </a:moveTo>
                  <a:cubicBezTo>
                    <a:pt x="-295" y="25557"/>
                    <a:pt x="6865" y="31022"/>
                    <a:pt x="14024" y="29603"/>
                  </a:cubicBezTo>
                  <a:cubicBezTo>
                    <a:pt x="21184" y="28184"/>
                    <a:pt x="25696" y="20368"/>
                    <a:pt x="24044" y="12170"/>
                  </a:cubicBezTo>
                  <a:cubicBezTo>
                    <a:pt x="22392" y="3973"/>
                    <a:pt x="15274" y="-1514"/>
                    <a:pt x="8093" y="-73"/>
                  </a:cubicBezTo>
                  <a:cubicBezTo>
                    <a:pt x="912" y="1367"/>
                    <a:pt x="-3578" y="9162"/>
                    <a:pt x="-1926" y="1736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p4"/>
            <p:cNvSpPr/>
            <p:nvPr/>
          </p:nvSpPr>
          <p:spPr>
            <a:xfrm flipH="1">
              <a:off x="10800923" y="5941129"/>
              <a:ext cx="756251" cy="30756"/>
            </a:xfrm>
            <a:custGeom>
              <a:rect b="b" l="l" r="r" t="t"/>
              <a:pathLst>
                <a:path extrusionOk="0" h="30756" w="756251">
                  <a:moveTo>
                    <a:pt x="738605" y="30454"/>
                  </a:moveTo>
                  <a:lnTo>
                    <a:pt x="13110" y="30454"/>
                  </a:lnTo>
                  <a:cubicBezTo>
                    <a:pt x="4616" y="30454"/>
                    <a:pt x="-2268" y="23570"/>
                    <a:pt x="-2268" y="15075"/>
                  </a:cubicBezTo>
                  <a:lnTo>
                    <a:pt x="-2268" y="15075"/>
                  </a:lnTo>
                  <a:cubicBezTo>
                    <a:pt x="-2268" y="6581"/>
                    <a:pt x="4616" y="-303"/>
                    <a:pt x="13110" y="-303"/>
                  </a:cubicBezTo>
                  <a:lnTo>
                    <a:pt x="738605" y="-303"/>
                  </a:lnTo>
                  <a:cubicBezTo>
                    <a:pt x="747099" y="-303"/>
                    <a:pt x="753983" y="6581"/>
                    <a:pt x="753983" y="15075"/>
                  </a:cubicBezTo>
                  <a:lnTo>
                    <a:pt x="753983" y="15075"/>
                  </a:lnTo>
                  <a:cubicBezTo>
                    <a:pt x="753983" y="23570"/>
                    <a:pt x="747099" y="30454"/>
                    <a:pt x="738605" y="30454"/>
                  </a:cubicBezTo>
                  <a:close/>
                </a:path>
              </a:pathLst>
            </a:custGeom>
            <a:solidFill>
              <a:srgbClr val="18465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4"/>
            <p:cNvSpPr/>
            <p:nvPr/>
          </p:nvSpPr>
          <p:spPr>
            <a:xfrm flipH="1">
              <a:off x="10784401" y="5613248"/>
              <a:ext cx="32917" cy="13810"/>
            </a:xfrm>
            <a:custGeom>
              <a:rect b="b" l="l" r="r" t="t"/>
              <a:pathLst>
                <a:path extrusionOk="0" h="13810" w="32917">
                  <a:moveTo>
                    <a:pt x="-2268" y="1392"/>
                  </a:moveTo>
                  <a:lnTo>
                    <a:pt x="30649" y="-303"/>
                  </a:lnTo>
                  <a:cubicBezTo>
                    <a:pt x="30649" y="-303"/>
                    <a:pt x="30649" y="12237"/>
                    <a:pt x="16076" y="13402"/>
                  </a:cubicBezTo>
                  <a:cubicBezTo>
                    <a:pt x="-1526" y="14821"/>
                    <a:pt x="-2268" y="1392"/>
                    <a:pt x="-2268" y="139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4"/>
            <p:cNvSpPr/>
            <p:nvPr/>
          </p:nvSpPr>
          <p:spPr>
            <a:xfrm flipH="1">
              <a:off x="10618205" y="6051997"/>
              <a:ext cx="321441" cy="165052"/>
            </a:xfrm>
            <a:custGeom>
              <a:rect b="b" l="l" r="r" t="t"/>
              <a:pathLst>
                <a:path extrusionOk="0" h="165052" w="321441">
                  <a:moveTo>
                    <a:pt x="17135" y="164750"/>
                  </a:moveTo>
                  <a:lnTo>
                    <a:pt x="31962" y="102897"/>
                  </a:lnTo>
                  <a:cubicBezTo>
                    <a:pt x="42532" y="59495"/>
                    <a:pt x="80534" y="28293"/>
                    <a:pt x="125165" y="26366"/>
                  </a:cubicBezTo>
                  <a:lnTo>
                    <a:pt x="313370" y="18761"/>
                  </a:lnTo>
                  <a:lnTo>
                    <a:pt x="319174" y="-303"/>
                  </a:lnTo>
                  <a:lnTo>
                    <a:pt x="124296" y="7577"/>
                  </a:lnTo>
                  <a:cubicBezTo>
                    <a:pt x="71213" y="9886"/>
                    <a:pt x="26052" y="47018"/>
                    <a:pt x="13513" y="98661"/>
                  </a:cubicBezTo>
                  <a:lnTo>
                    <a:pt x="-2268" y="164326"/>
                  </a:lnTo>
                  <a:cubicBezTo>
                    <a:pt x="3155" y="164474"/>
                    <a:pt x="9679" y="164623"/>
                    <a:pt x="17135" y="164750"/>
                  </a:cubicBezTo>
                  <a:close/>
                </a:path>
              </a:pathLst>
            </a:custGeom>
            <a:solidFill>
              <a:srgbClr val="3553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4"/>
            <p:cNvSpPr/>
            <p:nvPr/>
          </p:nvSpPr>
          <p:spPr>
            <a:xfrm flipH="1">
              <a:off x="10489856" y="5819984"/>
              <a:ext cx="496562" cy="442433"/>
            </a:xfrm>
            <a:custGeom>
              <a:rect b="b" l="l" r="r" t="t"/>
              <a:pathLst>
                <a:path extrusionOk="0" h="442433" w="496562">
                  <a:moveTo>
                    <a:pt x="316337" y="363824"/>
                  </a:moveTo>
                  <a:cubicBezTo>
                    <a:pt x="316337" y="363824"/>
                    <a:pt x="57764" y="368251"/>
                    <a:pt x="30820" y="363824"/>
                  </a:cubicBezTo>
                  <a:cubicBezTo>
                    <a:pt x="3876" y="359397"/>
                    <a:pt x="-7816" y="393182"/>
                    <a:pt x="233" y="410891"/>
                  </a:cubicBezTo>
                  <a:cubicBezTo>
                    <a:pt x="8282" y="428599"/>
                    <a:pt x="30418" y="435441"/>
                    <a:pt x="62996" y="437051"/>
                  </a:cubicBezTo>
                  <a:cubicBezTo>
                    <a:pt x="95574" y="438661"/>
                    <a:pt x="366771" y="446308"/>
                    <a:pt x="374376" y="439063"/>
                  </a:cubicBezTo>
                  <a:cubicBezTo>
                    <a:pt x="380625" y="433132"/>
                    <a:pt x="462833" y="152085"/>
                    <a:pt x="492742" y="49309"/>
                  </a:cubicBezTo>
                  <a:cubicBezTo>
                    <a:pt x="498716" y="28762"/>
                    <a:pt x="486917" y="7283"/>
                    <a:pt x="466392" y="1267"/>
                  </a:cubicBezTo>
                  <a:lnTo>
                    <a:pt x="466392" y="1267"/>
                  </a:lnTo>
                  <a:cubicBezTo>
                    <a:pt x="445951" y="-4706"/>
                    <a:pt x="424514" y="6880"/>
                    <a:pt x="418329" y="27258"/>
                  </a:cubicBezTo>
                  <a:close/>
                </a:path>
              </a:pathLst>
            </a:custGeom>
            <a:solidFill>
              <a:srgbClr val="18465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p4"/>
            <p:cNvSpPr/>
            <p:nvPr/>
          </p:nvSpPr>
          <p:spPr>
            <a:xfrm flipH="1">
              <a:off x="10816196" y="5964472"/>
              <a:ext cx="12772" cy="636719"/>
            </a:xfrm>
            <a:custGeom>
              <a:rect b="b" l="l" r="r" t="t"/>
              <a:pathLst>
                <a:path extrusionOk="0" h="636719" w="12772">
                  <a:moveTo>
                    <a:pt x="0" y="0"/>
                  </a:moveTo>
                  <a:lnTo>
                    <a:pt x="12773" y="0"/>
                  </a:lnTo>
                  <a:lnTo>
                    <a:pt x="12773" y="636719"/>
                  </a:lnTo>
                  <a:lnTo>
                    <a:pt x="0" y="636719"/>
                  </a:ln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4"/>
            <p:cNvSpPr/>
            <p:nvPr/>
          </p:nvSpPr>
          <p:spPr>
            <a:xfrm flipH="1">
              <a:off x="10819373" y="6005693"/>
              <a:ext cx="721618" cy="6841"/>
            </a:xfrm>
            <a:custGeom>
              <a:rect b="b" l="l" r="r" t="t"/>
              <a:pathLst>
                <a:path extrusionOk="0" h="6841" w="721618">
                  <a:moveTo>
                    <a:pt x="0" y="0"/>
                  </a:moveTo>
                  <a:lnTo>
                    <a:pt x="721618" y="0"/>
                  </a:lnTo>
                  <a:lnTo>
                    <a:pt x="721618" y="6842"/>
                  </a:lnTo>
                  <a:lnTo>
                    <a:pt x="0" y="6842"/>
                  </a:ln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4"/>
            <p:cNvSpPr/>
            <p:nvPr/>
          </p:nvSpPr>
          <p:spPr>
            <a:xfrm flipH="1">
              <a:off x="8570087" y="2900724"/>
              <a:ext cx="384289" cy="160456"/>
            </a:xfrm>
            <a:custGeom>
              <a:rect b="b" l="l" r="r" t="t"/>
              <a:pathLst>
                <a:path extrusionOk="0" h="160456" w="384289">
                  <a:moveTo>
                    <a:pt x="57212" y="-303"/>
                  </a:moveTo>
                  <a:cubicBezTo>
                    <a:pt x="57212" y="-303"/>
                    <a:pt x="150965" y="60384"/>
                    <a:pt x="382021" y="52123"/>
                  </a:cubicBezTo>
                  <a:cubicBezTo>
                    <a:pt x="382021" y="52123"/>
                    <a:pt x="134379" y="145664"/>
                    <a:pt x="37534" y="160153"/>
                  </a:cubicBezTo>
                  <a:lnTo>
                    <a:pt x="-2268" y="2832"/>
                  </a:lnTo>
                  <a:close/>
                </a:path>
              </a:pathLst>
            </a:custGeom>
            <a:solidFill>
              <a:srgbClr val="E25A4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4"/>
            <p:cNvSpPr/>
            <p:nvPr/>
          </p:nvSpPr>
          <p:spPr>
            <a:xfrm flipH="1">
              <a:off x="8850710" y="2939446"/>
              <a:ext cx="84623" cy="121713"/>
            </a:xfrm>
            <a:custGeom>
              <a:rect b="b" l="l" r="r" t="t"/>
              <a:pathLst>
                <a:path extrusionOk="0" h="121713" w="84623">
                  <a:moveTo>
                    <a:pt x="82355" y="40240"/>
                  </a:moveTo>
                  <a:cubicBezTo>
                    <a:pt x="67253" y="71636"/>
                    <a:pt x="45456" y="99343"/>
                    <a:pt x="18491" y="121411"/>
                  </a:cubicBezTo>
                  <a:lnTo>
                    <a:pt x="-2268" y="39372"/>
                  </a:lnTo>
                  <a:lnTo>
                    <a:pt x="-933" y="-303"/>
                  </a:lnTo>
                  <a:close/>
                </a:path>
              </a:pathLst>
            </a:custGeom>
            <a:solidFill>
              <a:srgbClr val="B7574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4"/>
            <p:cNvSpPr/>
            <p:nvPr/>
          </p:nvSpPr>
          <p:spPr>
            <a:xfrm flipH="1">
              <a:off x="8850710" y="2801904"/>
              <a:ext cx="356328" cy="214920"/>
            </a:xfrm>
            <a:custGeom>
              <a:rect b="b" l="l" r="r" t="t"/>
              <a:pathLst>
                <a:path extrusionOk="0" h="214920" w="356328">
                  <a:moveTo>
                    <a:pt x="-2268" y="8725"/>
                  </a:moveTo>
                  <a:cubicBezTo>
                    <a:pt x="-2268" y="8725"/>
                    <a:pt x="268442" y="-9555"/>
                    <a:pt x="310552" y="5908"/>
                  </a:cubicBezTo>
                  <a:lnTo>
                    <a:pt x="354061" y="177781"/>
                  </a:lnTo>
                  <a:cubicBezTo>
                    <a:pt x="354061" y="177781"/>
                    <a:pt x="199981" y="164543"/>
                    <a:pt x="49862" y="214618"/>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0" name="Google Shape;340;p4"/>
            <p:cNvSpPr/>
            <p:nvPr/>
          </p:nvSpPr>
          <p:spPr>
            <a:xfrm flipH="1">
              <a:off x="9330249" y="4689783"/>
              <a:ext cx="130841" cy="174591"/>
            </a:xfrm>
            <a:custGeom>
              <a:rect b="b" l="l" r="r" t="t"/>
              <a:pathLst>
                <a:path extrusionOk="0" h="174591" w="130841">
                  <a:moveTo>
                    <a:pt x="88701" y="36702"/>
                  </a:moveTo>
                  <a:cubicBezTo>
                    <a:pt x="88701" y="36702"/>
                    <a:pt x="75674" y="57991"/>
                    <a:pt x="76839" y="64239"/>
                  </a:cubicBezTo>
                  <a:cubicBezTo>
                    <a:pt x="78004" y="70488"/>
                    <a:pt x="93785" y="137276"/>
                    <a:pt x="102257" y="141682"/>
                  </a:cubicBezTo>
                  <a:cubicBezTo>
                    <a:pt x="110730" y="146088"/>
                    <a:pt x="132782" y="145241"/>
                    <a:pt x="127867" y="153904"/>
                  </a:cubicBezTo>
                  <a:cubicBezTo>
                    <a:pt x="124160" y="160450"/>
                    <a:pt x="85058" y="169156"/>
                    <a:pt x="58961" y="174261"/>
                  </a:cubicBezTo>
                  <a:cubicBezTo>
                    <a:pt x="51336" y="175743"/>
                    <a:pt x="26743" y="118191"/>
                    <a:pt x="21532" y="110142"/>
                  </a:cubicBezTo>
                  <a:cubicBezTo>
                    <a:pt x="13970" y="98449"/>
                    <a:pt x="-3887" y="72289"/>
                    <a:pt x="-2150" y="62375"/>
                  </a:cubicBezTo>
                  <a:cubicBezTo>
                    <a:pt x="-1345" y="57546"/>
                    <a:pt x="5560" y="46298"/>
                    <a:pt x="16342" y="34690"/>
                  </a:cubicBezTo>
                  <a:cubicBezTo>
                    <a:pt x="27696" y="22489"/>
                    <a:pt x="35745" y="-303"/>
                    <a:pt x="35745" y="-303"/>
                  </a:cubicBezTo>
                  <a:close/>
                </a:path>
              </a:pathLst>
            </a:custGeom>
            <a:solidFill>
              <a:srgbClr val="F48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p4"/>
            <p:cNvSpPr/>
            <p:nvPr/>
          </p:nvSpPr>
          <p:spPr>
            <a:xfrm flipH="1">
              <a:off x="9103319" y="4704293"/>
              <a:ext cx="81795" cy="100878"/>
            </a:xfrm>
            <a:custGeom>
              <a:rect b="b" l="l" r="r" t="t"/>
              <a:pathLst>
                <a:path extrusionOk="0" h="100878" w="81795">
                  <a:moveTo>
                    <a:pt x="2138" y="16113"/>
                  </a:moveTo>
                  <a:cubicBezTo>
                    <a:pt x="2138" y="16113"/>
                    <a:pt x="-2289" y="63837"/>
                    <a:pt x="-2268" y="63964"/>
                  </a:cubicBezTo>
                  <a:cubicBezTo>
                    <a:pt x="-1675" y="71187"/>
                    <a:pt x="-1866" y="89383"/>
                    <a:pt x="-277" y="95738"/>
                  </a:cubicBezTo>
                  <a:cubicBezTo>
                    <a:pt x="5739" y="119441"/>
                    <a:pt x="101398" y="48565"/>
                    <a:pt x="74899" y="44137"/>
                  </a:cubicBezTo>
                  <a:cubicBezTo>
                    <a:pt x="72485" y="43735"/>
                    <a:pt x="63757" y="37783"/>
                    <a:pt x="61003" y="29988"/>
                  </a:cubicBezTo>
                  <a:cubicBezTo>
                    <a:pt x="56767" y="17829"/>
                    <a:pt x="62910" y="-303"/>
                    <a:pt x="62910" y="-303"/>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2" name="Google Shape;342;p4"/>
            <p:cNvSpPr/>
            <p:nvPr/>
          </p:nvSpPr>
          <p:spPr>
            <a:xfrm flipH="1">
              <a:off x="9070066" y="3862825"/>
              <a:ext cx="305626" cy="870635"/>
            </a:xfrm>
            <a:custGeom>
              <a:rect b="b" l="l" r="r" t="t"/>
              <a:pathLst>
                <a:path extrusionOk="0" h="870635" w="305626">
                  <a:moveTo>
                    <a:pt x="153888" y="-303"/>
                  </a:moveTo>
                  <a:cubicBezTo>
                    <a:pt x="153888" y="-303"/>
                    <a:pt x="181552" y="76229"/>
                    <a:pt x="181849" y="77415"/>
                  </a:cubicBezTo>
                  <a:cubicBezTo>
                    <a:pt x="214003" y="204509"/>
                    <a:pt x="301973" y="445987"/>
                    <a:pt x="303223" y="471173"/>
                  </a:cubicBezTo>
                  <a:cubicBezTo>
                    <a:pt x="306295" y="532348"/>
                    <a:pt x="255817" y="861246"/>
                    <a:pt x="255817" y="861246"/>
                  </a:cubicBezTo>
                  <a:lnTo>
                    <a:pt x="185809" y="870333"/>
                  </a:lnTo>
                  <a:lnTo>
                    <a:pt x="184284" y="492250"/>
                  </a:lnTo>
                  <a:lnTo>
                    <a:pt x="115463" y="357339"/>
                  </a:lnTo>
                  <a:lnTo>
                    <a:pt x="-2268" y="86015"/>
                  </a:lnTo>
                  <a:close/>
                </a:path>
              </a:pathLst>
            </a:custGeom>
            <a:solidFill>
              <a:srgbClr val="3C8F7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4"/>
            <p:cNvSpPr/>
            <p:nvPr/>
          </p:nvSpPr>
          <p:spPr>
            <a:xfrm flipH="1">
              <a:off x="9214220" y="3880174"/>
              <a:ext cx="224193" cy="873425"/>
            </a:xfrm>
            <a:custGeom>
              <a:rect b="b" l="l" r="r" t="t"/>
              <a:pathLst>
                <a:path extrusionOk="0" h="873425" w="224193">
                  <a:moveTo>
                    <a:pt x="6184" y="109527"/>
                  </a:moveTo>
                  <a:lnTo>
                    <a:pt x="12115" y="187182"/>
                  </a:lnTo>
                  <a:lnTo>
                    <a:pt x="54776" y="502248"/>
                  </a:lnTo>
                  <a:lnTo>
                    <a:pt x="-2268" y="835149"/>
                  </a:lnTo>
                  <a:cubicBezTo>
                    <a:pt x="-2268" y="835149"/>
                    <a:pt x="27387" y="873976"/>
                    <a:pt x="56555" y="873108"/>
                  </a:cubicBezTo>
                  <a:lnTo>
                    <a:pt x="190152" y="512309"/>
                  </a:lnTo>
                  <a:lnTo>
                    <a:pt x="221926" y="85888"/>
                  </a:lnTo>
                  <a:lnTo>
                    <a:pt x="195194" y="-303"/>
                  </a:lnTo>
                  <a:close/>
                </a:path>
              </a:pathLst>
            </a:custGeom>
            <a:solidFill>
              <a:srgbClr val="50BF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4"/>
            <p:cNvSpPr/>
            <p:nvPr/>
          </p:nvSpPr>
          <p:spPr>
            <a:xfrm flipH="1">
              <a:off x="9319241" y="4724204"/>
              <a:ext cx="152945" cy="149547"/>
            </a:xfrm>
            <a:custGeom>
              <a:rect b="b" l="l" r="r" t="t"/>
              <a:pathLst>
                <a:path extrusionOk="0" h="149547" w="152945">
                  <a:moveTo>
                    <a:pt x="28349" y="-303"/>
                  </a:moveTo>
                  <a:cubicBezTo>
                    <a:pt x="28349" y="-303"/>
                    <a:pt x="96726" y="102008"/>
                    <a:pt x="113735" y="103490"/>
                  </a:cubicBezTo>
                  <a:cubicBezTo>
                    <a:pt x="118247" y="103893"/>
                    <a:pt x="139154" y="102495"/>
                    <a:pt x="145064" y="110353"/>
                  </a:cubicBezTo>
                  <a:cubicBezTo>
                    <a:pt x="146864" y="112726"/>
                    <a:pt x="150677" y="124567"/>
                    <a:pt x="150677" y="124567"/>
                  </a:cubicBezTo>
                  <a:lnTo>
                    <a:pt x="64889" y="149244"/>
                  </a:lnTo>
                  <a:cubicBezTo>
                    <a:pt x="64889" y="149244"/>
                    <a:pt x="41694" y="96077"/>
                    <a:pt x="32035" y="75360"/>
                  </a:cubicBezTo>
                  <a:cubicBezTo>
                    <a:pt x="32035" y="75360"/>
                    <a:pt x="-3445" y="27764"/>
                    <a:pt x="-2238" y="22404"/>
                  </a:cubicBezTo>
                  <a:cubicBezTo>
                    <a:pt x="-1031" y="17045"/>
                    <a:pt x="28349" y="-303"/>
                    <a:pt x="28349" y="-303"/>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4"/>
            <p:cNvSpPr/>
            <p:nvPr/>
          </p:nvSpPr>
          <p:spPr>
            <a:xfrm flipH="1">
              <a:off x="9012573" y="4748649"/>
              <a:ext cx="174808" cy="63864"/>
            </a:xfrm>
            <a:custGeom>
              <a:rect b="b" l="l" r="r" t="t"/>
              <a:pathLst>
                <a:path extrusionOk="0" h="63864" w="174808">
                  <a:moveTo>
                    <a:pt x="-2268" y="63562"/>
                  </a:moveTo>
                  <a:lnTo>
                    <a:pt x="359" y="19079"/>
                  </a:lnTo>
                  <a:cubicBezTo>
                    <a:pt x="359" y="19079"/>
                    <a:pt x="28806" y="23442"/>
                    <a:pt x="41198" y="18380"/>
                  </a:cubicBezTo>
                  <a:cubicBezTo>
                    <a:pt x="53590" y="13317"/>
                    <a:pt x="76827" y="-303"/>
                    <a:pt x="76827" y="-303"/>
                  </a:cubicBezTo>
                  <a:cubicBezTo>
                    <a:pt x="132388" y="3594"/>
                    <a:pt x="176384" y="1158"/>
                    <a:pt x="172274" y="16643"/>
                  </a:cubicBezTo>
                  <a:lnTo>
                    <a:pt x="172274" y="16643"/>
                  </a:ln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4"/>
            <p:cNvSpPr/>
            <p:nvPr/>
          </p:nvSpPr>
          <p:spPr>
            <a:xfrm flipH="1">
              <a:off x="8984794" y="3526523"/>
              <a:ext cx="69816" cy="106411"/>
            </a:xfrm>
            <a:custGeom>
              <a:rect b="b" l="l" r="r" t="t"/>
              <a:pathLst>
                <a:path extrusionOk="0" h="106411" w="69816">
                  <a:moveTo>
                    <a:pt x="-2268" y="77724"/>
                  </a:moveTo>
                  <a:lnTo>
                    <a:pt x="34737" y="106108"/>
                  </a:lnTo>
                  <a:cubicBezTo>
                    <a:pt x="41855" y="100622"/>
                    <a:pt x="57445" y="77470"/>
                    <a:pt x="67549" y="70268"/>
                  </a:cubicBezTo>
                  <a:lnTo>
                    <a:pt x="33657" y="33389"/>
                  </a:lnTo>
                  <a:lnTo>
                    <a:pt x="33657" y="33389"/>
                  </a:lnTo>
                  <a:cubicBezTo>
                    <a:pt x="30883" y="31347"/>
                    <a:pt x="29379" y="27990"/>
                    <a:pt x="29718" y="24556"/>
                  </a:cubicBezTo>
                  <a:cubicBezTo>
                    <a:pt x="29845" y="22637"/>
                    <a:pt x="30162" y="20737"/>
                    <a:pt x="30649" y="18879"/>
                  </a:cubicBezTo>
                  <a:cubicBezTo>
                    <a:pt x="31687" y="15956"/>
                    <a:pt x="32640" y="12525"/>
                    <a:pt x="33700" y="9559"/>
                  </a:cubicBezTo>
                  <a:cubicBezTo>
                    <a:pt x="34759" y="6594"/>
                    <a:pt x="27769" y="790"/>
                    <a:pt x="24104" y="-248"/>
                  </a:cubicBezTo>
                  <a:cubicBezTo>
                    <a:pt x="20439" y="-1286"/>
                    <a:pt x="19211" y="12758"/>
                    <a:pt x="17622" y="16931"/>
                  </a:cubicBezTo>
                  <a:cubicBezTo>
                    <a:pt x="12835" y="29534"/>
                    <a:pt x="7031" y="64040"/>
                    <a:pt x="5951" y="69759"/>
                  </a:cubicBezTo>
                  <a:close/>
                </a:path>
              </a:pathLst>
            </a:custGeom>
            <a:solidFill>
              <a:srgbClr val="F48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4"/>
            <p:cNvSpPr/>
            <p:nvPr/>
          </p:nvSpPr>
          <p:spPr>
            <a:xfrm flipH="1">
              <a:off x="9013687" y="3600504"/>
              <a:ext cx="396066" cy="210948"/>
            </a:xfrm>
            <a:custGeom>
              <a:rect b="b" l="l" r="r" t="t"/>
              <a:pathLst>
                <a:path extrusionOk="0" h="210948" w="396066">
                  <a:moveTo>
                    <a:pt x="393799" y="28526"/>
                  </a:moveTo>
                  <a:cubicBezTo>
                    <a:pt x="383399" y="17448"/>
                    <a:pt x="368740" y="11220"/>
                    <a:pt x="357789" y="-303"/>
                  </a:cubicBezTo>
                  <a:lnTo>
                    <a:pt x="193605" y="112747"/>
                  </a:lnTo>
                  <a:cubicBezTo>
                    <a:pt x="193605" y="112747"/>
                    <a:pt x="66659" y="-37351"/>
                    <a:pt x="-2268" y="15838"/>
                  </a:cubicBezTo>
                  <a:cubicBezTo>
                    <a:pt x="23447" y="58537"/>
                    <a:pt x="51938" y="99514"/>
                    <a:pt x="82991" y="138505"/>
                  </a:cubicBezTo>
                  <a:cubicBezTo>
                    <a:pt x="125143" y="190698"/>
                    <a:pt x="189517" y="215608"/>
                    <a:pt x="202078" y="209826"/>
                  </a:cubicBezTo>
                  <a:cubicBezTo>
                    <a:pt x="216376" y="203301"/>
                    <a:pt x="390177" y="32996"/>
                    <a:pt x="393799" y="28526"/>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4"/>
            <p:cNvSpPr/>
            <p:nvPr/>
          </p:nvSpPr>
          <p:spPr>
            <a:xfrm flipH="1">
              <a:off x="9652391" y="3153578"/>
              <a:ext cx="85687" cy="204261"/>
            </a:xfrm>
            <a:custGeom>
              <a:rect b="b" l="l" r="r" t="t"/>
              <a:pathLst>
                <a:path extrusionOk="0" h="204261" w="85687">
                  <a:moveTo>
                    <a:pt x="4043" y="99699"/>
                  </a:moveTo>
                  <a:cubicBezTo>
                    <a:pt x="9487" y="114166"/>
                    <a:pt x="18871" y="136937"/>
                    <a:pt x="18871" y="136937"/>
                  </a:cubicBezTo>
                  <a:cubicBezTo>
                    <a:pt x="19125" y="143461"/>
                    <a:pt x="20480" y="170638"/>
                    <a:pt x="22196" y="203958"/>
                  </a:cubicBezTo>
                  <a:lnTo>
                    <a:pt x="68395" y="178539"/>
                  </a:lnTo>
                  <a:cubicBezTo>
                    <a:pt x="68395" y="178539"/>
                    <a:pt x="61299" y="124800"/>
                    <a:pt x="63078" y="121347"/>
                  </a:cubicBezTo>
                  <a:cubicBezTo>
                    <a:pt x="64582" y="118339"/>
                    <a:pt x="68077" y="121347"/>
                    <a:pt x="80384" y="98343"/>
                  </a:cubicBezTo>
                  <a:cubicBezTo>
                    <a:pt x="83921" y="91671"/>
                    <a:pt x="83392" y="80592"/>
                    <a:pt x="83392" y="80592"/>
                  </a:cubicBezTo>
                  <a:cubicBezTo>
                    <a:pt x="83392" y="80592"/>
                    <a:pt x="82651" y="66972"/>
                    <a:pt x="79473" y="66082"/>
                  </a:cubicBezTo>
                  <a:cubicBezTo>
                    <a:pt x="76402" y="65445"/>
                    <a:pt x="73330" y="67146"/>
                    <a:pt x="72229" y="70086"/>
                  </a:cubicBezTo>
                  <a:cubicBezTo>
                    <a:pt x="71403" y="72564"/>
                    <a:pt x="72356" y="77966"/>
                    <a:pt x="71530" y="80444"/>
                  </a:cubicBezTo>
                  <a:cubicBezTo>
                    <a:pt x="70704" y="82922"/>
                    <a:pt x="64031" y="86566"/>
                    <a:pt x="61066" y="86799"/>
                  </a:cubicBezTo>
                  <a:cubicBezTo>
                    <a:pt x="58100" y="87032"/>
                    <a:pt x="56596" y="46785"/>
                    <a:pt x="56596" y="46785"/>
                  </a:cubicBezTo>
                  <a:cubicBezTo>
                    <a:pt x="56596" y="46785"/>
                    <a:pt x="56872" y="35283"/>
                    <a:pt x="57253" y="31470"/>
                  </a:cubicBezTo>
                  <a:cubicBezTo>
                    <a:pt x="57592" y="28251"/>
                    <a:pt x="59371" y="18655"/>
                    <a:pt x="59371" y="18655"/>
                  </a:cubicBezTo>
                  <a:cubicBezTo>
                    <a:pt x="59371" y="18655"/>
                    <a:pt x="61108" y="4844"/>
                    <a:pt x="56829" y="4315"/>
                  </a:cubicBezTo>
                  <a:cubicBezTo>
                    <a:pt x="54287" y="4018"/>
                    <a:pt x="49352" y="15668"/>
                    <a:pt x="46471" y="27742"/>
                  </a:cubicBezTo>
                  <a:cubicBezTo>
                    <a:pt x="43357" y="40748"/>
                    <a:pt x="42235" y="54263"/>
                    <a:pt x="41006" y="54263"/>
                  </a:cubicBezTo>
                  <a:cubicBezTo>
                    <a:pt x="37850" y="54263"/>
                    <a:pt x="36770" y="32169"/>
                    <a:pt x="36770" y="32169"/>
                  </a:cubicBezTo>
                  <a:cubicBezTo>
                    <a:pt x="36770" y="32169"/>
                    <a:pt x="38634" y="21790"/>
                    <a:pt x="37998" y="17066"/>
                  </a:cubicBezTo>
                  <a:cubicBezTo>
                    <a:pt x="40117" y="10945"/>
                    <a:pt x="40858" y="-28"/>
                    <a:pt x="35604" y="-303"/>
                  </a:cubicBezTo>
                  <a:cubicBezTo>
                    <a:pt x="34630" y="-303"/>
                    <a:pt x="29525" y="14101"/>
                    <a:pt x="29525" y="14101"/>
                  </a:cubicBezTo>
                  <a:cubicBezTo>
                    <a:pt x="29525" y="14101"/>
                    <a:pt x="28021" y="24035"/>
                    <a:pt x="27005" y="28696"/>
                  </a:cubicBezTo>
                  <a:cubicBezTo>
                    <a:pt x="25225" y="36957"/>
                    <a:pt x="26327" y="49497"/>
                    <a:pt x="25564" y="55173"/>
                  </a:cubicBezTo>
                  <a:cubicBezTo>
                    <a:pt x="24929" y="59897"/>
                    <a:pt x="23637" y="58160"/>
                    <a:pt x="23171" y="58393"/>
                  </a:cubicBezTo>
                  <a:cubicBezTo>
                    <a:pt x="22705" y="58626"/>
                    <a:pt x="22705" y="52187"/>
                    <a:pt x="22408" y="43417"/>
                  </a:cubicBezTo>
                  <a:cubicBezTo>
                    <a:pt x="22260" y="38990"/>
                    <a:pt x="21158" y="33991"/>
                    <a:pt x="21773" y="28865"/>
                  </a:cubicBezTo>
                  <a:cubicBezTo>
                    <a:pt x="22218" y="23724"/>
                    <a:pt x="22302" y="18556"/>
                    <a:pt x="22006" y="13402"/>
                  </a:cubicBezTo>
                  <a:cubicBezTo>
                    <a:pt x="21476" y="2006"/>
                    <a:pt x="14507" y="4018"/>
                    <a:pt x="13300" y="14652"/>
                  </a:cubicBezTo>
                  <a:cubicBezTo>
                    <a:pt x="12833" y="18697"/>
                    <a:pt x="12367" y="23125"/>
                    <a:pt x="11902" y="27573"/>
                  </a:cubicBezTo>
                  <a:cubicBezTo>
                    <a:pt x="10143" y="44985"/>
                    <a:pt x="12220" y="61295"/>
                    <a:pt x="10419" y="61634"/>
                  </a:cubicBezTo>
                  <a:cubicBezTo>
                    <a:pt x="8067" y="62100"/>
                    <a:pt x="6034" y="32212"/>
                    <a:pt x="6034" y="32212"/>
                  </a:cubicBezTo>
                  <a:cubicBezTo>
                    <a:pt x="6034" y="32212"/>
                    <a:pt x="400" y="16198"/>
                    <a:pt x="-1359" y="31894"/>
                  </a:cubicBezTo>
                  <a:cubicBezTo>
                    <a:pt x="-2650" y="42941"/>
                    <a:pt x="-2566" y="54104"/>
                    <a:pt x="-1104" y="65129"/>
                  </a:cubicBezTo>
                  <a:cubicBezTo>
                    <a:pt x="-194" y="69387"/>
                    <a:pt x="-1359" y="85231"/>
                    <a:pt x="4043" y="99699"/>
                  </a:cubicBezTo>
                  <a:close/>
                </a:path>
              </a:pathLst>
            </a:custGeom>
            <a:solidFill>
              <a:srgbClr val="F8A4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4"/>
            <p:cNvSpPr/>
            <p:nvPr/>
          </p:nvSpPr>
          <p:spPr>
            <a:xfrm flipH="1">
              <a:off x="9333118" y="3384211"/>
              <a:ext cx="188479" cy="182757"/>
            </a:xfrm>
            <a:custGeom>
              <a:rect b="b" l="l" r="r" t="t"/>
              <a:pathLst>
                <a:path extrusionOk="0" h="182757" w="188479">
                  <a:moveTo>
                    <a:pt x="111652" y="7323"/>
                  </a:moveTo>
                  <a:cubicBezTo>
                    <a:pt x="111652" y="7323"/>
                    <a:pt x="83776" y="-15745"/>
                    <a:pt x="67741" y="18359"/>
                  </a:cubicBezTo>
                  <a:cubicBezTo>
                    <a:pt x="67741" y="18359"/>
                    <a:pt x="51388" y="11623"/>
                    <a:pt x="42492" y="28230"/>
                  </a:cubicBezTo>
                  <a:cubicBezTo>
                    <a:pt x="42492" y="28230"/>
                    <a:pt x="13832" y="23252"/>
                    <a:pt x="12116" y="65426"/>
                  </a:cubicBezTo>
                  <a:cubicBezTo>
                    <a:pt x="12116" y="65426"/>
                    <a:pt x="-2436" y="64473"/>
                    <a:pt x="-2267" y="81609"/>
                  </a:cubicBezTo>
                  <a:cubicBezTo>
                    <a:pt x="-2267" y="91654"/>
                    <a:pt x="1334" y="101366"/>
                    <a:pt x="7859" y="108998"/>
                  </a:cubicBezTo>
                  <a:cubicBezTo>
                    <a:pt x="7859" y="108998"/>
                    <a:pt x="593" y="115967"/>
                    <a:pt x="6100" y="131091"/>
                  </a:cubicBezTo>
                  <a:cubicBezTo>
                    <a:pt x="10782" y="143949"/>
                    <a:pt x="21987" y="144627"/>
                    <a:pt x="21987" y="144627"/>
                  </a:cubicBezTo>
                  <a:cubicBezTo>
                    <a:pt x="21987" y="144627"/>
                    <a:pt x="27622" y="166572"/>
                    <a:pt x="38107" y="172164"/>
                  </a:cubicBezTo>
                  <a:cubicBezTo>
                    <a:pt x="48592" y="177756"/>
                    <a:pt x="61408" y="172905"/>
                    <a:pt x="61408" y="172905"/>
                  </a:cubicBezTo>
                  <a:cubicBezTo>
                    <a:pt x="61408" y="172905"/>
                    <a:pt x="66364" y="184555"/>
                    <a:pt x="77506" y="182120"/>
                  </a:cubicBezTo>
                  <a:cubicBezTo>
                    <a:pt x="88648" y="179684"/>
                    <a:pt x="101336" y="167292"/>
                    <a:pt x="114533" y="170554"/>
                  </a:cubicBezTo>
                  <a:cubicBezTo>
                    <a:pt x="127730" y="173816"/>
                    <a:pt x="159905" y="164792"/>
                    <a:pt x="159905" y="164792"/>
                  </a:cubicBezTo>
                  <a:cubicBezTo>
                    <a:pt x="159905" y="164792"/>
                    <a:pt x="194708" y="143970"/>
                    <a:pt x="179139" y="107600"/>
                  </a:cubicBezTo>
                  <a:cubicBezTo>
                    <a:pt x="179139" y="107600"/>
                    <a:pt x="196381" y="87816"/>
                    <a:pt x="177021" y="68900"/>
                  </a:cubicBezTo>
                  <a:cubicBezTo>
                    <a:pt x="177021" y="68900"/>
                    <a:pt x="185494" y="34648"/>
                    <a:pt x="158634" y="18253"/>
                  </a:cubicBezTo>
                  <a:cubicBezTo>
                    <a:pt x="131775" y="1858"/>
                    <a:pt x="111652" y="7323"/>
                    <a:pt x="111652" y="7323"/>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4"/>
            <p:cNvSpPr/>
            <p:nvPr/>
          </p:nvSpPr>
          <p:spPr>
            <a:xfrm flipH="1">
              <a:off x="9184904" y="3599720"/>
              <a:ext cx="276332" cy="436312"/>
            </a:xfrm>
            <a:custGeom>
              <a:rect b="b" l="l" r="r" t="t"/>
              <a:pathLst>
                <a:path extrusionOk="0" h="436312" w="276332">
                  <a:moveTo>
                    <a:pt x="130195" y="28865"/>
                  </a:moveTo>
                  <a:lnTo>
                    <a:pt x="73489" y="-303"/>
                  </a:lnTo>
                  <a:cubicBezTo>
                    <a:pt x="73489" y="-303"/>
                    <a:pt x="23118" y="7047"/>
                    <a:pt x="16869" y="7789"/>
                  </a:cubicBezTo>
                  <a:cubicBezTo>
                    <a:pt x="10620" y="8530"/>
                    <a:pt x="-1136" y="243230"/>
                    <a:pt x="-2195" y="331137"/>
                  </a:cubicBezTo>
                  <a:cubicBezTo>
                    <a:pt x="-3254" y="419043"/>
                    <a:pt x="7549" y="433299"/>
                    <a:pt x="7549" y="433299"/>
                  </a:cubicBezTo>
                  <a:cubicBezTo>
                    <a:pt x="7549" y="433299"/>
                    <a:pt x="89631" y="441581"/>
                    <a:pt x="148115" y="429190"/>
                  </a:cubicBezTo>
                  <a:cubicBezTo>
                    <a:pt x="208929" y="416311"/>
                    <a:pt x="274065" y="374751"/>
                    <a:pt x="274065" y="374751"/>
                  </a:cubicBezTo>
                  <a:cubicBezTo>
                    <a:pt x="274065" y="374751"/>
                    <a:pt x="201410" y="214846"/>
                    <a:pt x="184697" y="164199"/>
                  </a:cubicBezTo>
                  <a:cubicBezTo>
                    <a:pt x="167984" y="113552"/>
                    <a:pt x="130195" y="28865"/>
                    <a:pt x="130195" y="28865"/>
                  </a:cubicBezTo>
                  <a:close/>
                </a:path>
              </a:pathLst>
            </a:custGeom>
            <a:solidFill>
              <a:srgbClr val="F7C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4"/>
            <p:cNvSpPr/>
            <p:nvPr/>
          </p:nvSpPr>
          <p:spPr>
            <a:xfrm flipH="1">
              <a:off x="9351239" y="3291466"/>
              <a:ext cx="380981" cy="767731"/>
            </a:xfrm>
            <a:custGeom>
              <a:rect b="b" l="l" r="r" t="t"/>
              <a:pathLst>
                <a:path extrusionOk="0" h="767731" w="380981">
                  <a:moveTo>
                    <a:pt x="290099" y="315471"/>
                  </a:moveTo>
                  <a:lnTo>
                    <a:pt x="103885" y="166601"/>
                  </a:lnTo>
                  <a:cubicBezTo>
                    <a:pt x="103885" y="166601"/>
                    <a:pt x="61520" y="9662"/>
                    <a:pt x="59084" y="3836"/>
                  </a:cubicBezTo>
                  <a:cubicBezTo>
                    <a:pt x="56649" y="-1989"/>
                    <a:pt x="15195" y="-82"/>
                    <a:pt x="-1603" y="299"/>
                  </a:cubicBezTo>
                  <a:cubicBezTo>
                    <a:pt x="-6983" y="426"/>
                    <a:pt x="21698" y="170096"/>
                    <a:pt x="33178" y="197739"/>
                  </a:cubicBezTo>
                  <a:cubicBezTo>
                    <a:pt x="46650" y="230403"/>
                    <a:pt x="190584" y="369210"/>
                    <a:pt x="190584" y="369210"/>
                  </a:cubicBezTo>
                  <a:cubicBezTo>
                    <a:pt x="190584" y="369210"/>
                    <a:pt x="223141" y="449894"/>
                    <a:pt x="225132" y="511725"/>
                  </a:cubicBezTo>
                  <a:cubicBezTo>
                    <a:pt x="228437" y="614417"/>
                    <a:pt x="221129" y="757101"/>
                    <a:pt x="226001" y="760977"/>
                  </a:cubicBezTo>
                  <a:cubicBezTo>
                    <a:pt x="255000" y="774682"/>
                    <a:pt x="358623" y="763985"/>
                    <a:pt x="363898" y="752653"/>
                  </a:cubicBezTo>
                  <a:cubicBezTo>
                    <a:pt x="422086" y="627507"/>
                    <a:pt x="290099" y="315471"/>
                    <a:pt x="290099" y="315471"/>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4"/>
            <p:cNvSpPr/>
            <p:nvPr/>
          </p:nvSpPr>
          <p:spPr>
            <a:xfrm flipH="1">
              <a:off x="9373533" y="3522870"/>
              <a:ext cx="71997" cy="137621"/>
            </a:xfrm>
            <a:custGeom>
              <a:rect b="b" l="l" r="r" t="t"/>
              <a:pathLst>
                <a:path extrusionOk="0" h="137621" w="71997">
                  <a:moveTo>
                    <a:pt x="52870" y="46044"/>
                  </a:moveTo>
                  <a:lnTo>
                    <a:pt x="61343" y="78686"/>
                  </a:lnTo>
                  <a:cubicBezTo>
                    <a:pt x="61343" y="78686"/>
                    <a:pt x="77145" y="125287"/>
                    <a:pt x="65368" y="136069"/>
                  </a:cubicBezTo>
                  <a:cubicBezTo>
                    <a:pt x="53590" y="146851"/>
                    <a:pt x="3473" y="84320"/>
                    <a:pt x="3473" y="84320"/>
                  </a:cubicBezTo>
                  <a:lnTo>
                    <a:pt x="-2268" y="-303"/>
                  </a:ln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p4"/>
            <p:cNvSpPr/>
            <p:nvPr/>
          </p:nvSpPr>
          <p:spPr>
            <a:xfrm flipH="1">
              <a:off x="9383233" y="3522849"/>
              <a:ext cx="62276" cy="74032"/>
            </a:xfrm>
            <a:custGeom>
              <a:rect b="b" l="l" r="r" t="t"/>
              <a:pathLst>
                <a:path extrusionOk="0" h="74032" w="62276">
                  <a:moveTo>
                    <a:pt x="-446" y="27128"/>
                  </a:moveTo>
                  <a:cubicBezTo>
                    <a:pt x="13682" y="54517"/>
                    <a:pt x="41177" y="69090"/>
                    <a:pt x="60008" y="73729"/>
                  </a:cubicBezTo>
                  <a:lnTo>
                    <a:pt x="52806" y="46044"/>
                  </a:lnTo>
                  <a:lnTo>
                    <a:pt x="-2268" y="-303"/>
                  </a:ln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4"/>
            <p:cNvSpPr/>
            <p:nvPr/>
          </p:nvSpPr>
          <p:spPr>
            <a:xfrm flipH="1">
              <a:off x="9488247" y="3448769"/>
              <a:ext cx="33018" cy="46509"/>
            </a:xfrm>
            <a:custGeom>
              <a:rect b="b" l="l" r="r" t="t"/>
              <a:pathLst>
                <a:path extrusionOk="0" h="46509" w="33018">
                  <a:moveTo>
                    <a:pt x="-2027" y="24930"/>
                  </a:moveTo>
                  <a:cubicBezTo>
                    <a:pt x="-481" y="37746"/>
                    <a:pt x="8056" y="47257"/>
                    <a:pt x="17037" y="46113"/>
                  </a:cubicBezTo>
                  <a:cubicBezTo>
                    <a:pt x="26018" y="44969"/>
                    <a:pt x="32056" y="33764"/>
                    <a:pt x="30509" y="20969"/>
                  </a:cubicBezTo>
                  <a:cubicBezTo>
                    <a:pt x="28963" y="8175"/>
                    <a:pt x="20405" y="-1336"/>
                    <a:pt x="11445" y="-213"/>
                  </a:cubicBezTo>
                  <a:cubicBezTo>
                    <a:pt x="2485" y="910"/>
                    <a:pt x="-3573" y="12136"/>
                    <a:pt x="-2027" y="24930"/>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p4"/>
            <p:cNvSpPr/>
            <p:nvPr/>
          </p:nvSpPr>
          <p:spPr>
            <a:xfrm flipH="1">
              <a:off x="9438600" y="3402325"/>
              <a:ext cx="39723" cy="27090"/>
            </a:xfrm>
            <a:custGeom>
              <a:rect b="b" l="l" r="r" t="t"/>
              <a:pathLst>
                <a:path extrusionOk="0" h="27090" w="39723">
                  <a:moveTo>
                    <a:pt x="-2201" y="15645"/>
                  </a:moveTo>
                  <a:cubicBezTo>
                    <a:pt x="-1311" y="22995"/>
                    <a:pt x="8263" y="27888"/>
                    <a:pt x="19214" y="26575"/>
                  </a:cubicBezTo>
                  <a:cubicBezTo>
                    <a:pt x="30165" y="25261"/>
                    <a:pt x="38278" y="18102"/>
                    <a:pt x="37389" y="10857"/>
                  </a:cubicBezTo>
                  <a:cubicBezTo>
                    <a:pt x="36499" y="3613"/>
                    <a:pt x="26903" y="-1407"/>
                    <a:pt x="15973" y="-94"/>
                  </a:cubicBezTo>
                  <a:cubicBezTo>
                    <a:pt x="5043" y="1219"/>
                    <a:pt x="-3091" y="8273"/>
                    <a:pt x="-2201" y="15645"/>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p4"/>
            <p:cNvSpPr/>
            <p:nvPr/>
          </p:nvSpPr>
          <p:spPr>
            <a:xfrm flipH="1">
              <a:off x="9354251" y="3426533"/>
              <a:ext cx="107607" cy="155955"/>
            </a:xfrm>
            <a:custGeom>
              <a:rect b="b" l="l" r="r" t="t"/>
              <a:pathLst>
                <a:path extrusionOk="0" h="155955" w="107607">
                  <a:moveTo>
                    <a:pt x="33188" y="4082"/>
                  </a:moveTo>
                  <a:cubicBezTo>
                    <a:pt x="55450" y="-6566"/>
                    <a:pt x="82119" y="2843"/>
                    <a:pt x="92774" y="25099"/>
                  </a:cubicBezTo>
                  <a:cubicBezTo>
                    <a:pt x="93897" y="27451"/>
                    <a:pt x="94807" y="29893"/>
                    <a:pt x="95507" y="32403"/>
                  </a:cubicBezTo>
                  <a:cubicBezTo>
                    <a:pt x="99319" y="46246"/>
                    <a:pt x="102242" y="60319"/>
                    <a:pt x="104255" y="74535"/>
                  </a:cubicBezTo>
                  <a:cubicBezTo>
                    <a:pt x="109635" y="113214"/>
                    <a:pt x="94151" y="153354"/>
                    <a:pt x="76548" y="155494"/>
                  </a:cubicBezTo>
                  <a:cubicBezTo>
                    <a:pt x="58946" y="157633"/>
                    <a:pt x="7261" y="138421"/>
                    <a:pt x="-1149" y="83601"/>
                  </a:cubicBezTo>
                  <a:cubicBezTo>
                    <a:pt x="-6359" y="49773"/>
                    <a:pt x="6880" y="16855"/>
                    <a:pt x="33188" y="4082"/>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p4"/>
            <p:cNvSpPr/>
            <p:nvPr/>
          </p:nvSpPr>
          <p:spPr>
            <a:xfrm flipH="1">
              <a:off x="9447106" y="3499185"/>
              <a:ext cx="25588" cy="31035"/>
            </a:xfrm>
            <a:custGeom>
              <a:rect b="b" l="l" r="r" t="t"/>
              <a:pathLst>
                <a:path extrusionOk="0" h="31035" w="25588">
                  <a:moveTo>
                    <a:pt x="23181" y="13723"/>
                  </a:moveTo>
                  <a:cubicBezTo>
                    <a:pt x="24218" y="22196"/>
                    <a:pt x="19389" y="29906"/>
                    <a:pt x="12399" y="30669"/>
                  </a:cubicBezTo>
                  <a:cubicBezTo>
                    <a:pt x="5408" y="31431"/>
                    <a:pt x="-1116" y="25267"/>
                    <a:pt x="-2132" y="16710"/>
                  </a:cubicBezTo>
                  <a:cubicBezTo>
                    <a:pt x="-3149" y="8152"/>
                    <a:pt x="1659" y="547"/>
                    <a:pt x="8649" y="-236"/>
                  </a:cubicBezTo>
                  <a:cubicBezTo>
                    <a:pt x="15639" y="-1020"/>
                    <a:pt x="22143" y="5186"/>
                    <a:pt x="23181" y="13723"/>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4"/>
            <p:cNvSpPr/>
            <p:nvPr/>
          </p:nvSpPr>
          <p:spPr>
            <a:xfrm flipH="1">
              <a:off x="9328976" y="3394060"/>
              <a:ext cx="78893" cy="66816"/>
            </a:xfrm>
            <a:custGeom>
              <a:rect b="b" l="l" r="r" t="t"/>
              <a:pathLst>
                <a:path extrusionOk="0" h="66816" w="78893">
                  <a:moveTo>
                    <a:pt x="53103" y="8043"/>
                  </a:moveTo>
                  <a:cubicBezTo>
                    <a:pt x="73036" y="20244"/>
                    <a:pt x="82060" y="41342"/>
                    <a:pt x="73248" y="55195"/>
                  </a:cubicBezTo>
                  <a:cubicBezTo>
                    <a:pt x="64436" y="69048"/>
                    <a:pt x="41178" y="70362"/>
                    <a:pt x="21245" y="58161"/>
                  </a:cubicBezTo>
                  <a:cubicBezTo>
                    <a:pt x="1313" y="45960"/>
                    <a:pt x="-7690" y="24841"/>
                    <a:pt x="1101" y="11009"/>
                  </a:cubicBezTo>
                  <a:cubicBezTo>
                    <a:pt x="9891" y="-2823"/>
                    <a:pt x="33192" y="-4158"/>
                    <a:pt x="53103" y="8043"/>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9" name="Google Shape;359;p4"/>
            <p:cNvSpPr/>
            <p:nvPr/>
          </p:nvSpPr>
          <p:spPr>
            <a:xfrm flipH="1">
              <a:off x="9398534" y="3410484"/>
              <a:ext cx="33878" cy="23031"/>
            </a:xfrm>
            <a:custGeom>
              <a:rect b="b" l="l" r="r" t="t"/>
              <a:pathLst>
                <a:path extrusionOk="0" h="23031" w="33878">
                  <a:moveTo>
                    <a:pt x="31554" y="9179"/>
                  </a:moveTo>
                  <a:cubicBezTo>
                    <a:pt x="32316" y="15534"/>
                    <a:pt x="25369" y="21423"/>
                    <a:pt x="16048" y="22545"/>
                  </a:cubicBezTo>
                  <a:cubicBezTo>
                    <a:pt x="6728" y="23668"/>
                    <a:pt x="-1448" y="19516"/>
                    <a:pt x="-2211" y="13267"/>
                  </a:cubicBezTo>
                  <a:cubicBezTo>
                    <a:pt x="-2974" y="7019"/>
                    <a:pt x="3974" y="1003"/>
                    <a:pt x="13294" y="-120"/>
                  </a:cubicBezTo>
                  <a:cubicBezTo>
                    <a:pt x="22615" y="-1242"/>
                    <a:pt x="30791" y="2909"/>
                    <a:pt x="31554" y="9179"/>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p4"/>
            <p:cNvSpPr/>
            <p:nvPr/>
          </p:nvSpPr>
          <p:spPr>
            <a:xfrm flipH="1">
              <a:off x="9342456" y="3449123"/>
              <a:ext cx="29024" cy="29013"/>
            </a:xfrm>
            <a:custGeom>
              <a:rect b="b" l="l" r="r" t="t"/>
              <a:pathLst>
                <a:path extrusionOk="0" h="29013" w="29024">
                  <a:moveTo>
                    <a:pt x="26670" y="12630"/>
                  </a:moveTo>
                  <a:cubicBezTo>
                    <a:pt x="27539" y="20596"/>
                    <a:pt x="21777" y="27756"/>
                    <a:pt x="13812" y="28624"/>
                  </a:cubicBezTo>
                  <a:cubicBezTo>
                    <a:pt x="5848" y="29491"/>
                    <a:pt x="-1311" y="23733"/>
                    <a:pt x="-2180" y="15767"/>
                  </a:cubicBezTo>
                  <a:cubicBezTo>
                    <a:pt x="-3049" y="7866"/>
                    <a:pt x="2628" y="744"/>
                    <a:pt x="10508" y="-207"/>
                  </a:cubicBezTo>
                  <a:cubicBezTo>
                    <a:pt x="18515" y="-1124"/>
                    <a:pt x="25760" y="4623"/>
                    <a:pt x="26670" y="12630"/>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1" name="Google Shape;361;p4"/>
            <p:cNvSpPr/>
            <p:nvPr/>
          </p:nvSpPr>
          <p:spPr>
            <a:xfrm flipH="1">
              <a:off x="9155941" y="3601796"/>
              <a:ext cx="225957" cy="400325"/>
            </a:xfrm>
            <a:custGeom>
              <a:rect b="b" l="l" r="r" t="t"/>
              <a:pathLst>
                <a:path extrusionOk="0" h="400325" w="225957">
                  <a:moveTo>
                    <a:pt x="98136" y="61676"/>
                  </a:moveTo>
                  <a:cubicBezTo>
                    <a:pt x="98136" y="61676"/>
                    <a:pt x="176850" y="247742"/>
                    <a:pt x="204853" y="313322"/>
                  </a:cubicBezTo>
                  <a:cubicBezTo>
                    <a:pt x="207882" y="320419"/>
                    <a:pt x="223112" y="366808"/>
                    <a:pt x="223663" y="371426"/>
                  </a:cubicBezTo>
                  <a:cubicBezTo>
                    <a:pt x="224912" y="381699"/>
                    <a:pt x="181764" y="400149"/>
                    <a:pt x="176363" y="400022"/>
                  </a:cubicBezTo>
                  <a:cubicBezTo>
                    <a:pt x="171533" y="399916"/>
                    <a:pt x="108156" y="203386"/>
                    <a:pt x="71341" y="107939"/>
                  </a:cubicBezTo>
                  <a:cubicBezTo>
                    <a:pt x="58843" y="75595"/>
                    <a:pt x="40563" y="45811"/>
                    <a:pt x="17347" y="20053"/>
                  </a:cubicBezTo>
                  <a:lnTo>
                    <a:pt x="-552" y="5226"/>
                  </a:lnTo>
                  <a:lnTo>
                    <a:pt x="-2268" y="-303"/>
                  </a:lnTo>
                  <a:cubicBezTo>
                    <a:pt x="-2268" y="-303"/>
                    <a:pt x="77674" y="6878"/>
                    <a:pt x="98136" y="61676"/>
                  </a:cubicBezTo>
                  <a:close/>
                </a:path>
              </a:pathLst>
            </a:custGeom>
            <a:solidFill>
              <a:srgbClr val="13375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p4"/>
            <p:cNvSpPr/>
            <p:nvPr/>
          </p:nvSpPr>
          <p:spPr>
            <a:xfrm flipH="1" rot="852601">
              <a:off x="9047551" y="2758285"/>
              <a:ext cx="14552" cy="1307267"/>
            </a:xfrm>
            <a:custGeom>
              <a:rect b="b" l="l" r="r" t="t"/>
              <a:pathLst>
                <a:path extrusionOk="0" h="1307267" w="14552">
                  <a:moveTo>
                    <a:pt x="-2268" y="-303"/>
                  </a:moveTo>
                  <a:lnTo>
                    <a:pt x="12284" y="-303"/>
                  </a:lnTo>
                  <a:lnTo>
                    <a:pt x="12284" y="1306965"/>
                  </a:lnTo>
                  <a:lnTo>
                    <a:pt x="-2268" y="1306965"/>
                  </a:lnTo>
                  <a:close/>
                </a:path>
              </a:pathLst>
            </a:custGeom>
            <a:solidFill>
              <a:srgbClr val="F4B08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p4"/>
            <p:cNvSpPr/>
            <p:nvPr/>
          </p:nvSpPr>
          <p:spPr>
            <a:xfrm flipH="1">
              <a:off x="8977352" y="3540614"/>
              <a:ext cx="49750" cy="65380"/>
            </a:xfrm>
            <a:custGeom>
              <a:rect b="b" l="l" r="r" t="t"/>
              <a:pathLst>
                <a:path extrusionOk="0" h="65380" w="49750">
                  <a:moveTo>
                    <a:pt x="46946" y="39612"/>
                  </a:moveTo>
                  <a:cubicBezTo>
                    <a:pt x="46374" y="36710"/>
                    <a:pt x="45506" y="33872"/>
                    <a:pt x="44383" y="31139"/>
                  </a:cubicBezTo>
                  <a:cubicBezTo>
                    <a:pt x="43260" y="28246"/>
                    <a:pt x="41608" y="25594"/>
                    <a:pt x="39490" y="23323"/>
                  </a:cubicBezTo>
                  <a:cubicBezTo>
                    <a:pt x="38325" y="21777"/>
                    <a:pt x="37478" y="20021"/>
                    <a:pt x="36990" y="18154"/>
                  </a:cubicBezTo>
                  <a:cubicBezTo>
                    <a:pt x="36715" y="17400"/>
                    <a:pt x="36355" y="16689"/>
                    <a:pt x="35889" y="16036"/>
                  </a:cubicBezTo>
                  <a:lnTo>
                    <a:pt x="35889" y="16036"/>
                  </a:lnTo>
                  <a:cubicBezTo>
                    <a:pt x="34534" y="14223"/>
                    <a:pt x="32902" y="12641"/>
                    <a:pt x="31038" y="11355"/>
                  </a:cubicBezTo>
                  <a:cubicBezTo>
                    <a:pt x="28983" y="9792"/>
                    <a:pt x="27226" y="7877"/>
                    <a:pt x="25827" y="5699"/>
                  </a:cubicBezTo>
                  <a:cubicBezTo>
                    <a:pt x="24323" y="3513"/>
                    <a:pt x="22311" y="1736"/>
                    <a:pt x="19960" y="531"/>
                  </a:cubicBezTo>
                  <a:cubicBezTo>
                    <a:pt x="17630" y="-613"/>
                    <a:pt x="15723" y="-634"/>
                    <a:pt x="15003" y="806"/>
                  </a:cubicBezTo>
                  <a:cubicBezTo>
                    <a:pt x="11127" y="7457"/>
                    <a:pt x="-8297" y="28682"/>
                    <a:pt x="-396" y="38934"/>
                  </a:cubicBezTo>
                  <a:cubicBezTo>
                    <a:pt x="6170" y="47534"/>
                    <a:pt x="14728" y="56473"/>
                    <a:pt x="16550" y="60540"/>
                  </a:cubicBezTo>
                  <a:cubicBezTo>
                    <a:pt x="18986" y="66111"/>
                    <a:pt x="27501" y="65709"/>
                    <a:pt x="32585" y="63781"/>
                  </a:cubicBezTo>
                  <a:cubicBezTo>
                    <a:pt x="42075" y="60095"/>
                    <a:pt x="49594" y="54058"/>
                    <a:pt x="46946" y="39612"/>
                  </a:cubicBezTo>
                  <a:close/>
                </a:path>
              </a:pathLst>
            </a:custGeom>
            <a:solidFill>
              <a:srgbClr val="F7A49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p4"/>
            <p:cNvSpPr/>
            <p:nvPr/>
          </p:nvSpPr>
          <p:spPr>
            <a:xfrm flipH="1">
              <a:off x="7884774" y="6596150"/>
              <a:ext cx="4121973" cy="14615"/>
            </a:xfrm>
            <a:custGeom>
              <a:rect b="b" l="l" r="r" t="t"/>
              <a:pathLst>
                <a:path extrusionOk="0" h="14615" w="4121973">
                  <a:moveTo>
                    <a:pt x="0" y="0"/>
                  </a:moveTo>
                  <a:lnTo>
                    <a:pt x="4121973" y="0"/>
                  </a:lnTo>
                  <a:lnTo>
                    <a:pt x="4121973" y="14616"/>
                  </a:lnTo>
                  <a:lnTo>
                    <a:pt x="0" y="14616"/>
                  </a:lnTo>
                  <a:close/>
                </a:path>
              </a:pathLst>
            </a:custGeom>
            <a:solidFill>
              <a:srgbClr val="18465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p4"/>
            <p:cNvSpPr/>
            <p:nvPr/>
          </p:nvSpPr>
          <p:spPr>
            <a:xfrm flipH="1">
              <a:off x="9183917" y="3310383"/>
              <a:ext cx="94558" cy="46473"/>
            </a:xfrm>
            <a:custGeom>
              <a:rect b="b" l="l" r="r" t="t"/>
              <a:pathLst>
                <a:path extrusionOk="0" h="46473" w="94558">
                  <a:moveTo>
                    <a:pt x="9519" y="24043"/>
                  </a:moveTo>
                  <a:cubicBezTo>
                    <a:pt x="10324" y="22594"/>
                    <a:pt x="12167" y="22079"/>
                    <a:pt x="13607" y="22893"/>
                  </a:cubicBezTo>
                  <a:cubicBezTo>
                    <a:pt x="13819" y="23011"/>
                    <a:pt x="14031" y="23155"/>
                    <a:pt x="14201" y="23323"/>
                  </a:cubicBezTo>
                  <a:cubicBezTo>
                    <a:pt x="16319" y="25441"/>
                    <a:pt x="18310" y="27559"/>
                    <a:pt x="20364" y="29677"/>
                  </a:cubicBezTo>
                  <a:cubicBezTo>
                    <a:pt x="24919" y="34316"/>
                    <a:pt x="24961" y="34634"/>
                    <a:pt x="25639" y="34528"/>
                  </a:cubicBezTo>
                  <a:cubicBezTo>
                    <a:pt x="27270" y="34274"/>
                    <a:pt x="27334" y="31329"/>
                    <a:pt x="27249" y="30292"/>
                  </a:cubicBezTo>
                  <a:cubicBezTo>
                    <a:pt x="26783" y="27913"/>
                    <a:pt x="26550" y="25494"/>
                    <a:pt x="26571" y="23068"/>
                  </a:cubicBezTo>
                  <a:cubicBezTo>
                    <a:pt x="27185" y="18324"/>
                    <a:pt x="31549" y="15888"/>
                    <a:pt x="35468" y="19065"/>
                  </a:cubicBezTo>
                  <a:cubicBezTo>
                    <a:pt x="39047" y="21988"/>
                    <a:pt x="42479" y="25123"/>
                    <a:pt x="45889" y="28279"/>
                  </a:cubicBezTo>
                  <a:cubicBezTo>
                    <a:pt x="46144" y="23090"/>
                    <a:pt x="46270" y="17900"/>
                    <a:pt x="46610" y="12731"/>
                  </a:cubicBezTo>
                  <a:cubicBezTo>
                    <a:pt x="46673" y="11564"/>
                    <a:pt x="47690" y="10677"/>
                    <a:pt x="48855" y="10751"/>
                  </a:cubicBezTo>
                  <a:cubicBezTo>
                    <a:pt x="49279" y="10778"/>
                    <a:pt x="49702" y="10937"/>
                    <a:pt x="50041" y="11206"/>
                  </a:cubicBezTo>
                  <a:lnTo>
                    <a:pt x="65780" y="23513"/>
                  </a:lnTo>
                  <a:cubicBezTo>
                    <a:pt x="66584" y="24149"/>
                    <a:pt x="70016" y="27517"/>
                    <a:pt x="70969" y="26902"/>
                  </a:cubicBezTo>
                  <a:cubicBezTo>
                    <a:pt x="71922" y="26288"/>
                    <a:pt x="71774" y="22666"/>
                    <a:pt x="71859" y="21925"/>
                  </a:cubicBezTo>
                  <a:cubicBezTo>
                    <a:pt x="72346" y="17497"/>
                    <a:pt x="72579" y="15930"/>
                    <a:pt x="74507" y="1526"/>
                  </a:cubicBezTo>
                  <a:cubicBezTo>
                    <a:pt x="74824" y="232"/>
                    <a:pt x="76138" y="-554"/>
                    <a:pt x="77430" y="-230"/>
                  </a:cubicBezTo>
                  <a:cubicBezTo>
                    <a:pt x="77832" y="-133"/>
                    <a:pt x="78192" y="64"/>
                    <a:pt x="78489" y="340"/>
                  </a:cubicBezTo>
                  <a:cubicBezTo>
                    <a:pt x="89567" y="13600"/>
                    <a:pt x="91199" y="12223"/>
                    <a:pt x="92258" y="16184"/>
                  </a:cubicBezTo>
                  <a:cubicBezTo>
                    <a:pt x="92406" y="16796"/>
                    <a:pt x="92046" y="17417"/>
                    <a:pt x="91431" y="17570"/>
                  </a:cubicBezTo>
                  <a:cubicBezTo>
                    <a:pt x="91262" y="17612"/>
                    <a:pt x="91093" y="17616"/>
                    <a:pt x="90923" y="17582"/>
                  </a:cubicBezTo>
                  <a:cubicBezTo>
                    <a:pt x="88805" y="17370"/>
                    <a:pt x="88296" y="17180"/>
                    <a:pt x="82768" y="11821"/>
                  </a:cubicBezTo>
                  <a:cubicBezTo>
                    <a:pt x="81327" y="10444"/>
                    <a:pt x="79929" y="9025"/>
                    <a:pt x="78531" y="7584"/>
                  </a:cubicBezTo>
                  <a:cubicBezTo>
                    <a:pt x="76540" y="25123"/>
                    <a:pt x="76413" y="29593"/>
                    <a:pt x="72176" y="30885"/>
                  </a:cubicBezTo>
                  <a:cubicBezTo>
                    <a:pt x="69126" y="31796"/>
                    <a:pt x="68618" y="30885"/>
                    <a:pt x="50804" y="16841"/>
                  </a:cubicBezTo>
                  <a:cubicBezTo>
                    <a:pt x="50804" y="22285"/>
                    <a:pt x="50464" y="27707"/>
                    <a:pt x="50232" y="33151"/>
                  </a:cubicBezTo>
                  <a:cubicBezTo>
                    <a:pt x="50232" y="34439"/>
                    <a:pt x="49194" y="35488"/>
                    <a:pt x="47923" y="35494"/>
                  </a:cubicBezTo>
                  <a:cubicBezTo>
                    <a:pt x="47330" y="35498"/>
                    <a:pt x="46758" y="35282"/>
                    <a:pt x="46334" y="34888"/>
                  </a:cubicBezTo>
                  <a:cubicBezTo>
                    <a:pt x="33625" y="24297"/>
                    <a:pt x="33625" y="23598"/>
                    <a:pt x="32290" y="22984"/>
                  </a:cubicBezTo>
                  <a:cubicBezTo>
                    <a:pt x="32290" y="22984"/>
                    <a:pt x="32290" y="22009"/>
                    <a:pt x="32057" y="23365"/>
                  </a:cubicBezTo>
                  <a:cubicBezTo>
                    <a:pt x="31676" y="25674"/>
                    <a:pt x="33858" y="30652"/>
                    <a:pt x="32248" y="34825"/>
                  </a:cubicBezTo>
                  <a:cubicBezTo>
                    <a:pt x="30829" y="38510"/>
                    <a:pt x="26804" y="41328"/>
                    <a:pt x="22906" y="39400"/>
                  </a:cubicBezTo>
                  <a:cubicBezTo>
                    <a:pt x="20640" y="38299"/>
                    <a:pt x="20026" y="37282"/>
                    <a:pt x="13205" y="30609"/>
                  </a:cubicBezTo>
                  <a:cubicBezTo>
                    <a:pt x="11108" y="34928"/>
                    <a:pt x="8524" y="38989"/>
                    <a:pt x="5473" y="42704"/>
                  </a:cubicBezTo>
                  <a:cubicBezTo>
                    <a:pt x="4330" y="44270"/>
                    <a:pt x="2741" y="45448"/>
                    <a:pt x="919" y="46072"/>
                  </a:cubicBezTo>
                  <a:cubicBezTo>
                    <a:pt x="-415" y="46454"/>
                    <a:pt x="-1792" y="45687"/>
                    <a:pt x="-2173" y="44361"/>
                  </a:cubicBezTo>
                  <a:cubicBezTo>
                    <a:pt x="-2279" y="43967"/>
                    <a:pt x="-2300" y="43550"/>
                    <a:pt x="-2216" y="43149"/>
                  </a:cubicBezTo>
                  <a:cubicBezTo>
                    <a:pt x="-691" y="38108"/>
                    <a:pt x="3758" y="36943"/>
                    <a:pt x="9519" y="24043"/>
                  </a:cubicBezTo>
                  <a:close/>
                </a:path>
              </a:pathLst>
            </a:custGeom>
            <a:solidFill>
              <a:srgbClr val="F4745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p4"/>
            <p:cNvSpPr/>
            <p:nvPr/>
          </p:nvSpPr>
          <p:spPr>
            <a:xfrm flipH="1">
              <a:off x="9287481" y="3224428"/>
              <a:ext cx="54201" cy="100756"/>
            </a:xfrm>
            <a:custGeom>
              <a:rect b="b" l="l" r="r" t="t"/>
              <a:pathLst>
                <a:path extrusionOk="0" h="100756" w="54201">
                  <a:moveTo>
                    <a:pt x="14030" y="45583"/>
                  </a:moveTo>
                  <a:cubicBezTo>
                    <a:pt x="18818" y="46430"/>
                    <a:pt x="23668" y="46847"/>
                    <a:pt x="28519" y="46833"/>
                  </a:cubicBezTo>
                  <a:cubicBezTo>
                    <a:pt x="29472" y="46833"/>
                    <a:pt x="31251" y="47044"/>
                    <a:pt x="31887" y="46091"/>
                  </a:cubicBezTo>
                  <a:cubicBezTo>
                    <a:pt x="33370" y="43782"/>
                    <a:pt x="29451" y="40202"/>
                    <a:pt x="27650" y="31263"/>
                  </a:cubicBezTo>
                  <a:cubicBezTo>
                    <a:pt x="26909" y="27345"/>
                    <a:pt x="24981" y="19338"/>
                    <a:pt x="30256" y="17749"/>
                  </a:cubicBezTo>
                  <a:cubicBezTo>
                    <a:pt x="33179" y="17294"/>
                    <a:pt x="36145" y="17294"/>
                    <a:pt x="39068" y="17749"/>
                  </a:cubicBezTo>
                  <a:cubicBezTo>
                    <a:pt x="41186" y="17749"/>
                    <a:pt x="43304" y="17749"/>
                    <a:pt x="45422" y="17749"/>
                  </a:cubicBezTo>
                  <a:cubicBezTo>
                    <a:pt x="41673" y="3112"/>
                    <a:pt x="40805" y="3917"/>
                    <a:pt x="42308" y="655"/>
                  </a:cubicBezTo>
                  <a:cubicBezTo>
                    <a:pt x="42796" y="-230"/>
                    <a:pt x="43918" y="-561"/>
                    <a:pt x="44808" y="-86"/>
                  </a:cubicBezTo>
                  <a:cubicBezTo>
                    <a:pt x="47752" y="1862"/>
                    <a:pt x="46926" y="1481"/>
                    <a:pt x="51819" y="19889"/>
                  </a:cubicBezTo>
                  <a:cubicBezTo>
                    <a:pt x="52264" y="21420"/>
                    <a:pt x="51375" y="23013"/>
                    <a:pt x="49828" y="23447"/>
                  </a:cubicBezTo>
                  <a:cubicBezTo>
                    <a:pt x="49616" y="23507"/>
                    <a:pt x="49405" y="23542"/>
                    <a:pt x="49193" y="23553"/>
                  </a:cubicBezTo>
                  <a:cubicBezTo>
                    <a:pt x="46333" y="23553"/>
                    <a:pt x="33454" y="22452"/>
                    <a:pt x="31866" y="22579"/>
                  </a:cubicBezTo>
                  <a:cubicBezTo>
                    <a:pt x="31908" y="22909"/>
                    <a:pt x="31908" y="23244"/>
                    <a:pt x="31866" y="23574"/>
                  </a:cubicBezTo>
                  <a:cubicBezTo>
                    <a:pt x="31866" y="29654"/>
                    <a:pt x="33984" y="34801"/>
                    <a:pt x="36102" y="40372"/>
                  </a:cubicBezTo>
                  <a:cubicBezTo>
                    <a:pt x="37839" y="44926"/>
                    <a:pt x="37733" y="50963"/>
                    <a:pt x="31866" y="52361"/>
                  </a:cubicBezTo>
                  <a:cubicBezTo>
                    <a:pt x="27015" y="52869"/>
                    <a:pt x="22122" y="52755"/>
                    <a:pt x="17313" y="52022"/>
                  </a:cubicBezTo>
                  <a:cubicBezTo>
                    <a:pt x="19940" y="60961"/>
                    <a:pt x="22609" y="69858"/>
                    <a:pt x="25172" y="78797"/>
                  </a:cubicBezTo>
                  <a:cubicBezTo>
                    <a:pt x="25659" y="80472"/>
                    <a:pt x="24685" y="82220"/>
                    <a:pt x="23012" y="82701"/>
                  </a:cubicBezTo>
                  <a:cubicBezTo>
                    <a:pt x="22778" y="82770"/>
                    <a:pt x="22525" y="82811"/>
                    <a:pt x="22270" y="82821"/>
                  </a:cubicBezTo>
                  <a:cubicBezTo>
                    <a:pt x="16509" y="82313"/>
                    <a:pt x="10747" y="81995"/>
                    <a:pt x="4986" y="81720"/>
                  </a:cubicBezTo>
                  <a:cubicBezTo>
                    <a:pt x="6574" y="86996"/>
                    <a:pt x="8968" y="91997"/>
                    <a:pt x="12081" y="96547"/>
                  </a:cubicBezTo>
                  <a:cubicBezTo>
                    <a:pt x="14369" y="99873"/>
                    <a:pt x="9667" y="103961"/>
                    <a:pt x="4477" y="95149"/>
                  </a:cubicBezTo>
                  <a:cubicBezTo>
                    <a:pt x="1405" y="90280"/>
                    <a:pt x="-840" y="84931"/>
                    <a:pt x="-2153" y="79326"/>
                  </a:cubicBezTo>
                  <a:cubicBezTo>
                    <a:pt x="-2619" y="77636"/>
                    <a:pt x="-1624" y="75884"/>
                    <a:pt x="50" y="75414"/>
                  </a:cubicBezTo>
                  <a:cubicBezTo>
                    <a:pt x="283" y="75350"/>
                    <a:pt x="537" y="75312"/>
                    <a:pt x="770" y="75302"/>
                  </a:cubicBezTo>
                  <a:cubicBezTo>
                    <a:pt x="6489" y="75302"/>
                    <a:pt x="12208" y="75768"/>
                    <a:pt x="17906" y="76233"/>
                  </a:cubicBezTo>
                  <a:cubicBezTo>
                    <a:pt x="15407" y="67316"/>
                    <a:pt x="13014" y="58377"/>
                    <a:pt x="10493" y="49459"/>
                  </a:cubicBezTo>
                  <a:cubicBezTo>
                    <a:pt x="9921" y="47938"/>
                    <a:pt x="10683" y="46239"/>
                    <a:pt x="12208" y="45665"/>
                  </a:cubicBezTo>
                  <a:cubicBezTo>
                    <a:pt x="12802" y="45447"/>
                    <a:pt x="13437" y="45418"/>
                    <a:pt x="14030" y="45583"/>
                  </a:cubicBezTo>
                  <a:close/>
                </a:path>
              </a:pathLst>
            </a:custGeom>
            <a:solidFill>
              <a:srgbClr val="66CCB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p4"/>
            <p:cNvSpPr/>
            <p:nvPr/>
          </p:nvSpPr>
          <p:spPr>
            <a:xfrm flipH="1">
              <a:off x="9406053" y="3192105"/>
              <a:ext cx="57143" cy="100974"/>
            </a:xfrm>
            <a:custGeom>
              <a:rect b="b" l="l" r="r" t="t"/>
              <a:pathLst>
                <a:path extrusionOk="0" h="100974" w="57143">
                  <a:moveTo>
                    <a:pt x="1672" y="28275"/>
                  </a:moveTo>
                  <a:cubicBezTo>
                    <a:pt x="126" y="28280"/>
                    <a:pt x="-1145" y="27083"/>
                    <a:pt x="-1251" y="25543"/>
                  </a:cubicBezTo>
                  <a:cubicBezTo>
                    <a:pt x="-2607" y="17786"/>
                    <a:pt x="-2607" y="9851"/>
                    <a:pt x="-1251" y="2094"/>
                  </a:cubicBezTo>
                  <a:cubicBezTo>
                    <a:pt x="-425" y="-1973"/>
                    <a:pt x="5506" y="-448"/>
                    <a:pt x="4955" y="3555"/>
                  </a:cubicBezTo>
                  <a:cubicBezTo>
                    <a:pt x="3939" y="9857"/>
                    <a:pt x="3663" y="16254"/>
                    <a:pt x="4108" y="22620"/>
                  </a:cubicBezTo>
                  <a:cubicBezTo>
                    <a:pt x="8747" y="22550"/>
                    <a:pt x="13343" y="21967"/>
                    <a:pt x="17855" y="20883"/>
                  </a:cubicBezTo>
                  <a:cubicBezTo>
                    <a:pt x="19444" y="20425"/>
                    <a:pt x="21118" y="21349"/>
                    <a:pt x="21584" y="22946"/>
                  </a:cubicBezTo>
                  <a:cubicBezTo>
                    <a:pt x="21647" y="23177"/>
                    <a:pt x="21690" y="23416"/>
                    <a:pt x="21690" y="23658"/>
                  </a:cubicBezTo>
                  <a:cubicBezTo>
                    <a:pt x="21393" y="28699"/>
                    <a:pt x="19571" y="47784"/>
                    <a:pt x="19465" y="47954"/>
                  </a:cubicBezTo>
                  <a:cubicBezTo>
                    <a:pt x="19634" y="47909"/>
                    <a:pt x="19783" y="47909"/>
                    <a:pt x="19952" y="47954"/>
                  </a:cubicBezTo>
                  <a:cubicBezTo>
                    <a:pt x="21944" y="48356"/>
                    <a:pt x="28785" y="46937"/>
                    <a:pt x="31899" y="47127"/>
                  </a:cubicBezTo>
                  <a:cubicBezTo>
                    <a:pt x="35373" y="47361"/>
                    <a:pt x="36475" y="52063"/>
                    <a:pt x="36665" y="54923"/>
                  </a:cubicBezTo>
                  <a:cubicBezTo>
                    <a:pt x="37026" y="60705"/>
                    <a:pt x="32704" y="67081"/>
                    <a:pt x="34717" y="72737"/>
                  </a:cubicBezTo>
                  <a:cubicBezTo>
                    <a:pt x="36729" y="78393"/>
                    <a:pt x="45308" y="72186"/>
                    <a:pt x="51662" y="76635"/>
                  </a:cubicBezTo>
                  <a:cubicBezTo>
                    <a:pt x="56598" y="80066"/>
                    <a:pt x="54882" y="85828"/>
                    <a:pt x="52870" y="94936"/>
                  </a:cubicBezTo>
                  <a:cubicBezTo>
                    <a:pt x="52362" y="97181"/>
                    <a:pt x="51853" y="99363"/>
                    <a:pt x="49629" y="100465"/>
                  </a:cubicBezTo>
                  <a:cubicBezTo>
                    <a:pt x="49057" y="100799"/>
                    <a:pt x="48337" y="100721"/>
                    <a:pt x="47849" y="100274"/>
                  </a:cubicBezTo>
                  <a:cubicBezTo>
                    <a:pt x="45435" y="97478"/>
                    <a:pt x="46684" y="94195"/>
                    <a:pt x="48315" y="85870"/>
                  </a:cubicBezTo>
                  <a:cubicBezTo>
                    <a:pt x="48506" y="84811"/>
                    <a:pt x="49184" y="83010"/>
                    <a:pt x="48443" y="82057"/>
                  </a:cubicBezTo>
                  <a:cubicBezTo>
                    <a:pt x="45986" y="78880"/>
                    <a:pt x="38741" y="83413"/>
                    <a:pt x="32895" y="79600"/>
                  </a:cubicBezTo>
                  <a:cubicBezTo>
                    <a:pt x="28341" y="76635"/>
                    <a:pt x="27684" y="70809"/>
                    <a:pt x="28425" y="65874"/>
                  </a:cubicBezTo>
                  <a:cubicBezTo>
                    <a:pt x="29019" y="62019"/>
                    <a:pt x="31391" y="57253"/>
                    <a:pt x="30141" y="53313"/>
                  </a:cubicBezTo>
                  <a:cubicBezTo>
                    <a:pt x="26837" y="53482"/>
                    <a:pt x="23490" y="53758"/>
                    <a:pt x="20185" y="53673"/>
                  </a:cubicBezTo>
                  <a:cubicBezTo>
                    <a:pt x="17050" y="53965"/>
                    <a:pt x="14276" y="51663"/>
                    <a:pt x="13979" y="48530"/>
                  </a:cubicBezTo>
                  <a:cubicBezTo>
                    <a:pt x="13958" y="48352"/>
                    <a:pt x="13958" y="48174"/>
                    <a:pt x="13958" y="47996"/>
                  </a:cubicBezTo>
                  <a:cubicBezTo>
                    <a:pt x="13958" y="43846"/>
                    <a:pt x="14233" y="39699"/>
                    <a:pt x="14763" y="35583"/>
                  </a:cubicBezTo>
                  <a:cubicBezTo>
                    <a:pt x="14974" y="32851"/>
                    <a:pt x="15165" y="30118"/>
                    <a:pt x="15419" y="27386"/>
                  </a:cubicBezTo>
                  <a:cubicBezTo>
                    <a:pt x="10865" y="28121"/>
                    <a:pt x="6269" y="28417"/>
                    <a:pt x="1672" y="28275"/>
                  </a:cubicBezTo>
                  <a:close/>
                </a:path>
              </a:pathLst>
            </a:custGeom>
            <a:solidFill>
              <a:srgbClr val="07345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4"/>
            <p:cNvSpPr/>
            <p:nvPr/>
          </p:nvSpPr>
          <p:spPr>
            <a:xfrm flipH="1">
              <a:off x="9200000" y="3409849"/>
              <a:ext cx="48551" cy="44591"/>
            </a:xfrm>
            <a:custGeom>
              <a:rect b="b" l="l" r="r" t="t"/>
              <a:pathLst>
                <a:path extrusionOk="0" h="44591" w="48551">
                  <a:moveTo>
                    <a:pt x="26154" y="10852"/>
                  </a:moveTo>
                  <a:cubicBezTo>
                    <a:pt x="39943" y="28539"/>
                    <a:pt x="26958" y="37097"/>
                    <a:pt x="21176" y="32034"/>
                  </a:cubicBezTo>
                  <a:cubicBezTo>
                    <a:pt x="19079" y="30399"/>
                    <a:pt x="18676" y="27366"/>
                    <a:pt x="20329" y="25258"/>
                  </a:cubicBezTo>
                  <a:cubicBezTo>
                    <a:pt x="20646" y="24835"/>
                    <a:pt x="21049" y="24468"/>
                    <a:pt x="21494" y="24176"/>
                  </a:cubicBezTo>
                  <a:cubicBezTo>
                    <a:pt x="22828" y="23329"/>
                    <a:pt x="24946" y="24663"/>
                    <a:pt x="24395" y="26294"/>
                  </a:cubicBezTo>
                  <a:cubicBezTo>
                    <a:pt x="23845" y="27925"/>
                    <a:pt x="25476" y="27989"/>
                    <a:pt x="26111" y="26569"/>
                  </a:cubicBezTo>
                  <a:cubicBezTo>
                    <a:pt x="26937" y="24642"/>
                    <a:pt x="25582" y="22333"/>
                    <a:pt x="24755" y="20575"/>
                  </a:cubicBezTo>
                  <a:cubicBezTo>
                    <a:pt x="22786" y="16656"/>
                    <a:pt x="20286" y="11509"/>
                    <a:pt x="15435" y="10746"/>
                  </a:cubicBezTo>
                  <a:cubicBezTo>
                    <a:pt x="8212" y="9602"/>
                    <a:pt x="354" y="16847"/>
                    <a:pt x="4315" y="27904"/>
                  </a:cubicBezTo>
                  <a:cubicBezTo>
                    <a:pt x="10055" y="43854"/>
                    <a:pt x="35897" y="43664"/>
                    <a:pt x="40579" y="26972"/>
                  </a:cubicBezTo>
                  <a:cubicBezTo>
                    <a:pt x="42951" y="17772"/>
                    <a:pt x="39604" y="8050"/>
                    <a:pt x="32106" y="2231"/>
                  </a:cubicBezTo>
                  <a:cubicBezTo>
                    <a:pt x="30665" y="1108"/>
                    <a:pt x="32424" y="-798"/>
                    <a:pt x="33885" y="-184"/>
                  </a:cubicBezTo>
                  <a:cubicBezTo>
                    <a:pt x="44900" y="4540"/>
                    <a:pt x="48713" y="18880"/>
                    <a:pt x="44773" y="29577"/>
                  </a:cubicBezTo>
                  <a:cubicBezTo>
                    <a:pt x="40833" y="40274"/>
                    <a:pt x="28886" y="45824"/>
                    <a:pt x="17681" y="43918"/>
                  </a:cubicBezTo>
                  <a:cubicBezTo>
                    <a:pt x="5925" y="41927"/>
                    <a:pt x="-3650" y="31611"/>
                    <a:pt x="-2104" y="19304"/>
                  </a:cubicBezTo>
                  <a:cubicBezTo>
                    <a:pt x="-409" y="5726"/>
                    <a:pt x="16537" y="-1497"/>
                    <a:pt x="26154" y="10852"/>
                  </a:cubicBezTo>
                  <a:close/>
                </a:path>
              </a:pathLst>
            </a:custGeom>
            <a:solidFill>
              <a:srgbClr val="3C8F7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4"/>
            <p:cNvSpPr/>
            <p:nvPr/>
          </p:nvSpPr>
          <p:spPr>
            <a:xfrm flipH="1">
              <a:off x="9492091" y="3268533"/>
              <a:ext cx="34900" cy="37226"/>
            </a:xfrm>
            <a:custGeom>
              <a:rect b="b" l="l" r="r" t="t"/>
              <a:pathLst>
                <a:path extrusionOk="0" h="37226" w="34900">
                  <a:moveTo>
                    <a:pt x="19777" y="4464"/>
                  </a:moveTo>
                  <a:cubicBezTo>
                    <a:pt x="21705" y="7345"/>
                    <a:pt x="22785" y="13212"/>
                    <a:pt x="18887" y="15055"/>
                  </a:cubicBezTo>
                  <a:cubicBezTo>
                    <a:pt x="17362" y="15934"/>
                    <a:pt x="15392" y="15405"/>
                    <a:pt x="14524" y="13873"/>
                  </a:cubicBezTo>
                  <a:cubicBezTo>
                    <a:pt x="14418" y="13676"/>
                    <a:pt x="14312" y="13471"/>
                    <a:pt x="14248" y="13255"/>
                  </a:cubicBezTo>
                  <a:cubicBezTo>
                    <a:pt x="13634" y="11137"/>
                    <a:pt x="14757" y="9315"/>
                    <a:pt x="12914" y="7705"/>
                  </a:cubicBezTo>
                  <a:cubicBezTo>
                    <a:pt x="11220" y="6576"/>
                    <a:pt x="8953" y="6818"/>
                    <a:pt x="7534" y="8277"/>
                  </a:cubicBezTo>
                  <a:cubicBezTo>
                    <a:pt x="3022" y="11942"/>
                    <a:pt x="4187" y="19991"/>
                    <a:pt x="6538" y="24524"/>
                  </a:cubicBezTo>
                  <a:cubicBezTo>
                    <a:pt x="9144" y="29917"/>
                    <a:pt x="15626" y="32175"/>
                    <a:pt x="21027" y="29570"/>
                  </a:cubicBezTo>
                  <a:cubicBezTo>
                    <a:pt x="22827" y="28693"/>
                    <a:pt x="24374" y="27326"/>
                    <a:pt x="25454" y="25625"/>
                  </a:cubicBezTo>
                  <a:cubicBezTo>
                    <a:pt x="26788" y="23166"/>
                    <a:pt x="27678" y="20503"/>
                    <a:pt x="28123" y="17745"/>
                  </a:cubicBezTo>
                  <a:cubicBezTo>
                    <a:pt x="28504" y="16263"/>
                    <a:pt x="30898" y="15627"/>
                    <a:pt x="31660" y="17195"/>
                  </a:cubicBezTo>
                  <a:cubicBezTo>
                    <a:pt x="34584" y="23359"/>
                    <a:pt x="30474" y="30815"/>
                    <a:pt x="25200" y="34310"/>
                  </a:cubicBezTo>
                  <a:cubicBezTo>
                    <a:pt x="19459" y="37892"/>
                    <a:pt x="12130" y="37784"/>
                    <a:pt x="6496" y="34035"/>
                  </a:cubicBezTo>
                  <a:cubicBezTo>
                    <a:pt x="395" y="29968"/>
                    <a:pt x="-2507" y="21982"/>
                    <a:pt x="-2253" y="14844"/>
                  </a:cubicBezTo>
                  <a:cubicBezTo>
                    <a:pt x="-1744" y="-5"/>
                    <a:pt x="13613" y="-4877"/>
                    <a:pt x="19777" y="4464"/>
                  </a:cubicBezTo>
                  <a:close/>
                </a:path>
              </a:pathLst>
            </a:custGeom>
            <a:solidFill>
              <a:srgbClr val="F7CC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4"/>
            <p:cNvSpPr/>
            <p:nvPr/>
          </p:nvSpPr>
          <p:spPr>
            <a:xfrm flipH="1">
              <a:off x="10174569" y="5327159"/>
              <a:ext cx="30305" cy="21793"/>
            </a:xfrm>
            <a:custGeom>
              <a:rect b="b" l="l" r="r" t="t"/>
              <a:pathLst>
                <a:path extrusionOk="0" h="21793" w="30305">
                  <a:moveTo>
                    <a:pt x="-2268" y="15224"/>
                  </a:moveTo>
                  <a:cubicBezTo>
                    <a:pt x="-2268" y="15224"/>
                    <a:pt x="4299" y="25815"/>
                    <a:pt x="17283" y="19460"/>
                  </a:cubicBezTo>
                  <a:cubicBezTo>
                    <a:pt x="33107" y="11580"/>
                    <a:pt x="26795" y="-303"/>
                    <a:pt x="26795" y="-30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1" name="Google Shape;371;p4"/>
            <p:cNvSpPr/>
            <p:nvPr/>
          </p:nvSpPr>
          <p:spPr>
            <a:xfrm flipH="1">
              <a:off x="9370522" y="3537465"/>
              <a:ext cx="32919" cy="13686"/>
            </a:xfrm>
            <a:custGeom>
              <a:rect b="b" l="l" r="r" t="t"/>
              <a:pathLst>
                <a:path extrusionOk="0" h="13686" w="32919">
                  <a:moveTo>
                    <a:pt x="-2268" y="1116"/>
                  </a:moveTo>
                  <a:cubicBezTo>
                    <a:pt x="-2268" y="1116"/>
                    <a:pt x="-976" y="13593"/>
                    <a:pt x="13513" y="13381"/>
                  </a:cubicBezTo>
                  <a:cubicBezTo>
                    <a:pt x="31200" y="13127"/>
                    <a:pt x="30649" y="-303"/>
                    <a:pt x="30649" y="-30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p4"/>
            <p:cNvSpPr/>
            <p:nvPr/>
          </p:nvSpPr>
          <p:spPr>
            <a:xfrm flipH="1">
              <a:off x="8519287" y="3045867"/>
              <a:ext cx="384289" cy="160456"/>
            </a:xfrm>
            <a:custGeom>
              <a:rect b="b" l="l" r="r" t="t"/>
              <a:pathLst>
                <a:path extrusionOk="0" h="160456" w="384289">
                  <a:moveTo>
                    <a:pt x="57212" y="-303"/>
                  </a:moveTo>
                  <a:cubicBezTo>
                    <a:pt x="57212" y="-303"/>
                    <a:pt x="150965" y="60384"/>
                    <a:pt x="382021" y="52123"/>
                  </a:cubicBezTo>
                  <a:cubicBezTo>
                    <a:pt x="382021" y="52123"/>
                    <a:pt x="134379" y="145664"/>
                    <a:pt x="37534" y="160153"/>
                  </a:cubicBezTo>
                  <a:lnTo>
                    <a:pt x="-2268" y="283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4"/>
            <p:cNvSpPr/>
            <p:nvPr/>
          </p:nvSpPr>
          <p:spPr>
            <a:xfrm flipH="1">
              <a:off x="8799910" y="2947047"/>
              <a:ext cx="356328" cy="214920"/>
            </a:xfrm>
            <a:custGeom>
              <a:rect b="b" l="l" r="r" t="t"/>
              <a:pathLst>
                <a:path extrusionOk="0" h="214920" w="356328">
                  <a:moveTo>
                    <a:pt x="-2268" y="8725"/>
                  </a:moveTo>
                  <a:cubicBezTo>
                    <a:pt x="-2268" y="8725"/>
                    <a:pt x="268442" y="-9555"/>
                    <a:pt x="310552" y="5908"/>
                  </a:cubicBezTo>
                  <a:lnTo>
                    <a:pt x="354061" y="177781"/>
                  </a:lnTo>
                  <a:cubicBezTo>
                    <a:pt x="354061" y="177781"/>
                    <a:pt x="199981" y="164543"/>
                    <a:pt x="49862" y="21461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74" name="Google Shape;374;p4"/>
          <p:cNvSpPr/>
          <p:nvPr/>
        </p:nvSpPr>
        <p:spPr>
          <a:xfrm>
            <a:off x="1256531" y="2798660"/>
            <a:ext cx="437309" cy="459346"/>
          </a:xfrm>
          <a:prstGeom prst="roundRect">
            <a:avLst>
              <a:gd fmla="val 16667" name="adj"/>
            </a:avLst>
          </a:prstGeom>
          <a:solidFill>
            <a:srgbClr val="FFC93C"/>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2000"/>
              <a:buFont typeface="Calibri"/>
              <a:buNone/>
            </a:pPr>
            <a:r>
              <a:rPr b="1" i="0" lang="en-US" sz="2000" u="none" cap="none" strike="noStrike">
                <a:solidFill>
                  <a:srgbClr val="14285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375" name="Google Shape;375;p4"/>
          <p:cNvCxnSpPr/>
          <p:nvPr/>
        </p:nvCxnSpPr>
        <p:spPr>
          <a:xfrm>
            <a:off x="0" y="3045061"/>
            <a:ext cx="1251968" cy="0"/>
          </a:xfrm>
          <a:prstGeom prst="straightConnector1">
            <a:avLst/>
          </a:prstGeom>
          <a:noFill/>
          <a:ln cap="flat" cmpd="sng" w="38100">
            <a:solidFill>
              <a:srgbClr val="FFC93C"/>
            </a:solidFill>
            <a:prstDash val="solid"/>
            <a:miter lim="800000"/>
            <a:headEnd len="sm" w="sm" type="none"/>
            <a:tailEnd len="sm" w="sm" type="none"/>
          </a:ln>
        </p:spPr>
      </p:cxnSp>
      <p:sp>
        <p:nvSpPr>
          <p:cNvPr id="376" name="Google Shape;376;p4"/>
          <p:cNvSpPr/>
          <p:nvPr/>
        </p:nvSpPr>
        <p:spPr>
          <a:xfrm>
            <a:off x="1256531" y="3311869"/>
            <a:ext cx="437309" cy="459346"/>
          </a:xfrm>
          <a:prstGeom prst="roundRect">
            <a:avLst>
              <a:gd fmla="val 16667" name="adj"/>
            </a:avLst>
          </a:prstGeom>
          <a:solidFill>
            <a:srgbClr val="FFC93C"/>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2000"/>
              <a:buFont typeface="Calibri"/>
              <a:buNone/>
            </a:pPr>
            <a:r>
              <a:rPr b="1" i="0" lang="en-US" sz="2000" u="none" cap="none" strike="noStrike">
                <a:solidFill>
                  <a:srgbClr val="142850"/>
                </a:solidFill>
                <a:latin typeface="Calibri"/>
                <a:ea typeface="Calibri"/>
                <a:cs typeface="Calibri"/>
                <a:sym typeface="Calibri"/>
              </a:rPr>
              <a:t>2</a:t>
            </a:r>
            <a:endParaRPr b="1" i="0" sz="2000" u="none" cap="none" strike="noStrike">
              <a:solidFill>
                <a:srgbClr val="142850"/>
              </a:solidFill>
              <a:latin typeface="Calibri"/>
              <a:ea typeface="Calibri"/>
              <a:cs typeface="Calibri"/>
              <a:sym typeface="Calibri"/>
            </a:endParaRPr>
          </a:p>
        </p:txBody>
      </p:sp>
      <p:cxnSp>
        <p:nvCxnSpPr>
          <p:cNvPr id="377" name="Google Shape;377;p4"/>
          <p:cNvCxnSpPr/>
          <p:nvPr/>
        </p:nvCxnSpPr>
        <p:spPr>
          <a:xfrm>
            <a:off x="-11575" y="3548744"/>
            <a:ext cx="1263543" cy="0"/>
          </a:xfrm>
          <a:prstGeom prst="straightConnector1">
            <a:avLst/>
          </a:prstGeom>
          <a:noFill/>
          <a:ln cap="flat" cmpd="sng" w="38100">
            <a:solidFill>
              <a:srgbClr val="FFC93C"/>
            </a:solidFill>
            <a:prstDash val="solid"/>
            <a:miter lim="800000"/>
            <a:headEnd len="sm" w="sm" type="none"/>
            <a:tailEnd len="sm" w="sm" type="none"/>
          </a:ln>
        </p:spPr>
      </p:cxnSp>
      <p:sp>
        <p:nvSpPr>
          <p:cNvPr id="378" name="Google Shape;378;p4"/>
          <p:cNvSpPr/>
          <p:nvPr/>
        </p:nvSpPr>
        <p:spPr>
          <a:xfrm>
            <a:off x="1256531" y="3820010"/>
            <a:ext cx="437309" cy="459346"/>
          </a:xfrm>
          <a:prstGeom prst="roundRect">
            <a:avLst>
              <a:gd fmla="val 16667" name="adj"/>
            </a:avLst>
          </a:prstGeom>
          <a:solidFill>
            <a:srgbClr val="FFC93C"/>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2000"/>
              <a:buFont typeface="Calibri"/>
              <a:buNone/>
            </a:pPr>
            <a:r>
              <a:rPr b="1" i="0" lang="en-US" sz="2000" u="none" cap="none" strike="noStrike">
                <a:solidFill>
                  <a:srgbClr val="142850"/>
                </a:solidFill>
                <a:latin typeface="Calibri"/>
                <a:ea typeface="Calibri"/>
                <a:cs typeface="Calibri"/>
                <a:sym typeface="Calibri"/>
              </a:rPr>
              <a:t>3</a:t>
            </a:r>
            <a:endParaRPr b="1" i="0" sz="2000" u="none" cap="none" strike="noStrike">
              <a:solidFill>
                <a:srgbClr val="142850"/>
              </a:solidFill>
              <a:latin typeface="Calibri"/>
              <a:ea typeface="Calibri"/>
              <a:cs typeface="Calibri"/>
              <a:sym typeface="Calibri"/>
            </a:endParaRPr>
          </a:p>
        </p:txBody>
      </p:sp>
      <p:cxnSp>
        <p:nvCxnSpPr>
          <p:cNvPr id="379" name="Google Shape;379;p4"/>
          <p:cNvCxnSpPr/>
          <p:nvPr/>
        </p:nvCxnSpPr>
        <p:spPr>
          <a:xfrm>
            <a:off x="0" y="4066411"/>
            <a:ext cx="1251968" cy="0"/>
          </a:xfrm>
          <a:prstGeom prst="straightConnector1">
            <a:avLst/>
          </a:prstGeom>
          <a:noFill/>
          <a:ln cap="flat" cmpd="sng" w="38100">
            <a:solidFill>
              <a:srgbClr val="FFC93C"/>
            </a:solidFill>
            <a:prstDash val="solid"/>
            <a:miter lim="800000"/>
            <a:headEnd len="sm" w="sm" type="none"/>
            <a:tailEnd len="sm" w="sm" type="none"/>
          </a:ln>
        </p:spPr>
      </p:cxnSp>
      <p:sp>
        <p:nvSpPr>
          <p:cNvPr id="380" name="Google Shape;380;p4"/>
          <p:cNvSpPr/>
          <p:nvPr/>
        </p:nvSpPr>
        <p:spPr>
          <a:xfrm>
            <a:off x="1256531" y="4312813"/>
            <a:ext cx="437309" cy="459346"/>
          </a:xfrm>
          <a:prstGeom prst="roundRect">
            <a:avLst>
              <a:gd fmla="val 16667" name="adj"/>
            </a:avLst>
          </a:prstGeom>
          <a:solidFill>
            <a:srgbClr val="FFC93C"/>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2000"/>
              <a:buFont typeface="Calibri"/>
              <a:buNone/>
            </a:pPr>
            <a:r>
              <a:rPr b="1" i="0" lang="en-US" sz="2000" u="none" cap="none" strike="noStrike">
                <a:solidFill>
                  <a:srgbClr val="142850"/>
                </a:solidFill>
                <a:latin typeface="Calibri"/>
                <a:ea typeface="Calibri"/>
                <a:cs typeface="Calibri"/>
                <a:sym typeface="Calibri"/>
              </a:rPr>
              <a:t>4</a:t>
            </a:r>
            <a:endParaRPr b="1" i="0" sz="2000" u="none" cap="none" strike="noStrike">
              <a:solidFill>
                <a:srgbClr val="142850"/>
              </a:solidFill>
              <a:latin typeface="Calibri"/>
              <a:ea typeface="Calibri"/>
              <a:cs typeface="Calibri"/>
              <a:sym typeface="Calibri"/>
            </a:endParaRPr>
          </a:p>
        </p:txBody>
      </p:sp>
      <p:cxnSp>
        <p:nvCxnSpPr>
          <p:cNvPr id="381" name="Google Shape;381;p4"/>
          <p:cNvCxnSpPr/>
          <p:nvPr/>
        </p:nvCxnSpPr>
        <p:spPr>
          <a:xfrm>
            <a:off x="0" y="4559214"/>
            <a:ext cx="1251968" cy="0"/>
          </a:xfrm>
          <a:prstGeom prst="straightConnector1">
            <a:avLst/>
          </a:prstGeom>
          <a:noFill/>
          <a:ln cap="flat" cmpd="sng" w="38100">
            <a:solidFill>
              <a:srgbClr val="FFC93C"/>
            </a:solidFill>
            <a:prstDash val="solid"/>
            <a:miter lim="800000"/>
            <a:headEnd len="sm" w="sm" type="none"/>
            <a:tailEnd len="sm" w="sm" type="none"/>
          </a:ln>
        </p:spPr>
      </p:cxnSp>
      <p:sp>
        <p:nvSpPr>
          <p:cNvPr id="382" name="Google Shape;382;p4"/>
          <p:cNvSpPr/>
          <p:nvPr/>
        </p:nvSpPr>
        <p:spPr>
          <a:xfrm>
            <a:off x="1256531" y="4820953"/>
            <a:ext cx="437309" cy="459346"/>
          </a:xfrm>
          <a:prstGeom prst="roundRect">
            <a:avLst>
              <a:gd fmla="val 16667" name="adj"/>
            </a:avLst>
          </a:prstGeom>
          <a:solidFill>
            <a:srgbClr val="FFC93C"/>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2000"/>
              <a:buFont typeface="Calibri"/>
              <a:buNone/>
            </a:pPr>
            <a:r>
              <a:rPr b="1" i="0" lang="en-US" sz="2000" u="none" cap="none" strike="noStrike">
                <a:solidFill>
                  <a:srgbClr val="142850"/>
                </a:solidFill>
                <a:latin typeface="Calibri"/>
                <a:ea typeface="Calibri"/>
                <a:cs typeface="Calibri"/>
                <a:sym typeface="Calibri"/>
              </a:rPr>
              <a:t>5</a:t>
            </a:r>
            <a:endParaRPr b="1" i="0" sz="2000" u="none" cap="none" strike="noStrike">
              <a:solidFill>
                <a:srgbClr val="142850"/>
              </a:solidFill>
              <a:latin typeface="Calibri"/>
              <a:ea typeface="Calibri"/>
              <a:cs typeface="Calibri"/>
              <a:sym typeface="Calibri"/>
            </a:endParaRPr>
          </a:p>
        </p:txBody>
      </p:sp>
      <p:sp>
        <p:nvSpPr>
          <p:cNvPr id="383" name="Google Shape;383;p4"/>
          <p:cNvSpPr/>
          <p:nvPr/>
        </p:nvSpPr>
        <p:spPr>
          <a:xfrm>
            <a:off x="1257058" y="5330391"/>
            <a:ext cx="437309" cy="459346"/>
          </a:xfrm>
          <a:prstGeom prst="roundRect">
            <a:avLst>
              <a:gd fmla="val 16667" name="adj"/>
            </a:avLst>
          </a:prstGeom>
          <a:solidFill>
            <a:srgbClr val="FFC93C"/>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2000"/>
              <a:buFont typeface="Calibri"/>
              <a:buNone/>
            </a:pPr>
            <a:r>
              <a:rPr b="1" i="0" lang="en-US" sz="2000" u="none" cap="none" strike="noStrike">
                <a:solidFill>
                  <a:srgbClr val="142850"/>
                </a:solidFill>
                <a:latin typeface="Calibri"/>
                <a:ea typeface="Calibri"/>
                <a:cs typeface="Calibri"/>
                <a:sym typeface="Calibri"/>
              </a:rPr>
              <a:t>6</a:t>
            </a:r>
            <a:endParaRPr b="1" i="0" sz="2000" u="none" cap="none" strike="noStrike">
              <a:solidFill>
                <a:srgbClr val="142850"/>
              </a:solidFill>
              <a:latin typeface="Calibri"/>
              <a:ea typeface="Calibri"/>
              <a:cs typeface="Calibri"/>
              <a:sym typeface="Calibri"/>
            </a:endParaRPr>
          </a:p>
        </p:txBody>
      </p:sp>
      <p:sp>
        <p:nvSpPr>
          <p:cNvPr id="384" name="Google Shape;384;p4"/>
          <p:cNvSpPr/>
          <p:nvPr/>
        </p:nvSpPr>
        <p:spPr>
          <a:xfrm>
            <a:off x="1256531" y="5853462"/>
            <a:ext cx="437309" cy="459346"/>
          </a:xfrm>
          <a:prstGeom prst="roundRect">
            <a:avLst>
              <a:gd fmla="val 16667" name="adj"/>
            </a:avLst>
          </a:prstGeom>
          <a:solidFill>
            <a:srgbClr val="FFC93C"/>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42850"/>
              </a:buClr>
              <a:buSzPts val="2000"/>
              <a:buFont typeface="Calibri"/>
              <a:buNone/>
            </a:pPr>
            <a:r>
              <a:rPr b="1" i="0" lang="en-US" sz="2000" u="none" cap="none" strike="noStrike">
                <a:solidFill>
                  <a:srgbClr val="142850"/>
                </a:solidFill>
                <a:latin typeface="Calibri"/>
                <a:ea typeface="Calibri"/>
                <a:cs typeface="Calibri"/>
                <a:sym typeface="Calibri"/>
              </a:rPr>
              <a:t>7</a:t>
            </a:r>
            <a:endParaRPr b="1" i="0" sz="2000" u="none" cap="none" strike="noStrike">
              <a:solidFill>
                <a:srgbClr val="142850"/>
              </a:solidFill>
              <a:latin typeface="Calibri"/>
              <a:ea typeface="Calibri"/>
              <a:cs typeface="Calibri"/>
              <a:sym typeface="Calibri"/>
            </a:endParaRPr>
          </a:p>
        </p:txBody>
      </p:sp>
      <p:cxnSp>
        <p:nvCxnSpPr>
          <p:cNvPr id="385" name="Google Shape;385;p4"/>
          <p:cNvCxnSpPr/>
          <p:nvPr/>
        </p:nvCxnSpPr>
        <p:spPr>
          <a:xfrm>
            <a:off x="0" y="5061710"/>
            <a:ext cx="1251968" cy="0"/>
          </a:xfrm>
          <a:prstGeom prst="straightConnector1">
            <a:avLst/>
          </a:prstGeom>
          <a:noFill/>
          <a:ln cap="flat" cmpd="sng" w="38100">
            <a:solidFill>
              <a:srgbClr val="FFC93C"/>
            </a:solidFill>
            <a:prstDash val="solid"/>
            <a:miter lim="800000"/>
            <a:headEnd len="sm" w="sm" type="none"/>
            <a:tailEnd len="sm" w="sm" type="none"/>
          </a:ln>
        </p:spPr>
      </p:cxnSp>
      <p:cxnSp>
        <p:nvCxnSpPr>
          <p:cNvPr id="386" name="Google Shape;386;p4"/>
          <p:cNvCxnSpPr>
            <a:endCxn id="383" idx="1"/>
          </p:cNvCxnSpPr>
          <p:nvPr/>
        </p:nvCxnSpPr>
        <p:spPr>
          <a:xfrm flipH="1" rot="10800000">
            <a:off x="-11042" y="5560064"/>
            <a:ext cx="1268100" cy="15900"/>
          </a:xfrm>
          <a:prstGeom prst="straightConnector1">
            <a:avLst/>
          </a:prstGeom>
          <a:noFill/>
          <a:ln cap="flat" cmpd="sng" w="38100">
            <a:solidFill>
              <a:srgbClr val="FFC93C"/>
            </a:solidFill>
            <a:prstDash val="solid"/>
            <a:miter lim="800000"/>
            <a:headEnd len="sm" w="sm" type="none"/>
            <a:tailEnd len="sm" w="sm" type="none"/>
          </a:ln>
        </p:spPr>
      </p:cxnSp>
      <p:cxnSp>
        <p:nvCxnSpPr>
          <p:cNvPr id="387" name="Google Shape;387;p4"/>
          <p:cNvCxnSpPr/>
          <p:nvPr/>
        </p:nvCxnSpPr>
        <p:spPr>
          <a:xfrm>
            <a:off x="0" y="6084060"/>
            <a:ext cx="1251968" cy="0"/>
          </a:xfrm>
          <a:prstGeom prst="straightConnector1">
            <a:avLst/>
          </a:prstGeom>
          <a:noFill/>
          <a:ln cap="flat" cmpd="sng" w="38100">
            <a:solidFill>
              <a:srgbClr val="FFC93C"/>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
          <p:cNvSpPr/>
          <p:nvPr/>
        </p:nvSpPr>
        <p:spPr>
          <a:xfrm>
            <a:off x="10335490" y="6526384"/>
            <a:ext cx="1856510" cy="331616"/>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3" name="Google Shape;393;p5"/>
          <p:cNvSpPr/>
          <p:nvPr/>
        </p:nvSpPr>
        <p:spPr>
          <a:xfrm>
            <a:off x="4618299" y="130088"/>
            <a:ext cx="7573701" cy="440945"/>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4" name="Google Shape;394;p5"/>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5" name="Google Shape;395;p5"/>
          <p:cNvSpPr/>
          <p:nvPr/>
        </p:nvSpPr>
        <p:spPr>
          <a:xfrm>
            <a:off x="-11575" y="-49066"/>
            <a:ext cx="5105864"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03A1B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6" name="Google Shape;396;p5"/>
          <p:cNvSpPr txBox="1"/>
          <p:nvPr/>
        </p:nvSpPr>
        <p:spPr>
          <a:xfrm>
            <a:off x="398574" y="130088"/>
            <a:ext cx="419275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Libre Franklin Medium"/>
                <a:ea typeface="Libre Franklin Medium"/>
                <a:cs typeface="Libre Franklin Medium"/>
                <a:sym typeface="Libre Franklin Medium"/>
              </a:rPr>
              <a:t>LANDASAN HUKUM</a:t>
            </a:r>
            <a:endParaRPr b="0" i="0" sz="1400" u="none" cap="none" strike="noStrike">
              <a:solidFill>
                <a:srgbClr val="000000"/>
              </a:solidFill>
              <a:latin typeface="Libre Franklin Medium"/>
              <a:ea typeface="Libre Franklin Medium"/>
              <a:cs typeface="Libre Franklin Medium"/>
              <a:sym typeface="Libre Franklin Medium"/>
            </a:endParaRPr>
          </a:p>
        </p:txBody>
      </p:sp>
      <p:sp>
        <p:nvSpPr>
          <p:cNvPr id="397" name="Google Shape;397;p5"/>
          <p:cNvSpPr txBox="1"/>
          <p:nvPr/>
        </p:nvSpPr>
        <p:spPr>
          <a:xfrm>
            <a:off x="8542117" y="141663"/>
            <a:ext cx="31034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lihat buku pedoman halaman 4</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0" y="1036272"/>
            <a:ext cx="6515275" cy="5430076"/>
          </a:xfrm>
          <a:prstGeom prst="roundRect">
            <a:avLst>
              <a:gd fmla="val 4520" name="adj"/>
            </a:avLst>
          </a:prstGeom>
          <a:noFill/>
          <a:ln cap="flat" cmpd="sng" w="12700">
            <a:solidFill>
              <a:srgbClr val="00A8C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p5"/>
          <p:cNvSpPr/>
          <p:nvPr/>
        </p:nvSpPr>
        <p:spPr>
          <a:xfrm>
            <a:off x="-11575" y="6526384"/>
            <a:ext cx="10347066" cy="331616"/>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0" name="Google Shape;400;p5"/>
          <p:cNvSpPr txBox="1"/>
          <p:nvPr/>
        </p:nvSpPr>
        <p:spPr>
          <a:xfrm>
            <a:off x="797549" y="1287490"/>
            <a:ext cx="554655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Undang-Undang Nomor 16 tahun 1997 tentang Statistik;</a:t>
            </a:r>
            <a:endParaRPr b="0" i="0" sz="1800" u="none" cap="none" strike="noStrike">
              <a:solidFill>
                <a:schemeClr val="dk1"/>
              </a:solidFill>
              <a:latin typeface="Calibri"/>
              <a:ea typeface="Calibri"/>
              <a:cs typeface="Calibri"/>
              <a:sym typeface="Calibri"/>
            </a:endParaRPr>
          </a:p>
        </p:txBody>
      </p:sp>
      <p:sp>
        <p:nvSpPr>
          <p:cNvPr id="401" name="Google Shape;401;p5"/>
          <p:cNvSpPr txBox="1"/>
          <p:nvPr/>
        </p:nvSpPr>
        <p:spPr>
          <a:xfrm>
            <a:off x="797549" y="4161483"/>
            <a:ext cx="5467544" cy="71070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Peraturan Pemerintah Nomor 51 Tahun 1999 tentang Penyelenggaraan Statistik;  </a:t>
            </a:r>
            <a:endParaRPr b="0" i="0" sz="1800" u="none" cap="none" strike="noStrike">
              <a:solidFill>
                <a:schemeClr val="dk1"/>
              </a:solidFill>
              <a:latin typeface="Calibri"/>
              <a:ea typeface="Calibri"/>
              <a:cs typeface="Calibri"/>
              <a:sym typeface="Calibri"/>
            </a:endParaRPr>
          </a:p>
        </p:txBody>
      </p:sp>
      <p:pic>
        <p:nvPicPr>
          <p:cNvPr id="402" name="Google Shape;402;p5"/>
          <p:cNvPicPr preferRelativeResize="0"/>
          <p:nvPr/>
        </p:nvPicPr>
        <p:blipFill rotWithShape="1">
          <a:blip r:embed="rId3">
            <a:alphaModFix/>
          </a:blip>
          <a:srcRect b="0" l="0" r="0" t="0"/>
          <a:stretch/>
        </p:blipFill>
        <p:spPr>
          <a:xfrm>
            <a:off x="4653346" y="-9698"/>
            <a:ext cx="908861" cy="816658"/>
          </a:xfrm>
          <a:prstGeom prst="rect">
            <a:avLst/>
          </a:prstGeom>
          <a:noFill/>
          <a:ln>
            <a:noFill/>
          </a:ln>
        </p:spPr>
      </p:pic>
      <p:grpSp>
        <p:nvGrpSpPr>
          <p:cNvPr id="403" name="Google Shape;403;p5"/>
          <p:cNvGrpSpPr/>
          <p:nvPr/>
        </p:nvGrpSpPr>
        <p:grpSpPr>
          <a:xfrm>
            <a:off x="231429" y="1252204"/>
            <a:ext cx="566120" cy="520032"/>
            <a:chOff x="5692965" y="1598304"/>
            <a:chExt cx="566120" cy="520032"/>
          </a:xfrm>
        </p:grpSpPr>
        <p:sp>
          <p:nvSpPr>
            <p:cNvPr id="404" name="Google Shape;404;p5"/>
            <p:cNvSpPr/>
            <p:nvPr/>
          </p:nvSpPr>
          <p:spPr>
            <a:xfrm flipH="1" rot="10800000">
              <a:off x="5788126" y="1627129"/>
              <a:ext cx="470959" cy="470959"/>
            </a:xfrm>
            <a:prstGeom prst="ellipse">
              <a:avLst/>
            </a:prstGeom>
            <a:solidFill>
              <a:srgbClr val="E4E6D9"/>
            </a:solidFill>
            <a:ln cap="flat" cmpd="sng" w="28575">
              <a:solidFill>
                <a:srgbClr val="E4E6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405" name="Google Shape;405;p5"/>
            <p:cNvGrpSpPr/>
            <p:nvPr/>
          </p:nvGrpSpPr>
          <p:grpSpPr>
            <a:xfrm>
              <a:off x="5692965" y="1598304"/>
              <a:ext cx="513708" cy="520032"/>
              <a:chOff x="1080669" y="1955898"/>
              <a:chExt cx="842700" cy="853074"/>
            </a:xfrm>
          </p:grpSpPr>
          <p:sp>
            <p:nvSpPr>
              <p:cNvPr id="406" name="Google Shape;406;p5"/>
              <p:cNvSpPr/>
              <p:nvPr/>
            </p:nvSpPr>
            <p:spPr>
              <a:xfrm>
                <a:off x="1101734" y="1961268"/>
                <a:ext cx="821635" cy="845867"/>
              </a:xfrm>
              <a:prstGeom prst="ellipse">
                <a:avLst/>
              </a:prstGeom>
              <a:solidFill>
                <a:srgbClr val="017F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07" name="Google Shape;407;p5"/>
              <p:cNvSpPr txBox="1"/>
              <p:nvPr/>
            </p:nvSpPr>
            <p:spPr>
              <a:xfrm>
                <a:off x="1080669" y="1955898"/>
                <a:ext cx="842700" cy="85307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800"/>
                  <a:buFont typeface="Quicksand"/>
                  <a:buNone/>
                </a:pPr>
                <a:r>
                  <a:rPr b="0" i="0" lang="en-US" sz="1800" u="none" cap="none" strike="noStrike">
                    <a:solidFill>
                      <a:srgbClr val="FFFFFF"/>
                    </a:solidFill>
                    <a:latin typeface="Quicksand"/>
                    <a:ea typeface="Quicksand"/>
                    <a:cs typeface="Quicksand"/>
                    <a:sym typeface="Quicksand"/>
                  </a:rPr>
                  <a:t>01</a:t>
                </a:r>
                <a:endParaRPr b="0" i="0" sz="1400" u="none" cap="none" strike="noStrike">
                  <a:solidFill>
                    <a:srgbClr val="000000"/>
                  </a:solidFill>
                  <a:latin typeface="Arial"/>
                  <a:ea typeface="Arial"/>
                  <a:cs typeface="Arial"/>
                  <a:sym typeface="Arial"/>
                </a:endParaRPr>
              </a:p>
            </p:txBody>
          </p:sp>
        </p:grpSp>
      </p:grpSp>
      <p:grpSp>
        <p:nvGrpSpPr>
          <p:cNvPr id="408" name="Google Shape;408;p5"/>
          <p:cNvGrpSpPr/>
          <p:nvPr/>
        </p:nvGrpSpPr>
        <p:grpSpPr>
          <a:xfrm>
            <a:off x="247305" y="4197645"/>
            <a:ext cx="566120" cy="520032"/>
            <a:chOff x="5692965" y="1598304"/>
            <a:chExt cx="566120" cy="520032"/>
          </a:xfrm>
        </p:grpSpPr>
        <p:sp>
          <p:nvSpPr>
            <p:cNvPr id="409" name="Google Shape;409;p5"/>
            <p:cNvSpPr/>
            <p:nvPr/>
          </p:nvSpPr>
          <p:spPr>
            <a:xfrm flipH="1" rot="10800000">
              <a:off x="5788126" y="1627129"/>
              <a:ext cx="470959" cy="470959"/>
            </a:xfrm>
            <a:prstGeom prst="ellipse">
              <a:avLst/>
            </a:prstGeom>
            <a:solidFill>
              <a:srgbClr val="E4E6D9"/>
            </a:solidFill>
            <a:ln cap="flat" cmpd="sng" w="28575">
              <a:solidFill>
                <a:srgbClr val="E4E6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410" name="Google Shape;410;p5"/>
            <p:cNvGrpSpPr/>
            <p:nvPr/>
          </p:nvGrpSpPr>
          <p:grpSpPr>
            <a:xfrm>
              <a:off x="5692965" y="1598304"/>
              <a:ext cx="513708" cy="520032"/>
              <a:chOff x="1080669" y="1955898"/>
              <a:chExt cx="842700" cy="853074"/>
            </a:xfrm>
          </p:grpSpPr>
          <p:sp>
            <p:nvSpPr>
              <p:cNvPr id="411" name="Google Shape;411;p5"/>
              <p:cNvSpPr/>
              <p:nvPr/>
            </p:nvSpPr>
            <p:spPr>
              <a:xfrm>
                <a:off x="1101734" y="1961269"/>
                <a:ext cx="821635" cy="845868"/>
              </a:xfrm>
              <a:prstGeom prst="ellipse">
                <a:avLst/>
              </a:prstGeom>
              <a:solidFill>
                <a:srgbClr val="EAA8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12" name="Google Shape;412;p5"/>
              <p:cNvSpPr txBox="1"/>
              <p:nvPr/>
            </p:nvSpPr>
            <p:spPr>
              <a:xfrm>
                <a:off x="1080669" y="1955898"/>
                <a:ext cx="842700" cy="85307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800"/>
                  <a:buFont typeface="Quicksand"/>
                  <a:buNone/>
                </a:pPr>
                <a:r>
                  <a:rPr b="0" i="0" lang="en-US" sz="1800" u="none" cap="none" strike="noStrike">
                    <a:solidFill>
                      <a:srgbClr val="FFFFFF"/>
                    </a:solidFill>
                    <a:latin typeface="Quicksand"/>
                    <a:ea typeface="Quicksand"/>
                    <a:cs typeface="Quicksand"/>
                    <a:sym typeface="Quicksand"/>
                  </a:rPr>
                  <a:t>02</a:t>
                </a:r>
                <a:endParaRPr b="0" i="0" sz="1400" u="none" cap="none" strike="noStrike">
                  <a:solidFill>
                    <a:srgbClr val="000000"/>
                  </a:solidFill>
                  <a:latin typeface="Arial"/>
                  <a:ea typeface="Arial"/>
                  <a:cs typeface="Arial"/>
                  <a:sym typeface="Arial"/>
                </a:endParaRPr>
              </a:p>
            </p:txBody>
          </p:sp>
        </p:grpSp>
      </p:grpSp>
      <p:sp>
        <p:nvSpPr>
          <p:cNvPr id="413" name="Google Shape;413;p5"/>
          <p:cNvSpPr txBox="1"/>
          <p:nvPr/>
        </p:nvSpPr>
        <p:spPr>
          <a:xfrm>
            <a:off x="841131" y="4872190"/>
            <a:ext cx="5423962"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Pasal 50 ayat (1) dan Pasal 49 disebutkan bahwa pelaksanaan kegiatan statistik dilakukan dengan koordinasi dan/atau kerja sama antara BPS, instansi pemerintah, dan masyarakat dalam rangka membangun satu pusat rujukan informasi statistik nasional</a:t>
            </a:r>
            <a:endParaRPr b="0" i="0" sz="1600" u="none" cap="none" strike="noStrike">
              <a:solidFill>
                <a:schemeClr val="dk1"/>
              </a:solidFill>
              <a:latin typeface="Calibri"/>
              <a:ea typeface="Calibri"/>
              <a:cs typeface="Calibri"/>
              <a:sym typeface="Calibri"/>
            </a:endParaRPr>
          </a:p>
        </p:txBody>
      </p:sp>
      <p:sp>
        <p:nvSpPr>
          <p:cNvPr id="414" name="Google Shape;414;p5"/>
          <p:cNvSpPr txBox="1"/>
          <p:nvPr/>
        </p:nvSpPr>
        <p:spPr>
          <a:xfrm>
            <a:off x="654431" y="1663283"/>
            <a:ext cx="5672262" cy="230832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Pasal 12 ayat (2) disebutkan bahwa dalam menyelenggarakan statistik sektoral instansi pemerintah memperoleh data dengan cara (a) sensus; (b) kompilasi produk administrasi; dan (c) cara lain sesuai dengan perkembangan ilmu pengetahuan dan teknologi</a:t>
            </a:r>
            <a:endParaRPr b="0" i="0" sz="16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Pasal 12 ayat (3) disebutkan bahwa statistik sektoral harus diselenggarakan bersama Badan apabila statistik tersebut hanya dapat diperoleh dengan cara sensus dengan jangkauan berskala nasional</a:t>
            </a:r>
            <a:endParaRPr b="0" i="0" sz="1600" u="none" cap="none" strike="noStrike">
              <a:solidFill>
                <a:schemeClr val="dk1"/>
              </a:solidFill>
              <a:latin typeface="Calibri"/>
              <a:ea typeface="Calibri"/>
              <a:cs typeface="Calibri"/>
              <a:sym typeface="Calibri"/>
            </a:endParaRPr>
          </a:p>
        </p:txBody>
      </p:sp>
      <p:sp>
        <p:nvSpPr>
          <p:cNvPr id="415" name="Google Shape;415;p5"/>
          <p:cNvSpPr/>
          <p:nvPr/>
        </p:nvSpPr>
        <p:spPr>
          <a:xfrm>
            <a:off x="6510204" y="1048945"/>
            <a:ext cx="5681796" cy="5430076"/>
          </a:xfrm>
          <a:prstGeom prst="roundRect">
            <a:avLst>
              <a:gd fmla="val 4520" name="adj"/>
            </a:avLst>
          </a:prstGeom>
          <a:noFill/>
          <a:ln cap="flat" cmpd="sng" w="12700">
            <a:solidFill>
              <a:srgbClr val="00A8C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6" name="Google Shape;416;p5"/>
          <p:cNvSpPr txBox="1"/>
          <p:nvPr/>
        </p:nvSpPr>
        <p:spPr>
          <a:xfrm>
            <a:off x="7196384" y="2834174"/>
            <a:ext cx="4526996" cy="102925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Peraturan Presiden Nomor 85 Tahun 2021 tentang Rencana Kerja Pemerintah Tahun 2022;</a:t>
            </a:r>
            <a:endParaRPr b="0" i="0" sz="1800" u="none" cap="none" strike="noStrike">
              <a:solidFill>
                <a:schemeClr val="dk1"/>
              </a:solidFill>
              <a:latin typeface="Calibri"/>
              <a:ea typeface="Calibri"/>
              <a:cs typeface="Calibri"/>
              <a:sym typeface="Calibri"/>
            </a:endParaRPr>
          </a:p>
        </p:txBody>
      </p:sp>
      <p:sp>
        <p:nvSpPr>
          <p:cNvPr id="417" name="Google Shape;417;p5"/>
          <p:cNvSpPr txBox="1"/>
          <p:nvPr/>
        </p:nvSpPr>
        <p:spPr>
          <a:xfrm>
            <a:off x="7174512" y="3995996"/>
            <a:ext cx="4700813"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Peraturan Badan Pusat Statistik Nomor 7 Tahun 2020 tentang Organisasi dan Tata Kerja Badan Pusat Statistik; </a:t>
            </a:r>
            <a:endParaRPr b="0" i="0" sz="1800" u="none" cap="none" strike="noStrike">
              <a:solidFill>
                <a:schemeClr val="dk1"/>
              </a:solidFill>
              <a:latin typeface="Calibri"/>
              <a:ea typeface="Calibri"/>
              <a:cs typeface="Calibri"/>
              <a:sym typeface="Calibri"/>
            </a:endParaRPr>
          </a:p>
        </p:txBody>
      </p:sp>
      <p:sp>
        <p:nvSpPr>
          <p:cNvPr id="418" name="Google Shape;418;p5"/>
          <p:cNvSpPr txBox="1"/>
          <p:nvPr/>
        </p:nvSpPr>
        <p:spPr>
          <a:xfrm>
            <a:off x="7174512" y="5166477"/>
            <a:ext cx="4658364"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Peraturan Badan Pusat Statistik Nomor 8 Tahun 2020 tentang Organisasi dan Tata Kerja Badan Pusat Statistik Provinsi dan Badan Pusat Statistik Kabupaten/Kota</a:t>
            </a:r>
            <a:endParaRPr b="0" i="0" sz="1800" u="none" cap="none" strike="noStrike">
              <a:solidFill>
                <a:schemeClr val="dk1"/>
              </a:solidFill>
              <a:latin typeface="Calibri"/>
              <a:ea typeface="Calibri"/>
              <a:cs typeface="Calibri"/>
              <a:sym typeface="Calibri"/>
            </a:endParaRPr>
          </a:p>
        </p:txBody>
      </p:sp>
      <p:sp>
        <p:nvSpPr>
          <p:cNvPr id="419" name="Google Shape;419;p5"/>
          <p:cNvSpPr txBox="1"/>
          <p:nvPr/>
        </p:nvSpPr>
        <p:spPr>
          <a:xfrm>
            <a:off x="7254615" y="1149650"/>
            <a:ext cx="4410535" cy="71070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Peraturan Presiden Nomor 39 Tahun 2019 tentang Satu Data Indonesia;</a:t>
            </a:r>
            <a:endParaRPr b="0" i="0" sz="1800" u="none" cap="none" strike="noStrike">
              <a:solidFill>
                <a:schemeClr val="dk1"/>
              </a:solidFill>
              <a:latin typeface="Calibri"/>
              <a:ea typeface="Calibri"/>
              <a:cs typeface="Calibri"/>
              <a:sym typeface="Calibri"/>
            </a:endParaRPr>
          </a:p>
        </p:txBody>
      </p:sp>
      <p:sp>
        <p:nvSpPr>
          <p:cNvPr id="420" name="Google Shape;420;p5"/>
          <p:cNvSpPr txBox="1"/>
          <p:nvPr/>
        </p:nvSpPr>
        <p:spPr>
          <a:xfrm>
            <a:off x="7234483" y="1961725"/>
            <a:ext cx="4613323" cy="71070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Peraturan Presiden Nomor 86 Tahun 2020 tentang Rencana Kerja Pemerintah Tahun 2021;</a:t>
            </a:r>
            <a:endParaRPr b="0" i="0" sz="1800" u="none" cap="none" strike="noStrike">
              <a:solidFill>
                <a:schemeClr val="dk1"/>
              </a:solidFill>
              <a:latin typeface="Calibri"/>
              <a:ea typeface="Calibri"/>
              <a:cs typeface="Calibri"/>
              <a:sym typeface="Calibri"/>
            </a:endParaRPr>
          </a:p>
        </p:txBody>
      </p:sp>
      <p:grpSp>
        <p:nvGrpSpPr>
          <p:cNvPr id="421" name="Google Shape;421;p5"/>
          <p:cNvGrpSpPr/>
          <p:nvPr/>
        </p:nvGrpSpPr>
        <p:grpSpPr>
          <a:xfrm>
            <a:off x="6640932" y="1227030"/>
            <a:ext cx="553279" cy="520032"/>
            <a:chOff x="5705806" y="1598304"/>
            <a:chExt cx="553279" cy="520032"/>
          </a:xfrm>
        </p:grpSpPr>
        <p:sp>
          <p:nvSpPr>
            <p:cNvPr id="422" name="Google Shape;422;p5"/>
            <p:cNvSpPr/>
            <p:nvPr/>
          </p:nvSpPr>
          <p:spPr>
            <a:xfrm flipH="1" rot="10800000">
              <a:off x="5788126" y="1627129"/>
              <a:ext cx="470959" cy="470959"/>
            </a:xfrm>
            <a:prstGeom prst="ellipse">
              <a:avLst/>
            </a:prstGeom>
            <a:solidFill>
              <a:srgbClr val="E4E6D9"/>
            </a:solidFill>
            <a:ln cap="flat" cmpd="sng" w="28575">
              <a:solidFill>
                <a:srgbClr val="E4E6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423" name="Google Shape;423;p5"/>
            <p:cNvGrpSpPr/>
            <p:nvPr/>
          </p:nvGrpSpPr>
          <p:grpSpPr>
            <a:xfrm>
              <a:off x="5705806" y="1598304"/>
              <a:ext cx="500867" cy="520032"/>
              <a:chOff x="1101734" y="1955898"/>
              <a:chExt cx="821635" cy="853074"/>
            </a:xfrm>
          </p:grpSpPr>
          <p:sp>
            <p:nvSpPr>
              <p:cNvPr id="424" name="Google Shape;424;p5"/>
              <p:cNvSpPr/>
              <p:nvPr/>
            </p:nvSpPr>
            <p:spPr>
              <a:xfrm>
                <a:off x="1101734" y="1961268"/>
                <a:ext cx="821635" cy="845867"/>
              </a:xfrm>
              <a:prstGeom prst="ellipse">
                <a:avLst/>
              </a:prstGeom>
              <a:solidFill>
                <a:srgbClr val="017F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25" name="Google Shape;425;p5"/>
              <p:cNvSpPr txBox="1"/>
              <p:nvPr/>
            </p:nvSpPr>
            <p:spPr>
              <a:xfrm>
                <a:off x="1126962" y="1955898"/>
                <a:ext cx="750114" cy="85307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800"/>
                  <a:buFont typeface="Quicksand"/>
                  <a:buNone/>
                </a:pPr>
                <a:r>
                  <a:rPr b="0" i="0" lang="en-US" sz="1800" u="none" cap="none" strike="noStrike">
                    <a:solidFill>
                      <a:srgbClr val="FFFFFF"/>
                    </a:solidFill>
                    <a:latin typeface="Quicksand"/>
                    <a:ea typeface="Quicksand"/>
                    <a:cs typeface="Quicksand"/>
                    <a:sym typeface="Quicksand"/>
                  </a:rPr>
                  <a:t>03</a:t>
                </a:r>
                <a:endParaRPr b="0" i="0" sz="1400" u="none" cap="none" strike="noStrike">
                  <a:solidFill>
                    <a:srgbClr val="000000"/>
                  </a:solidFill>
                  <a:latin typeface="Arial"/>
                  <a:ea typeface="Arial"/>
                  <a:cs typeface="Arial"/>
                  <a:sym typeface="Arial"/>
                </a:endParaRPr>
              </a:p>
            </p:txBody>
          </p:sp>
        </p:grpSp>
      </p:grpSp>
      <p:grpSp>
        <p:nvGrpSpPr>
          <p:cNvPr id="426" name="Google Shape;426;p5"/>
          <p:cNvGrpSpPr/>
          <p:nvPr/>
        </p:nvGrpSpPr>
        <p:grpSpPr>
          <a:xfrm>
            <a:off x="6628091" y="2888427"/>
            <a:ext cx="566120" cy="520032"/>
            <a:chOff x="5692965" y="1598304"/>
            <a:chExt cx="566120" cy="520032"/>
          </a:xfrm>
        </p:grpSpPr>
        <p:sp>
          <p:nvSpPr>
            <p:cNvPr id="427" name="Google Shape;427;p5"/>
            <p:cNvSpPr/>
            <p:nvPr/>
          </p:nvSpPr>
          <p:spPr>
            <a:xfrm flipH="1" rot="10800000">
              <a:off x="5788126" y="1627129"/>
              <a:ext cx="470959" cy="470959"/>
            </a:xfrm>
            <a:prstGeom prst="ellipse">
              <a:avLst/>
            </a:prstGeom>
            <a:solidFill>
              <a:srgbClr val="E4E6D9"/>
            </a:solidFill>
            <a:ln cap="flat" cmpd="sng" w="28575">
              <a:solidFill>
                <a:srgbClr val="E4E6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428" name="Google Shape;428;p5"/>
            <p:cNvGrpSpPr/>
            <p:nvPr/>
          </p:nvGrpSpPr>
          <p:grpSpPr>
            <a:xfrm>
              <a:off x="5692965" y="1598304"/>
              <a:ext cx="513708" cy="520032"/>
              <a:chOff x="1080669" y="1955898"/>
              <a:chExt cx="842700" cy="853074"/>
            </a:xfrm>
          </p:grpSpPr>
          <p:sp>
            <p:nvSpPr>
              <p:cNvPr id="429" name="Google Shape;429;p5"/>
              <p:cNvSpPr/>
              <p:nvPr/>
            </p:nvSpPr>
            <p:spPr>
              <a:xfrm>
                <a:off x="1101734" y="1961268"/>
                <a:ext cx="821635" cy="845867"/>
              </a:xfrm>
              <a:prstGeom prst="ellipse">
                <a:avLst/>
              </a:prstGeom>
              <a:solidFill>
                <a:srgbClr val="017F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30" name="Google Shape;430;p5"/>
              <p:cNvSpPr txBox="1"/>
              <p:nvPr/>
            </p:nvSpPr>
            <p:spPr>
              <a:xfrm>
                <a:off x="1080669" y="1955898"/>
                <a:ext cx="842700" cy="85307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800"/>
                  <a:buFont typeface="Quicksand"/>
                  <a:buNone/>
                </a:pPr>
                <a:r>
                  <a:rPr b="0" i="0" lang="en-US" sz="1800" u="none" cap="none" strike="noStrike">
                    <a:solidFill>
                      <a:srgbClr val="FFFFFF"/>
                    </a:solidFill>
                    <a:latin typeface="Quicksand"/>
                    <a:ea typeface="Quicksand"/>
                    <a:cs typeface="Quicksand"/>
                    <a:sym typeface="Quicksand"/>
                  </a:rPr>
                  <a:t>05</a:t>
                </a:r>
                <a:endParaRPr b="0" i="0" sz="1400" u="none" cap="none" strike="noStrike">
                  <a:solidFill>
                    <a:srgbClr val="000000"/>
                  </a:solidFill>
                  <a:latin typeface="Arial"/>
                  <a:ea typeface="Arial"/>
                  <a:cs typeface="Arial"/>
                  <a:sym typeface="Arial"/>
                </a:endParaRPr>
              </a:p>
            </p:txBody>
          </p:sp>
        </p:grpSp>
      </p:grpSp>
      <p:grpSp>
        <p:nvGrpSpPr>
          <p:cNvPr id="431" name="Google Shape;431;p5"/>
          <p:cNvGrpSpPr/>
          <p:nvPr/>
        </p:nvGrpSpPr>
        <p:grpSpPr>
          <a:xfrm>
            <a:off x="6604604" y="2012103"/>
            <a:ext cx="566120" cy="520032"/>
            <a:chOff x="5692965" y="1598304"/>
            <a:chExt cx="566120" cy="520032"/>
          </a:xfrm>
        </p:grpSpPr>
        <p:sp>
          <p:nvSpPr>
            <p:cNvPr id="432" name="Google Shape;432;p5"/>
            <p:cNvSpPr/>
            <p:nvPr/>
          </p:nvSpPr>
          <p:spPr>
            <a:xfrm flipH="1" rot="10800000">
              <a:off x="5788126" y="1627129"/>
              <a:ext cx="470959" cy="470959"/>
            </a:xfrm>
            <a:prstGeom prst="ellipse">
              <a:avLst/>
            </a:prstGeom>
            <a:solidFill>
              <a:srgbClr val="E4E6D9"/>
            </a:solidFill>
            <a:ln cap="flat" cmpd="sng" w="28575">
              <a:solidFill>
                <a:srgbClr val="E4E6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433" name="Google Shape;433;p5"/>
            <p:cNvGrpSpPr/>
            <p:nvPr/>
          </p:nvGrpSpPr>
          <p:grpSpPr>
            <a:xfrm>
              <a:off x="5692965" y="1598304"/>
              <a:ext cx="513708" cy="520032"/>
              <a:chOff x="1080669" y="1955898"/>
              <a:chExt cx="842700" cy="853074"/>
            </a:xfrm>
          </p:grpSpPr>
          <p:sp>
            <p:nvSpPr>
              <p:cNvPr id="434" name="Google Shape;434;p5"/>
              <p:cNvSpPr/>
              <p:nvPr/>
            </p:nvSpPr>
            <p:spPr>
              <a:xfrm>
                <a:off x="1101734" y="1961268"/>
                <a:ext cx="821635" cy="845867"/>
              </a:xfrm>
              <a:prstGeom prst="ellipse">
                <a:avLst/>
              </a:prstGeom>
              <a:solidFill>
                <a:srgbClr val="EAA8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35" name="Google Shape;435;p5"/>
              <p:cNvSpPr txBox="1"/>
              <p:nvPr/>
            </p:nvSpPr>
            <p:spPr>
              <a:xfrm>
                <a:off x="1080669" y="1955898"/>
                <a:ext cx="842700" cy="85307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800"/>
                  <a:buFont typeface="Quicksand"/>
                  <a:buNone/>
                </a:pPr>
                <a:r>
                  <a:rPr b="0" i="0" lang="en-US" sz="1800" u="none" cap="none" strike="noStrike">
                    <a:solidFill>
                      <a:srgbClr val="FFFFFF"/>
                    </a:solidFill>
                    <a:latin typeface="Quicksand"/>
                    <a:ea typeface="Quicksand"/>
                    <a:cs typeface="Quicksand"/>
                    <a:sym typeface="Quicksand"/>
                  </a:rPr>
                  <a:t>04</a:t>
                </a:r>
                <a:endParaRPr b="0" i="0" sz="1400" u="none" cap="none" strike="noStrike">
                  <a:solidFill>
                    <a:srgbClr val="000000"/>
                  </a:solidFill>
                  <a:latin typeface="Arial"/>
                  <a:ea typeface="Arial"/>
                  <a:cs typeface="Arial"/>
                  <a:sym typeface="Arial"/>
                </a:endParaRPr>
              </a:p>
            </p:txBody>
          </p:sp>
        </p:grpSp>
      </p:grpSp>
      <p:grpSp>
        <p:nvGrpSpPr>
          <p:cNvPr id="436" name="Google Shape;436;p5"/>
          <p:cNvGrpSpPr/>
          <p:nvPr/>
        </p:nvGrpSpPr>
        <p:grpSpPr>
          <a:xfrm>
            <a:off x="6608392" y="4118810"/>
            <a:ext cx="566120" cy="520032"/>
            <a:chOff x="5692965" y="1598304"/>
            <a:chExt cx="566120" cy="520032"/>
          </a:xfrm>
        </p:grpSpPr>
        <p:sp>
          <p:nvSpPr>
            <p:cNvPr id="437" name="Google Shape;437;p5"/>
            <p:cNvSpPr/>
            <p:nvPr/>
          </p:nvSpPr>
          <p:spPr>
            <a:xfrm flipH="1" rot="10800000">
              <a:off x="5788126" y="1627129"/>
              <a:ext cx="470959" cy="470959"/>
            </a:xfrm>
            <a:prstGeom prst="ellipse">
              <a:avLst/>
            </a:prstGeom>
            <a:solidFill>
              <a:srgbClr val="E4E6D9"/>
            </a:solidFill>
            <a:ln cap="flat" cmpd="sng" w="28575">
              <a:solidFill>
                <a:srgbClr val="E4E6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438" name="Google Shape;438;p5"/>
            <p:cNvGrpSpPr/>
            <p:nvPr/>
          </p:nvGrpSpPr>
          <p:grpSpPr>
            <a:xfrm>
              <a:off x="5692965" y="1598304"/>
              <a:ext cx="513708" cy="520032"/>
              <a:chOff x="1080669" y="1955898"/>
              <a:chExt cx="842700" cy="853074"/>
            </a:xfrm>
          </p:grpSpPr>
          <p:sp>
            <p:nvSpPr>
              <p:cNvPr id="439" name="Google Shape;439;p5"/>
              <p:cNvSpPr/>
              <p:nvPr/>
            </p:nvSpPr>
            <p:spPr>
              <a:xfrm>
                <a:off x="1101734" y="1961268"/>
                <a:ext cx="821635" cy="845867"/>
              </a:xfrm>
              <a:prstGeom prst="ellipse">
                <a:avLst/>
              </a:prstGeom>
              <a:solidFill>
                <a:srgbClr val="EAA8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40" name="Google Shape;440;p5"/>
              <p:cNvSpPr txBox="1"/>
              <p:nvPr/>
            </p:nvSpPr>
            <p:spPr>
              <a:xfrm>
                <a:off x="1080669" y="1955898"/>
                <a:ext cx="842700" cy="85307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800"/>
                  <a:buFont typeface="Quicksand"/>
                  <a:buNone/>
                </a:pPr>
                <a:r>
                  <a:rPr b="0" i="0" lang="en-US" sz="1800" u="none" cap="none" strike="noStrike">
                    <a:solidFill>
                      <a:srgbClr val="FFFFFF"/>
                    </a:solidFill>
                    <a:latin typeface="Quicksand"/>
                    <a:ea typeface="Quicksand"/>
                    <a:cs typeface="Quicksand"/>
                    <a:sym typeface="Quicksand"/>
                  </a:rPr>
                  <a:t>06</a:t>
                </a:r>
                <a:endParaRPr b="0" i="0" sz="1400" u="none" cap="none" strike="noStrike">
                  <a:solidFill>
                    <a:srgbClr val="000000"/>
                  </a:solidFill>
                  <a:latin typeface="Arial"/>
                  <a:ea typeface="Arial"/>
                  <a:cs typeface="Arial"/>
                  <a:sym typeface="Arial"/>
                </a:endParaRPr>
              </a:p>
            </p:txBody>
          </p:sp>
        </p:grpSp>
      </p:grpSp>
      <p:grpSp>
        <p:nvGrpSpPr>
          <p:cNvPr id="441" name="Google Shape;441;p5"/>
          <p:cNvGrpSpPr/>
          <p:nvPr/>
        </p:nvGrpSpPr>
        <p:grpSpPr>
          <a:xfrm>
            <a:off x="6601885" y="5288792"/>
            <a:ext cx="566120" cy="520032"/>
            <a:chOff x="5692965" y="1598304"/>
            <a:chExt cx="566120" cy="520032"/>
          </a:xfrm>
        </p:grpSpPr>
        <p:sp>
          <p:nvSpPr>
            <p:cNvPr id="442" name="Google Shape;442;p5"/>
            <p:cNvSpPr/>
            <p:nvPr/>
          </p:nvSpPr>
          <p:spPr>
            <a:xfrm flipH="1" rot="10800000">
              <a:off x="5788126" y="1627129"/>
              <a:ext cx="470959" cy="470959"/>
            </a:xfrm>
            <a:prstGeom prst="ellipse">
              <a:avLst/>
            </a:prstGeom>
            <a:solidFill>
              <a:srgbClr val="E4E6D9"/>
            </a:solidFill>
            <a:ln cap="flat" cmpd="sng" w="28575">
              <a:solidFill>
                <a:srgbClr val="E4E6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443" name="Google Shape;443;p5"/>
            <p:cNvGrpSpPr/>
            <p:nvPr/>
          </p:nvGrpSpPr>
          <p:grpSpPr>
            <a:xfrm>
              <a:off x="5692965" y="1598304"/>
              <a:ext cx="513708" cy="520032"/>
              <a:chOff x="1080669" y="1955898"/>
              <a:chExt cx="842700" cy="853074"/>
            </a:xfrm>
          </p:grpSpPr>
          <p:sp>
            <p:nvSpPr>
              <p:cNvPr id="444" name="Google Shape;444;p5"/>
              <p:cNvSpPr/>
              <p:nvPr/>
            </p:nvSpPr>
            <p:spPr>
              <a:xfrm>
                <a:off x="1101734" y="1961268"/>
                <a:ext cx="821635" cy="845867"/>
              </a:xfrm>
              <a:prstGeom prst="ellipse">
                <a:avLst/>
              </a:prstGeom>
              <a:solidFill>
                <a:srgbClr val="017F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45" name="Google Shape;445;p5"/>
              <p:cNvSpPr txBox="1"/>
              <p:nvPr/>
            </p:nvSpPr>
            <p:spPr>
              <a:xfrm>
                <a:off x="1080669" y="1955898"/>
                <a:ext cx="842700" cy="85307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1800"/>
                  <a:buFont typeface="Quicksand"/>
                  <a:buNone/>
                </a:pPr>
                <a:r>
                  <a:rPr b="0" i="0" lang="en-US" sz="1800" u="none" cap="none" strike="noStrike">
                    <a:solidFill>
                      <a:srgbClr val="FFFFFF"/>
                    </a:solidFill>
                    <a:latin typeface="Quicksand"/>
                    <a:ea typeface="Quicksand"/>
                    <a:cs typeface="Quicksand"/>
                    <a:sym typeface="Quicksand"/>
                  </a:rPr>
                  <a:t>07</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
          <p:cNvSpPr/>
          <p:nvPr/>
        </p:nvSpPr>
        <p:spPr>
          <a:xfrm>
            <a:off x="10335490" y="6526384"/>
            <a:ext cx="1856510" cy="331616"/>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1" name="Google Shape;451;p6"/>
          <p:cNvSpPr/>
          <p:nvPr/>
        </p:nvSpPr>
        <p:spPr>
          <a:xfrm>
            <a:off x="4618299" y="130088"/>
            <a:ext cx="7573701" cy="440945"/>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2" name="Google Shape;452;p6"/>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3" name="Google Shape;453;p6"/>
          <p:cNvSpPr/>
          <p:nvPr/>
        </p:nvSpPr>
        <p:spPr>
          <a:xfrm>
            <a:off x="-11575" y="-49066"/>
            <a:ext cx="5105864"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03A1B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4" name="Google Shape;454;p6"/>
          <p:cNvSpPr txBox="1"/>
          <p:nvPr/>
        </p:nvSpPr>
        <p:spPr>
          <a:xfrm>
            <a:off x="398574" y="130088"/>
            <a:ext cx="422968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Libre Franklin Medium"/>
                <a:ea typeface="Libre Franklin Medium"/>
                <a:cs typeface="Libre Franklin Medium"/>
                <a:sym typeface="Libre Franklin Medium"/>
              </a:rPr>
              <a:t>CAKUPAN WILAYAH</a:t>
            </a:r>
            <a:endParaRPr b="0" i="0" sz="1400" u="none" cap="none" strike="noStrike">
              <a:solidFill>
                <a:srgbClr val="000000"/>
              </a:solidFill>
              <a:latin typeface="Libre Franklin Medium"/>
              <a:ea typeface="Libre Franklin Medium"/>
              <a:cs typeface="Libre Franklin Medium"/>
              <a:sym typeface="Libre Franklin Medium"/>
            </a:endParaRPr>
          </a:p>
        </p:txBody>
      </p:sp>
      <p:sp>
        <p:nvSpPr>
          <p:cNvPr id="455" name="Google Shape;455;p6"/>
          <p:cNvSpPr txBox="1"/>
          <p:nvPr/>
        </p:nvSpPr>
        <p:spPr>
          <a:xfrm>
            <a:off x="8542117" y="141663"/>
            <a:ext cx="31034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lihat buku pedoman halaman 5</a:t>
            </a:r>
            <a:endParaRPr b="0" i="0" sz="1400" u="none" cap="none" strike="noStrike">
              <a:solidFill>
                <a:srgbClr val="000000"/>
              </a:solidFill>
              <a:latin typeface="Arial"/>
              <a:ea typeface="Arial"/>
              <a:cs typeface="Arial"/>
              <a:sym typeface="Arial"/>
            </a:endParaRPr>
          </a:p>
        </p:txBody>
      </p:sp>
      <p:sp>
        <p:nvSpPr>
          <p:cNvPr id="456" name="Google Shape;456;p6"/>
          <p:cNvSpPr/>
          <p:nvPr/>
        </p:nvSpPr>
        <p:spPr>
          <a:xfrm>
            <a:off x="602974" y="1471912"/>
            <a:ext cx="11042621" cy="4319288"/>
          </a:xfrm>
          <a:prstGeom prst="roundRect">
            <a:avLst>
              <a:gd fmla="val 4520" name="adj"/>
            </a:avLst>
          </a:prstGeom>
          <a:solidFill>
            <a:schemeClr val="lt1"/>
          </a:solidFill>
          <a:ln cap="flat" cmpd="sng" w="12700">
            <a:solidFill>
              <a:srgbClr val="00A8CC"/>
            </a:solidFill>
            <a:prstDash val="dash"/>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7" name="Google Shape;457;p6"/>
          <p:cNvSpPr/>
          <p:nvPr/>
        </p:nvSpPr>
        <p:spPr>
          <a:xfrm>
            <a:off x="56662" y="1556069"/>
            <a:ext cx="276201" cy="375017"/>
          </a:xfrm>
          <a:prstGeom prst="chevron">
            <a:avLst>
              <a:gd fmla="val 50000" name="adj"/>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8" name="Google Shape;458;p6"/>
          <p:cNvSpPr/>
          <p:nvPr/>
        </p:nvSpPr>
        <p:spPr>
          <a:xfrm>
            <a:off x="269719" y="1556069"/>
            <a:ext cx="276201" cy="375017"/>
          </a:xfrm>
          <a:prstGeom prst="chevron">
            <a:avLst>
              <a:gd fmla="val 50000" name="adj"/>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9" name="Google Shape;459;p6"/>
          <p:cNvSpPr/>
          <p:nvPr/>
        </p:nvSpPr>
        <p:spPr>
          <a:xfrm>
            <a:off x="-11575" y="6526384"/>
            <a:ext cx="10347066" cy="331616"/>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60" name="Google Shape;460;p6"/>
          <p:cNvGrpSpPr/>
          <p:nvPr/>
        </p:nvGrpSpPr>
        <p:grpSpPr>
          <a:xfrm>
            <a:off x="1795434" y="2458653"/>
            <a:ext cx="8560920" cy="3143044"/>
            <a:chOff x="1815312" y="1855677"/>
            <a:chExt cx="8560920" cy="3143044"/>
          </a:xfrm>
        </p:grpSpPr>
        <p:sp>
          <p:nvSpPr>
            <p:cNvPr id="461" name="Google Shape;461;p6"/>
            <p:cNvSpPr/>
            <p:nvPr/>
          </p:nvSpPr>
          <p:spPr>
            <a:xfrm flipH="1" rot="10800000">
              <a:off x="4619091" y="4350315"/>
              <a:ext cx="149155" cy="119684"/>
            </a:xfrm>
            <a:custGeom>
              <a:rect b="b" l="l" r="r" t="t"/>
              <a:pathLst>
                <a:path extrusionOk="0" h="91858" w="114477">
                  <a:moveTo>
                    <a:pt x="114849" y="448"/>
                  </a:moveTo>
                  <a:lnTo>
                    <a:pt x="113922" y="10126"/>
                  </a:lnTo>
                  <a:lnTo>
                    <a:pt x="113109" y="10253"/>
                  </a:lnTo>
                  <a:lnTo>
                    <a:pt x="112169" y="10189"/>
                  </a:lnTo>
                  <a:lnTo>
                    <a:pt x="111204" y="9491"/>
                  </a:lnTo>
                  <a:lnTo>
                    <a:pt x="110175" y="9313"/>
                  </a:lnTo>
                  <a:lnTo>
                    <a:pt x="108969" y="10265"/>
                  </a:lnTo>
                  <a:lnTo>
                    <a:pt x="108448" y="11789"/>
                  </a:lnTo>
                  <a:lnTo>
                    <a:pt x="107597" y="36834"/>
                  </a:lnTo>
                  <a:lnTo>
                    <a:pt x="106848" y="40682"/>
                  </a:lnTo>
                  <a:lnTo>
                    <a:pt x="106708" y="47362"/>
                  </a:lnTo>
                  <a:lnTo>
                    <a:pt x="106441" y="48899"/>
                  </a:lnTo>
                  <a:lnTo>
                    <a:pt x="105959" y="50169"/>
                  </a:lnTo>
                  <a:lnTo>
                    <a:pt x="104778" y="51693"/>
                  </a:lnTo>
                  <a:lnTo>
                    <a:pt x="101945" y="53242"/>
                  </a:lnTo>
                  <a:lnTo>
                    <a:pt x="95075" y="54284"/>
                  </a:lnTo>
                  <a:lnTo>
                    <a:pt x="92789" y="55084"/>
                  </a:lnTo>
                  <a:lnTo>
                    <a:pt x="87709" y="54626"/>
                  </a:lnTo>
                  <a:lnTo>
                    <a:pt x="84775" y="54906"/>
                  </a:lnTo>
                  <a:lnTo>
                    <a:pt x="76977" y="54906"/>
                  </a:lnTo>
                  <a:lnTo>
                    <a:pt x="71008" y="56506"/>
                  </a:lnTo>
                  <a:lnTo>
                    <a:pt x="66690" y="60341"/>
                  </a:lnTo>
                  <a:lnTo>
                    <a:pt x="64354" y="64063"/>
                  </a:lnTo>
                  <a:lnTo>
                    <a:pt x="62093" y="69346"/>
                  </a:lnTo>
                  <a:lnTo>
                    <a:pt x="57356" y="91025"/>
                  </a:lnTo>
                  <a:lnTo>
                    <a:pt x="56835" y="92295"/>
                  </a:lnTo>
                  <a:lnTo>
                    <a:pt x="53051" y="88015"/>
                  </a:lnTo>
                  <a:lnTo>
                    <a:pt x="37341" y="76674"/>
                  </a:lnTo>
                  <a:lnTo>
                    <a:pt x="35309" y="74883"/>
                  </a:lnTo>
                  <a:lnTo>
                    <a:pt x="32451" y="71276"/>
                  </a:lnTo>
                  <a:lnTo>
                    <a:pt x="31257" y="70057"/>
                  </a:lnTo>
                  <a:lnTo>
                    <a:pt x="30813" y="70501"/>
                  </a:lnTo>
                  <a:lnTo>
                    <a:pt x="30457" y="71721"/>
                  </a:lnTo>
                  <a:lnTo>
                    <a:pt x="30064" y="75505"/>
                  </a:lnTo>
                  <a:lnTo>
                    <a:pt x="29429" y="76191"/>
                  </a:lnTo>
                  <a:lnTo>
                    <a:pt x="28629" y="76267"/>
                  </a:lnTo>
                  <a:lnTo>
                    <a:pt x="27803" y="75912"/>
                  </a:lnTo>
                  <a:lnTo>
                    <a:pt x="26901" y="75746"/>
                  </a:lnTo>
                  <a:lnTo>
                    <a:pt x="25657" y="75772"/>
                  </a:lnTo>
                  <a:lnTo>
                    <a:pt x="17008" y="76889"/>
                  </a:lnTo>
                  <a:lnTo>
                    <a:pt x="13782" y="75569"/>
                  </a:lnTo>
                  <a:lnTo>
                    <a:pt x="12855" y="74210"/>
                  </a:lnTo>
                  <a:lnTo>
                    <a:pt x="12360" y="72521"/>
                  </a:lnTo>
                  <a:lnTo>
                    <a:pt x="12614" y="68774"/>
                  </a:lnTo>
                  <a:lnTo>
                    <a:pt x="12169" y="65929"/>
                  </a:lnTo>
                  <a:lnTo>
                    <a:pt x="10950" y="63415"/>
                  </a:lnTo>
                  <a:lnTo>
                    <a:pt x="3546" y="52582"/>
                  </a:lnTo>
                  <a:lnTo>
                    <a:pt x="1298" y="49966"/>
                  </a:lnTo>
                  <a:lnTo>
                    <a:pt x="866" y="48632"/>
                  </a:lnTo>
                  <a:lnTo>
                    <a:pt x="384" y="45178"/>
                  </a:lnTo>
                  <a:lnTo>
                    <a:pt x="371" y="45140"/>
                  </a:lnTo>
                  <a:lnTo>
                    <a:pt x="35347" y="27080"/>
                  </a:lnTo>
                  <a:lnTo>
                    <a:pt x="39881" y="26560"/>
                  </a:lnTo>
                  <a:lnTo>
                    <a:pt x="41214" y="26204"/>
                  </a:lnTo>
                  <a:lnTo>
                    <a:pt x="43932" y="23677"/>
                  </a:lnTo>
                  <a:lnTo>
                    <a:pt x="44631" y="23270"/>
                  </a:lnTo>
                  <a:lnTo>
                    <a:pt x="48123" y="19752"/>
                  </a:lnTo>
                  <a:lnTo>
                    <a:pt x="48644" y="18749"/>
                  </a:lnTo>
                  <a:lnTo>
                    <a:pt x="49926" y="18508"/>
                  </a:lnTo>
                  <a:lnTo>
                    <a:pt x="51527" y="18533"/>
                  </a:lnTo>
                  <a:lnTo>
                    <a:pt x="53000" y="18368"/>
                  </a:lnTo>
                  <a:lnTo>
                    <a:pt x="62410" y="13186"/>
                  </a:lnTo>
                  <a:lnTo>
                    <a:pt x="65204" y="12399"/>
                  </a:lnTo>
                  <a:lnTo>
                    <a:pt x="68760" y="12005"/>
                  </a:lnTo>
                  <a:lnTo>
                    <a:pt x="72761" y="10939"/>
                  </a:lnTo>
                  <a:lnTo>
                    <a:pt x="80419" y="7510"/>
                  </a:lnTo>
                  <a:lnTo>
                    <a:pt x="80419" y="8475"/>
                  </a:lnTo>
                  <a:lnTo>
                    <a:pt x="85664" y="5897"/>
                  </a:lnTo>
                  <a:lnTo>
                    <a:pt x="88699" y="4881"/>
                  </a:lnTo>
                  <a:lnTo>
                    <a:pt x="91684" y="4487"/>
                  </a:lnTo>
                  <a:lnTo>
                    <a:pt x="93081" y="4017"/>
                  </a:lnTo>
                  <a:lnTo>
                    <a:pt x="95126" y="1985"/>
                  </a:lnTo>
                  <a:lnTo>
                    <a:pt x="96523" y="1541"/>
                  </a:lnTo>
                  <a:lnTo>
                    <a:pt x="114849" y="436"/>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2" name="Google Shape;462;p6"/>
            <p:cNvSpPr/>
            <p:nvPr/>
          </p:nvSpPr>
          <p:spPr>
            <a:xfrm flipH="1" rot="10800000">
              <a:off x="4615725" y="4350315"/>
              <a:ext cx="149155" cy="119684"/>
            </a:xfrm>
            <a:custGeom>
              <a:rect b="b" l="l" r="r" t="t"/>
              <a:pathLst>
                <a:path extrusionOk="0" h="91858" w="114477">
                  <a:moveTo>
                    <a:pt x="114849" y="448"/>
                  </a:moveTo>
                  <a:lnTo>
                    <a:pt x="113922" y="10126"/>
                  </a:lnTo>
                  <a:lnTo>
                    <a:pt x="113109" y="10253"/>
                  </a:lnTo>
                  <a:lnTo>
                    <a:pt x="112169" y="10189"/>
                  </a:lnTo>
                  <a:lnTo>
                    <a:pt x="111204" y="9491"/>
                  </a:lnTo>
                  <a:lnTo>
                    <a:pt x="110175" y="9313"/>
                  </a:lnTo>
                  <a:lnTo>
                    <a:pt x="108969" y="10265"/>
                  </a:lnTo>
                  <a:lnTo>
                    <a:pt x="108448" y="11789"/>
                  </a:lnTo>
                  <a:lnTo>
                    <a:pt x="107597" y="36834"/>
                  </a:lnTo>
                  <a:lnTo>
                    <a:pt x="106848" y="40682"/>
                  </a:lnTo>
                  <a:lnTo>
                    <a:pt x="106708" y="47362"/>
                  </a:lnTo>
                  <a:lnTo>
                    <a:pt x="106441" y="48899"/>
                  </a:lnTo>
                  <a:lnTo>
                    <a:pt x="105959" y="50169"/>
                  </a:lnTo>
                  <a:lnTo>
                    <a:pt x="104778" y="51693"/>
                  </a:lnTo>
                  <a:lnTo>
                    <a:pt x="101945" y="53242"/>
                  </a:lnTo>
                  <a:lnTo>
                    <a:pt x="95075" y="54284"/>
                  </a:lnTo>
                  <a:lnTo>
                    <a:pt x="92789" y="55084"/>
                  </a:lnTo>
                  <a:lnTo>
                    <a:pt x="87709" y="54626"/>
                  </a:lnTo>
                  <a:lnTo>
                    <a:pt x="84775" y="54906"/>
                  </a:lnTo>
                  <a:lnTo>
                    <a:pt x="76977" y="54906"/>
                  </a:lnTo>
                  <a:lnTo>
                    <a:pt x="71008" y="56506"/>
                  </a:lnTo>
                  <a:lnTo>
                    <a:pt x="66690" y="60341"/>
                  </a:lnTo>
                  <a:lnTo>
                    <a:pt x="64354" y="64063"/>
                  </a:lnTo>
                  <a:lnTo>
                    <a:pt x="62093" y="69346"/>
                  </a:lnTo>
                  <a:lnTo>
                    <a:pt x="57356" y="91025"/>
                  </a:lnTo>
                  <a:lnTo>
                    <a:pt x="56835" y="92295"/>
                  </a:lnTo>
                  <a:lnTo>
                    <a:pt x="53051" y="88015"/>
                  </a:lnTo>
                  <a:lnTo>
                    <a:pt x="37341" y="76674"/>
                  </a:lnTo>
                  <a:lnTo>
                    <a:pt x="35309" y="74883"/>
                  </a:lnTo>
                  <a:lnTo>
                    <a:pt x="32451" y="71276"/>
                  </a:lnTo>
                  <a:lnTo>
                    <a:pt x="31257" y="70057"/>
                  </a:lnTo>
                  <a:lnTo>
                    <a:pt x="30813" y="70501"/>
                  </a:lnTo>
                  <a:lnTo>
                    <a:pt x="30457" y="71721"/>
                  </a:lnTo>
                  <a:lnTo>
                    <a:pt x="30064" y="75505"/>
                  </a:lnTo>
                  <a:lnTo>
                    <a:pt x="29429" y="76191"/>
                  </a:lnTo>
                  <a:lnTo>
                    <a:pt x="28629" y="76267"/>
                  </a:lnTo>
                  <a:lnTo>
                    <a:pt x="27803" y="75912"/>
                  </a:lnTo>
                  <a:lnTo>
                    <a:pt x="26901" y="75746"/>
                  </a:lnTo>
                  <a:lnTo>
                    <a:pt x="25657" y="75772"/>
                  </a:lnTo>
                  <a:lnTo>
                    <a:pt x="17008" y="76889"/>
                  </a:lnTo>
                  <a:lnTo>
                    <a:pt x="13782" y="75569"/>
                  </a:lnTo>
                  <a:lnTo>
                    <a:pt x="12855" y="74210"/>
                  </a:lnTo>
                  <a:lnTo>
                    <a:pt x="12360" y="72521"/>
                  </a:lnTo>
                  <a:lnTo>
                    <a:pt x="12614" y="68774"/>
                  </a:lnTo>
                  <a:lnTo>
                    <a:pt x="12169" y="65929"/>
                  </a:lnTo>
                  <a:lnTo>
                    <a:pt x="10950" y="63415"/>
                  </a:lnTo>
                  <a:lnTo>
                    <a:pt x="3546" y="52582"/>
                  </a:lnTo>
                  <a:lnTo>
                    <a:pt x="1298" y="49966"/>
                  </a:lnTo>
                  <a:lnTo>
                    <a:pt x="866" y="48632"/>
                  </a:lnTo>
                  <a:lnTo>
                    <a:pt x="384" y="45178"/>
                  </a:lnTo>
                  <a:lnTo>
                    <a:pt x="371" y="45140"/>
                  </a:lnTo>
                  <a:lnTo>
                    <a:pt x="35347" y="27080"/>
                  </a:lnTo>
                  <a:lnTo>
                    <a:pt x="39881" y="26560"/>
                  </a:lnTo>
                  <a:lnTo>
                    <a:pt x="41214" y="26204"/>
                  </a:lnTo>
                  <a:lnTo>
                    <a:pt x="43932" y="23677"/>
                  </a:lnTo>
                  <a:lnTo>
                    <a:pt x="44631" y="23270"/>
                  </a:lnTo>
                  <a:lnTo>
                    <a:pt x="48123" y="19752"/>
                  </a:lnTo>
                  <a:lnTo>
                    <a:pt x="48644" y="18749"/>
                  </a:lnTo>
                  <a:lnTo>
                    <a:pt x="49926" y="18508"/>
                  </a:lnTo>
                  <a:lnTo>
                    <a:pt x="51527" y="18533"/>
                  </a:lnTo>
                  <a:lnTo>
                    <a:pt x="53000" y="18368"/>
                  </a:lnTo>
                  <a:lnTo>
                    <a:pt x="62410" y="13186"/>
                  </a:lnTo>
                  <a:lnTo>
                    <a:pt x="65204" y="12399"/>
                  </a:lnTo>
                  <a:lnTo>
                    <a:pt x="68760" y="12005"/>
                  </a:lnTo>
                  <a:lnTo>
                    <a:pt x="72761" y="10939"/>
                  </a:lnTo>
                  <a:lnTo>
                    <a:pt x="80419" y="7510"/>
                  </a:lnTo>
                  <a:lnTo>
                    <a:pt x="80419" y="8475"/>
                  </a:lnTo>
                  <a:lnTo>
                    <a:pt x="85664" y="5897"/>
                  </a:lnTo>
                  <a:lnTo>
                    <a:pt x="88699" y="4881"/>
                  </a:lnTo>
                  <a:lnTo>
                    <a:pt x="91684" y="4487"/>
                  </a:lnTo>
                  <a:lnTo>
                    <a:pt x="93081" y="4017"/>
                  </a:lnTo>
                  <a:lnTo>
                    <a:pt x="95126" y="1985"/>
                  </a:lnTo>
                  <a:lnTo>
                    <a:pt x="96523" y="1541"/>
                  </a:lnTo>
                  <a:lnTo>
                    <a:pt x="114849" y="436"/>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3" name="Google Shape;463;p6"/>
            <p:cNvSpPr/>
            <p:nvPr/>
          </p:nvSpPr>
          <p:spPr>
            <a:xfrm flipH="1" rot="10800000">
              <a:off x="2482278" y="2786734"/>
              <a:ext cx="605078" cy="809204"/>
            </a:xfrm>
            <a:custGeom>
              <a:rect b="b" l="l" r="r" t="t"/>
              <a:pathLst>
                <a:path extrusionOk="0" h="621066" w="464399">
                  <a:moveTo>
                    <a:pt x="262203" y="35244"/>
                  </a:moveTo>
                  <a:lnTo>
                    <a:pt x="260070" y="38762"/>
                  </a:lnTo>
                  <a:lnTo>
                    <a:pt x="258215" y="43016"/>
                  </a:lnTo>
                  <a:lnTo>
                    <a:pt x="258330" y="44337"/>
                  </a:lnTo>
                  <a:lnTo>
                    <a:pt x="258863" y="45594"/>
                  </a:lnTo>
                  <a:lnTo>
                    <a:pt x="258711" y="46522"/>
                  </a:lnTo>
                  <a:lnTo>
                    <a:pt x="256793" y="46890"/>
                  </a:lnTo>
                  <a:lnTo>
                    <a:pt x="255650" y="47436"/>
                  </a:lnTo>
                  <a:lnTo>
                    <a:pt x="256463" y="48668"/>
                  </a:lnTo>
                  <a:lnTo>
                    <a:pt x="259269" y="50865"/>
                  </a:lnTo>
                  <a:lnTo>
                    <a:pt x="260679" y="50014"/>
                  </a:lnTo>
                  <a:lnTo>
                    <a:pt x="262203" y="49722"/>
                  </a:lnTo>
                  <a:lnTo>
                    <a:pt x="263727" y="50014"/>
                  </a:lnTo>
                  <a:lnTo>
                    <a:pt x="265137" y="50865"/>
                  </a:lnTo>
                  <a:lnTo>
                    <a:pt x="267639" y="50281"/>
                  </a:lnTo>
                  <a:lnTo>
                    <a:pt x="268833" y="52922"/>
                  </a:lnTo>
                  <a:lnTo>
                    <a:pt x="268896" y="56720"/>
                  </a:lnTo>
                  <a:lnTo>
                    <a:pt x="268071" y="59590"/>
                  </a:lnTo>
                  <a:lnTo>
                    <a:pt x="268706" y="61774"/>
                  </a:lnTo>
                  <a:lnTo>
                    <a:pt x="268629" y="63730"/>
                  </a:lnTo>
                  <a:lnTo>
                    <a:pt x="268071" y="66943"/>
                  </a:lnTo>
                  <a:lnTo>
                    <a:pt x="260679" y="73966"/>
                  </a:lnTo>
                  <a:lnTo>
                    <a:pt x="256285" y="81256"/>
                  </a:lnTo>
                  <a:lnTo>
                    <a:pt x="251891" y="84126"/>
                  </a:lnTo>
                  <a:lnTo>
                    <a:pt x="243572" y="92699"/>
                  </a:lnTo>
                  <a:lnTo>
                    <a:pt x="242810" y="93194"/>
                  </a:lnTo>
                  <a:lnTo>
                    <a:pt x="242175" y="93473"/>
                  </a:lnTo>
                  <a:lnTo>
                    <a:pt x="241477" y="93842"/>
                  </a:lnTo>
                  <a:lnTo>
                    <a:pt x="240550" y="94642"/>
                  </a:lnTo>
                  <a:lnTo>
                    <a:pt x="237743" y="98769"/>
                  </a:lnTo>
                  <a:lnTo>
                    <a:pt x="236829" y="99773"/>
                  </a:lnTo>
                  <a:lnTo>
                    <a:pt x="235571" y="100649"/>
                  </a:lnTo>
                  <a:lnTo>
                    <a:pt x="233730" y="101449"/>
                  </a:lnTo>
                  <a:lnTo>
                    <a:pt x="228269" y="98807"/>
                  </a:lnTo>
                  <a:lnTo>
                    <a:pt x="226821" y="97144"/>
                  </a:lnTo>
                  <a:lnTo>
                    <a:pt x="226885" y="93664"/>
                  </a:lnTo>
                  <a:lnTo>
                    <a:pt x="229475" y="83872"/>
                  </a:lnTo>
                  <a:lnTo>
                    <a:pt x="229818" y="80519"/>
                  </a:lnTo>
                  <a:lnTo>
                    <a:pt x="229501" y="79173"/>
                  </a:lnTo>
                  <a:lnTo>
                    <a:pt x="228180" y="77408"/>
                  </a:lnTo>
                  <a:lnTo>
                    <a:pt x="227862" y="75681"/>
                  </a:lnTo>
                  <a:lnTo>
                    <a:pt x="228320" y="73877"/>
                  </a:lnTo>
                  <a:lnTo>
                    <a:pt x="230339" y="71414"/>
                  </a:lnTo>
                  <a:lnTo>
                    <a:pt x="230796" y="69851"/>
                  </a:lnTo>
                  <a:lnTo>
                    <a:pt x="231711" y="68137"/>
                  </a:lnTo>
                  <a:lnTo>
                    <a:pt x="236130" y="62854"/>
                  </a:lnTo>
                  <a:lnTo>
                    <a:pt x="237629" y="61533"/>
                  </a:lnTo>
                  <a:lnTo>
                    <a:pt x="236714" y="59247"/>
                  </a:lnTo>
                  <a:lnTo>
                    <a:pt x="238302" y="58714"/>
                  </a:lnTo>
                  <a:lnTo>
                    <a:pt x="240880" y="58752"/>
                  </a:lnTo>
                  <a:lnTo>
                    <a:pt x="243026" y="58155"/>
                  </a:lnTo>
                  <a:lnTo>
                    <a:pt x="250583" y="51119"/>
                  </a:lnTo>
                  <a:lnTo>
                    <a:pt x="250341" y="49722"/>
                  </a:lnTo>
                  <a:lnTo>
                    <a:pt x="249427" y="47372"/>
                  </a:lnTo>
                  <a:lnTo>
                    <a:pt x="249503" y="46141"/>
                  </a:lnTo>
                  <a:lnTo>
                    <a:pt x="250405" y="43016"/>
                  </a:lnTo>
                  <a:lnTo>
                    <a:pt x="252094" y="40921"/>
                  </a:lnTo>
                  <a:lnTo>
                    <a:pt x="252716" y="39626"/>
                  </a:lnTo>
                  <a:lnTo>
                    <a:pt x="251904" y="39041"/>
                  </a:lnTo>
                  <a:lnTo>
                    <a:pt x="250888" y="39181"/>
                  </a:lnTo>
                  <a:lnTo>
                    <a:pt x="250189" y="39587"/>
                  </a:lnTo>
                  <a:lnTo>
                    <a:pt x="249719" y="40222"/>
                  </a:lnTo>
                  <a:lnTo>
                    <a:pt x="249427" y="41048"/>
                  </a:lnTo>
                  <a:lnTo>
                    <a:pt x="248449" y="41048"/>
                  </a:lnTo>
                  <a:lnTo>
                    <a:pt x="248462" y="38838"/>
                  </a:lnTo>
                  <a:lnTo>
                    <a:pt x="249402" y="37467"/>
                  </a:lnTo>
                  <a:lnTo>
                    <a:pt x="252437" y="35244"/>
                  </a:lnTo>
                  <a:lnTo>
                    <a:pt x="253212" y="35015"/>
                  </a:lnTo>
                  <a:lnTo>
                    <a:pt x="254177" y="35054"/>
                  </a:lnTo>
                  <a:lnTo>
                    <a:pt x="255015" y="34825"/>
                  </a:lnTo>
                  <a:lnTo>
                    <a:pt x="255371" y="33745"/>
                  </a:lnTo>
                  <a:lnTo>
                    <a:pt x="255218" y="30990"/>
                  </a:lnTo>
                  <a:lnTo>
                    <a:pt x="255371" y="30380"/>
                  </a:lnTo>
                  <a:lnTo>
                    <a:pt x="256425" y="29656"/>
                  </a:lnTo>
                  <a:lnTo>
                    <a:pt x="259536" y="28323"/>
                  </a:lnTo>
                  <a:lnTo>
                    <a:pt x="261124" y="27395"/>
                  </a:lnTo>
                  <a:lnTo>
                    <a:pt x="262610" y="26011"/>
                  </a:lnTo>
                  <a:lnTo>
                    <a:pt x="265315" y="22849"/>
                  </a:lnTo>
                  <a:lnTo>
                    <a:pt x="267093" y="21566"/>
                  </a:lnTo>
                  <a:lnTo>
                    <a:pt x="269607" y="24297"/>
                  </a:lnTo>
                  <a:lnTo>
                    <a:pt x="267982" y="28259"/>
                  </a:lnTo>
                  <a:close/>
                  <a:moveTo>
                    <a:pt x="273900" y="49100"/>
                  </a:moveTo>
                  <a:lnTo>
                    <a:pt x="273925" y="51741"/>
                  </a:lnTo>
                  <a:lnTo>
                    <a:pt x="271703" y="49455"/>
                  </a:lnTo>
                  <a:lnTo>
                    <a:pt x="271804" y="46331"/>
                  </a:lnTo>
                  <a:lnTo>
                    <a:pt x="273659" y="43753"/>
                  </a:lnTo>
                  <a:lnTo>
                    <a:pt x="276834" y="43016"/>
                  </a:lnTo>
                  <a:lnTo>
                    <a:pt x="277913" y="43969"/>
                  </a:lnTo>
                  <a:lnTo>
                    <a:pt x="274916" y="47233"/>
                  </a:lnTo>
                  <a:close/>
                  <a:moveTo>
                    <a:pt x="297319" y="1805"/>
                  </a:moveTo>
                  <a:lnTo>
                    <a:pt x="296455" y="1665"/>
                  </a:lnTo>
                  <a:lnTo>
                    <a:pt x="294956" y="2707"/>
                  </a:lnTo>
                  <a:lnTo>
                    <a:pt x="292493" y="3100"/>
                  </a:lnTo>
                  <a:lnTo>
                    <a:pt x="291324" y="2745"/>
                  </a:lnTo>
                  <a:lnTo>
                    <a:pt x="291273" y="1703"/>
                  </a:lnTo>
                  <a:lnTo>
                    <a:pt x="291629" y="1157"/>
                  </a:lnTo>
                  <a:lnTo>
                    <a:pt x="292429" y="1119"/>
                  </a:lnTo>
                  <a:lnTo>
                    <a:pt x="293229" y="713"/>
                  </a:lnTo>
                  <a:lnTo>
                    <a:pt x="295553" y="319"/>
                  </a:lnTo>
                  <a:lnTo>
                    <a:pt x="297687" y="967"/>
                  </a:lnTo>
                  <a:lnTo>
                    <a:pt x="297611" y="1361"/>
                  </a:lnTo>
                  <a:close/>
                  <a:moveTo>
                    <a:pt x="464387" y="332322"/>
                  </a:moveTo>
                  <a:lnTo>
                    <a:pt x="463587" y="332652"/>
                  </a:lnTo>
                  <a:lnTo>
                    <a:pt x="462888" y="332207"/>
                  </a:lnTo>
                  <a:lnTo>
                    <a:pt x="462050" y="331877"/>
                  </a:lnTo>
                  <a:lnTo>
                    <a:pt x="460678" y="331839"/>
                  </a:lnTo>
                  <a:lnTo>
                    <a:pt x="457922" y="333046"/>
                  </a:lnTo>
                  <a:lnTo>
                    <a:pt x="456068" y="334570"/>
                  </a:lnTo>
                  <a:lnTo>
                    <a:pt x="456525" y="337643"/>
                  </a:lnTo>
                  <a:lnTo>
                    <a:pt x="456551" y="340894"/>
                  </a:lnTo>
                  <a:lnTo>
                    <a:pt x="455979" y="344069"/>
                  </a:lnTo>
                  <a:lnTo>
                    <a:pt x="454214" y="347854"/>
                  </a:lnTo>
                  <a:lnTo>
                    <a:pt x="452842" y="350737"/>
                  </a:lnTo>
                  <a:lnTo>
                    <a:pt x="452271" y="351676"/>
                  </a:lnTo>
                  <a:lnTo>
                    <a:pt x="451674" y="352464"/>
                  </a:lnTo>
                  <a:lnTo>
                    <a:pt x="450366" y="353683"/>
                  </a:lnTo>
                  <a:lnTo>
                    <a:pt x="449134" y="354559"/>
                  </a:lnTo>
                  <a:lnTo>
                    <a:pt x="447521" y="355359"/>
                  </a:lnTo>
                  <a:lnTo>
                    <a:pt x="440498" y="357899"/>
                  </a:lnTo>
                  <a:lnTo>
                    <a:pt x="426896" y="360554"/>
                  </a:lnTo>
                  <a:lnTo>
                    <a:pt x="419264" y="362954"/>
                  </a:lnTo>
                  <a:lnTo>
                    <a:pt x="414527" y="366129"/>
                  </a:lnTo>
                  <a:lnTo>
                    <a:pt x="406170" y="374994"/>
                  </a:lnTo>
                  <a:lnTo>
                    <a:pt x="391476" y="383503"/>
                  </a:lnTo>
                  <a:lnTo>
                    <a:pt x="377913" y="395517"/>
                  </a:lnTo>
                  <a:lnTo>
                    <a:pt x="349947" y="427914"/>
                  </a:lnTo>
                  <a:lnTo>
                    <a:pt x="344194" y="438303"/>
                  </a:lnTo>
                  <a:lnTo>
                    <a:pt x="340778" y="439052"/>
                  </a:lnTo>
                  <a:lnTo>
                    <a:pt x="335507" y="441275"/>
                  </a:lnTo>
                  <a:lnTo>
                    <a:pt x="323569" y="449530"/>
                  </a:lnTo>
                  <a:lnTo>
                    <a:pt x="318832" y="457861"/>
                  </a:lnTo>
                  <a:lnTo>
                    <a:pt x="315873" y="462065"/>
                  </a:lnTo>
                  <a:lnTo>
                    <a:pt x="314933" y="463919"/>
                  </a:lnTo>
                  <a:lnTo>
                    <a:pt x="314159" y="466078"/>
                  </a:lnTo>
                  <a:lnTo>
                    <a:pt x="313308" y="471069"/>
                  </a:lnTo>
                  <a:lnTo>
                    <a:pt x="312546" y="473266"/>
                  </a:lnTo>
                  <a:lnTo>
                    <a:pt x="308444" y="480568"/>
                  </a:lnTo>
                  <a:lnTo>
                    <a:pt x="307885" y="483489"/>
                  </a:lnTo>
                  <a:lnTo>
                    <a:pt x="307872" y="485051"/>
                  </a:lnTo>
                  <a:lnTo>
                    <a:pt x="308304" y="486207"/>
                  </a:lnTo>
                  <a:lnTo>
                    <a:pt x="308888" y="486753"/>
                  </a:lnTo>
                  <a:lnTo>
                    <a:pt x="309866" y="487312"/>
                  </a:lnTo>
                  <a:lnTo>
                    <a:pt x="310971" y="487604"/>
                  </a:lnTo>
                  <a:lnTo>
                    <a:pt x="318134" y="487922"/>
                  </a:lnTo>
                  <a:lnTo>
                    <a:pt x="319734" y="488303"/>
                  </a:lnTo>
                  <a:lnTo>
                    <a:pt x="321055" y="488963"/>
                  </a:lnTo>
                  <a:lnTo>
                    <a:pt x="321880" y="489954"/>
                  </a:lnTo>
                  <a:lnTo>
                    <a:pt x="322109" y="490982"/>
                  </a:lnTo>
                  <a:lnTo>
                    <a:pt x="321195" y="499885"/>
                  </a:lnTo>
                  <a:lnTo>
                    <a:pt x="321309" y="503339"/>
                  </a:lnTo>
                  <a:lnTo>
                    <a:pt x="323290" y="515811"/>
                  </a:lnTo>
                  <a:lnTo>
                    <a:pt x="323290" y="517894"/>
                  </a:lnTo>
                  <a:lnTo>
                    <a:pt x="322985" y="519773"/>
                  </a:lnTo>
                  <a:lnTo>
                    <a:pt x="322325" y="521691"/>
                  </a:lnTo>
                  <a:lnTo>
                    <a:pt x="321093" y="523710"/>
                  </a:lnTo>
                  <a:lnTo>
                    <a:pt x="319683" y="525476"/>
                  </a:lnTo>
                  <a:lnTo>
                    <a:pt x="315657" y="529451"/>
                  </a:lnTo>
                  <a:lnTo>
                    <a:pt x="315149" y="530111"/>
                  </a:lnTo>
                  <a:lnTo>
                    <a:pt x="314616" y="530949"/>
                  </a:lnTo>
                  <a:lnTo>
                    <a:pt x="314070" y="531622"/>
                  </a:lnTo>
                  <a:lnTo>
                    <a:pt x="313270" y="532245"/>
                  </a:lnTo>
                  <a:lnTo>
                    <a:pt x="311974" y="532410"/>
                  </a:lnTo>
                  <a:lnTo>
                    <a:pt x="311035" y="531991"/>
                  </a:lnTo>
                  <a:lnTo>
                    <a:pt x="310336" y="531521"/>
                  </a:lnTo>
                  <a:lnTo>
                    <a:pt x="309599" y="531381"/>
                  </a:lnTo>
                  <a:lnTo>
                    <a:pt x="308660" y="531851"/>
                  </a:lnTo>
                  <a:lnTo>
                    <a:pt x="302729" y="538036"/>
                  </a:lnTo>
                  <a:lnTo>
                    <a:pt x="299503" y="540677"/>
                  </a:lnTo>
                  <a:lnTo>
                    <a:pt x="293661" y="544297"/>
                  </a:lnTo>
                  <a:lnTo>
                    <a:pt x="283222" y="548869"/>
                  </a:lnTo>
                  <a:lnTo>
                    <a:pt x="277151" y="555943"/>
                  </a:lnTo>
                  <a:lnTo>
                    <a:pt x="274103" y="558318"/>
                  </a:lnTo>
                  <a:lnTo>
                    <a:pt x="271906" y="559016"/>
                  </a:lnTo>
                  <a:lnTo>
                    <a:pt x="269239" y="559334"/>
                  </a:lnTo>
                  <a:lnTo>
                    <a:pt x="264730" y="558800"/>
                  </a:lnTo>
                  <a:lnTo>
                    <a:pt x="262711" y="558280"/>
                  </a:lnTo>
                  <a:lnTo>
                    <a:pt x="261365" y="557594"/>
                  </a:lnTo>
                  <a:lnTo>
                    <a:pt x="260705" y="556844"/>
                  </a:lnTo>
                  <a:lnTo>
                    <a:pt x="259473" y="554952"/>
                  </a:lnTo>
                  <a:lnTo>
                    <a:pt x="258444" y="553784"/>
                  </a:lnTo>
                  <a:lnTo>
                    <a:pt x="253936" y="553682"/>
                  </a:lnTo>
                  <a:lnTo>
                    <a:pt x="239165" y="559245"/>
                  </a:lnTo>
                  <a:lnTo>
                    <a:pt x="233552" y="569735"/>
                  </a:lnTo>
                  <a:lnTo>
                    <a:pt x="232561" y="571018"/>
                  </a:lnTo>
                  <a:lnTo>
                    <a:pt x="229463" y="574129"/>
                  </a:lnTo>
                  <a:lnTo>
                    <a:pt x="228320" y="576161"/>
                  </a:lnTo>
                  <a:lnTo>
                    <a:pt x="224522" y="587350"/>
                  </a:lnTo>
                  <a:lnTo>
                    <a:pt x="224472" y="588772"/>
                  </a:lnTo>
                  <a:lnTo>
                    <a:pt x="225221" y="590347"/>
                  </a:lnTo>
                  <a:lnTo>
                    <a:pt x="226186" y="591401"/>
                  </a:lnTo>
                  <a:lnTo>
                    <a:pt x="229298" y="594030"/>
                  </a:lnTo>
                  <a:lnTo>
                    <a:pt x="230148" y="595084"/>
                  </a:lnTo>
                  <a:lnTo>
                    <a:pt x="230796" y="596202"/>
                  </a:lnTo>
                  <a:lnTo>
                    <a:pt x="230923" y="597383"/>
                  </a:lnTo>
                  <a:lnTo>
                    <a:pt x="230796" y="598221"/>
                  </a:lnTo>
                  <a:lnTo>
                    <a:pt x="229463" y="600253"/>
                  </a:lnTo>
                  <a:lnTo>
                    <a:pt x="226021" y="602856"/>
                  </a:lnTo>
                  <a:lnTo>
                    <a:pt x="224472" y="601802"/>
                  </a:lnTo>
                  <a:lnTo>
                    <a:pt x="222262" y="601332"/>
                  </a:lnTo>
                  <a:lnTo>
                    <a:pt x="220585" y="601269"/>
                  </a:lnTo>
                  <a:lnTo>
                    <a:pt x="218757" y="601510"/>
                  </a:lnTo>
                  <a:lnTo>
                    <a:pt x="216610" y="602196"/>
                  </a:lnTo>
                  <a:lnTo>
                    <a:pt x="213994" y="603834"/>
                  </a:lnTo>
                  <a:lnTo>
                    <a:pt x="211022" y="606654"/>
                  </a:lnTo>
                  <a:lnTo>
                    <a:pt x="209575" y="607759"/>
                  </a:lnTo>
                  <a:lnTo>
                    <a:pt x="207581" y="608711"/>
                  </a:lnTo>
                  <a:lnTo>
                    <a:pt x="201726" y="610083"/>
                  </a:lnTo>
                  <a:lnTo>
                    <a:pt x="197230" y="611619"/>
                  </a:lnTo>
                  <a:lnTo>
                    <a:pt x="194881" y="613143"/>
                  </a:lnTo>
                  <a:lnTo>
                    <a:pt x="192836" y="614020"/>
                  </a:lnTo>
                  <a:lnTo>
                    <a:pt x="186994" y="615226"/>
                  </a:lnTo>
                  <a:lnTo>
                    <a:pt x="180365" y="618008"/>
                  </a:lnTo>
                  <a:lnTo>
                    <a:pt x="176415" y="618566"/>
                  </a:lnTo>
                  <a:lnTo>
                    <a:pt x="174827" y="617715"/>
                  </a:lnTo>
                  <a:lnTo>
                    <a:pt x="173469" y="617347"/>
                  </a:lnTo>
                  <a:lnTo>
                    <a:pt x="171678" y="617042"/>
                  </a:lnTo>
                  <a:lnTo>
                    <a:pt x="169341" y="617144"/>
                  </a:lnTo>
                  <a:lnTo>
                    <a:pt x="167322" y="617588"/>
                  </a:lnTo>
                  <a:lnTo>
                    <a:pt x="165620" y="618300"/>
                  </a:lnTo>
                  <a:lnTo>
                    <a:pt x="161162" y="621119"/>
                  </a:lnTo>
                  <a:lnTo>
                    <a:pt x="160210" y="621386"/>
                  </a:lnTo>
                  <a:lnTo>
                    <a:pt x="159295" y="621271"/>
                  </a:lnTo>
                  <a:lnTo>
                    <a:pt x="158724" y="620357"/>
                  </a:lnTo>
                  <a:lnTo>
                    <a:pt x="158635" y="618808"/>
                  </a:lnTo>
                  <a:lnTo>
                    <a:pt x="159854" y="615823"/>
                  </a:lnTo>
                  <a:lnTo>
                    <a:pt x="161251" y="614134"/>
                  </a:lnTo>
                  <a:lnTo>
                    <a:pt x="162445" y="613080"/>
                  </a:lnTo>
                  <a:lnTo>
                    <a:pt x="163448" y="612483"/>
                  </a:lnTo>
                  <a:lnTo>
                    <a:pt x="164071" y="611607"/>
                  </a:lnTo>
                  <a:lnTo>
                    <a:pt x="165239" y="609359"/>
                  </a:lnTo>
                  <a:lnTo>
                    <a:pt x="166153" y="608610"/>
                  </a:lnTo>
                  <a:lnTo>
                    <a:pt x="167411" y="608013"/>
                  </a:lnTo>
                  <a:lnTo>
                    <a:pt x="169989" y="607098"/>
                  </a:lnTo>
                  <a:lnTo>
                    <a:pt x="170992" y="606616"/>
                  </a:lnTo>
                  <a:lnTo>
                    <a:pt x="171818" y="606044"/>
                  </a:lnTo>
                  <a:lnTo>
                    <a:pt x="172516" y="604876"/>
                  </a:lnTo>
                  <a:lnTo>
                    <a:pt x="173138" y="603098"/>
                  </a:lnTo>
                  <a:lnTo>
                    <a:pt x="174345" y="597764"/>
                  </a:lnTo>
                  <a:lnTo>
                    <a:pt x="175234" y="595910"/>
                  </a:lnTo>
                  <a:lnTo>
                    <a:pt x="181419" y="589496"/>
                  </a:lnTo>
                  <a:lnTo>
                    <a:pt x="182346" y="588010"/>
                  </a:lnTo>
                  <a:lnTo>
                    <a:pt x="183425" y="585584"/>
                  </a:lnTo>
                  <a:lnTo>
                    <a:pt x="185406" y="582892"/>
                  </a:lnTo>
                  <a:lnTo>
                    <a:pt x="189039" y="576021"/>
                  </a:lnTo>
                  <a:lnTo>
                    <a:pt x="189470" y="574764"/>
                  </a:lnTo>
                  <a:lnTo>
                    <a:pt x="189623" y="573342"/>
                  </a:lnTo>
                  <a:lnTo>
                    <a:pt x="189509" y="571703"/>
                  </a:lnTo>
                  <a:lnTo>
                    <a:pt x="189166" y="569824"/>
                  </a:lnTo>
                  <a:lnTo>
                    <a:pt x="188112" y="566789"/>
                  </a:lnTo>
                  <a:lnTo>
                    <a:pt x="186943" y="565569"/>
                  </a:lnTo>
                  <a:lnTo>
                    <a:pt x="185203" y="564477"/>
                  </a:lnTo>
                  <a:lnTo>
                    <a:pt x="179171" y="562331"/>
                  </a:lnTo>
                  <a:lnTo>
                    <a:pt x="176707" y="561836"/>
                  </a:lnTo>
                  <a:lnTo>
                    <a:pt x="174662" y="561759"/>
                  </a:lnTo>
                  <a:lnTo>
                    <a:pt x="171068" y="563067"/>
                  </a:lnTo>
                  <a:lnTo>
                    <a:pt x="169925" y="564337"/>
                  </a:lnTo>
                  <a:lnTo>
                    <a:pt x="169265" y="564909"/>
                  </a:lnTo>
                  <a:lnTo>
                    <a:pt x="168020" y="565214"/>
                  </a:lnTo>
                  <a:lnTo>
                    <a:pt x="159232" y="565277"/>
                  </a:lnTo>
                  <a:lnTo>
                    <a:pt x="157619" y="565633"/>
                  </a:lnTo>
                  <a:lnTo>
                    <a:pt x="156260" y="566382"/>
                  </a:lnTo>
                  <a:lnTo>
                    <a:pt x="155193" y="567551"/>
                  </a:lnTo>
                  <a:lnTo>
                    <a:pt x="153441" y="570243"/>
                  </a:lnTo>
                  <a:lnTo>
                    <a:pt x="152806" y="571056"/>
                  </a:lnTo>
                  <a:lnTo>
                    <a:pt x="151967" y="571564"/>
                  </a:lnTo>
                  <a:lnTo>
                    <a:pt x="150761" y="571818"/>
                  </a:lnTo>
                  <a:lnTo>
                    <a:pt x="149300" y="571894"/>
                  </a:lnTo>
                  <a:lnTo>
                    <a:pt x="147764" y="572338"/>
                  </a:lnTo>
                  <a:lnTo>
                    <a:pt x="144170" y="574396"/>
                  </a:lnTo>
                  <a:lnTo>
                    <a:pt x="141833" y="575196"/>
                  </a:lnTo>
                  <a:lnTo>
                    <a:pt x="138963" y="575221"/>
                  </a:lnTo>
                  <a:lnTo>
                    <a:pt x="135419" y="574053"/>
                  </a:lnTo>
                  <a:lnTo>
                    <a:pt x="125069" y="568211"/>
                  </a:lnTo>
                  <a:lnTo>
                    <a:pt x="121703" y="566801"/>
                  </a:lnTo>
                  <a:lnTo>
                    <a:pt x="118922" y="566179"/>
                  </a:lnTo>
                  <a:lnTo>
                    <a:pt x="114604" y="565747"/>
                  </a:lnTo>
                  <a:lnTo>
                    <a:pt x="110362" y="564757"/>
                  </a:lnTo>
                  <a:lnTo>
                    <a:pt x="108838" y="564071"/>
                  </a:lnTo>
                  <a:lnTo>
                    <a:pt x="107225" y="562534"/>
                  </a:lnTo>
                  <a:lnTo>
                    <a:pt x="96672" y="548780"/>
                  </a:lnTo>
                  <a:lnTo>
                    <a:pt x="79921" y="531152"/>
                  </a:lnTo>
                  <a:lnTo>
                    <a:pt x="79895" y="531127"/>
                  </a:lnTo>
                  <a:lnTo>
                    <a:pt x="81457" y="530111"/>
                  </a:lnTo>
                  <a:lnTo>
                    <a:pt x="82410" y="529730"/>
                  </a:lnTo>
                  <a:lnTo>
                    <a:pt x="84340" y="529946"/>
                  </a:lnTo>
                  <a:lnTo>
                    <a:pt x="85280" y="530162"/>
                  </a:lnTo>
                  <a:lnTo>
                    <a:pt x="85978" y="529806"/>
                  </a:lnTo>
                  <a:lnTo>
                    <a:pt x="87325" y="528333"/>
                  </a:lnTo>
                  <a:lnTo>
                    <a:pt x="88493" y="527330"/>
                  </a:lnTo>
                  <a:lnTo>
                    <a:pt x="90017" y="526580"/>
                  </a:lnTo>
                  <a:lnTo>
                    <a:pt x="91655" y="526098"/>
                  </a:lnTo>
                  <a:lnTo>
                    <a:pt x="93192" y="525945"/>
                  </a:lnTo>
                  <a:lnTo>
                    <a:pt x="95541" y="526504"/>
                  </a:lnTo>
                  <a:lnTo>
                    <a:pt x="100685" y="529032"/>
                  </a:lnTo>
                  <a:lnTo>
                    <a:pt x="103479" y="529730"/>
                  </a:lnTo>
                  <a:lnTo>
                    <a:pt x="107048" y="529184"/>
                  </a:lnTo>
                  <a:lnTo>
                    <a:pt x="109270" y="527330"/>
                  </a:lnTo>
                  <a:lnTo>
                    <a:pt x="112344" y="521970"/>
                  </a:lnTo>
                  <a:lnTo>
                    <a:pt x="114401" y="519659"/>
                  </a:lnTo>
                  <a:lnTo>
                    <a:pt x="116636" y="518554"/>
                  </a:lnTo>
                  <a:lnTo>
                    <a:pt x="119316" y="518198"/>
                  </a:lnTo>
                  <a:lnTo>
                    <a:pt x="122643" y="518186"/>
                  </a:lnTo>
                  <a:lnTo>
                    <a:pt x="128396" y="517348"/>
                  </a:lnTo>
                  <a:lnTo>
                    <a:pt x="134619" y="515214"/>
                  </a:lnTo>
                  <a:lnTo>
                    <a:pt x="145605" y="509283"/>
                  </a:lnTo>
                  <a:lnTo>
                    <a:pt x="148742" y="506781"/>
                  </a:lnTo>
                  <a:lnTo>
                    <a:pt x="156844" y="498132"/>
                  </a:lnTo>
                  <a:lnTo>
                    <a:pt x="165099" y="491046"/>
                  </a:lnTo>
                  <a:lnTo>
                    <a:pt x="167169" y="487871"/>
                  </a:lnTo>
                  <a:lnTo>
                    <a:pt x="167893" y="484582"/>
                  </a:lnTo>
                  <a:lnTo>
                    <a:pt x="167474" y="481673"/>
                  </a:lnTo>
                  <a:lnTo>
                    <a:pt x="166636" y="478841"/>
                  </a:lnTo>
                  <a:lnTo>
                    <a:pt x="166191" y="475793"/>
                  </a:lnTo>
                  <a:lnTo>
                    <a:pt x="166357" y="473317"/>
                  </a:lnTo>
                  <a:lnTo>
                    <a:pt x="166852" y="471374"/>
                  </a:lnTo>
                  <a:lnTo>
                    <a:pt x="167766" y="469545"/>
                  </a:lnTo>
                  <a:lnTo>
                    <a:pt x="169125" y="467513"/>
                  </a:lnTo>
                  <a:lnTo>
                    <a:pt x="170636" y="465938"/>
                  </a:lnTo>
                  <a:lnTo>
                    <a:pt x="172249" y="464630"/>
                  </a:lnTo>
                  <a:lnTo>
                    <a:pt x="173494" y="462941"/>
                  </a:lnTo>
                  <a:lnTo>
                    <a:pt x="174015" y="460185"/>
                  </a:lnTo>
                  <a:lnTo>
                    <a:pt x="174078" y="456464"/>
                  </a:lnTo>
                  <a:lnTo>
                    <a:pt x="174624" y="453454"/>
                  </a:lnTo>
                  <a:lnTo>
                    <a:pt x="176072" y="450787"/>
                  </a:lnTo>
                  <a:lnTo>
                    <a:pt x="178879" y="448120"/>
                  </a:lnTo>
                  <a:lnTo>
                    <a:pt x="185343" y="444513"/>
                  </a:lnTo>
                  <a:lnTo>
                    <a:pt x="188416" y="442011"/>
                  </a:lnTo>
                  <a:lnTo>
                    <a:pt x="189712" y="438760"/>
                  </a:lnTo>
                  <a:lnTo>
                    <a:pt x="191287" y="437147"/>
                  </a:lnTo>
                  <a:lnTo>
                    <a:pt x="201421" y="430492"/>
                  </a:lnTo>
                  <a:lnTo>
                    <a:pt x="206222" y="425997"/>
                  </a:lnTo>
                  <a:lnTo>
                    <a:pt x="214185" y="416167"/>
                  </a:lnTo>
                  <a:lnTo>
                    <a:pt x="220395" y="405169"/>
                  </a:lnTo>
                  <a:lnTo>
                    <a:pt x="224065" y="400444"/>
                  </a:lnTo>
                  <a:lnTo>
                    <a:pt x="244322" y="379362"/>
                  </a:lnTo>
                  <a:lnTo>
                    <a:pt x="248106" y="373330"/>
                  </a:lnTo>
                  <a:lnTo>
                    <a:pt x="250405" y="366243"/>
                  </a:lnTo>
                  <a:lnTo>
                    <a:pt x="251700" y="356528"/>
                  </a:lnTo>
                  <a:lnTo>
                    <a:pt x="255536" y="348959"/>
                  </a:lnTo>
                  <a:lnTo>
                    <a:pt x="257123" y="347384"/>
                  </a:lnTo>
                  <a:lnTo>
                    <a:pt x="260247" y="347727"/>
                  </a:lnTo>
                  <a:lnTo>
                    <a:pt x="260743" y="346508"/>
                  </a:lnTo>
                  <a:lnTo>
                    <a:pt x="260946" y="345301"/>
                  </a:lnTo>
                  <a:lnTo>
                    <a:pt x="260743" y="344107"/>
                  </a:lnTo>
                  <a:lnTo>
                    <a:pt x="260247" y="342875"/>
                  </a:lnTo>
                  <a:lnTo>
                    <a:pt x="258825" y="343548"/>
                  </a:lnTo>
                  <a:lnTo>
                    <a:pt x="257263" y="343764"/>
                  </a:lnTo>
                  <a:lnTo>
                    <a:pt x="255701" y="343548"/>
                  </a:lnTo>
                  <a:lnTo>
                    <a:pt x="254304" y="342875"/>
                  </a:lnTo>
                  <a:lnTo>
                    <a:pt x="256031" y="339548"/>
                  </a:lnTo>
                  <a:lnTo>
                    <a:pt x="256260" y="338532"/>
                  </a:lnTo>
                  <a:lnTo>
                    <a:pt x="255993" y="337465"/>
                  </a:lnTo>
                  <a:lnTo>
                    <a:pt x="255371" y="336932"/>
                  </a:lnTo>
                  <a:lnTo>
                    <a:pt x="254723" y="336589"/>
                  </a:lnTo>
                  <a:lnTo>
                    <a:pt x="254304" y="336106"/>
                  </a:lnTo>
                  <a:lnTo>
                    <a:pt x="253834" y="334303"/>
                  </a:lnTo>
                  <a:lnTo>
                    <a:pt x="253567" y="331915"/>
                  </a:lnTo>
                  <a:lnTo>
                    <a:pt x="254139" y="330442"/>
                  </a:lnTo>
                  <a:lnTo>
                    <a:pt x="256260" y="331242"/>
                  </a:lnTo>
                  <a:lnTo>
                    <a:pt x="262330" y="325946"/>
                  </a:lnTo>
                  <a:lnTo>
                    <a:pt x="263168" y="323927"/>
                  </a:lnTo>
                  <a:lnTo>
                    <a:pt x="263219" y="320816"/>
                  </a:lnTo>
                  <a:lnTo>
                    <a:pt x="262965" y="319977"/>
                  </a:lnTo>
                  <a:lnTo>
                    <a:pt x="262203" y="318644"/>
                  </a:lnTo>
                  <a:lnTo>
                    <a:pt x="259803" y="316561"/>
                  </a:lnTo>
                  <a:lnTo>
                    <a:pt x="259269" y="315736"/>
                  </a:lnTo>
                  <a:lnTo>
                    <a:pt x="260628" y="314300"/>
                  </a:lnTo>
                  <a:lnTo>
                    <a:pt x="262102" y="314085"/>
                  </a:lnTo>
                  <a:lnTo>
                    <a:pt x="265619" y="314669"/>
                  </a:lnTo>
                  <a:lnTo>
                    <a:pt x="266051" y="314986"/>
                  </a:lnTo>
                  <a:lnTo>
                    <a:pt x="266356" y="315558"/>
                  </a:lnTo>
                  <a:lnTo>
                    <a:pt x="266737" y="315812"/>
                  </a:lnTo>
                  <a:lnTo>
                    <a:pt x="267575" y="315202"/>
                  </a:lnTo>
                  <a:lnTo>
                    <a:pt x="268921" y="313742"/>
                  </a:lnTo>
                  <a:lnTo>
                    <a:pt x="269734" y="313107"/>
                  </a:lnTo>
                  <a:lnTo>
                    <a:pt x="272516" y="312065"/>
                  </a:lnTo>
                  <a:lnTo>
                    <a:pt x="278396" y="308662"/>
                  </a:lnTo>
                  <a:lnTo>
                    <a:pt x="281266" y="307900"/>
                  </a:lnTo>
                  <a:lnTo>
                    <a:pt x="282599" y="306299"/>
                  </a:lnTo>
                  <a:lnTo>
                    <a:pt x="283692" y="302782"/>
                  </a:lnTo>
                  <a:lnTo>
                    <a:pt x="284746" y="297232"/>
                  </a:lnTo>
                  <a:lnTo>
                    <a:pt x="284415" y="297384"/>
                  </a:lnTo>
                  <a:lnTo>
                    <a:pt x="283768" y="296749"/>
                  </a:lnTo>
                  <a:lnTo>
                    <a:pt x="283107" y="295847"/>
                  </a:lnTo>
                  <a:lnTo>
                    <a:pt x="282790" y="295289"/>
                  </a:lnTo>
                  <a:lnTo>
                    <a:pt x="283184" y="295390"/>
                  </a:lnTo>
                  <a:lnTo>
                    <a:pt x="284390" y="294107"/>
                  </a:lnTo>
                  <a:lnTo>
                    <a:pt x="284746" y="294234"/>
                  </a:lnTo>
                  <a:lnTo>
                    <a:pt x="284136" y="291948"/>
                  </a:lnTo>
                  <a:lnTo>
                    <a:pt x="283628" y="291110"/>
                  </a:lnTo>
                  <a:lnTo>
                    <a:pt x="282790" y="290437"/>
                  </a:lnTo>
                  <a:lnTo>
                    <a:pt x="284809" y="287910"/>
                  </a:lnTo>
                  <a:lnTo>
                    <a:pt x="290486" y="282627"/>
                  </a:lnTo>
                  <a:lnTo>
                    <a:pt x="291654" y="281141"/>
                  </a:lnTo>
                  <a:lnTo>
                    <a:pt x="292226" y="274981"/>
                  </a:lnTo>
                  <a:lnTo>
                    <a:pt x="293509" y="268923"/>
                  </a:lnTo>
                  <a:lnTo>
                    <a:pt x="294791" y="265571"/>
                  </a:lnTo>
                  <a:lnTo>
                    <a:pt x="296760" y="262421"/>
                  </a:lnTo>
                  <a:lnTo>
                    <a:pt x="303935" y="254128"/>
                  </a:lnTo>
                  <a:lnTo>
                    <a:pt x="310539" y="243625"/>
                  </a:lnTo>
                  <a:lnTo>
                    <a:pt x="311492" y="240285"/>
                  </a:lnTo>
                  <a:lnTo>
                    <a:pt x="312165" y="238837"/>
                  </a:lnTo>
                  <a:lnTo>
                    <a:pt x="313295" y="237453"/>
                  </a:lnTo>
                  <a:lnTo>
                    <a:pt x="321461" y="229668"/>
                  </a:lnTo>
                  <a:lnTo>
                    <a:pt x="323823" y="226607"/>
                  </a:lnTo>
                  <a:lnTo>
                    <a:pt x="324827" y="223699"/>
                  </a:lnTo>
                  <a:lnTo>
                    <a:pt x="325690" y="217882"/>
                  </a:lnTo>
                  <a:lnTo>
                    <a:pt x="327214" y="211977"/>
                  </a:lnTo>
                  <a:lnTo>
                    <a:pt x="328065" y="205957"/>
                  </a:lnTo>
                  <a:lnTo>
                    <a:pt x="326783" y="199874"/>
                  </a:lnTo>
                  <a:lnTo>
                    <a:pt x="322122" y="194286"/>
                  </a:lnTo>
                  <a:lnTo>
                    <a:pt x="320102" y="191174"/>
                  </a:lnTo>
                  <a:lnTo>
                    <a:pt x="320445" y="188634"/>
                  </a:lnTo>
                  <a:lnTo>
                    <a:pt x="321245" y="187479"/>
                  </a:lnTo>
                  <a:lnTo>
                    <a:pt x="333183" y="163869"/>
                  </a:lnTo>
                  <a:lnTo>
                    <a:pt x="346734" y="144756"/>
                  </a:lnTo>
                  <a:lnTo>
                    <a:pt x="347979" y="143041"/>
                  </a:lnTo>
                  <a:lnTo>
                    <a:pt x="348017" y="143079"/>
                  </a:lnTo>
                  <a:lnTo>
                    <a:pt x="355383" y="149531"/>
                  </a:lnTo>
                  <a:lnTo>
                    <a:pt x="368616" y="159081"/>
                  </a:lnTo>
                  <a:lnTo>
                    <a:pt x="371067" y="160110"/>
                  </a:lnTo>
                  <a:lnTo>
                    <a:pt x="378179" y="162104"/>
                  </a:lnTo>
                  <a:lnTo>
                    <a:pt x="381303" y="163526"/>
                  </a:lnTo>
                  <a:lnTo>
                    <a:pt x="387577" y="167743"/>
                  </a:lnTo>
                  <a:lnTo>
                    <a:pt x="392149" y="169051"/>
                  </a:lnTo>
                  <a:lnTo>
                    <a:pt x="387057" y="185726"/>
                  </a:lnTo>
                  <a:lnTo>
                    <a:pt x="381303" y="199671"/>
                  </a:lnTo>
                  <a:lnTo>
                    <a:pt x="379398" y="202960"/>
                  </a:lnTo>
                  <a:lnTo>
                    <a:pt x="377849" y="205017"/>
                  </a:lnTo>
                  <a:lnTo>
                    <a:pt x="373303" y="208611"/>
                  </a:lnTo>
                  <a:lnTo>
                    <a:pt x="371131" y="210961"/>
                  </a:lnTo>
                  <a:lnTo>
                    <a:pt x="368604" y="214745"/>
                  </a:lnTo>
                  <a:lnTo>
                    <a:pt x="364514" y="222619"/>
                  </a:lnTo>
                  <a:lnTo>
                    <a:pt x="362431" y="230430"/>
                  </a:lnTo>
                  <a:lnTo>
                    <a:pt x="361149" y="238710"/>
                  </a:lnTo>
                  <a:lnTo>
                    <a:pt x="360463" y="253175"/>
                  </a:lnTo>
                  <a:lnTo>
                    <a:pt x="365784" y="252198"/>
                  </a:lnTo>
                  <a:lnTo>
                    <a:pt x="368261" y="252591"/>
                  </a:lnTo>
                  <a:lnTo>
                    <a:pt x="370636" y="251702"/>
                  </a:lnTo>
                  <a:lnTo>
                    <a:pt x="373290" y="250115"/>
                  </a:lnTo>
                  <a:lnTo>
                    <a:pt x="376490" y="249835"/>
                  </a:lnTo>
                  <a:lnTo>
                    <a:pt x="401789" y="253569"/>
                  </a:lnTo>
                  <a:lnTo>
                    <a:pt x="403579" y="251867"/>
                  </a:lnTo>
                  <a:lnTo>
                    <a:pt x="408304" y="251486"/>
                  </a:lnTo>
                  <a:lnTo>
                    <a:pt x="410069" y="252223"/>
                  </a:lnTo>
                  <a:lnTo>
                    <a:pt x="412177" y="253569"/>
                  </a:lnTo>
                  <a:lnTo>
                    <a:pt x="415670" y="258967"/>
                  </a:lnTo>
                  <a:lnTo>
                    <a:pt x="418425" y="262408"/>
                  </a:lnTo>
                  <a:lnTo>
                    <a:pt x="423874" y="267425"/>
                  </a:lnTo>
                  <a:lnTo>
                    <a:pt x="435570" y="276150"/>
                  </a:lnTo>
                  <a:lnTo>
                    <a:pt x="438999" y="279630"/>
                  </a:lnTo>
                  <a:lnTo>
                    <a:pt x="440714" y="282297"/>
                  </a:lnTo>
                  <a:lnTo>
                    <a:pt x="442187" y="286627"/>
                  </a:lnTo>
                  <a:lnTo>
                    <a:pt x="442174" y="287796"/>
                  </a:lnTo>
                  <a:lnTo>
                    <a:pt x="441641" y="288761"/>
                  </a:lnTo>
                  <a:lnTo>
                    <a:pt x="440816" y="289866"/>
                  </a:lnTo>
                  <a:lnTo>
                    <a:pt x="440587" y="291313"/>
                  </a:lnTo>
                  <a:lnTo>
                    <a:pt x="442136" y="295466"/>
                  </a:lnTo>
                  <a:lnTo>
                    <a:pt x="442365" y="297105"/>
                  </a:lnTo>
                  <a:lnTo>
                    <a:pt x="439876" y="305398"/>
                  </a:lnTo>
                  <a:lnTo>
                    <a:pt x="440422" y="309487"/>
                  </a:lnTo>
                  <a:lnTo>
                    <a:pt x="441108" y="312243"/>
                  </a:lnTo>
                  <a:lnTo>
                    <a:pt x="442505" y="313729"/>
                  </a:lnTo>
                  <a:lnTo>
                    <a:pt x="443597" y="314262"/>
                  </a:lnTo>
                  <a:lnTo>
                    <a:pt x="444638" y="314402"/>
                  </a:lnTo>
                  <a:lnTo>
                    <a:pt x="446035" y="314440"/>
                  </a:lnTo>
                  <a:lnTo>
                    <a:pt x="451001" y="315291"/>
                  </a:lnTo>
                  <a:lnTo>
                    <a:pt x="454824" y="317133"/>
                  </a:lnTo>
                  <a:lnTo>
                    <a:pt x="457745" y="319355"/>
                  </a:lnTo>
                  <a:lnTo>
                    <a:pt x="461148" y="323533"/>
                  </a:lnTo>
                  <a:lnTo>
                    <a:pt x="463142" y="326899"/>
                  </a:lnTo>
                  <a:lnTo>
                    <a:pt x="464399" y="329680"/>
                  </a:lnTo>
                  <a:lnTo>
                    <a:pt x="464615" y="331433"/>
                  </a:lnTo>
                  <a:close/>
                  <a:moveTo>
                    <a:pt x="231990" y="104256"/>
                  </a:moveTo>
                  <a:lnTo>
                    <a:pt x="232485" y="106173"/>
                  </a:lnTo>
                  <a:lnTo>
                    <a:pt x="231990" y="108421"/>
                  </a:lnTo>
                  <a:lnTo>
                    <a:pt x="231215" y="110669"/>
                  </a:lnTo>
                  <a:lnTo>
                    <a:pt x="230796" y="112688"/>
                  </a:lnTo>
                  <a:lnTo>
                    <a:pt x="230021" y="114873"/>
                  </a:lnTo>
                  <a:lnTo>
                    <a:pt x="226681" y="118035"/>
                  </a:lnTo>
                  <a:lnTo>
                    <a:pt x="225907" y="119483"/>
                  </a:lnTo>
                  <a:lnTo>
                    <a:pt x="225056" y="122023"/>
                  </a:lnTo>
                  <a:lnTo>
                    <a:pt x="222973" y="123344"/>
                  </a:lnTo>
                  <a:lnTo>
                    <a:pt x="218020" y="124817"/>
                  </a:lnTo>
                  <a:lnTo>
                    <a:pt x="216610" y="125947"/>
                  </a:lnTo>
                  <a:lnTo>
                    <a:pt x="213689" y="129351"/>
                  </a:lnTo>
                  <a:lnTo>
                    <a:pt x="205866" y="136628"/>
                  </a:lnTo>
                  <a:lnTo>
                    <a:pt x="204342" y="137530"/>
                  </a:lnTo>
                  <a:lnTo>
                    <a:pt x="203186" y="139511"/>
                  </a:lnTo>
                  <a:lnTo>
                    <a:pt x="201650" y="141492"/>
                  </a:lnTo>
                  <a:lnTo>
                    <a:pt x="198970" y="142381"/>
                  </a:lnTo>
                  <a:lnTo>
                    <a:pt x="197611" y="141060"/>
                  </a:lnTo>
                  <a:lnTo>
                    <a:pt x="196557" y="138076"/>
                  </a:lnTo>
                  <a:lnTo>
                    <a:pt x="195655" y="132678"/>
                  </a:lnTo>
                  <a:lnTo>
                    <a:pt x="195719" y="131815"/>
                  </a:lnTo>
                  <a:lnTo>
                    <a:pt x="196532" y="128792"/>
                  </a:lnTo>
                  <a:lnTo>
                    <a:pt x="197751" y="126709"/>
                  </a:lnTo>
                  <a:lnTo>
                    <a:pt x="197764" y="125490"/>
                  </a:lnTo>
                  <a:lnTo>
                    <a:pt x="196532" y="123852"/>
                  </a:lnTo>
                  <a:lnTo>
                    <a:pt x="199237" y="122467"/>
                  </a:lnTo>
                  <a:lnTo>
                    <a:pt x="200697" y="120474"/>
                  </a:lnTo>
                  <a:lnTo>
                    <a:pt x="201307" y="117616"/>
                  </a:lnTo>
                  <a:lnTo>
                    <a:pt x="201421" y="113654"/>
                  </a:lnTo>
                  <a:lnTo>
                    <a:pt x="199580" y="105386"/>
                  </a:lnTo>
                  <a:lnTo>
                    <a:pt x="199351" y="102224"/>
                  </a:lnTo>
                  <a:lnTo>
                    <a:pt x="201421" y="102478"/>
                  </a:lnTo>
                  <a:lnTo>
                    <a:pt x="202234" y="100128"/>
                  </a:lnTo>
                  <a:lnTo>
                    <a:pt x="202348" y="94781"/>
                  </a:lnTo>
                  <a:lnTo>
                    <a:pt x="203466" y="92699"/>
                  </a:lnTo>
                  <a:lnTo>
                    <a:pt x="205422" y="91848"/>
                  </a:lnTo>
                  <a:lnTo>
                    <a:pt x="206717" y="92749"/>
                  </a:lnTo>
                  <a:lnTo>
                    <a:pt x="207631" y="94578"/>
                  </a:lnTo>
                  <a:lnTo>
                    <a:pt x="208330" y="96585"/>
                  </a:lnTo>
                  <a:lnTo>
                    <a:pt x="210768" y="95353"/>
                  </a:lnTo>
                  <a:lnTo>
                    <a:pt x="214083" y="94083"/>
                  </a:lnTo>
                  <a:lnTo>
                    <a:pt x="217702" y="93588"/>
                  </a:lnTo>
                  <a:lnTo>
                    <a:pt x="221030" y="94642"/>
                  </a:lnTo>
                  <a:lnTo>
                    <a:pt x="221982" y="95975"/>
                  </a:lnTo>
                  <a:lnTo>
                    <a:pt x="222871" y="99709"/>
                  </a:lnTo>
                  <a:lnTo>
                    <a:pt x="223951" y="101449"/>
                  </a:lnTo>
                  <a:lnTo>
                    <a:pt x="225869" y="102452"/>
                  </a:lnTo>
                  <a:lnTo>
                    <a:pt x="230415" y="103252"/>
                  </a:lnTo>
                  <a:close/>
                  <a:moveTo>
                    <a:pt x="99504" y="236958"/>
                  </a:moveTo>
                  <a:lnTo>
                    <a:pt x="99682" y="237694"/>
                  </a:lnTo>
                  <a:lnTo>
                    <a:pt x="99402" y="239002"/>
                  </a:lnTo>
                  <a:lnTo>
                    <a:pt x="99199" y="239421"/>
                  </a:lnTo>
                  <a:lnTo>
                    <a:pt x="97205" y="240857"/>
                  </a:lnTo>
                  <a:lnTo>
                    <a:pt x="94881" y="241606"/>
                  </a:lnTo>
                  <a:lnTo>
                    <a:pt x="94513" y="241415"/>
                  </a:lnTo>
                  <a:lnTo>
                    <a:pt x="95478" y="239904"/>
                  </a:lnTo>
                  <a:lnTo>
                    <a:pt x="95414" y="237783"/>
                  </a:lnTo>
                  <a:lnTo>
                    <a:pt x="92494" y="233935"/>
                  </a:lnTo>
                  <a:lnTo>
                    <a:pt x="92494" y="233376"/>
                  </a:lnTo>
                  <a:lnTo>
                    <a:pt x="93865" y="233503"/>
                  </a:lnTo>
                  <a:lnTo>
                    <a:pt x="96075" y="234849"/>
                  </a:lnTo>
                  <a:lnTo>
                    <a:pt x="99275" y="234888"/>
                  </a:lnTo>
                  <a:lnTo>
                    <a:pt x="99771" y="235548"/>
                  </a:lnTo>
                  <a:lnTo>
                    <a:pt x="100126" y="236412"/>
                  </a:lnTo>
                  <a:lnTo>
                    <a:pt x="100012" y="236704"/>
                  </a:lnTo>
                  <a:close/>
                  <a:moveTo>
                    <a:pt x="97510" y="263107"/>
                  </a:moveTo>
                  <a:lnTo>
                    <a:pt x="98043" y="265228"/>
                  </a:lnTo>
                  <a:lnTo>
                    <a:pt x="97231" y="267819"/>
                  </a:lnTo>
                  <a:lnTo>
                    <a:pt x="95745" y="269965"/>
                  </a:lnTo>
                  <a:lnTo>
                    <a:pt x="94195" y="270867"/>
                  </a:lnTo>
                  <a:lnTo>
                    <a:pt x="91693" y="270790"/>
                  </a:lnTo>
                  <a:lnTo>
                    <a:pt x="89649" y="270943"/>
                  </a:lnTo>
                  <a:lnTo>
                    <a:pt x="88264" y="271921"/>
                  </a:lnTo>
                  <a:lnTo>
                    <a:pt x="87782" y="274308"/>
                  </a:lnTo>
                  <a:lnTo>
                    <a:pt x="87782" y="278169"/>
                  </a:lnTo>
                  <a:lnTo>
                    <a:pt x="87401" y="279820"/>
                  </a:lnTo>
                  <a:lnTo>
                    <a:pt x="86448" y="280442"/>
                  </a:lnTo>
                  <a:lnTo>
                    <a:pt x="85191" y="280811"/>
                  </a:lnTo>
                  <a:lnTo>
                    <a:pt x="83858" y="281623"/>
                  </a:lnTo>
                  <a:lnTo>
                    <a:pt x="79133" y="286614"/>
                  </a:lnTo>
                  <a:lnTo>
                    <a:pt x="76961" y="289637"/>
                  </a:lnTo>
                  <a:lnTo>
                    <a:pt x="76047" y="292380"/>
                  </a:lnTo>
                  <a:lnTo>
                    <a:pt x="76949" y="292380"/>
                  </a:lnTo>
                  <a:lnTo>
                    <a:pt x="80556" y="289193"/>
                  </a:lnTo>
                  <a:lnTo>
                    <a:pt x="81914" y="288494"/>
                  </a:lnTo>
                  <a:lnTo>
                    <a:pt x="81838" y="294450"/>
                  </a:lnTo>
                  <a:lnTo>
                    <a:pt x="78879" y="298032"/>
                  </a:lnTo>
                  <a:lnTo>
                    <a:pt x="74968" y="301219"/>
                  </a:lnTo>
                  <a:lnTo>
                    <a:pt x="72072" y="306033"/>
                  </a:lnTo>
                  <a:lnTo>
                    <a:pt x="70789" y="311138"/>
                  </a:lnTo>
                  <a:lnTo>
                    <a:pt x="69392" y="313043"/>
                  </a:lnTo>
                  <a:lnTo>
                    <a:pt x="66738" y="313805"/>
                  </a:lnTo>
                  <a:lnTo>
                    <a:pt x="65874" y="314567"/>
                  </a:lnTo>
                  <a:lnTo>
                    <a:pt x="66484" y="316155"/>
                  </a:lnTo>
                  <a:lnTo>
                    <a:pt x="67602" y="317514"/>
                  </a:lnTo>
                  <a:lnTo>
                    <a:pt x="68237" y="317590"/>
                  </a:lnTo>
                  <a:lnTo>
                    <a:pt x="67957" y="319012"/>
                  </a:lnTo>
                  <a:lnTo>
                    <a:pt x="67475" y="319977"/>
                  </a:lnTo>
                  <a:lnTo>
                    <a:pt x="65011" y="322924"/>
                  </a:lnTo>
                  <a:lnTo>
                    <a:pt x="64058" y="323444"/>
                  </a:lnTo>
                  <a:lnTo>
                    <a:pt x="63487" y="324105"/>
                  </a:lnTo>
                  <a:lnTo>
                    <a:pt x="63284" y="325908"/>
                  </a:lnTo>
                  <a:lnTo>
                    <a:pt x="62941" y="327369"/>
                  </a:lnTo>
                  <a:lnTo>
                    <a:pt x="62090" y="328537"/>
                  </a:lnTo>
                  <a:lnTo>
                    <a:pt x="59855" y="330722"/>
                  </a:lnTo>
                  <a:lnTo>
                    <a:pt x="58534" y="332741"/>
                  </a:lnTo>
                  <a:lnTo>
                    <a:pt x="56756" y="337516"/>
                  </a:lnTo>
                  <a:lnTo>
                    <a:pt x="55473" y="339980"/>
                  </a:lnTo>
                  <a:lnTo>
                    <a:pt x="53733" y="341402"/>
                  </a:lnTo>
                  <a:lnTo>
                    <a:pt x="51485" y="342571"/>
                  </a:lnTo>
                  <a:lnTo>
                    <a:pt x="49466" y="344044"/>
                  </a:lnTo>
                  <a:lnTo>
                    <a:pt x="48628" y="346330"/>
                  </a:lnTo>
                  <a:lnTo>
                    <a:pt x="48209" y="349035"/>
                  </a:lnTo>
                  <a:lnTo>
                    <a:pt x="47117" y="350800"/>
                  </a:lnTo>
                  <a:lnTo>
                    <a:pt x="45847" y="352413"/>
                  </a:lnTo>
                  <a:lnTo>
                    <a:pt x="44754" y="354610"/>
                  </a:lnTo>
                  <a:lnTo>
                    <a:pt x="46278" y="354636"/>
                  </a:lnTo>
                  <a:lnTo>
                    <a:pt x="47536" y="354356"/>
                  </a:lnTo>
                  <a:lnTo>
                    <a:pt x="48615" y="353734"/>
                  </a:lnTo>
                  <a:lnTo>
                    <a:pt x="49606" y="352769"/>
                  </a:lnTo>
                  <a:lnTo>
                    <a:pt x="50546" y="355474"/>
                  </a:lnTo>
                  <a:lnTo>
                    <a:pt x="49352" y="358966"/>
                  </a:lnTo>
                  <a:lnTo>
                    <a:pt x="46558" y="361786"/>
                  </a:lnTo>
                  <a:lnTo>
                    <a:pt x="42799" y="362446"/>
                  </a:lnTo>
                  <a:lnTo>
                    <a:pt x="43738" y="365265"/>
                  </a:lnTo>
                  <a:lnTo>
                    <a:pt x="41541" y="365621"/>
                  </a:lnTo>
                  <a:lnTo>
                    <a:pt x="35420" y="364300"/>
                  </a:lnTo>
                  <a:lnTo>
                    <a:pt x="33629" y="363627"/>
                  </a:lnTo>
                  <a:lnTo>
                    <a:pt x="30162" y="360414"/>
                  </a:lnTo>
                  <a:lnTo>
                    <a:pt x="28067" y="359449"/>
                  </a:lnTo>
                  <a:lnTo>
                    <a:pt x="25273" y="359474"/>
                  </a:lnTo>
                  <a:lnTo>
                    <a:pt x="20828" y="360998"/>
                  </a:lnTo>
                  <a:lnTo>
                    <a:pt x="18783" y="361392"/>
                  </a:lnTo>
                  <a:lnTo>
                    <a:pt x="15989" y="361227"/>
                  </a:lnTo>
                  <a:lnTo>
                    <a:pt x="13233" y="360668"/>
                  </a:lnTo>
                  <a:lnTo>
                    <a:pt x="10896" y="359766"/>
                  </a:lnTo>
                  <a:lnTo>
                    <a:pt x="9436" y="358471"/>
                  </a:lnTo>
                  <a:lnTo>
                    <a:pt x="8483" y="355842"/>
                  </a:lnTo>
                  <a:lnTo>
                    <a:pt x="8217" y="352680"/>
                  </a:lnTo>
                  <a:lnTo>
                    <a:pt x="8458" y="346330"/>
                  </a:lnTo>
                  <a:lnTo>
                    <a:pt x="8102" y="343053"/>
                  </a:lnTo>
                  <a:lnTo>
                    <a:pt x="7226" y="339954"/>
                  </a:lnTo>
                  <a:lnTo>
                    <a:pt x="4546" y="334163"/>
                  </a:lnTo>
                  <a:lnTo>
                    <a:pt x="812" y="328156"/>
                  </a:lnTo>
                  <a:lnTo>
                    <a:pt x="216" y="325108"/>
                  </a:lnTo>
                  <a:lnTo>
                    <a:pt x="2108" y="321984"/>
                  </a:lnTo>
                  <a:lnTo>
                    <a:pt x="3073" y="320739"/>
                  </a:lnTo>
                  <a:lnTo>
                    <a:pt x="5524" y="315736"/>
                  </a:lnTo>
                  <a:lnTo>
                    <a:pt x="5626" y="315050"/>
                  </a:lnTo>
                  <a:lnTo>
                    <a:pt x="5410" y="313500"/>
                  </a:lnTo>
                  <a:lnTo>
                    <a:pt x="5524" y="312840"/>
                  </a:lnTo>
                  <a:lnTo>
                    <a:pt x="6185" y="312154"/>
                  </a:lnTo>
                  <a:lnTo>
                    <a:pt x="8458" y="310897"/>
                  </a:lnTo>
                  <a:lnTo>
                    <a:pt x="31369" y="278156"/>
                  </a:lnTo>
                  <a:lnTo>
                    <a:pt x="34036" y="272302"/>
                  </a:lnTo>
                  <a:lnTo>
                    <a:pt x="32931" y="266993"/>
                  </a:lnTo>
                  <a:lnTo>
                    <a:pt x="33477" y="266295"/>
                  </a:lnTo>
                  <a:lnTo>
                    <a:pt x="35153" y="265533"/>
                  </a:lnTo>
                  <a:lnTo>
                    <a:pt x="35852" y="265050"/>
                  </a:lnTo>
                  <a:lnTo>
                    <a:pt x="41821" y="256795"/>
                  </a:lnTo>
                  <a:lnTo>
                    <a:pt x="43802" y="255601"/>
                  </a:lnTo>
                  <a:lnTo>
                    <a:pt x="52590" y="252007"/>
                  </a:lnTo>
                  <a:lnTo>
                    <a:pt x="56248" y="248184"/>
                  </a:lnTo>
                  <a:lnTo>
                    <a:pt x="72669" y="239739"/>
                  </a:lnTo>
                  <a:lnTo>
                    <a:pt x="75222" y="239333"/>
                  </a:lnTo>
                  <a:lnTo>
                    <a:pt x="77482" y="240222"/>
                  </a:lnTo>
                  <a:lnTo>
                    <a:pt x="79476" y="241669"/>
                  </a:lnTo>
                  <a:lnTo>
                    <a:pt x="81813" y="242723"/>
                  </a:lnTo>
                  <a:lnTo>
                    <a:pt x="84327" y="243396"/>
                  </a:lnTo>
                  <a:lnTo>
                    <a:pt x="88049" y="243841"/>
                  </a:lnTo>
                  <a:lnTo>
                    <a:pt x="91287" y="242927"/>
                  </a:lnTo>
                  <a:lnTo>
                    <a:pt x="93192" y="242647"/>
                  </a:lnTo>
                  <a:lnTo>
                    <a:pt x="94729" y="243625"/>
                  </a:lnTo>
                  <a:lnTo>
                    <a:pt x="94741" y="245911"/>
                  </a:lnTo>
                  <a:lnTo>
                    <a:pt x="93357" y="251664"/>
                  </a:lnTo>
                  <a:lnTo>
                    <a:pt x="88417" y="262535"/>
                  </a:lnTo>
                  <a:lnTo>
                    <a:pt x="86880" y="264072"/>
                  </a:lnTo>
                  <a:lnTo>
                    <a:pt x="88125" y="264415"/>
                  </a:lnTo>
                  <a:lnTo>
                    <a:pt x="88887" y="264720"/>
                  </a:lnTo>
                  <a:lnTo>
                    <a:pt x="90703" y="266015"/>
                  </a:lnTo>
                  <a:lnTo>
                    <a:pt x="94614" y="260338"/>
                  </a:lnTo>
                  <a:lnTo>
                    <a:pt x="95668" y="258167"/>
                  </a:lnTo>
                  <a:lnTo>
                    <a:pt x="97510" y="248477"/>
                  </a:lnTo>
                  <a:lnTo>
                    <a:pt x="100025" y="251182"/>
                  </a:lnTo>
                  <a:lnTo>
                    <a:pt x="100355" y="255830"/>
                  </a:lnTo>
                  <a:lnTo>
                    <a:pt x="99301" y="260440"/>
                  </a:lnTo>
                  <a:close/>
                  <a:moveTo>
                    <a:pt x="175970" y="169635"/>
                  </a:moveTo>
                  <a:lnTo>
                    <a:pt x="174738" y="170842"/>
                  </a:lnTo>
                  <a:lnTo>
                    <a:pt x="170611" y="173813"/>
                  </a:lnTo>
                  <a:lnTo>
                    <a:pt x="169620" y="174067"/>
                  </a:lnTo>
                  <a:lnTo>
                    <a:pt x="169125" y="174486"/>
                  </a:lnTo>
                  <a:lnTo>
                    <a:pt x="168960" y="175109"/>
                  </a:lnTo>
                  <a:lnTo>
                    <a:pt x="169201" y="176798"/>
                  </a:lnTo>
                  <a:lnTo>
                    <a:pt x="169125" y="177496"/>
                  </a:lnTo>
                  <a:lnTo>
                    <a:pt x="161404" y="188634"/>
                  </a:lnTo>
                  <a:lnTo>
                    <a:pt x="159384" y="193105"/>
                  </a:lnTo>
                  <a:lnTo>
                    <a:pt x="158419" y="198820"/>
                  </a:lnTo>
                  <a:lnTo>
                    <a:pt x="157543" y="201614"/>
                  </a:lnTo>
                  <a:lnTo>
                    <a:pt x="155866" y="202795"/>
                  </a:lnTo>
                  <a:lnTo>
                    <a:pt x="153034" y="203531"/>
                  </a:lnTo>
                  <a:lnTo>
                    <a:pt x="151472" y="205271"/>
                  </a:lnTo>
                  <a:lnTo>
                    <a:pt x="150253" y="207214"/>
                  </a:lnTo>
                  <a:lnTo>
                    <a:pt x="148538" y="208624"/>
                  </a:lnTo>
                  <a:lnTo>
                    <a:pt x="143204" y="209145"/>
                  </a:lnTo>
                  <a:lnTo>
                    <a:pt x="139052" y="206859"/>
                  </a:lnTo>
                  <a:lnTo>
                    <a:pt x="136677" y="202515"/>
                  </a:lnTo>
                  <a:lnTo>
                    <a:pt x="136740" y="196877"/>
                  </a:lnTo>
                  <a:lnTo>
                    <a:pt x="138658" y="193956"/>
                  </a:lnTo>
                  <a:lnTo>
                    <a:pt x="138975" y="192622"/>
                  </a:lnTo>
                  <a:lnTo>
                    <a:pt x="137235" y="192012"/>
                  </a:lnTo>
                  <a:lnTo>
                    <a:pt x="135254" y="192520"/>
                  </a:lnTo>
                  <a:lnTo>
                    <a:pt x="134200" y="192178"/>
                  </a:lnTo>
                  <a:lnTo>
                    <a:pt x="133718" y="190577"/>
                  </a:lnTo>
                  <a:lnTo>
                    <a:pt x="134226" y="189091"/>
                  </a:lnTo>
                  <a:lnTo>
                    <a:pt x="137718" y="185243"/>
                  </a:lnTo>
                  <a:lnTo>
                    <a:pt x="139445" y="180684"/>
                  </a:lnTo>
                  <a:lnTo>
                    <a:pt x="140652" y="179414"/>
                  </a:lnTo>
                  <a:lnTo>
                    <a:pt x="141630" y="181256"/>
                  </a:lnTo>
                  <a:lnTo>
                    <a:pt x="142608" y="181256"/>
                  </a:lnTo>
                  <a:lnTo>
                    <a:pt x="142836" y="179795"/>
                  </a:lnTo>
                  <a:lnTo>
                    <a:pt x="143192" y="178881"/>
                  </a:lnTo>
                  <a:lnTo>
                    <a:pt x="143725" y="178690"/>
                  </a:lnTo>
                  <a:lnTo>
                    <a:pt x="144563" y="179414"/>
                  </a:lnTo>
                  <a:lnTo>
                    <a:pt x="146405" y="178055"/>
                  </a:lnTo>
                  <a:lnTo>
                    <a:pt x="145706" y="176747"/>
                  </a:lnTo>
                  <a:lnTo>
                    <a:pt x="144424" y="175299"/>
                  </a:lnTo>
                  <a:lnTo>
                    <a:pt x="144563" y="173509"/>
                  </a:lnTo>
                  <a:lnTo>
                    <a:pt x="145605" y="173280"/>
                  </a:lnTo>
                  <a:lnTo>
                    <a:pt x="150977" y="173509"/>
                  </a:lnTo>
                  <a:lnTo>
                    <a:pt x="154304" y="172708"/>
                  </a:lnTo>
                  <a:lnTo>
                    <a:pt x="156489" y="170765"/>
                  </a:lnTo>
                  <a:lnTo>
                    <a:pt x="158241" y="168492"/>
                  </a:lnTo>
                  <a:lnTo>
                    <a:pt x="160261" y="166714"/>
                  </a:lnTo>
                  <a:lnTo>
                    <a:pt x="161937" y="166193"/>
                  </a:lnTo>
                  <a:lnTo>
                    <a:pt x="165468" y="166054"/>
                  </a:lnTo>
                  <a:lnTo>
                    <a:pt x="167169" y="165647"/>
                  </a:lnTo>
                  <a:lnTo>
                    <a:pt x="168668" y="164606"/>
                  </a:lnTo>
                  <a:lnTo>
                    <a:pt x="169786" y="163361"/>
                  </a:lnTo>
                  <a:lnTo>
                    <a:pt x="170941" y="162307"/>
                  </a:lnTo>
                  <a:lnTo>
                    <a:pt x="172580" y="161875"/>
                  </a:lnTo>
                  <a:lnTo>
                    <a:pt x="176161" y="161863"/>
                  </a:lnTo>
                  <a:lnTo>
                    <a:pt x="177405" y="161190"/>
                  </a:lnTo>
                  <a:lnTo>
                    <a:pt x="178320" y="157926"/>
                  </a:lnTo>
                  <a:lnTo>
                    <a:pt x="179247" y="157240"/>
                  </a:lnTo>
                  <a:lnTo>
                    <a:pt x="180276" y="157596"/>
                  </a:lnTo>
                  <a:lnTo>
                    <a:pt x="180923" y="159043"/>
                  </a:lnTo>
                  <a:lnTo>
                    <a:pt x="180923" y="157989"/>
                  </a:lnTo>
                  <a:lnTo>
                    <a:pt x="181038" y="160542"/>
                  </a:lnTo>
                  <a:lnTo>
                    <a:pt x="179742" y="163793"/>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4" name="Google Shape;464;p6"/>
            <p:cNvSpPr/>
            <p:nvPr/>
          </p:nvSpPr>
          <p:spPr>
            <a:xfrm flipH="1" rot="10800000">
              <a:off x="6237730" y="3105283"/>
              <a:ext cx="207881" cy="507384"/>
            </a:xfrm>
            <a:custGeom>
              <a:rect b="b" l="l" r="r" t="t"/>
              <a:pathLst>
                <a:path extrusionOk="0" h="389419" w="159549">
                  <a:moveTo>
                    <a:pt x="157452" y="230684"/>
                  </a:moveTo>
                  <a:lnTo>
                    <a:pt x="156207" y="231408"/>
                  </a:lnTo>
                  <a:lnTo>
                    <a:pt x="154671" y="232830"/>
                  </a:lnTo>
                  <a:lnTo>
                    <a:pt x="153413" y="234913"/>
                  </a:lnTo>
                  <a:lnTo>
                    <a:pt x="152715" y="237173"/>
                  </a:lnTo>
                  <a:lnTo>
                    <a:pt x="152639" y="240221"/>
                  </a:lnTo>
                  <a:lnTo>
                    <a:pt x="152804" y="242342"/>
                  </a:lnTo>
                  <a:lnTo>
                    <a:pt x="155014" y="249810"/>
                  </a:lnTo>
                  <a:lnTo>
                    <a:pt x="156182" y="253709"/>
                  </a:lnTo>
                  <a:lnTo>
                    <a:pt x="156042" y="256071"/>
                  </a:lnTo>
                  <a:lnTo>
                    <a:pt x="155115" y="258624"/>
                  </a:lnTo>
                  <a:lnTo>
                    <a:pt x="152753" y="262624"/>
                  </a:lnTo>
                  <a:lnTo>
                    <a:pt x="148753" y="267374"/>
                  </a:lnTo>
                  <a:lnTo>
                    <a:pt x="145032" y="271095"/>
                  </a:lnTo>
                  <a:lnTo>
                    <a:pt x="138783" y="279172"/>
                  </a:lnTo>
                  <a:lnTo>
                    <a:pt x="137361" y="282119"/>
                  </a:lnTo>
                  <a:lnTo>
                    <a:pt x="136218" y="285865"/>
                  </a:lnTo>
                  <a:lnTo>
                    <a:pt x="134186" y="300661"/>
                  </a:lnTo>
                  <a:lnTo>
                    <a:pt x="132624" y="304559"/>
                  </a:lnTo>
                  <a:lnTo>
                    <a:pt x="131049" y="307011"/>
                  </a:lnTo>
                  <a:lnTo>
                    <a:pt x="129055" y="308966"/>
                  </a:lnTo>
                  <a:lnTo>
                    <a:pt x="126909" y="310249"/>
                  </a:lnTo>
                  <a:lnTo>
                    <a:pt x="110297" y="316586"/>
                  </a:lnTo>
                  <a:lnTo>
                    <a:pt x="107782" y="317856"/>
                  </a:lnTo>
                  <a:lnTo>
                    <a:pt x="105878" y="319393"/>
                  </a:lnTo>
                  <a:lnTo>
                    <a:pt x="104862" y="321958"/>
                  </a:lnTo>
                  <a:lnTo>
                    <a:pt x="104798" y="325172"/>
                  </a:lnTo>
                  <a:lnTo>
                    <a:pt x="106449" y="329896"/>
                  </a:lnTo>
                  <a:lnTo>
                    <a:pt x="108316" y="332499"/>
                  </a:lnTo>
                  <a:lnTo>
                    <a:pt x="110462" y="334417"/>
                  </a:lnTo>
                  <a:lnTo>
                    <a:pt x="119352" y="340043"/>
                  </a:lnTo>
                  <a:lnTo>
                    <a:pt x="120762" y="342215"/>
                  </a:lnTo>
                  <a:lnTo>
                    <a:pt x="121206" y="344755"/>
                  </a:lnTo>
                  <a:lnTo>
                    <a:pt x="120292" y="349263"/>
                  </a:lnTo>
                  <a:lnTo>
                    <a:pt x="116977" y="358776"/>
                  </a:lnTo>
                  <a:lnTo>
                    <a:pt x="116406" y="362294"/>
                  </a:lnTo>
                  <a:lnTo>
                    <a:pt x="116215" y="367018"/>
                  </a:lnTo>
                  <a:lnTo>
                    <a:pt x="117028" y="383502"/>
                  </a:lnTo>
                  <a:lnTo>
                    <a:pt x="116177" y="389421"/>
                  </a:lnTo>
                  <a:lnTo>
                    <a:pt x="116126" y="389776"/>
                  </a:lnTo>
                  <a:lnTo>
                    <a:pt x="111999" y="387465"/>
                  </a:lnTo>
                  <a:lnTo>
                    <a:pt x="110259" y="385979"/>
                  </a:lnTo>
                  <a:lnTo>
                    <a:pt x="109243" y="383668"/>
                  </a:lnTo>
                  <a:lnTo>
                    <a:pt x="107884" y="377711"/>
                  </a:lnTo>
                  <a:lnTo>
                    <a:pt x="106779" y="375781"/>
                  </a:lnTo>
                  <a:lnTo>
                    <a:pt x="105204" y="373838"/>
                  </a:lnTo>
                  <a:lnTo>
                    <a:pt x="104150" y="371349"/>
                  </a:lnTo>
                  <a:lnTo>
                    <a:pt x="102969" y="363195"/>
                  </a:lnTo>
                  <a:lnTo>
                    <a:pt x="100937" y="357963"/>
                  </a:lnTo>
                  <a:lnTo>
                    <a:pt x="99959" y="352464"/>
                  </a:lnTo>
                  <a:lnTo>
                    <a:pt x="98600" y="350114"/>
                  </a:lnTo>
                  <a:lnTo>
                    <a:pt x="96543" y="348514"/>
                  </a:lnTo>
                  <a:lnTo>
                    <a:pt x="94067" y="347917"/>
                  </a:lnTo>
                  <a:lnTo>
                    <a:pt x="92250" y="347206"/>
                  </a:lnTo>
                  <a:lnTo>
                    <a:pt x="90853" y="345542"/>
                  </a:lnTo>
                  <a:lnTo>
                    <a:pt x="89698" y="343637"/>
                  </a:lnTo>
                  <a:lnTo>
                    <a:pt x="88606" y="342177"/>
                  </a:lnTo>
                  <a:lnTo>
                    <a:pt x="85278" y="339307"/>
                  </a:lnTo>
                  <a:lnTo>
                    <a:pt x="82129" y="335712"/>
                  </a:lnTo>
                  <a:lnTo>
                    <a:pt x="80020" y="331255"/>
                  </a:lnTo>
                  <a:lnTo>
                    <a:pt x="79906" y="325718"/>
                  </a:lnTo>
                  <a:lnTo>
                    <a:pt x="82471" y="319266"/>
                  </a:lnTo>
                  <a:lnTo>
                    <a:pt x="82827" y="316434"/>
                  </a:lnTo>
                  <a:lnTo>
                    <a:pt x="82141" y="314948"/>
                  </a:lnTo>
                  <a:lnTo>
                    <a:pt x="78865" y="312116"/>
                  </a:lnTo>
                  <a:lnTo>
                    <a:pt x="77874" y="311075"/>
                  </a:lnTo>
                  <a:lnTo>
                    <a:pt x="77277" y="309474"/>
                  </a:lnTo>
                  <a:lnTo>
                    <a:pt x="77328" y="308598"/>
                  </a:lnTo>
                  <a:lnTo>
                    <a:pt x="77633" y="307734"/>
                  </a:lnTo>
                  <a:lnTo>
                    <a:pt x="78420" y="296038"/>
                  </a:lnTo>
                  <a:lnTo>
                    <a:pt x="79373" y="294501"/>
                  </a:lnTo>
                  <a:lnTo>
                    <a:pt x="82827" y="284709"/>
                  </a:lnTo>
                  <a:lnTo>
                    <a:pt x="82205" y="281915"/>
                  </a:lnTo>
                  <a:lnTo>
                    <a:pt x="79474" y="276670"/>
                  </a:lnTo>
                  <a:lnTo>
                    <a:pt x="78852" y="273559"/>
                  </a:lnTo>
                  <a:lnTo>
                    <a:pt x="79284" y="267463"/>
                  </a:lnTo>
                  <a:lnTo>
                    <a:pt x="82192" y="255207"/>
                  </a:lnTo>
                  <a:lnTo>
                    <a:pt x="83183" y="252807"/>
                  </a:lnTo>
                  <a:lnTo>
                    <a:pt x="85240" y="250242"/>
                  </a:lnTo>
                  <a:lnTo>
                    <a:pt x="86662" y="249061"/>
                  </a:lnTo>
                  <a:lnTo>
                    <a:pt x="87399" y="248603"/>
                  </a:lnTo>
                  <a:lnTo>
                    <a:pt x="87653" y="247854"/>
                  </a:lnTo>
                  <a:lnTo>
                    <a:pt x="87717" y="245822"/>
                  </a:lnTo>
                  <a:lnTo>
                    <a:pt x="85799" y="233402"/>
                  </a:lnTo>
                  <a:lnTo>
                    <a:pt x="84796" y="229896"/>
                  </a:lnTo>
                  <a:lnTo>
                    <a:pt x="83284" y="228372"/>
                  </a:lnTo>
                  <a:lnTo>
                    <a:pt x="80795" y="228804"/>
                  </a:lnTo>
                  <a:lnTo>
                    <a:pt x="78649" y="229592"/>
                  </a:lnTo>
                  <a:lnTo>
                    <a:pt x="76261" y="230036"/>
                  </a:lnTo>
                  <a:lnTo>
                    <a:pt x="72985" y="229338"/>
                  </a:lnTo>
                  <a:lnTo>
                    <a:pt x="68730" y="226658"/>
                  </a:lnTo>
                  <a:lnTo>
                    <a:pt x="66076" y="222708"/>
                  </a:lnTo>
                  <a:lnTo>
                    <a:pt x="61720" y="206948"/>
                  </a:lnTo>
                  <a:lnTo>
                    <a:pt x="59662" y="202884"/>
                  </a:lnTo>
                  <a:lnTo>
                    <a:pt x="54354" y="195200"/>
                  </a:lnTo>
                  <a:lnTo>
                    <a:pt x="55471" y="193333"/>
                  </a:lnTo>
                  <a:lnTo>
                    <a:pt x="54976" y="191288"/>
                  </a:lnTo>
                  <a:lnTo>
                    <a:pt x="53947" y="189396"/>
                  </a:lnTo>
                  <a:lnTo>
                    <a:pt x="53376" y="187847"/>
                  </a:lnTo>
                  <a:lnTo>
                    <a:pt x="53833" y="173712"/>
                  </a:lnTo>
                  <a:lnTo>
                    <a:pt x="54849" y="170194"/>
                  </a:lnTo>
                  <a:lnTo>
                    <a:pt x="55408" y="161317"/>
                  </a:lnTo>
                  <a:lnTo>
                    <a:pt x="54595" y="159577"/>
                  </a:lnTo>
                  <a:lnTo>
                    <a:pt x="47127" y="153773"/>
                  </a:lnTo>
                  <a:lnTo>
                    <a:pt x="44448" y="152642"/>
                  </a:lnTo>
                  <a:lnTo>
                    <a:pt x="41959" y="151245"/>
                  </a:lnTo>
                  <a:lnTo>
                    <a:pt x="39711" y="148464"/>
                  </a:lnTo>
                  <a:lnTo>
                    <a:pt x="38199" y="143486"/>
                  </a:lnTo>
                  <a:lnTo>
                    <a:pt x="37323" y="142101"/>
                  </a:lnTo>
                  <a:lnTo>
                    <a:pt x="35824" y="140971"/>
                  </a:lnTo>
                  <a:lnTo>
                    <a:pt x="32573" y="139231"/>
                  </a:lnTo>
                  <a:lnTo>
                    <a:pt x="29259" y="136196"/>
                  </a:lnTo>
                  <a:lnTo>
                    <a:pt x="22947" y="131992"/>
                  </a:lnTo>
                  <a:lnTo>
                    <a:pt x="20115" y="130900"/>
                  </a:lnTo>
                  <a:lnTo>
                    <a:pt x="16762" y="131205"/>
                  </a:lnTo>
                  <a:lnTo>
                    <a:pt x="14527" y="132957"/>
                  </a:lnTo>
                  <a:lnTo>
                    <a:pt x="12533" y="134926"/>
                  </a:lnTo>
                  <a:lnTo>
                    <a:pt x="9853" y="135840"/>
                  </a:lnTo>
                  <a:lnTo>
                    <a:pt x="7478" y="134621"/>
                  </a:lnTo>
                  <a:lnTo>
                    <a:pt x="5510" y="131751"/>
                  </a:lnTo>
                  <a:lnTo>
                    <a:pt x="4100" y="128487"/>
                  </a:lnTo>
                  <a:lnTo>
                    <a:pt x="3440" y="126049"/>
                  </a:lnTo>
                  <a:lnTo>
                    <a:pt x="3440" y="119699"/>
                  </a:lnTo>
                  <a:lnTo>
                    <a:pt x="2970" y="118213"/>
                  </a:lnTo>
                  <a:lnTo>
                    <a:pt x="950" y="115355"/>
                  </a:lnTo>
                  <a:lnTo>
                    <a:pt x="506" y="113869"/>
                  </a:lnTo>
                  <a:lnTo>
                    <a:pt x="900" y="110885"/>
                  </a:lnTo>
                  <a:lnTo>
                    <a:pt x="2462" y="104840"/>
                  </a:lnTo>
                  <a:lnTo>
                    <a:pt x="2551" y="101601"/>
                  </a:lnTo>
                  <a:lnTo>
                    <a:pt x="8456" y="104154"/>
                  </a:lnTo>
                  <a:lnTo>
                    <a:pt x="11504" y="104598"/>
                  </a:lnTo>
                  <a:lnTo>
                    <a:pt x="15225" y="103544"/>
                  </a:lnTo>
                  <a:lnTo>
                    <a:pt x="16952" y="102655"/>
                  </a:lnTo>
                  <a:lnTo>
                    <a:pt x="18121" y="101754"/>
                  </a:lnTo>
                  <a:lnTo>
                    <a:pt x="18819" y="100547"/>
                  </a:lnTo>
                  <a:lnTo>
                    <a:pt x="19137" y="98706"/>
                  </a:lnTo>
                  <a:lnTo>
                    <a:pt x="18857" y="94807"/>
                  </a:lnTo>
                  <a:lnTo>
                    <a:pt x="18387" y="92838"/>
                  </a:lnTo>
                  <a:lnTo>
                    <a:pt x="15759" y="90108"/>
                  </a:lnTo>
                  <a:lnTo>
                    <a:pt x="14743" y="85853"/>
                  </a:lnTo>
                  <a:lnTo>
                    <a:pt x="14222" y="74398"/>
                  </a:lnTo>
                  <a:lnTo>
                    <a:pt x="13523" y="72353"/>
                  </a:lnTo>
                  <a:lnTo>
                    <a:pt x="11758" y="71528"/>
                  </a:lnTo>
                  <a:lnTo>
                    <a:pt x="9815" y="71833"/>
                  </a:lnTo>
                  <a:lnTo>
                    <a:pt x="6475" y="73217"/>
                  </a:lnTo>
                  <a:lnTo>
                    <a:pt x="5370" y="73445"/>
                  </a:lnTo>
                  <a:lnTo>
                    <a:pt x="4443" y="72823"/>
                  </a:lnTo>
                  <a:lnTo>
                    <a:pt x="1992" y="70029"/>
                  </a:lnTo>
                  <a:lnTo>
                    <a:pt x="1484" y="69064"/>
                  </a:lnTo>
                  <a:lnTo>
                    <a:pt x="1789" y="67400"/>
                  </a:lnTo>
                  <a:lnTo>
                    <a:pt x="3122" y="64619"/>
                  </a:lnTo>
                  <a:lnTo>
                    <a:pt x="3440" y="63222"/>
                  </a:lnTo>
                  <a:lnTo>
                    <a:pt x="4024" y="61482"/>
                  </a:lnTo>
                  <a:lnTo>
                    <a:pt x="5459" y="60441"/>
                  </a:lnTo>
                  <a:lnTo>
                    <a:pt x="7097" y="59742"/>
                  </a:lnTo>
                  <a:lnTo>
                    <a:pt x="8291" y="58891"/>
                  </a:lnTo>
                  <a:lnTo>
                    <a:pt x="9053" y="57570"/>
                  </a:lnTo>
                  <a:lnTo>
                    <a:pt x="9942" y="54510"/>
                  </a:lnTo>
                  <a:lnTo>
                    <a:pt x="11529" y="45036"/>
                  </a:lnTo>
                  <a:lnTo>
                    <a:pt x="14108" y="39968"/>
                  </a:lnTo>
                  <a:lnTo>
                    <a:pt x="13815" y="37568"/>
                  </a:lnTo>
                  <a:lnTo>
                    <a:pt x="12863" y="35206"/>
                  </a:lnTo>
                  <a:lnTo>
                    <a:pt x="12291" y="32501"/>
                  </a:lnTo>
                  <a:lnTo>
                    <a:pt x="12647" y="29618"/>
                  </a:lnTo>
                  <a:lnTo>
                    <a:pt x="13600" y="26456"/>
                  </a:lnTo>
                  <a:lnTo>
                    <a:pt x="15022" y="23496"/>
                  </a:lnTo>
                  <a:lnTo>
                    <a:pt x="18057" y="18975"/>
                  </a:lnTo>
                  <a:lnTo>
                    <a:pt x="23302" y="4231"/>
                  </a:lnTo>
                  <a:lnTo>
                    <a:pt x="24725" y="1487"/>
                  </a:lnTo>
                  <a:lnTo>
                    <a:pt x="26439" y="357"/>
                  </a:lnTo>
                  <a:lnTo>
                    <a:pt x="27963" y="1068"/>
                  </a:lnTo>
                  <a:lnTo>
                    <a:pt x="29741" y="4332"/>
                  </a:lnTo>
                  <a:lnTo>
                    <a:pt x="30935" y="5221"/>
                  </a:lnTo>
                  <a:lnTo>
                    <a:pt x="32218" y="4891"/>
                  </a:lnTo>
                  <a:lnTo>
                    <a:pt x="34097" y="2808"/>
                  </a:lnTo>
                  <a:lnTo>
                    <a:pt x="35824" y="2389"/>
                  </a:lnTo>
                  <a:lnTo>
                    <a:pt x="35012" y="7329"/>
                  </a:lnTo>
                  <a:lnTo>
                    <a:pt x="39050" y="9501"/>
                  </a:lnTo>
                  <a:lnTo>
                    <a:pt x="49401" y="10161"/>
                  </a:lnTo>
                  <a:lnTo>
                    <a:pt x="52017" y="10936"/>
                  </a:lnTo>
                  <a:lnTo>
                    <a:pt x="55332" y="13425"/>
                  </a:lnTo>
                  <a:lnTo>
                    <a:pt x="57770" y="13946"/>
                  </a:lnTo>
                  <a:lnTo>
                    <a:pt x="60348" y="13540"/>
                  </a:lnTo>
                  <a:lnTo>
                    <a:pt x="62660" y="12752"/>
                  </a:lnTo>
                  <a:lnTo>
                    <a:pt x="65060" y="12333"/>
                  </a:lnTo>
                  <a:lnTo>
                    <a:pt x="68019" y="12981"/>
                  </a:lnTo>
                  <a:lnTo>
                    <a:pt x="70267" y="14276"/>
                  </a:lnTo>
                  <a:lnTo>
                    <a:pt x="75779" y="18582"/>
                  </a:lnTo>
                  <a:lnTo>
                    <a:pt x="76883" y="20271"/>
                  </a:lnTo>
                  <a:lnTo>
                    <a:pt x="77734" y="21134"/>
                  </a:lnTo>
                  <a:lnTo>
                    <a:pt x="79754" y="21363"/>
                  </a:lnTo>
                  <a:lnTo>
                    <a:pt x="84783" y="20753"/>
                  </a:lnTo>
                  <a:lnTo>
                    <a:pt x="88491" y="19051"/>
                  </a:lnTo>
                  <a:lnTo>
                    <a:pt x="92797" y="16359"/>
                  </a:lnTo>
                  <a:lnTo>
                    <a:pt x="97000" y="14441"/>
                  </a:lnTo>
                  <a:lnTo>
                    <a:pt x="100493" y="15013"/>
                  </a:lnTo>
                  <a:lnTo>
                    <a:pt x="101763" y="14124"/>
                  </a:lnTo>
                  <a:lnTo>
                    <a:pt x="104646" y="13235"/>
                  </a:lnTo>
                  <a:lnTo>
                    <a:pt x="105370" y="12803"/>
                  </a:lnTo>
                  <a:lnTo>
                    <a:pt x="105357" y="12854"/>
                  </a:lnTo>
                  <a:lnTo>
                    <a:pt x="104239" y="21210"/>
                  </a:lnTo>
                  <a:lnTo>
                    <a:pt x="101496" y="29402"/>
                  </a:lnTo>
                  <a:lnTo>
                    <a:pt x="101064" y="31409"/>
                  </a:lnTo>
                  <a:lnTo>
                    <a:pt x="100645" y="36743"/>
                  </a:lnTo>
                  <a:lnTo>
                    <a:pt x="99934" y="42051"/>
                  </a:lnTo>
                  <a:lnTo>
                    <a:pt x="99604" y="42750"/>
                  </a:lnTo>
                  <a:lnTo>
                    <a:pt x="98524" y="44172"/>
                  </a:lnTo>
                  <a:lnTo>
                    <a:pt x="94879" y="48401"/>
                  </a:lnTo>
                  <a:lnTo>
                    <a:pt x="94409" y="49684"/>
                  </a:lnTo>
                  <a:lnTo>
                    <a:pt x="94067" y="51462"/>
                  </a:lnTo>
                  <a:lnTo>
                    <a:pt x="94409" y="52948"/>
                  </a:lnTo>
                  <a:lnTo>
                    <a:pt x="95387" y="54497"/>
                  </a:lnTo>
                  <a:lnTo>
                    <a:pt x="96657" y="55361"/>
                  </a:lnTo>
                  <a:lnTo>
                    <a:pt x="98042" y="55665"/>
                  </a:lnTo>
                  <a:lnTo>
                    <a:pt x="99401" y="55488"/>
                  </a:lnTo>
                  <a:lnTo>
                    <a:pt x="101725" y="54764"/>
                  </a:lnTo>
                  <a:lnTo>
                    <a:pt x="103109" y="54548"/>
                  </a:lnTo>
                  <a:lnTo>
                    <a:pt x="105141" y="55094"/>
                  </a:lnTo>
                  <a:lnTo>
                    <a:pt x="107782" y="56313"/>
                  </a:lnTo>
                  <a:lnTo>
                    <a:pt x="112545" y="59742"/>
                  </a:lnTo>
                  <a:lnTo>
                    <a:pt x="115555" y="61380"/>
                  </a:lnTo>
                  <a:lnTo>
                    <a:pt x="118362" y="62523"/>
                  </a:lnTo>
                  <a:lnTo>
                    <a:pt x="124724" y="63920"/>
                  </a:lnTo>
                  <a:lnTo>
                    <a:pt x="126566" y="64797"/>
                  </a:lnTo>
                  <a:lnTo>
                    <a:pt x="126871" y="66308"/>
                  </a:lnTo>
                  <a:lnTo>
                    <a:pt x="125994" y="68226"/>
                  </a:lnTo>
                  <a:lnTo>
                    <a:pt x="121968" y="73585"/>
                  </a:lnTo>
                  <a:lnTo>
                    <a:pt x="112837" y="95239"/>
                  </a:lnTo>
                  <a:lnTo>
                    <a:pt x="112189" y="97956"/>
                  </a:lnTo>
                  <a:lnTo>
                    <a:pt x="111973" y="100674"/>
                  </a:lnTo>
                  <a:lnTo>
                    <a:pt x="112024" y="103709"/>
                  </a:lnTo>
                  <a:lnTo>
                    <a:pt x="112735" y="106567"/>
                  </a:lnTo>
                  <a:lnTo>
                    <a:pt x="112888" y="108383"/>
                  </a:lnTo>
                  <a:lnTo>
                    <a:pt x="112634" y="110021"/>
                  </a:lnTo>
                  <a:lnTo>
                    <a:pt x="108837" y="116308"/>
                  </a:lnTo>
                  <a:lnTo>
                    <a:pt x="111427" y="117464"/>
                  </a:lnTo>
                  <a:lnTo>
                    <a:pt x="115301" y="118035"/>
                  </a:lnTo>
                  <a:lnTo>
                    <a:pt x="117993" y="118175"/>
                  </a:lnTo>
                  <a:lnTo>
                    <a:pt x="120686" y="117921"/>
                  </a:lnTo>
                  <a:lnTo>
                    <a:pt x="126172" y="116613"/>
                  </a:lnTo>
                  <a:lnTo>
                    <a:pt x="129715" y="116371"/>
                  </a:lnTo>
                  <a:lnTo>
                    <a:pt x="139215" y="119267"/>
                  </a:lnTo>
                  <a:lnTo>
                    <a:pt x="144803" y="122112"/>
                  </a:lnTo>
                  <a:lnTo>
                    <a:pt x="146403" y="123610"/>
                  </a:lnTo>
                  <a:lnTo>
                    <a:pt x="147495" y="125350"/>
                  </a:lnTo>
                  <a:lnTo>
                    <a:pt x="147673" y="126519"/>
                  </a:lnTo>
                  <a:lnTo>
                    <a:pt x="147178" y="127484"/>
                  </a:lnTo>
                  <a:lnTo>
                    <a:pt x="146263" y="128411"/>
                  </a:lnTo>
                  <a:lnTo>
                    <a:pt x="145324" y="129567"/>
                  </a:lnTo>
                  <a:lnTo>
                    <a:pt x="144841" y="130989"/>
                  </a:lnTo>
                  <a:lnTo>
                    <a:pt x="145006" y="132602"/>
                  </a:lnTo>
                  <a:lnTo>
                    <a:pt x="145781" y="135383"/>
                  </a:lnTo>
                  <a:lnTo>
                    <a:pt x="145946" y="136958"/>
                  </a:lnTo>
                  <a:lnTo>
                    <a:pt x="140828" y="143803"/>
                  </a:lnTo>
                  <a:lnTo>
                    <a:pt x="140244" y="149201"/>
                  </a:lnTo>
                  <a:lnTo>
                    <a:pt x="140637" y="152744"/>
                  </a:lnTo>
                  <a:lnTo>
                    <a:pt x="140193" y="154979"/>
                  </a:lnTo>
                  <a:lnTo>
                    <a:pt x="139317" y="156694"/>
                  </a:lnTo>
                  <a:lnTo>
                    <a:pt x="137907" y="158713"/>
                  </a:lnTo>
                  <a:lnTo>
                    <a:pt x="137488" y="160186"/>
                  </a:lnTo>
                  <a:lnTo>
                    <a:pt x="137589" y="161774"/>
                  </a:lnTo>
                  <a:lnTo>
                    <a:pt x="139393" y="165431"/>
                  </a:lnTo>
                  <a:lnTo>
                    <a:pt x="139901" y="167819"/>
                  </a:lnTo>
                  <a:lnTo>
                    <a:pt x="139393" y="169508"/>
                  </a:lnTo>
                  <a:lnTo>
                    <a:pt x="138351" y="171261"/>
                  </a:lnTo>
                  <a:lnTo>
                    <a:pt x="136269" y="173839"/>
                  </a:lnTo>
                  <a:lnTo>
                    <a:pt x="131316" y="177992"/>
                  </a:lnTo>
                  <a:lnTo>
                    <a:pt x="129576" y="178931"/>
                  </a:lnTo>
                  <a:lnTo>
                    <a:pt x="126337" y="180227"/>
                  </a:lnTo>
                  <a:lnTo>
                    <a:pt x="124800" y="181243"/>
                  </a:lnTo>
                  <a:lnTo>
                    <a:pt x="124331" y="182411"/>
                  </a:lnTo>
                  <a:lnTo>
                    <a:pt x="124407" y="184291"/>
                  </a:lnTo>
                  <a:lnTo>
                    <a:pt x="124889" y="186920"/>
                  </a:lnTo>
                  <a:lnTo>
                    <a:pt x="125423" y="193854"/>
                  </a:lnTo>
                  <a:lnTo>
                    <a:pt x="125994" y="196559"/>
                  </a:lnTo>
                  <a:lnTo>
                    <a:pt x="127569" y="199061"/>
                  </a:lnTo>
                  <a:lnTo>
                    <a:pt x="142898" y="212510"/>
                  </a:lnTo>
                  <a:lnTo>
                    <a:pt x="144790" y="213196"/>
                  </a:lnTo>
                  <a:lnTo>
                    <a:pt x="146352" y="212955"/>
                  </a:lnTo>
                  <a:lnTo>
                    <a:pt x="147991" y="213043"/>
                  </a:lnTo>
                  <a:lnTo>
                    <a:pt x="149769" y="213945"/>
                  </a:lnTo>
                  <a:lnTo>
                    <a:pt x="151534" y="215533"/>
                  </a:lnTo>
                  <a:lnTo>
                    <a:pt x="153121" y="217552"/>
                  </a:lnTo>
                  <a:lnTo>
                    <a:pt x="160056" y="230468"/>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5" name="Google Shape;465;p6"/>
            <p:cNvSpPr/>
            <p:nvPr/>
          </p:nvSpPr>
          <p:spPr>
            <a:xfrm flipH="1" rot="10800000">
              <a:off x="6237730" y="3105283"/>
              <a:ext cx="207881" cy="507384"/>
            </a:xfrm>
            <a:custGeom>
              <a:rect b="b" l="l" r="r" t="t"/>
              <a:pathLst>
                <a:path extrusionOk="0" h="389419" w="159549">
                  <a:moveTo>
                    <a:pt x="157452" y="230684"/>
                  </a:moveTo>
                  <a:lnTo>
                    <a:pt x="156207" y="231408"/>
                  </a:lnTo>
                  <a:lnTo>
                    <a:pt x="154671" y="232830"/>
                  </a:lnTo>
                  <a:lnTo>
                    <a:pt x="153413" y="234913"/>
                  </a:lnTo>
                  <a:lnTo>
                    <a:pt x="152715" y="237173"/>
                  </a:lnTo>
                  <a:lnTo>
                    <a:pt x="152639" y="240221"/>
                  </a:lnTo>
                  <a:lnTo>
                    <a:pt x="152804" y="242342"/>
                  </a:lnTo>
                  <a:lnTo>
                    <a:pt x="155014" y="249810"/>
                  </a:lnTo>
                  <a:lnTo>
                    <a:pt x="156182" y="253709"/>
                  </a:lnTo>
                  <a:lnTo>
                    <a:pt x="156042" y="256071"/>
                  </a:lnTo>
                  <a:lnTo>
                    <a:pt x="155115" y="258624"/>
                  </a:lnTo>
                  <a:lnTo>
                    <a:pt x="152753" y="262624"/>
                  </a:lnTo>
                  <a:lnTo>
                    <a:pt x="148753" y="267374"/>
                  </a:lnTo>
                  <a:lnTo>
                    <a:pt x="145032" y="271095"/>
                  </a:lnTo>
                  <a:lnTo>
                    <a:pt x="138783" y="279172"/>
                  </a:lnTo>
                  <a:lnTo>
                    <a:pt x="137361" y="282119"/>
                  </a:lnTo>
                  <a:lnTo>
                    <a:pt x="136218" y="285865"/>
                  </a:lnTo>
                  <a:lnTo>
                    <a:pt x="134186" y="300661"/>
                  </a:lnTo>
                  <a:lnTo>
                    <a:pt x="132624" y="304559"/>
                  </a:lnTo>
                  <a:lnTo>
                    <a:pt x="131049" y="307011"/>
                  </a:lnTo>
                  <a:lnTo>
                    <a:pt x="129055" y="308966"/>
                  </a:lnTo>
                  <a:lnTo>
                    <a:pt x="126909" y="310249"/>
                  </a:lnTo>
                  <a:lnTo>
                    <a:pt x="110297" y="316586"/>
                  </a:lnTo>
                  <a:lnTo>
                    <a:pt x="107782" y="317856"/>
                  </a:lnTo>
                  <a:lnTo>
                    <a:pt x="105878" y="319393"/>
                  </a:lnTo>
                  <a:lnTo>
                    <a:pt x="104862" y="321958"/>
                  </a:lnTo>
                  <a:lnTo>
                    <a:pt x="104798" y="325172"/>
                  </a:lnTo>
                  <a:lnTo>
                    <a:pt x="106449" y="329896"/>
                  </a:lnTo>
                  <a:lnTo>
                    <a:pt x="108316" y="332499"/>
                  </a:lnTo>
                  <a:lnTo>
                    <a:pt x="110462" y="334417"/>
                  </a:lnTo>
                  <a:lnTo>
                    <a:pt x="119352" y="340043"/>
                  </a:lnTo>
                  <a:lnTo>
                    <a:pt x="120762" y="342215"/>
                  </a:lnTo>
                  <a:lnTo>
                    <a:pt x="121206" y="344755"/>
                  </a:lnTo>
                  <a:lnTo>
                    <a:pt x="120292" y="349263"/>
                  </a:lnTo>
                  <a:lnTo>
                    <a:pt x="116977" y="358776"/>
                  </a:lnTo>
                  <a:lnTo>
                    <a:pt x="116406" y="362294"/>
                  </a:lnTo>
                  <a:lnTo>
                    <a:pt x="116215" y="367018"/>
                  </a:lnTo>
                  <a:lnTo>
                    <a:pt x="117028" y="383502"/>
                  </a:lnTo>
                  <a:lnTo>
                    <a:pt x="116177" y="389421"/>
                  </a:lnTo>
                  <a:lnTo>
                    <a:pt x="116126" y="389776"/>
                  </a:lnTo>
                  <a:lnTo>
                    <a:pt x="111999" y="387465"/>
                  </a:lnTo>
                  <a:lnTo>
                    <a:pt x="110259" y="385979"/>
                  </a:lnTo>
                  <a:lnTo>
                    <a:pt x="109243" y="383668"/>
                  </a:lnTo>
                  <a:lnTo>
                    <a:pt x="107884" y="377711"/>
                  </a:lnTo>
                  <a:lnTo>
                    <a:pt x="106779" y="375781"/>
                  </a:lnTo>
                  <a:lnTo>
                    <a:pt x="105204" y="373838"/>
                  </a:lnTo>
                  <a:lnTo>
                    <a:pt x="104150" y="371349"/>
                  </a:lnTo>
                  <a:lnTo>
                    <a:pt x="102969" y="363195"/>
                  </a:lnTo>
                  <a:lnTo>
                    <a:pt x="100937" y="357963"/>
                  </a:lnTo>
                  <a:lnTo>
                    <a:pt x="99959" y="352464"/>
                  </a:lnTo>
                  <a:lnTo>
                    <a:pt x="98600" y="350114"/>
                  </a:lnTo>
                  <a:lnTo>
                    <a:pt x="96543" y="348514"/>
                  </a:lnTo>
                  <a:lnTo>
                    <a:pt x="94067" y="347917"/>
                  </a:lnTo>
                  <a:lnTo>
                    <a:pt x="92250" y="347206"/>
                  </a:lnTo>
                  <a:lnTo>
                    <a:pt x="90853" y="345542"/>
                  </a:lnTo>
                  <a:lnTo>
                    <a:pt x="89698" y="343637"/>
                  </a:lnTo>
                  <a:lnTo>
                    <a:pt x="88606" y="342177"/>
                  </a:lnTo>
                  <a:lnTo>
                    <a:pt x="85278" y="339307"/>
                  </a:lnTo>
                  <a:lnTo>
                    <a:pt x="82129" y="335712"/>
                  </a:lnTo>
                  <a:lnTo>
                    <a:pt x="80020" y="331255"/>
                  </a:lnTo>
                  <a:lnTo>
                    <a:pt x="79906" y="325718"/>
                  </a:lnTo>
                  <a:lnTo>
                    <a:pt x="82471" y="319266"/>
                  </a:lnTo>
                  <a:lnTo>
                    <a:pt x="82827" y="316434"/>
                  </a:lnTo>
                  <a:lnTo>
                    <a:pt x="82141" y="314948"/>
                  </a:lnTo>
                  <a:lnTo>
                    <a:pt x="78865" y="312116"/>
                  </a:lnTo>
                  <a:lnTo>
                    <a:pt x="77874" y="311075"/>
                  </a:lnTo>
                  <a:lnTo>
                    <a:pt x="77277" y="309474"/>
                  </a:lnTo>
                  <a:lnTo>
                    <a:pt x="77328" y="308598"/>
                  </a:lnTo>
                  <a:lnTo>
                    <a:pt x="77633" y="307734"/>
                  </a:lnTo>
                  <a:lnTo>
                    <a:pt x="78420" y="296038"/>
                  </a:lnTo>
                  <a:lnTo>
                    <a:pt x="79373" y="294501"/>
                  </a:lnTo>
                  <a:lnTo>
                    <a:pt x="82827" y="284709"/>
                  </a:lnTo>
                  <a:lnTo>
                    <a:pt x="82205" y="281915"/>
                  </a:lnTo>
                  <a:lnTo>
                    <a:pt x="79474" y="276670"/>
                  </a:lnTo>
                  <a:lnTo>
                    <a:pt x="78852" y="273559"/>
                  </a:lnTo>
                  <a:lnTo>
                    <a:pt x="79284" y="267463"/>
                  </a:lnTo>
                  <a:lnTo>
                    <a:pt x="82192" y="255207"/>
                  </a:lnTo>
                  <a:lnTo>
                    <a:pt x="83183" y="252807"/>
                  </a:lnTo>
                  <a:lnTo>
                    <a:pt x="85240" y="250242"/>
                  </a:lnTo>
                  <a:lnTo>
                    <a:pt x="86662" y="249061"/>
                  </a:lnTo>
                  <a:lnTo>
                    <a:pt x="87399" y="248603"/>
                  </a:lnTo>
                  <a:lnTo>
                    <a:pt x="87653" y="247854"/>
                  </a:lnTo>
                  <a:lnTo>
                    <a:pt x="87717" y="245822"/>
                  </a:lnTo>
                  <a:lnTo>
                    <a:pt x="85799" y="233402"/>
                  </a:lnTo>
                  <a:lnTo>
                    <a:pt x="84796" y="229896"/>
                  </a:lnTo>
                  <a:lnTo>
                    <a:pt x="83284" y="228372"/>
                  </a:lnTo>
                  <a:lnTo>
                    <a:pt x="80795" y="228804"/>
                  </a:lnTo>
                  <a:lnTo>
                    <a:pt x="78649" y="229592"/>
                  </a:lnTo>
                  <a:lnTo>
                    <a:pt x="76261" y="230036"/>
                  </a:lnTo>
                  <a:lnTo>
                    <a:pt x="72985" y="229338"/>
                  </a:lnTo>
                  <a:lnTo>
                    <a:pt x="68730" y="226658"/>
                  </a:lnTo>
                  <a:lnTo>
                    <a:pt x="66076" y="222708"/>
                  </a:lnTo>
                  <a:lnTo>
                    <a:pt x="61720" y="206948"/>
                  </a:lnTo>
                  <a:lnTo>
                    <a:pt x="59662" y="202884"/>
                  </a:lnTo>
                  <a:lnTo>
                    <a:pt x="54354" y="195200"/>
                  </a:lnTo>
                  <a:lnTo>
                    <a:pt x="55471" y="193333"/>
                  </a:lnTo>
                  <a:lnTo>
                    <a:pt x="54976" y="191288"/>
                  </a:lnTo>
                  <a:lnTo>
                    <a:pt x="53947" y="189396"/>
                  </a:lnTo>
                  <a:lnTo>
                    <a:pt x="53376" y="187847"/>
                  </a:lnTo>
                  <a:lnTo>
                    <a:pt x="53833" y="173712"/>
                  </a:lnTo>
                  <a:lnTo>
                    <a:pt x="54849" y="170194"/>
                  </a:lnTo>
                  <a:lnTo>
                    <a:pt x="55408" y="161317"/>
                  </a:lnTo>
                  <a:lnTo>
                    <a:pt x="54595" y="159577"/>
                  </a:lnTo>
                  <a:lnTo>
                    <a:pt x="47127" y="153773"/>
                  </a:lnTo>
                  <a:lnTo>
                    <a:pt x="44448" y="152642"/>
                  </a:lnTo>
                  <a:lnTo>
                    <a:pt x="41959" y="151245"/>
                  </a:lnTo>
                  <a:lnTo>
                    <a:pt x="39711" y="148464"/>
                  </a:lnTo>
                  <a:lnTo>
                    <a:pt x="38199" y="143486"/>
                  </a:lnTo>
                  <a:lnTo>
                    <a:pt x="37323" y="142101"/>
                  </a:lnTo>
                  <a:lnTo>
                    <a:pt x="35824" y="140971"/>
                  </a:lnTo>
                  <a:lnTo>
                    <a:pt x="32573" y="139231"/>
                  </a:lnTo>
                  <a:lnTo>
                    <a:pt x="29259" y="136196"/>
                  </a:lnTo>
                  <a:lnTo>
                    <a:pt x="22947" y="131992"/>
                  </a:lnTo>
                  <a:lnTo>
                    <a:pt x="20115" y="130900"/>
                  </a:lnTo>
                  <a:lnTo>
                    <a:pt x="16762" y="131205"/>
                  </a:lnTo>
                  <a:lnTo>
                    <a:pt x="14527" y="132957"/>
                  </a:lnTo>
                  <a:lnTo>
                    <a:pt x="12533" y="134926"/>
                  </a:lnTo>
                  <a:lnTo>
                    <a:pt x="9853" y="135840"/>
                  </a:lnTo>
                  <a:lnTo>
                    <a:pt x="7478" y="134621"/>
                  </a:lnTo>
                  <a:lnTo>
                    <a:pt x="5510" y="131751"/>
                  </a:lnTo>
                  <a:lnTo>
                    <a:pt x="4100" y="128487"/>
                  </a:lnTo>
                  <a:lnTo>
                    <a:pt x="3440" y="126049"/>
                  </a:lnTo>
                  <a:lnTo>
                    <a:pt x="3440" y="119699"/>
                  </a:lnTo>
                  <a:lnTo>
                    <a:pt x="2970" y="118213"/>
                  </a:lnTo>
                  <a:lnTo>
                    <a:pt x="950" y="115355"/>
                  </a:lnTo>
                  <a:lnTo>
                    <a:pt x="506" y="113869"/>
                  </a:lnTo>
                  <a:lnTo>
                    <a:pt x="900" y="110885"/>
                  </a:lnTo>
                  <a:lnTo>
                    <a:pt x="2462" y="104840"/>
                  </a:lnTo>
                  <a:lnTo>
                    <a:pt x="2551" y="101601"/>
                  </a:lnTo>
                  <a:lnTo>
                    <a:pt x="8456" y="104154"/>
                  </a:lnTo>
                  <a:lnTo>
                    <a:pt x="11504" y="104598"/>
                  </a:lnTo>
                  <a:lnTo>
                    <a:pt x="15225" y="103544"/>
                  </a:lnTo>
                  <a:lnTo>
                    <a:pt x="16952" y="102655"/>
                  </a:lnTo>
                  <a:lnTo>
                    <a:pt x="18121" y="101754"/>
                  </a:lnTo>
                  <a:lnTo>
                    <a:pt x="18819" y="100547"/>
                  </a:lnTo>
                  <a:lnTo>
                    <a:pt x="19137" y="98706"/>
                  </a:lnTo>
                  <a:lnTo>
                    <a:pt x="18857" y="94807"/>
                  </a:lnTo>
                  <a:lnTo>
                    <a:pt x="18387" y="92838"/>
                  </a:lnTo>
                  <a:lnTo>
                    <a:pt x="15759" y="90108"/>
                  </a:lnTo>
                  <a:lnTo>
                    <a:pt x="14743" y="85853"/>
                  </a:lnTo>
                  <a:lnTo>
                    <a:pt x="14222" y="74398"/>
                  </a:lnTo>
                  <a:lnTo>
                    <a:pt x="13523" y="72353"/>
                  </a:lnTo>
                  <a:lnTo>
                    <a:pt x="11758" y="71528"/>
                  </a:lnTo>
                  <a:lnTo>
                    <a:pt x="9815" y="71833"/>
                  </a:lnTo>
                  <a:lnTo>
                    <a:pt x="6475" y="73217"/>
                  </a:lnTo>
                  <a:lnTo>
                    <a:pt x="5370" y="73445"/>
                  </a:lnTo>
                  <a:lnTo>
                    <a:pt x="4443" y="72823"/>
                  </a:lnTo>
                  <a:lnTo>
                    <a:pt x="1992" y="70029"/>
                  </a:lnTo>
                  <a:lnTo>
                    <a:pt x="1484" y="69064"/>
                  </a:lnTo>
                  <a:lnTo>
                    <a:pt x="1789" y="67400"/>
                  </a:lnTo>
                  <a:lnTo>
                    <a:pt x="3122" y="64619"/>
                  </a:lnTo>
                  <a:lnTo>
                    <a:pt x="3440" y="63222"/>
                  </a:lnTo>
                  <a:lnTo>
                    <a:pt x="4024" y="61482"/>
                  </a:lnTo>
                  <a:lnTo>
                    <a:pt x="5459" y="60441"/>
                  </a:lnTo>
                  <a:lnTo>
                    <a:pt x="7097" y="59742"/>
                  </a:lnTo>
                  <a:lnTo>
                    <a:pt x="8291" y="58891"/>
                  </a:lnTo>
                  <a:lnTo>
                    <a:pt x="9053" y="57570"/>
                  </a:lnTo>
                  <a:lnTo>
                    <a:pt x="9942" y="54510"/>
                  </a:lnTo>
                  <a:lnTo>
                    <a:pt x="11529" y="45036"/>
                  </a:lnTo>
                  <a:lnTo>
                    <a:pt x="14108" y="39968"/>
                  </a:lnTo>
                  <a:lnTo>
                    <a:pt x="13815" y="37568"/>
                  </a:lnTo>
                  <a:lnTo>
                    <a:pt x="12863" y="35206"/>
                  </a:lnTo>
                  <a:lnTo>
                    <a:pt x="12291" y="32501"/>
                  </a:lnTo>
                  <a:lnTo>
                    <a:pt x="12647" y="29618"/>
                  </a:lnTo>
                  <a:lnTo>
                    <a:pt x="13600" y="26456"/>
                  </a:lnTo>
                  <a:lnTo>
                    <a:pt x="15022" y="23496"/>
                  </a:lnTo>
                  <a:lnTo>
                    <a:pt x="18057" y="18975"/>
                  </a:lnTo>
                  <a:lnTo>
                    <a:pt x="23302" y="4231"/>
                  </a:lnTo>
                  <a:lnTo>
                    <a:pt x="24725" y="1487"/>
                  </a:lnTo>
                  <a:lnTo>
                    <a:pt x="26439" y="357"/>
                  </a:lnTo>
                  <a:lnTo>
                    <a:pt x="27963" y="1068"/>
                  </a:lnTo>
                  <a:lnTo>
                    <a:pt x="29741" y="4332"/>
                  </a:lnTo>
                  <a:lnTo>
                    <a:pt x="30935" y="5221"/>
                  </a:lnTo>
                  <a:lnTo>
                    <a:pt x="32218" y="4891"/>
                  </a:lnTo>
                  <a:lnTo>
                    <a:pt x="34097" y="2808"/>
                  </a:lnTo>
                  <a:lnTo>
                    <a:pt x="35824" y="2389"/>
                  </a:lnTo>
                  <a:lnTo>
                    <a:pt x="35012" y="7329"/>
                  </a:lnTo>
                  <a:lnTo>
                    <a:pt x="39050" y="9501"/>
                  </a:lnTo>
                  <a:lnTo>
                    <a:pt x="49401" y="10161"/>
                  </a:lnTo>
                  <a:lnTo>
                    <a:pt x="52017" y="10936"/>
                  </a:lnTo>
                  <a:lnTo>
                    <a:pt x="55332" y="13425"/>
                  </a:lnTo>
                  <a:lnTo>
                    <a:pt x="57770" y="13946"/>
                  </a:lnTo>
                  <a:lnTo>
                    <a:pt x="60348" y="13540"/>
                  </a:lnTo>
                  <a:lnTo>
                    <a:pt x="62660" y="12752"/>
                  </a:lnTo>
                  <a:lnTo>
                    <a:pt x="65060" y="12333"/>
                  </a:lnTo>
                  <a:lnTo>
                    <a:pt x="68019" y="12981"/>
                  </a:lnTo>
                  <a:lnTo>
                    <a:pt x="70267" y="14276"/>
                  </a:lnTo>
                  <a:lnTo>
                    <a:pt x="75779" y="18582"/>
                  </a:lnTo>
                  <a:lnTo>
                    <a:pt x="76883" y="20271"/>
                  </a:lnTo>
                  <a:lnTo>
                    <a:pt x="77734" y="21134"/>
                  </a:lnTo>
                  <a:lnTo>
                    <a:pt x="79754" y="21363"/>
                  </a:lnTo>
                  <a:lnTo>
                    <a:pt x="84783" y="20753"/>
                  </a:lnTo>
                  <a:lnTo>
                    <a:pt x="88491" y="19051"/>
                  </a:lnTo>
                  <a:lnTo>
                    <a:pt x="92797" y="16359"/>
                  </a:lnTo>
                  <a:lnTo>
                    <a:pt x="97000" y="14441"/>
                  </a:lnTo>
                  <a:lnTo>
                    <a:pt x="100493" y="15013"/>
                  </a:lnTo>
                  <a:lnTo>
                    <a:pt x="101763" y="14124"/>
                  </a:lnTo>
                  <a:lnTo>
                    <a:pt x="104646" y="13235"/>
                  </a:lnTo>
                  <a:lnTo>
                    <a:pt x="105370" y="12803"/>
                  </a:lnTo>
                  <a:lnTo>
                    <a:pt x="105357" y="12854"/>
                  </a:lnTo>
                  <a:lnTo>
                    <a:pt x="104239" y="21210"/>
                  </a:lnTo>
                  <a:lnTo>
                    <a:pt x="101496" y="29402"/>
                  </a:lnTo>
                  <a:lnTo>
                    <a:pt x="101064" y="31409"/>
                  </a:lnTo>
                  <a:lnTo>
                    <a:pt x="100645" y="36743"/>
                  </a:lnTo>
                  <a:lnTo>
                    <a:pt x="99934" y="42051"/>
                  </a:lnTo>
                  <a:lnTo>
                    <a:pt x="99604" y="42750"/>
                  </a:lnTo>
                  <a:lnTo>
                    <a:pt x="98524" y="44172"/>
                  </a:lnTo>
                  <a:lnTo>
                    <a:pt x="94879" y="48401"/>
                  </a:lnTo>
                  <a:lnTo>
                    <a:pt x="94409" y="49684"/>
                  </a:lnTo>
                  <a:lnTo>
                    <a:pt x="94067" y="51462"/>
                  </a:lnTo>
                  <a:lnTo>
                    <a:pt x="94409" y="52948"/>
                  </a:lnTo>
                  <a:lnTo>
                    <a:pt x="95387" y="54497"/>
                  </a:lnTo>
                  <a:lnTo>
                    <a:pt x="96657" y="55361"/>
                  </a:lnTo>
                  <a:lnTo>
                    <a:pt x="98042" y="55665"/>
                  </a:lnTo>
                  <a:lnTo>
                    <a:pt x="99401" y="55488"/>
                  </a:lnTo>
                  <a:lnTo>
                    <a:pt x="101725" y="54764"/>
                  </a:lnTo>
                  <a:lnTo>
                    <a:pt x="103109" y="54548"/>
                  </a:lnTo>
                  <a:lnTo>
                    <a:pt x="105141" y="55094"/>
                  </a:lnTo>
                  <a:lnTo>
                    <a:pt x="107782" y="56313"/>
                  </a:lnTo>
                  <a:lnTo>
                    <a:pt x="112545" y="59742"/>
                  </a:lnTo>
                  <a:lnTo>
                    <a:pt x="115555" y="61380"/>
                  </a:lnTo>
                  <a:lnTo>
                    <a:pt x="118362" y="62523"/>
                  </a:lnTo>
                  <a:lnTo>
                    <a:pt x="124724" y="63920"/>
                  </a:lnTo>
                  <a:lnTo>
                    <a:pt x="126566" y="64797"/>
                  </a:lnTo>
                  <a:lnTo>
                    <a:pt x="126871" y="66308"/>
                  </a:lnTo>
                  <a:lnTo>
                    <a:pt x="125994" y="68226"/>
                  </a:lnTo>
                  <a:lnTo>
                    <a:pt x="121968" y="73585"/>
                  </a:lnTo>
                  <a:lnTo>
                    <a:pt x="112837" y="95239"/>
                  </a:lnTo>
                  <a:lnTo>
                    <a:pt x="112189" y="97956"/>
                  </a:lnTo>
                  <a:lnTo>
                    <a:pt x="111973" y="100674"/>
                  </a:lnTo>
                  <a:lnTo>
                    <a:pt x="112024" y="103709"/>
                  </a:lnTo>
                  <a:lnTo>
                    <a:pt x="112735" y="106567"/>
                  </a:lnTo>
                  <a:lnTo>
                    <a:pt x="112888" y="108383"/>
                  </a:lnTo>
                  <a:lnTo>
                    <a:pt x="112634" y="110021"/>
                  </a:lnTo>
                  <a:lnTo>
                    <a:pt x="108837" y="116308"/>
                  </a:lnTo>
                  <a:lnTo>
                    <a:pt x="111427" y="117464"/>
                  </a:lnTo>
                  <a:lnTo>
                    <a:pt x="115301" y="118035"/>
                  </a:lnTo>
                  <a:lnTo>
                    <a:pt x="117993" y="118175"/>
                  </a:lnTo>
                  <a:lnTo>
                    <a:pt x="120686" y="117921"/>
                  </a:lnTo>
                  <a:lnTo>
                    <a:pt x="126172" y="116613"/>
                  </a:lnTo>
                  <a:lnTo>
                    <a:pt x="129715" y="116371"/>
                  </a:lnTo>
                  <a:lnTo>
                    <a:pt x="139215" y="119267"/>
                  </a:lnTo>
                  <a:lnTo>
                    <a:pt x="144803" y="122112"/>
                  </a:lnTo>
                  <a:lnTo>
                    <a:pt x="146403" y="123610"/>
                  </a:lnTo>
                  <a:lnTo>
                    <a:pt x="147495" y="125350"/>
                  </a:lnTo>
                  <a:lnTo>
                    <a:pt x="147673" y="126519"/>
                  </a:lnTo>
                  <a:lnTo>
                    <a:pt x="147178" y="127484"/>
                  </a:lnTo>
                  <a:lnTo>
                    <a:pt x="146263" y="128411"/>
                  </a:lnTo>
                  <a:lnTo>
                    <a:pt x="145324" y="129567"/>
                  </a:lnTo>
                  <a:lnTo>
                    <a:pt x="144841" y="130989"/>
                  </a:lnTo>
                  <a:lnTo>
                    <a:pt x="145006" y="132602"/>
                  </a:lnTo>
                  <a:lnTo>
                    <a:pt x="145781" y="135383"/>
                  </a:lnTo>
                  <a:lnTo>
                    <a:pt x="145946" y="136958"/>
                  </a:lnTo>
                  <a:lnTo>
                    <a:pt x="140828" y="143803"/>
                  </a:lnTo>
                  <a:lnTo>
                    <a:pt x="140244" y="149201"/>
                  </a:lnTo>
                  <a:lnTo>
                    <a:pt x="140637" y="152744"/>
                  </a:lnTo>
                  <a:lnTo>
                    <a:pt x="140193" y="154979"/>
                  </a:lnTo>
                  <a:lnTo>
                    <a:pt x="139317" y="156694"/>
                  </a:lnTo>
                  <a:lnTo>
                    <a:pt x="137907" y="158713"/>
                  </a:lnTo>
                  <a:lnTo>
                    <a:pt x="137488" y="160186"/>
                  </a:lnTo>
                  <a:lnTo>
                    <a:pt x="137589" y="161774"/>
                  </a:lnTo>
                  <a:lnTo>
                    <a:pt x="139393" y="165431"/>
                  </a:lnTo>
                  <a:lnTo>
                    <a:pt x="139901" y="167819"/>
                  </a:lnTo>
                  <a:lnTo>
                    <a:pt x="139393" y="169508"/>
                  </a:lnTo>
                  <a:lnTo>
                    <a:pt x="138351" y="171261"/>
                  </a:lnTo>
                  <a:lnTo>
                    <a:pt x="136269" y="173839"/>
                  </a:lnTo>
                  <a:lnTo>
                    <a:pt x="131316" y="177992"/>
                  </a:lnTo>
                  <a:lnTo>
                    <a:pt x="129576" y="178931"/>
                  </a:lnTo>
                  <a:lnTo>
                    <a:pt x="126337" y="180227"/>
                  </a:lnTo>
                  <a:lnTo>
                    <a:pt x="124800" y="181243"/>
                  </a:lnTo>
                  <a:lnTo>
                    <a:pt x="124331" y="182411"/>
                  </a:lnTo>
                  <a:lnTo>
                    <a:pt x="124407" y="184291"/>
                  </a:lnTo>
                  <a:lnTo>
                    <a:pt x="124889" y="186920"/>
                  </a:lnTo>
                  <a:lnTo>
                    <a:pt x="125423" y="193854"/>
                  </a:lnTo>
                  <a:lnTo>
                    <a:pt x="125994" y="196559"/>
                  </a:lnTo>
                  <a:lnTo>
                    <a:pt x="127569" y="199061"/>
                  </a:lnTo>
                  <a:lnTo>
                    <a:pt x="142898" y="212510"/>
                  </a:lnTo>
                  <a:lnTo>
                    <a:pt x="144790" y="213196"/>
                  </a:lnTo>
                  <a:lnTo>
                    <a:pt x="146352" y="212955"/>
                  </a:lnTo>
                  <a:lnTo>
                    <a:pt x="147991" y="213043"/>
                  </a:lnTo>
                  <a:lnTo>
                    <a:pt x="149769" y="213945"/>
                  </a:lnTo>
                  <a:lnTo>
                    <a:pt x="151534" y="215533"/>
                  </a:lnTo>
                  <a:lnTo>
                    <a:pt x="153121" y="217552"/>
                  </a:lnTo>
                  <a:lnTo>
                    <a:pt x="160056" y="230468"/>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6" name="Google Shape;466;p6"/>
            <p:cNvSpPr/>
            <p:nvPr/>
          </p:nvSpPr>
          <p:spPr>
            <a:xfrm flipH="1" rot="10800000">
              <a:off x="8200419" y="2751968"/>
              <a:ext cx="1111867" cy="995458"/>
            </a:xfrm>
            <a:custGeom>
              <a:rect b="b" l="l" r="r" t="t"/>
              <a:pathLst>
                <a:path extrusionOk="0" h="764017" w="853361">
                  <a:moveTo>
                    <a:pt x="333845" y="239487"/>
                  </a:moveTo>
                  <a:lnTo>
                    <a:pt x="330048" y="237316"/>
                  </a:lnTo>
                  <a:lnTo>
                    <a:pt x="327178" y="235919"/>
                  </a:lnTo>
                  <a:lnTo>
                    <a:pt x="326200" y="235004"/>
                  </a:lnTo>
                  <a:lnTo>
                    <a:pt x="327114" y="234306"/>
                  </a:lnTo>
                  <a:lnTo>
                    <a:pt x="329870" y="234611"/>
                  </a:lnTo>
                  <a:lnTo>
                    <a:pt x="333350" y="236058"/>
                  </a:lnTo>
                  <a:lnTo>
                    <a:pt x="336423" y="238192"/>
                  </a:lnTo>
                  <a:lnTo>
                    <a:pt x="337935" y="240389"/>
                  </a:lnTo>
                  <a:lnTo>
                    <a:pt x="335839" y="240326"/>
                  </a:lnTo>
                  <a:close/>
                  <a:moveTo>
                    <a:pt x="487769" y="120933"/>
                  </a:moveTo>
                  <a:lnTo>
                    <a:pt x="484683" y="125188"/>
                  </a:lnTo>
                  <a:lnTo>
                    <a:pt x="482587" y="127055"/>
                  </a:lnTo>
                  <a:lnTo>
                    <a:pt x="480454" y="127664"/>
                  </a:lnTo>
                  <a:lnTo>
                    <a:pt x="479298" y="127283"/>
                  </a:lnTo>
                  <a:lnTo>
                    <a:pt x="476910" y="125899"/>
                  </a:lnTo>
                  <a:lnTo>
                    <a:pt x="475971" y="125137"/>
                  </a:lnTo>
                  <a:lnTo>
                    <a:pt x="478434" y="121759"/>
                  </a:lnTo>
                  <a:lnTo>
                    <a:pt x="479412" y="121251"/>
                  </a:lnTo>
                  <a:lnTo>
                    <a:pt x="481813" y="121314"/>
                  </a:lnTo>
                  <a:lnTo>
                    <a:pt x="482562" y="120920"/>
                  </a:lnTo>
                  <a:lnTo>
                    <a:pt x="483248" y="117212"/>
                  </a:lnTo>
                  <a:lnTo>
                    <a:pt x="484353" y="114875"/>
                  </a:lnTo>
                  <a:lnTo>
                    <a:pt x="485927" y="112932"/>
                  </a:lnTo>
                  <a:lnTo>
                    <a:pt x="487782" y="111548"/>
                  </a:lnTo>
                  <a:lnTo>
                    <a:pt x="489217" y="113694"/>
                  </a:lnTo>
                  <a:lnTo>
                    <a:pt x="489471" y="116145"/>
                  </a:lnTo>
                  <a:lnTo>
                    <a:pt x="488861" y="118634"/>
                  </a:lnTo>
                  <a:close/>
                  <a:moveTo>
                    <a:pt x="610070" y="10113"/>
                  </a:moveTo>
                  <a:lnTo>
                    <a:pt x="607631" y="11701"/>
                  </a:lnTo>
                  <a:lnTo>
                    <a:pt x="604545" y="12933"/>
                  </a:lnTo>
                  <a:lnTo>
                    <a:pt x="600913" y="13720"/>
                  </a:lnTo>
                  <a:lnTo>
                    <a:pt x="596963" y="13999"/>
                  </a:lnTo>
                  <a:lnTo>
                    <a:pt x="595452" y="14330"/>
                  </a:lnTo>
                  <a:lnTo>
                    <a:pt x="594004" y="15104"/>
                  </a:lnTo>
                  <a:lnTo>
                    <a:pt x="591591" y="16920"/>
                  </a:lnTo>
                  <a:lnTo>
                    <a:pt x="591261" y="17543"/>
                  </a:lnTo>
                  <a:lnTo>
                    <a:pt x="590486" y="19524"/>
                  </a:lnTo>
                  <a:lnTo>
                    <a:pt x="590093" y="19930"/>
                  </a:lnTo>
                  <a:lnTo>
                    <a:pt x="589229" y="20045"/>
                  </a:lnTo>
                  <a:lnTo>
                    <a:pt x="588518" y="20324"/>
                  </a:lnTo>
                  <a:lnTo>
                    <a:pt x="578066" y="27614"/>
                  </a:lnTo>
                  <a:lnTo>
                    <a:pt x="576605" y="27728"/>
                  </a:lnTo>
                  <a:lnTo>
                    <a:pt x="575907" y="25467"/>
                  </a:lnTo>
                  <a:lnTo>
                    <a:pt x="576008" y="23550"/>
                  </a:lnTo>
                  <a:lnTo>
                    <a:pt x="576529" y="21378"/>
                  </a:lnTo>
                  <a:lnTo>
                    <a:pt x="577621" y="19626"/>
                  </a:lnTo>
                  <a:lnTo>
                    <a:pt x="579399" y="18864"/>
                  </a:lnTo>
                  <a:lnTo>
                    <a:pt x="581749" y="18381"/>
                  </a:lnTo>
                  <a:lnTo>
                    <a:pt x="583057" y="17174"/>
                  </a:lnTo>
                  <a:lnTo>
                    <a:pt x="584111" y="15587"/>
                  </a:lnTo>
                  <a:lnTo>
                    <a:pt x="585749" y="13999"/>
                  </a:lnTo>
                  <a:lnTo>
                    <a:pt x="587349" y="13263"/>
                  </a:lnTo>
                  <a:lnTo>
                    <a:pt x="590766" y="12196"/>
                  </a:lnTo>
                  <a:lnTo>
                    <a:pt x="592556" y="11078"/>
                  </a:lnTo>
                  <a:lnTo>
                    <a:pt x="594753" y="9275"/>
                  </a:lnTo>
                  <a:lnTo>
                    <a:pt x="596074" y="8399"/>
                  </a:lnTo>
                  <a:lnTo>
                    <a:pt x="597497" y="8119"/>
                  </a:lnTo>
                  <a:lnTo>
                    <a:pt x="599948" y="8094"/>
                  </a:lnTo>
                  <a:lnTo>
                    <a:pt x="601662" y="8259"/>
                  </a:lnTo>
                  <a:lnTo>
                    <a:pt x="604977" y="8983"/>
                  </a:lnTo>
                  <a:lnTo>
                    <a:pt x="606755" y="9161"/>
                  </a:lnTo>
                  <a:lnTo>
                    <a:pt x="609612" y="7307"/>
                  </a:lnTo>
                  <a:lnTo>
                    <a:pt x="613041" y="3497"/>
                  </a:lnTo>
                  <a:lnTo>
                    <a:pt x="616623" y="334"/>
                  </a:lnTo>
                  <a:lnTo>
                    <a:pt x="619976" y="398"/>
                  </a:lnTo>
                  <a:lnTo>
                    <a:pt x="617245" y="1604"/>
                  </a:lnTo>
                  <a:close/>
                  <a:moveTo>
                    <a:pt x="662584" y="67568"/>
                  </a:moveTo>
                  <a:lnTo>
                    <a:pt x="659790" y="71937"/>
                  </a:lnTo>
                  <a:lnTo>
                    <a:pt x="658063" y="79379"/>
                  </a:lnTo>
                  <a:lnTo>
                    <a:pt x="656628" y="81703"/>
                  </a:lnTo>
                  <a:lnTo>
                    <a:pt x="655497" y="82528"/>
                  </a:lnTo>
                  <a:lnTo>
                    <a:pt x="654418" y="82973"/>
                  </a:lnTo>
                  <a:lnTo>
                    <a:pt x="653719" y="82643"/>
                  </a:lnTo>
                  <a:lnTo>
                    <a:pt x="653681" y="80865"/>
                  </a:lnTo>
                  <a:lnTo>
                    <a:pt x="655662" y="74858"/>
                  </a:lnTo>
                  <a:lnTo>
                    <a:pt x="656628" y="73740"/>
                  </a:lnTo>
                  <a:lnTo>
                    <a:pt x="657212" y="70413"/>
                  </a:lnTo>
                  <a:lnTo>
                    <a:pt x="659079" y="66031"/>
                  </a:lnTo>
                  <a:lnTo>
                    <a:pt x="660311" y="64494"/>
                  </a:lnTo>
                  <a:lnTo>
                    <a:pt x="661466" y="63504"/>
                  </a:lnTo>
                  <a:lnTo>
                    <a:pt x="662635" y="61662"/>
                  </a:lnTo>
                  <a:lnTo>
                    <a:pt x="662762" y="61015"/>
                  </a:lnTo>
                  <a:lnTo>
                    <a:pt x="663244" y="60545"/>
                  </a:lnTo>
                  <a:lnTo>
                    <a:pt x="663790" y="61586"/>
                  </a:lnTo>
                  <a:lnTo>
                    <a:pt x="664108" y="63567"/>
                  </a:lnTo>
                  <a:lnTo>
                    <a:pt x="662901" y="66133"/>
                  </a:lnTo>
                  <a:close/>
                  <a:moveTo>
                    <a:pt x="186208" y="292675"/>
                  </a:moveTo>
                  <a:lnTo>
                    <a:pt x="183808" y="292421"/>
                  </a:lnTo>
                  <a:lnTo>
                    <a:pt x="181535" y="291900"/>
                  </a:lnTo>
                  <a:lnTo>
                    <a:pt x="181738" y="291252"/>
                  </a:lnTo>
                  <a:lnTo>
                    <a:pt x="182957" y="291176"/>
                  </a:lnTo>
                  <a:lnTo>
                    <a:pt x="185814" y="291227"/>
                  </a:lnTo>
                  <a:lnTo>
                    <a:pt x="186881" y="291176"/>
                  </a:lnTo>
                  <a:lnTo>
                    <a:pt x="188799" y="291722"/>
                  </a:lnTo>
                  <a:lnTo>
                    <a:pt x="187923" y="292268"/>
                  </a:lnTo>
                  <a:close/>
                  <a:moveTo>
                    <a:pt x="238913" y="419332"/>
                  </a:moveTo>
                  <a:lnTo>
                    <a:pt x="241872" y="420068"/>
                  </a:lnTo>
                  <a:lnTo>
                    <a:pt x="244018" y="422354"/>
                  </a:lnTo>
                  <a:lnTo>
                    <a:pt x="245301" y="425428"/>
                  </a:lnTo>
                  <a:lnTo>
                    <a:pt x="245758" y="428577"/>
                  </a:lnTo>
                  <a:lnTo>
                    <a:pt x="246457" y="431371"/>
                  </a:lnTo>
                  <a:lnTo>
                    <a:pt x="249708" y="437429"/>
                  </a:lnTo>
                  <a:lnTo>
                    <a:pt x="254724" y="458562"/>
                  </a:lnTo>
                  <a:lnTo>
                    <a:pt x="254623" y="465077"/>
                  </a:lnTo>
                  <a:lnTo>
                    <a:pt x="254166" y="466550"/>
                  </a:lnTo>
                  <a:lnTo>
                    <a:pt x="252845" y="468862"/>
                  </a:lnTo>
                  <a:lnTo>
                    <a:pt x="252565" y="469471"/>
                  </a:lnTo>
                  <a:lnTo>
                    <a:pt x="253162" y="471008"/>
                  </a:lnTo>
                  <a:lnTo>
                    <a:pt x="255245" y="473218"/>
                  </a:lnTo>
                  <a:lnTo>
                    <a:pt x="255067" y="474272"/>
                  </a:lnTo>
                  <a:lnTo>
                    <a:pt x="251905" y="479187"/>
                  </a:lnTo>
                  <a:lnTo>
                    <a:pt x="250622" y="480584"/>
                  </a:lnTo>
                  <a:lnTo>
                    <a:pt x="249340" y="481676"/>
                  </a:lnTo>
                  <a:lnTo>
                    <a:pt x="248755" y="481930"/>
                  </a:lnTo>
                  <a:lnTo>
                    <a:pt x="248171" y="481790"/>
                  </a:lnTo>
                  <a:lnTo>
                    <a:pt x="241542" y="481269"/>
                  </a:lnTo>
                  <a:lnTo>
                    <a:pt x="238761" y="480520"/>
                  </a:lnTo>
                  <a:lnTo>
                    <a:pt x="236475" y="479187"/>
                  </a:lnTo>
                  <a:lnTo>
                    <a:pt x="235738" y="479187"/>
                  </a:lnTo>
                  <a:lnTo>
                    <a:pt x="235052" y="480101"/>
                  </a:lnTo>
                  <a:lnTo>
                    <a:pt x="234214" y="482133"/>
                  </a:lnTo>
                  <a:lnTo>
                    <a:pt x="231915" y="484597"/>
                  </a:lnTo>
                  <a:lnTo>
                    <a:pt x="228905" y="485206"/>
                  </a:lnTo>
                  <a:lnTo>
                    <a:pt x="225565" y="484648"/>
                  </a:lnTo>
                  <a:lnTo>
                    <a:pt x="220142" y="482704"/>
                  </a:lnTo>
                  <a:lnTo>
                    <a:pt x="214351" y="479618"/>
                  </a:lnTo>
                  <a:lnTo>
                    <a:pt x="198718" y="475732"/>
                  </a:lnTo>
                  <a:lnTo>
                    <a:pt x="194298" y="473294"/>
                  </a:lnTo>
                  <a:lnTo>
                    <a:pt x="194247" y="471224"/>
                  </a:lnTo>
                  <a:lnTo>
                    <a:pt x="199797" y="466042"/>
                  </a:lnTo>
                  <a:lnTo>
                    <a:pt x="201740" y="463172"/>
                  </a:lnTo>
                  <a:lnTo>
                    <a:pt x="203188" y="459641"/>
                  </a:lnTo>
                  <a:lnTo>
                    <a:pt x="202921" y="456377"/>
                  </a:lnTo>
                  <a:lnTo>
                    <a:pt x="199797" y="454320"/>
                  </a:lnTo>
                  <a:lnTo>
                    <a:pt x="200902" y="452428"/>
                  </a:lnTo>
                  <a:lnTo>
                    <a:pt x="201969" y="451488"/>
                  </a:lnTo>
                  <a:lnTo>
                    <a:pt x="203163" y="450751"/>
                  </a:lnTo>
                  <a:lnTo>
                    <a:pt x="204674" y="449469"/>
                  </a:lnTo>
                  <a:lnTo>
                    <a:pt x="205664" y="448148"/>
                  </a:lnTo>
                  <a:lnTo>
                    <a:pt x="205944" y="447081"/>
                  </a:lnTo>
                  <a:lnTo>
                    <a:pt x="206084" y="445722"/>
                  </a:lnTo>
                  <a:lnTo>
                    <a:pt x="206630" y="443550"/>
                  </a:lnTo>
                  <a:lnTo>
                    <a:pt x="206884" y="443398"/>
                  </a:lnTo>
                  <a:lnTo>
                    <a:pt x="207468" y="443119"/>
                  </a:lnTo>
                  <a:lnTo>
                    <a:pt x="208090" y="442585"/>
                  </a:lnTo>
                  <a:lnTo>
                    <a:pt x="208585" y="441722"/>
                  </a:lnTo>
                  <a:lnTo>
                    <a:pt x="208662" y="440782"/>
                  </a:lnTo>
                  <a:lnTo>
                    <a:pt x="208446" y="438763"/>
                  </a:lnTo>
                  <a:lnTo>
                    <a:pt x="208585" y="437848"/>
                  </a:lnTo>
                  <a:lnTo>
                    <a:pt x="209779" y="435740"/>
                  </a:lnTo>
                  <a:lnTo>
                    <a:pt x="211443" y="434318"/>
                  </a:lnTo>
                  <a:lnTo>
                    <a:pt x="215393" y="432019"/>
                  </a:lnTo>
                  <a:lnTo>
                    <a:pt x="218695" y="429568"/>
                  </a:lnTo>
                  <a:lnTo>
                    <a:pt x="219914" y="428183"/>
                  </a:lnTo>
                  <a:lnTo>
                    <a:pt x="223394" y="422608"/>
                  </a:lnTo>
                  <a:lnTo>
                    <a:pt x="224791" y="421681"/>
                  </a:lnTo>
                  <a:lnTo>
                    <a:pt x="227127" y="421275"/>
                  </a:lnTo>
                  <a:lnTo>
                    <a:pt x="229312" y="422888"/>
                  </a:lnTo>
                  <a:lnTo>
                    <a:pt x="231242" y="423916"/>
                  </a:lnTo>
                  <a:lnTo>
                    <a:pt x="233058" y="424183"/>
                  </a:lnTo>
                  <a:lnTo>
                    <a:pt x="234697" y="423192"/>
                  </a:lnTo>
                  <a:lnTo>
                    <a:pt x="236995" y="420094"/>
                  </a:lnTo>
                  <a:close/>
                  <a:moveTo>
                    <a:pt x="184379" y="326609"/>
                  </a:moveTo>
                  <a:lnTo>
                    <a:pt x="185472" y="326812"/>
                  </a:lnTo>
                  <a:lnTo>
                    <a:pt x="185383" y="327562"/>
                  </a:lnTo>
                  <a:lnTo>
                    <a:pt x="183478" y="327676"/>
                  </a:lnTo>
                  <a:lnTo>
                    <a:pt x="181496" y="327955"/>
                  </a:lnTo>
                  <a:lnTo>
                    <a:pt x="181217" y="328159"/>
                  </a:lnTo>
                  <a:lnTo>
                    <a:pt x="180887" y="328159"/>
                  </a:lnTo>
                  <a:lnTo>
                    <a:pt x="180442" y="328590"/>
                  </a:lnTo>
                  <a:lnTo>
                    <a:pt x="180188" y="328755"/>
                  </a:lnTo>
                  <a:lnTo>
                    <a:pt x="179401" y="328362"/>
                  </a:lnTo>
                  <a:lnTo>
                    <a:pt x="179287" y="328108"/>
                  </a:lnTo>
                  <a:lnTo>
                    <a:pt x="179007" y="328247"/>
                  </a:lnTo>
                  <a:lnTo>
                    <a:pt x="178677" y="328425"/>
                  </a:lnTo>
                  <a:lnTo>
                    <a:pt x="178461" y="328425"/>
                  </a:lnTo>
                  <a:lnTo>
                    <a:pt x="178194" y="327638"/>
                  </a:lnTo>
                  <a:lnTo>
                    <a:pt x="179147" y="327206"/>
                  </a:lnTo>
                  <a:lnTo>
                    <a:pt x="180582" y="327028"/>
                  </a:lnTo>
                  <a:lnTo>
                    <a:pt x="181014" y="326939"/>
                  </a:lnTo>
                  <a:lnTo>
                    <a:pt x="181446" y="326939"/>
                  </a:lnTo>
                  <a:lnTo>
                    <a:pt x="182881" y="326609"/>
                  </a:lnTo>
                  <a:close/>
                  <a:moveTo>
                    <a:pt x="231369" y="305705"/>
                  </a:moveTo>
                  <a:lnTo>
                    <a:pt x="230188" y="306619"/>
                  </a:lnTo>
                  <a:lnTo>
                    <a:pt x="229159" y="306823"/>
                  </a:lnTo>
                  <a:lnTo>
                    <a:pt x="228423" y="306873"/>
                  </a:lnTo>
                  <a:lnTo>
                    <a:pt x="227902" y="306619"/>
                  </a:lnTo>
                  <a:lnTo>
                    <a:pt x="228207" y="306391"/>
                  </a:lnTo>
                  <a:lnTo>
                    <a:pt x="228639" y="306010"/>
                  </a:lnTo>
                  <a:lnTo>
                    <a:pt x="229159" y="306048"/>
                  </a:lnTo>
                  <a:lnTo>
                    <a:pt x="229286" y="306048"/>
                  </a:lnTo>
                  <a:lnTo>
                    <a:pt x="229845" y="305349"/>
                  </a:lnTo>
                  <a:lnTo>
                    <a:pt x="231064" y="304841"/>
                  </a:lnTo>
                  <a:lnTo>
                    <a:pt x="231725" y="304575"/>
                  </a:lnTo>
                  <a:lnTo>
                    <a:pt x="233350" y="304016"/>
                  </a:lnTo>
                  <a:lnTo>
                    <a:pt x="233490" y="304092"/>
                  </a:lnTo>
                  <a:lnTo>
                    <a:pt x="232398" y="304753"/>
                  </a:lnTo>
                  <a:close/>
                  <a:moveTo>
                    <a:pt x="215888" y="487378"/>
                  </a:moveTo>
                  <a:lnTo>
                    <a:pt x="218542" y="487988"/>
                  </a:lnTo>
                  <a:lnTo>
                    <a:pt x="222568" y="490731"/>
                  </a:lnTo>
                  <a:lnTo>
                    <a:pt x="226035" y="491633"/>
                  </a:lnTo>
                  <a:lnTo>
                    <a:pt x="227432" y="492356"/>
                  </a:lnTo>
                  <a:lnTo>
                    <a:pt x="228588" y="493322"/>
                  </a:lnTo>
                  <a:lnTo>
                    <a:pt x="229172" y="494249"/>
                  </a:lnTo>
                  <a:lnTo>
                    <a:pt x="228867" y="495074"/>
                  </a:lnTo>
                  <a:lnTo>
                    <a:pt x="227826" y="495201"/>
                  </a:lnTo>
                  <a:lnTo>
                    <a:pt x="226734" y="495481"/>
                  </a:lnTo>
                  <a:lnTo>
                    <a:pt x="226238" y="496713"/>
                  </a:lnTo>
                  <a:lnTo>
                    <a:pt x="226594" y="498084"/>
                  </a:lnTo>
                  <a:lnTo>
                    <a:pt x="227559" y="498541"/>
                  </a:lnTo>
                  <a:lnTo>
                    <a:pt x="228804" y="498706"/>
                  </a:lnTo>
                  <a:lnTo>
                    <a:pt x="230048" y="499189"/>
                  </a:lnTo>
                  <a:lnTo>
                    <a:pt x="230747" y="499354"/>
                  </a:lnTo>
                  <a:lnTo>
                    <a:pt x="232461" y="500002"/>
                  </a:lnTo>
                  <a:lnTo>
                    <a:pt x="233579" y="500713"/>
                  </a:lnTo>
                  <a:lnTo>
                    <a:pt x="232538" y="501043"/>
                  </a:lnTo>
                  <a:lnTo>
                    <a:pt x="230925" y="501297"/>
                  </a:lnTo>
                  <a:lnTo>
                    <a:pt x="228550" y="502491"/>
                  </a:lnTo>
                  <a:lnTo>
                    <a:pt x="227127" y="502974"/>
                  </a:lnTo>
                  <a:lnTo>
                    <a:pt x="226289" y="502999"/>
                  </a:lnTo>
                  <a:lnTo>
                    <a:pt x="223952" y="502415"/>
                  </a:lnTo>
                  <a:lnTo>
                    <a:pt x="223216" y="502339"/>
                  </a:lnTo>
                  <a:lnTo>
                    <a:pt x="221362" y="502593"/>
                  </a:lnTo>
                  <a:lnTo>
                    <a:pt x="218631" y="502605"/>
                  </a:lnTo>
                  <a:lnTo>
                    <a:pt x="217463" y="502974"/>
                  </a:lnTo>
                  <a:lnTo>
                    <a:pt x="216371" y="504040"/>
                  </a:lnTo>
                  <a:lnTo>
                    <a:pt x="215863" y="502237"/>
                  </a:lnTo>
                  <a:lnTo>
                    <a:pt x="218136" y="499634"/>
                  </a:lnTo>
                  <a:lnTo>
                    <a:pt x="217348" y="498122"/>
                  </a:lnTo>
                  <a:lnTo>
                    <a:pt x="218276" y="497132"/>
                  </a:lnTo>
                  <a:lnTo>
                    <a:pt x="218517" y="496598"/>
                  </a:lnTo>
                  <a:lnTo>
                    <a:pt x="218326" y="495214"/>
                  </a:lnTo>
                  <a:lnTo>
                    <a:pt x="215786" y="497767"/>
                  </a:lnTo>
                  <a:lnTo>
                    <a:pt x="212954" y="497132"/>
                  </a:lnTo>
                  <a:lnTo>
                    <a:pt x="209767" y="495277"/>
                  </a:lnTo>
                  <a:lnTo>
                    <a:pt x="206160" y="494249"/>
                  </a:lnTo>
                  <a:lnTo>
                    <a:pt x="204128" y="494515"/>
                  </a:lnTo>
                  <a:lnTo>
                    <a:pt x="200699" y="495811"/>
                  </a:lnTo>
                  <a:lnTo>
                    <a:pt x="198718" y="496179"/>
                  </a:lnTo>
                  <a:lnTo>
                    <a:pt x="197460" y="495811"/>
                  </a:lnTo>
                  <a:lnTo>
                    <a:pt x="196317" y="495011"/>
                  </a:lnTo>
                  <a:lnTo>
                    <a:pt x="194946" y="494566"/>
                  </a:lnTo>
                  <a:lnTo>
                    <a:pt x="193066" y="495214"/>
                  </a:lnTo>
                  <a:lnTo>
                    <a:pt x="193269" y="495697"/>
                  </a:lnTo>
                  <a:lnTo>
                    <a:pt x="193447" y="495862"/>
                  </a:lnTo>
                  <a:lnTo>
                    <a:pt x="193625" y="495951"/>
                  </a:lnTo>
                  <a:lnTo>
                    <a:pt x="193854" y="496179"/>
                  </a:lnTo>
                  <a:lnTo>
                    <a:pt x="191644" y="497081"/>
                  </a:lnTo>
                  <a:lnTo>
                    <a:pt x="189459" y="496293"/>
                  </a:lnTo>
                  <a:lnTo>
                    <a:pt x="185243" y="493271"/>
                  </a:lnTo>
                  <a:lnTo>
                    <a:pt x="184989" y="494681"/>
                  </a:lnTo>
                  <a:lnTo>
                    <a:pt x="184379" y="495760"/>
                  </a:lnTo>
                  <a:lnTo>
                    <a:pt x="183465" y="496573"/>
                  </a:lnTo>
                  <a:lnTo>
                    <a:pt x="182144" y="497246"/>
                  </a:lnTo>
                  <a:lnTo>
                    <a:pt x="180176" y="493118"/>
                  </a:lnTo>
                  <a:lnTo>
                    <a:pt x="175616" y="492344"/>
                  </a:lnTo>
                  <a:lnTo>
                    <a:pt x="172124" y="494007"/>
                  </a:lnTo>
                  <a:lnTo>
                    <a:pt x="173343" y="497246"/>
                  </a:lnTo>
                  <a:lnTo>
                    <a:pt x="171463" y="498084"/>
                  </a:lnTo>
                  <a:lnTo>
                    <a:pt x="169812" y="497983"/>
                  </a:lnTo>
                  <a:lnTo>
                    <a:pt x="168708" y="497017"/>
                  </a:lnTo>
                  <a:lnTo>
                    <a:pt x="168390" y="495214"/>
                  </a:lnTo>
                  <a:lnTo>
                    <a:pt x="167412" y="495214"/>
                  </a:lnTo>
                  <a:lnTo>
                    <a:pt x="167349" y="495697"/>
                  </a:lnTo>
                  <a:lnTo>
                    <a:pt x="167412" y="497246"/>
                  </a:lnTo>
                  <a:lnTo>
                    <a:pt x="165520" y="495328"/>
                  </a:lnTo>
                  <a:lnTo>
                    <a:pt x="165380" y="489321"/>
                  </a:lnTo>
                  <a:lnTo>
                    <a:pt x="163501" y="487378"/>
                  </a:lnTo>
                  <a:lnTo>
                    <a:pt x="164415" y="484736"/>
                  </a:lnTo>
                  <a:lnTo>
                    <a:pt x="162561" y="483352"/>
                  </a:lnTo>
                  <a:lnTo>
                    <a:pt x="159945" y="482057"/>
                  </a:lnTo>
                  <a:lnTo>
                    <a:pt x="158611" y="479618"/>
                  </a:lnTo>
                  <a:lnTo>
                    <a:pt x="163856" y="481892"/>
                  </a:lnTo>
                  <a:lnTo>
                    <a:pt x="166117" y="482273"/>
                  </a:lnTo>
                  <a:lnTo>
                    <a:pt x="167412" y="480584"/>
                  </a:lnTo>
                  <a:lnTo>
                    <a:pt x="168390" y="480584"/>
                  </a:lnTo>
                  <a:lnTo>
                    <a:pt x="169381" y="482933"/>
                  </a:lnTo>
                  <a:lnTo>
                    <a:pt x="171070" y="483212"/>
                  </a:lnTo>
                  <a:lnTo>
                    <a:pt x="173407" y="482717"/>
                  </a:lnTo>
                  <a:lnTo>
                    <a:pt x="176277" y="482527"/>
                  </a:lnTo>
                  <a:lnTo>
                    <a:pt x="175731" y="482171"/>
                  </a:lnTo>
                  <a:lnTo>
                    <a:pt x="174321" y="481650"/>
                  </a:lnTo>
                  <a:lnTo>
                    <a:pt x="174321" y="480584"/>
                  </a:lnTo>
                  <a:lnTo>
                    <a:pt x="179096" y="481803"/>
                  </a:lnTo>
                  <a:lnTo>
                    <a:pt x="189751" y="482577"/>
                  </a:lnTo>
                  <a:lnTo>
                    <a:pt x="210376" y="487086"/>
                  </a:lnTo>
                  <a:close/>
                  <a:moveTo>
                    <a:pt x="647077" y="298479"/>
                  </a:moveTo>
                  <a:lnTo>
                    <a:pt x="649440" y="299812"/>
                  </a:lnTo>
                  <a:lnTo>
                    <a:pt x="651217" y="304410"/>
                  </a:lnTo>
                  <a:lnTo>
                    <a:pt x="651738" y="305235"/>
                  </a:lnTo>
                  <a:lnTo>
                    <a:pt x="650100" y="306010"/>
                  </a:lnTo>
                  <a:lnTo>
                    <a:pt x="647154" y="305057"/>
                  </a:lnTo>
                  <a:lnTo>
                    <a:pt x="643344" y="301971"/>
                  </a:lnTo>
                  <a:lnTo>
                    <a:pt x="641324" y="299292"/>
                  </a:lnTo>
                  <a:lnTo>
                    <a:pt x="641947" y="298403"/>
                  </a:lnTo>
                  <a:lnTo>
                    <a:pt x="643547" y="297996"/>
                  </a:lnTo>
                  <a:close/>
                  <a:moveTo>
                    <a:pt x="699757" y="44073"/>
                  </a:moveTo>
                  <a:lnTo>
                    <a:pt x="699503" y="44746"/>
                  </a:lnTo>
                  <a:lnTo>
                    <a:pt x="698538" y="45711"/>
                  </a:lnTo>
                  <a:lnTo>
                    <a:pt x="698195" y="46257"/>
                  </a:lnTo>
                  <a:lnTo>
                    <a:pt x="697890" y="47350"/>
                  </a:lnTo>
                  <a:lnTo>
                    <a:pt x="697966" y="47921"/>
                  </a:lnTo>
                  <a:lnTo>
                    <a:pt x="697344" y="48696"/>
                  </a:lnTo>
                  <a:lnTo>
                    <a:pt x="696506" y="49166"/>
                  </a:lnTo>
                  <a:lnTo>
                    <a:pt x="696683" y="48467"/>
                  </a:lnTo>
                  <a:lnTo>
                    <a:pt x="696633" y="47997"/>
                  </a:lnTo>
                  <a:lnTo>
                    <a:pt x="691502" y="53458"/>
                  </a:lnTo>
                  <a:lnTo>
                    <a:pt x="688860" y="55312"/>
                  </a:lnTo>
                  <a:lnTo>
                    <a:pt x="688378" y="55909"/>
                  </a:lnTo>
                  <a:lnTo>
                    <a:pt x="682447" y="55389"/>
                  </a:lnTo>
                  <a:lnTo>
                    <a:pt x="682015" y="55135"/>
                  </a:lnTo>
                  <a:lnTo>
                    <a:pt x="681926" y="54665"/>
                  </a:lnTo>
                  <a:lnTo>
                    <a:pt x="683310" y="53522"/>
                  </a:lnTo>
                  <a:lnTo>
                    <a:pt x="686854" y="46702"/>
                  </a:lnTo>
                  <a:lnTo>
                    <a:pt x="687654" y="46257"/>
                  </a:lnTo>
                  <a:lnTo>
                    <a:pt x="691146" y="45318"/>
                  </a:lnTo>
                  <a:lnTo>
                    <a:pt x="691654" y="44975"/>
                  </a:lnTo>
                  <a:lnTo>
                    <a:pt x="692213" y="44746"/>
                  </a:lnTo>
                  <a:lnTo>
                    <a:pt x="694613" y="44746"/>
                  </a:lnTo>
                  <a:lnTo>
                    <a:pt x="697776" y="43451"/>
                  </a:lnTo>
                  <a:lnTo>
                    <a:pt x="698372" y="43006"/>
                  </a:lnTo>
                  <a:lnTo>
                    <a:pt x="698677" y="42409"/>
                  </a:lnTo>
                  <a:lnTo>
                    <a:pt x="699020" y="42117"/>
                  </a:lnTo>
                  <a:lnTo>
                    <a:pt x="699541" y="42117"/>
                  </a:lnTo>
                  <a:lnTo>
                    <a:pt x="701573" y="41292"/>
                  </a:lnTo>
                  <a:lnTo>
                    <a:pt x="702246" y="40771"/>
                  </a:lnTo>
                  <a:lnTo>
                    <a:pt x="702906" y="40555"/>
                  </a:lnTo>
                  <a:lnTo>
                    <a:pt x="703732" y="41254"/>
                  </a:lnTo>
                  <a:lnTo>
                    <a:pt x="703821" y="42117"/>
                  </a:lnTo>
                  <a:lnTo>
                    <a:pt x="700277" y="43451"/>
                  </a:lnTo>
                  <a:close/>
                  <a:moveTo>
                    <a:pt x="706983" y="356022"/>
                  </a:moveTo>
                  <a:lnTo>
                    <a:pt x="708190" y="356505"/>
                  </a:lnTo>
                  <a:lnTo>
                    <a:pt x="708939" y="361420"/>
                  </a:lnTo>
                  <a:lnTo>
                    <a:pt x="708685" y="363909"/>
                  </a:lnTo>
                  <a:lnTo>
                    <a:pt x="706920" y="364671"/>
                  </a:lnTo>
                  <a:lnTo>
                    <a:pt x="705624" y="363871"/>
                  </a:lnTo>
                  <a:lnTo>
                    <a:pt x="697356" y="351704"/>
                  </a:lnTo>
                  <a:lnTo>
                    <a:pt x="696302" y="344935"/>
                  </a:lnTo>
                  <a:lnTo>
                    <a:pt x="696302" y="342433"/>
                  </a:lnTo>
                  <a:lnTo>
                    <a:pt x="698233" y="335563"/>
                  </a:lnTo>
                  <a:lnTo>
                    <a:pt x="700595" y="338687"/>
                  </a:lnTo>
                  <a:lnTo>
                    <a:pt x="703567" y="343983"/>
                  </a:lnTo>
                  <a:lnTo>
                    <a:pt x="705205" y="348974"/>
                  </a:lnTo>
                  <a:lnTo>
                    <a:pt x="702932" y="352136"/>
                  </a:lnTo>
                  <a:lnTo>
                    <a:pt x="704646" y="354155"/>
                  </a:lnTo>
                  <a:close/>
                  <a:moveTo>
                    <a:pt x="630237" y="293513"/>
                  </a:moveTo>
                  <a:lnTo>
                    <a:pt x="636498" y="297221"/>
                  </a:lnTo>
                  <a:lnTo>
                    <a:pt x="637768" y="297615"/>
                  </a:lnTo>
                  <a:lnTo>
                    <a:pt x="640003" y="300904"/>
                  </a:lnTo>
                  <a:lnTo>
                    <a:pt x="640054" y="301641"/>
                  </a:lnTo>
                  <a:lnTo>
                    <a:pt x="636854" y="301501"/>
                  </a:lnTo>
                  <a:lnTo>
                    <a:pt x="635343" y="301895"/>
                  </a:lnTo>
                  <a:lnTo>
                    <a:pt x="633742" y="301857"/>
                  </a:lnTo>
                  <a:lnTo>
                    <a:pt x="632993" y="300854"/>
                  </a:lnTo>
                  <a:lnTo>
                    <a:pt x="631964" y="297958"/>
                  </a:lnTo>
                  <a:lnTo>
                    <a:pt x="630872" y="297094"/>
                  </a:lnTo>
                  <a:lnTo>
                    <a:pt x="627380" y="295545"/>
                  </a:lnTo>
                  <a:lnTo>
                    <a:pt x="626859" y="294377"/>
                  </a:lnTo>
                  <a:lnTo>
                    <a:pt x="627621" y="293538"/>
                  </a:lnTo>
                  <a:lnTo>
                    <a:pt x="628662" y="293069"/>
                  </a:lnTo>
                  <a:close/>
                  <a:moveTo>
                    <a:pt x="657834" y="284598"/>
                  </a:moveTo>
                  <a:lnTo>
                    <a:pt x="660984" y="284331"/>
                  </a:lnTo>
                  <a:lnTo>
                    <a:pt x="662381" y="284941"/>
                  </a:lnTo>
                  <a:lnTo>
                    <a:pt x="662863" y="286719"/>
                  </a:lnTo>
                  <a:lnTo>
                    <a:pt x="662241" y="288065"/>
                  </a:lnTo>
                  <a:lnTo>
                    <a:pt x="660311" y="288535"/>
                  </a:lnTo>
                  <a:lnTo>
                    <a:pt x="656183" y="287836"/>
                  </a:lnTo>
                  <a:lnTo>
                    <a:pt x="655281" y="287138"/>
                  </a:lnTo>
                  <a:lnTo>
                    <a:pt x="654570" y="286198"/>
                  </a:lnTo>
                  <a:lnTo>
                    <a:pt x="654621" y="285245"/>
                  </a:lnTo>
                  <a:lnTo>
                    <a:pt x="656158" y="284712"/>
                  </a:lnTo>
                  <a:close/>
                  <a:moveTo>
                    <a:pt x="628421" y="289220"/>
                  </a:moveTo>
                  <a:lnTo>
                    <a:pt x="633361" y="291608"/>
                  </a:lnTo>
                  <a:lnTo>
                    <a:pt x="637413" y="292116"/>
                  </a:lnTo>
                  <a:lnTo>
                    <a:pt x="638492" y="293983"/>
                  </a:lnTo>
                  <a:lnTo>
                    <a:pt x="637768" y="295888"/>
                  </a:lnTo>
                  <a:lnTo>
                    <a:pt x="635762" y="295926"/>
                  </a:lnTo>
                  <a:lnTo>
                    <a:pt x="634339" y="295177"/>
                  </a:lnTo>
                  <a:lnTo>
                    <a:pt x="627672" y="290922"/>
                  </a:lnTo>
                  <a:lnTo>
                    <a:pt x="626732" y="289525"/>
                  </a:lnTo>
                  <a:close/>
                  <a:moveTo>
                    <a:pt x="710133" y="128591"/>
                  </a:moveTo>
                  <a:lnTo>
                    <a:pt x="706627" y="130814"/>
                  </a:lnTo>
                  <a:lnTo>
                    <a:pt x="707110" y="135157"/>
                  </a:lnTo>
                  <a:lnTo>
                    <a:pt x="709599" y="141647"/>
                  </a:lnTo>
                  <a:lnTo>
                    <a:pt x="713511" y="148886"/>
                  </a:lnTo>
                  <a:lnTo>
                    <a:pt x="716876" y="153978"/>
                  </a:lnTo>
                  <a:lnTo>
                    <a:pt x="720674" y="158398"/>
                  </a:lnTo>
                  <a:lnTo>
                    <a:pt x="733716" y="169091"/>
                  </a:lnTo>
                  <a:lnTo>
                    <a:pt x="737628" y="174324"/>
                  </a:lnTo>
                  <a:lnTo>
                    <a:pt x="737768" y="176064"/>
                  </a:lnTo>
                  <a:lnTo>
                    <a:pt x="736866" y="182007"/>
                  </a:lnTo>
                  <a:lnTo>
                    <a:pt x="737184" y="183582"/>
                  </a:lnTo>
                  <a:lnTo>
                    <a:pt x="738479" y="184941"/>
                  </a:lnTo>
                  <a:lnTo>
                    <a:pt x="740333" y="186109"/>
                  </a:lnTo>
                  <a:lnTo>
                    <a:pt x="742556" y="187265"/>
                  </a:lnTo>
                  <a:lnTo>
                    <a:pt x="768387" y="208055"/>
                  </a:lnTo>
                  <a:lnTo>
                    <a:pt x="768972" y="208487"/>
                  </a:lnTo>
                  <a:lnTo>
                    <a:pt x="768972" y="208487"/>
                  </a:lnTo>
                  <a:lnTo>
                    <a:pt x="768527" y="210201"/>
                  </a:lnTo>
                  <a:lnTo>
                    <a:pt x="767270" y="247565"/>
                  </a:lnTo>
                  <a:lnTo>
                    <a:pt x="765860" y="252911"/>
                  </a:lnTo>
                  <a:lnTo>
                    <a:pt x="764463" y="254892"/>
                  </a:lnTo>
                  <a:lnTo>
                    <a:pt x="762266" y="256747"/>
                  </a:lnTo>
                  <a:lnTo>
                    <a:pt x="759574" y="258118"/>
                  </a:lnTo>
                  <a:lnTo>
                    <a:pt x="756716" y="258664"/>
                  </a:lnTo>
                  <a:lnTo>
                    <a:pt x="755675" y="259223"/>
                  </a:lnTo>
                  <a:lnTo>
                    <a:pt x="752728" y="261484"/>
                  </a:lnTo>
                  <a:lnTo>
                    <a:pt x="751306" y="261738"/>
                  </a:lnTo>
                  <a:lnTo>
                    <a:pt x="749769" y="260747"/>
                  </a:lnTo>
                  <a:lnTo>
                    <a:pt x="749604" y="259503"/>
                  </a:lnTo>
                  <a:lnTo>
                    <a:pt x="750569" y="258360"/>
                  </a:lnTo>
                  <a:lnTo>
                    <a:pt x="752347" y="257699"/>
                  </a:lnTo>
                  <a:lnTo>
                    <a:pt x="745997" y="255375"/>
                  </a:lnTo>
                  <a:lnTo>
                    <a:pt x="744156" y="253940"/>
                  </a:lnTo>
                  <a:lnTo>
                    <a:pt x="742441" y="250892"/>
                  </a:lnTo>
                  <a:lnTo>
                    <a:pt x="741540" y="248238"/>
                  </a:lnTo>
                  <a:lnTo>
                    <a:pt x="741006" y="244999"/>
                  </a:lnTo>
                  <a:lnTo>
                    <a:pt x="740955" y="241342"/>
                  </a:lnTo>
                  <a:lnTo>
                    <a:pt x="741463" y="237303"/>
                  </a:lnTo>
                  <a:lnTo>
                    <a:pt x="742022" y="235804"/>
                  </a:lnTo>
                  <a:lnTo>
                    <a:pt x="743902" y="232299"/>
                  </a:lnTo>
                  <a:lnTo>
                    <a:pt x="744575" y="230432"/>
                  </a:lnTo>
                  <a:lnTo>
                    <a:pt x="744715" y="228489"/>
                  </a:lnTo>
                  <a:lnTo>
                    <a:pt x="744448" y="224514"/>
                  </a:lnTo>
                  <a:lnTo>
                    <a:pt x="744575" y="222571"/>
                  </a:lnTo>
                  <a:lnTo>
                    <a:pt x="745134" y="220818"/>
                  </a:lnTo>
                  <a:lnTo>
                    <a:pt x="746772" y="218151"/>
                  </a:lnTo>
                  <a:lnTo>
                    <a:pt x="747394" y="216831"/>
                  </a:lnTo>
                  <a:lnTo>
                    <a:pt x="748474" y="210709"/>
                  </a:lnTo>
                  <a:lnTo>
                    <a:pt x="749350" y="208982"/>
                  </a:lnTo>
                  <a:lnTo>
                    <a:pt x="745464" y="206188"/>
                  </a:lnTo>
                  <a:lnTo>
                    <a:pt x="743051" y="205121"/>
                  </a:lnTo>
                  <a:lnTo>
                    <a:pt x="739508" y="205007"/>
                  </a:lnTo>
                  <a:lnTo>
                    <a:pt x="739508" y="206061"/>
                  </a:lnTo>
                  <a:lnTo>
                    <a:pt x="736142" y="212665"/>
                  </a:lnTo>
                  <a:lnTo>
                    <a:pt x="734898" y="216767"/>
                  </a:lnTo>
                  <a:lnTo>
                    <a:pt x="733348" y="218659"/>
                  </a:lnTo>
                  <a:lnTo>
                    <a:pt x="731672" y="220209"/>
                  </a:lnTo>
                  <a:lnTo>
                    <a:pt x="730618" y="221682"/>
                  </a:lnTo>
                  <a:lnTo>
                    <a:pt x="729043" y="230737"/>
                  </a:lnTo>
                  <a:lnTo>
                    <a:pt x="727709" y="234598"/>
                  </a:lnTo>
                  <a:lnTo>
                    <a:pt x="724877" y="237303"/>
                  </a:lnTo>
                  <a:lnTo>
                    <a:pt x="725182" y="239729"/>
                  </a:lnTo>
                  <a:lnTo>
                    <a:pt x="722579" y="245596"/>
                  </a:lnTo>
                  <a:lnTo>
                    <a:pt x="721461" y="250524"/>
                  </a:lnTo>
                  <a:lnTo>
                    <a:pt x="720407" y="253318"/>
                  </a:lnTo>
                  <a:lnTo>
                    <a:pt x="718845" y="255731"/>
                  </a:lnTo>
                  <a:lnTo>
                    <a:pt x="717943" y="256721"/>
                  </a:lnTo>
                  <a:lnTo>
                    <a:pt x="716102" y="257623"/>
                  </a:lnTo>
                  <a:lnTo>
                    <a:pt x="713854" y="259426"/>
                  </a:lnTo>
                  <a:lnTo>
                    <a:pt x="711911" y="261446"/>
                  </a:lnTo>
                  <a:lnTo>
                    <a:pt x="710247" y="264938"/>
                  </a:lnTo>
                  <a:lnTo>
                    <a:pt x="704189" y="269421"/>
                  </a:lnTo>
                  <a:lnTo>
                    <a:pt x="702411" y="271390"/>
                  </a:lnTo>
                  <a:lnTo>
                    <a:pt x="700836" y="273663"/>
                  </a:lnTo>
                  <a:lnTo>
                    <a:pt x="699744" y="276101"/>
                  </a:lnTo>
                  <a:lnTo>
                    <a:pt x="699312" y="278591"/>
                  </a:lnTo>
                  <a:lnTo>
                    <a:pt x="698855" y="279835"/>
                  </a:lnTo>
                  <a:lnTo>
                    <a:pt x="696760" y="281994"/>
                  </a:lnTo>
                  <a:lnTo>
                    <a:pt x="696302" y="283455"/>
                  </a:lnTo>
                  <a:lnTo>
                    <a:pt x="696467" y="284661"/>
                  </a:lnTo>
                  <a:lnTo>
                    <a:pt x="697356" y="287862"/>
                  </a:lnTo>
                  <a:lnTo>
                    <a:pt x="696887" y="290630"/>
                  </a:lnTo>
                  <a:lnTo>
                    <a:pt x="694880" y="295189"/>
                  </a:lnTo>
                  <a:lnTo>
                    <a:pt x="694448" y="298085"/>
                  </a:lnTo>
                  <a:lnTo>
                    <a:pt x="694601" y="299876"/>
                  </a:lnTo>
                  <a:lnTo>
                    <a:pt x="694880" y="301247"/>
                  </a:lnTo>
                  <a:lnTo>
                    <a:pt x="694943" y="302594"/>
                  </a:lnTo>
                  <a:lnTo>
                    <a:pt x="694448" y="304435"/>
                  </a:lnTo>
                  <a:lnTo>
                    <a:pt x="693546" y="305553"/>
                  </a:lnTo>
                  <a:lnTo>
                    <a:pt x="691235" y="306937"/>
                  </a:lnTo>
                  <a:lnTo>
                    <a:pt x="690448" y="308296"/>
                  </a:lnTo>
                  <a:lnTo>
                    <a:pt x="690308" y="311356"/>
                  </a:lnTo>
                  <a:lnTo>
                    <a:pt x="692492" y="320488"/>
                  </a:lnTo>
                  <a:lnTo>
                    <a:pt x="692912" y="321085"/>
                  </a:lnTo>
                  <a:lnTo>
                    <a:pt x="693826" y="321021"/>
                  </a:lnTo>
                  <a:lnTo>
                    <a:pt x="694842" y="320818"/>
                  </a:lnTo>
                  <a:lnTo>
                    <a:pt x="695401" y="321021"/>
                  </a:lnTo>
                  <a:lnTo>
                    <a:pt x="695439" y="321923"/>
                  </a:lnTo>
                  <a:lnTo>
                    <a:pt x="695045" y="322736"/>
                  </a:lnTo>
                  <a:lnTo>
                    <a:pt x="694601" y="323409"/>
                  </a:lnTo>
                  <a:lnTo>
                    <a:pt x="694448" y="323904"/>
                  </a:lnTo>
                  <a:lnTo>
                    <a:pt x="694588" y="325352"/>
                  </a:lnTo>
                  <a:lnTo>
                    <a:pt x="693915" y="336172"/>
                  </a:lnTo>
                  <a:lnTo>
                    <a:pt x="687997" y="364785"/>
                  </a:lnTo>
                  <a:lnTo>
                    <a:pt x="685952" y="370576"/>
                  </a:lnTo>
                  <a:lnTo>
                    <a:pt x="685647" y="372596"/>
                  </a:lnTo>
                  <a:lnTo>
                    <a:pt x="686117" y="374158"/>
                  </a:lnTo>
                  <a:lnTo>
                    <a:pt x="686981" y="375377"/>
                  </a:lnTo>
                  <a:lnTo>
                    <a:pt x="688251" y="376190"/>
                  </a:lnTo>
                  <a:lnTo>
                    <a:pt x="689952" y="376482"/>
                  </a:lnTo>
                  <a:lnTo>
                    <a:pt x="691210" y="376926"/>
                  </a:lnTo>
                  <a:lnTo>
                    <a:pt x="693077" y="378933"/>
                  </a:lnTo>
                  <a:lnTo>
                    <a:pt x="695261" y="380330"/>
                  </a:lnTo>
                  <a:lnTo>
                    <a:pt x="702817" y="388115"/>
                  </a:lnTo>
                  <a:lnTo>
                    <a:pt x="704049" y="389995"/>
                  </a:lnTo>
                  <a:lnTo>
                    <a:pt x="704849" y="392306"/>
                  </a:lnTo>
                  <a:lnTo>
                    <a:pt x="706145" y="401869"/>
                  </a:lnTo>
                  <a:lnTo>
                    <a:pt x="706145" y="407610"/>
                  </a:lnTo>
                  <a:lnTo>
                    <a:pt x="707377" y="410454"/>
                  </a:lnTo>
                  <a:lnTo>
                    <a:pt x="713511" y="419840"/>
                  </a:lnTo>
                  <a:lnTo>
                    <a:pt x="711428" y="422672"/>
                  </a:lnTo>
                  <a:lnTo>
                    <a:pt x="702335" y="439385"/>
                  </a:lnTo>
                  <a:lnTo>
                    <a:pt x="700773" y="440756"/>
                  </a:lnTo>
                  <a:lnTo>
                    <a:pt x="698715" y="441531"/>
                  </a:lnTo>
                  <a:lnTo>
                    <a:pt x="696061" y="443487"/>
                  </a:lnTo>
                  <a:lnTo>
                    <a:pt x="693419" y="446027"/>
                  </a:lnTo>
                  <a:lnTo>
                    <a:pt x="691426" y="448503"/>
                  </a:lnTo>
                  <a:lnTo>
                    <a:pt x="689229" y="453177"/>
                  </a:lnTo>
                  <a:lnTo>
                    <a:pt x="688035" y="454815"/>
                  </a:lnTo>
                  <a:lnTo>
                    <a:pt x="687209" y="456301"/>
                  </a:lnTo>
                  <a:lnTo>
                    <a:pt x="686790" y="459349"/>
                  </a:lnTo>
                  <a:lnTo>
                    <a:pt x="686142" y="460670"/>
                  </a:lnTo>
                  <a:lnTo>
                    <a:pt x="684352" y="463096"/>
                  </a:lnTo>
                  <a:lnTo>
                    <a:pt x="678370" y="475567"/>
                  </a:lnTo>
                  <a:lnTo>
                    <a:pt x="679589" y="476481"/>
                  </a:lnTo>
                  <a:lnTo>
                    <a:pt x="681621" y="476926"/>
                  </a:lnTo>
                  <a:lnTo>
                    <a:pt x="682713" y="479187"/>
                  </a:lnTo>
                  <a:lnTo>
                    <a:pt x="682942" y="482717"/>
                  </a:lnTo>
                  <a:lnTo>
                    <a:pt x="683844" y="484495"/>
                  </a:lnTo>
                  <a:lnTo>
                    <a:pt x="685888" y="485181"/>
                  </a:lnTo>
                  <a:lnTo>
                    <a:pt x="694867" y="486184"/>
                  </a:lnTo>
                  <a:lnTo>
                    <a:pt x="697674" y="487188"/>
                  </a:lnTo>
                  <a:lnTo>
                    <a:pt x="697801" y="488902"/>
                  </a:lnTo>
                  <a:lnTo>
                    <a:pt x="696620" y="489728"/>
                  </a:lnTo>
                  <a:lnTo>
                    <a:pt x="692492" y="491328"/>
                  </a:lnTo>
                  <a:lnTo>
                    <a:pt x="691121" y="492458"/>
                  </a:lnTo>
                  <a:lnTo>
                    <a:pt x="688797" y="495125"/>
                  </a:lnTo>
                  <a:lnTo>
                    <a:pt x="687603" y="496179"/>
                  </a:lnTo>
                  <a:lnTo>
                    <a:pt x="685977" y="496903"/>
                  </a:lnTo>
                  <a:lnTo>
                    <a:pt x="682739" y="497627"/>
                  </a:lnTo>
                  <a:lnTo>
                    <a:pt x="681266" y="498656"/>
                  </a:lnTo>
                  <a:lnTo>
                    <a:pt x="672465" y="507444"/>
                  </a:lnTo>
                  <a:lnTo>
                    <a:pt x="669950" y="508879"/>
                  </a:lnTo>
                  <a:lnTo>
                    <a:pt x="668032" y="507977"/>
                  </a:lnTo>
                  <a:lnTo>
                    <a:pt x="665822" y="507698"/>
                  </a:lnTo>
                  <a:lnTo>
                    <a:pt x="659942" y="507749"/>
                  </a:lnTo>
                  <a:lnTo>
                    <a:pt x="651878" y="506606"/>
                  </a:lnTo>
                  <a:lnTo>
                    <a:pt x="650100" y="506060"/>
                  </a:lnTo>
                  <a:lnTo>
                    <a:pt x="648881" y="505958"/>
                  </a:lnTo>
                  <a:lnTo>
                    <a:pt x="646366" y="508244"/>
                  </a:lnTo>
                  <a:lnTo>
                    <a:pt x="645452" y="508879"/>
                  </a:lnTo>
                  <a:lnTo>
                    <a:pt x="643229" y="509539"/>
                  </a:lnTo>
                  <a:lnTo>
                    <a:pt x="640905" y="509730"/>
                  </a:lnTo>
                  <a:lnTo>
                    <a:pt x="638886" y="509209"/>
                  </a:lnTo>
                  <a:lnTo>
                    <a:pt x="637641" y="507825"/>
                  </a:lnTo>
                  <a:lnTo>
                    <a:pt x="638772" y="505755"/>
                  </a:lnTo>
                  <a:lnTo>
                    <a:pt x="636803" y="504967"/>
                  </a:lnTo>
                  <a:lnTo>
                    <a:pt x="624040" y="505501"/>
                  </a:lnTo>
                  <a:lnTo>
                    <a:pt x="620750" y="506225"/>
                  </a:lnTo>
                  <a:lnTo>
                    <a:pt x="618452" y="507393"/>
                  </a:lnTo>
                  <a:lnTo>
                    <a:pt x="616699" y="508523"/>
                  </a:lnTo>
                  <a:lnTo>
                    <a:pt x="615670" y="508371"/>
                  </a:lnTo>
                  <a:lnTo>
                    <a:pt x="614946" y="507609"/>
                  </a:lnTo>
                  <a:lnTo>
                    <a:pt x="614045" y="506936"/>
                  </a:lnTo>
                  <a:lnTo>
                    <a:pt x="613067" y="504993"/>
                  </a:lnTo>
                  <a:lnTo>
                    <a:pt x="612127" y="504942"/>
                  </a:lnTo>
                  <a:lnTo>
                    <a:pt x="611340" y="505310"/>
                  </a:lnTo>
                  <a:lnTo>
                    <a:pt x="610692" y="505755"/>
                  </a:lnTo>
                  <a:lnTo>
                    <a:pt x="610070" y="505958"/>
                  </a:lnTo>
                  <a:lnTo>
                    <a:pt x="586232" y="508879"/>
                  </a:lnTo>
                  <a:lnTo>
                    <a:pt x="584441" y="509654"/>
                  </a:lnTo>
                  <a:lnTo>
                    <a:pt x="578231" y="513540"/>
                  </a:lnTo>
                  <a:lnTo>
                    <a:pt x="576859" y="515178"/>
                  </a:lnTo>
                  <a:lnTo>
                    <a:pt x="575272" y="518709"/>
                  </a:lnTo>
                  <a:lnTo>
                    <a:pt x="571551" y="522328"/>
                  </a:lnTo>
                  <a:lnTo>
                    <a:pt x="552386" y="536032"/>
                  </a:lnTo>
                  <a:lnTo>
                    <a:pt x="550939" y="536146"/>
                  </a:lnTo>
                  <a:lnTo>
                    <a:pt x="547865" y="535828"/>
                  </a:lnTo>
                  <a:lnTo>
                    <a:pt x="546443" y="536032"/>
                  </a:lnTo>
                  <a:lnTo>
                    <a:pt x="545503" y="536667"/>
                  </a:lnTo>
                  <a:lnTo>
                    <a:pt x="543865" y="538622"/>
                  </a:lnTo>
                  <a:lnTo>
                    <a:pt x="543103" y="539029"/>
                  </a:lnTo>
                  <a:lnTo>
                    <a:pt x="540207" y="538876"/>
                  </a:lnTo>
                  <a:lnTo>
                    <a:pt x="538442" y="538991"/>
                  </a:lnTo>
                  <a:lnTo>
                    <a:pt x="537172" y="539448"/>
                  </a:lnTo>
                  <a:lnTo>
                    <a:pt x="535051" y="540947"/>
                  </a:lnTo>
                  <a:lnTo>
                    <a:pt x="530212" y="543283"/>
                  </a:lnTo>
                  <a:lnTo>
                    <a:pt x="527888" y="544845"/>
                  </a:lnTo>
                  <a:lnTo>
                    <a:pt x="527202" y="546128"/>
                  </a:lnTo>
                  <a:lnTo>
                    <a:pt x="527202" y="547411"/>
                  </a:lnTo>
                  <a:lnTo>
                    <a:pt x="526694" y="548414"/>
                  </a:lnTo>
                  <a:lnTo>
                    <a:pt x="524510" y="548808"/>
                  </a:lnTo>
                  <a:lnTo>
                    <a:pt x="521221" y="547093"/>
                  </a:lnTo>
                  <a:lnTo>
                    <a:pt x="519595" y="546776"/>
                  </a:lnTo>
                  <a:lnTo>
                    <a:pt x="516712" y="547208"/>
                  </a:lnTo>
                  <a:lnTo>
                    <a:pt x="488683" y="560441"/>
                  </a:lnTo>
                  <a:lnTo>
                    <a:pt x="484403" y="559184"/>
                  </a:lnTo>
                  <a:lnTo>
                    <a:pt x="449796" y="562282"/>
                  </a:lnTo>
                  <a:lnTo>
                    <a:pt x="444005" y="561381"/>
                  </a:lnTo>
                  <a:lnTo>
                    <a:pt x="432016" y="557710"/>
                  </a:lnTo>
                  <a:lnTo>
                    <a:pt x="428473" y="557456"/>
                  </a:lnTo>
                  <a:lnTo>
                    <a:pt x="425907" y="556974"/>
                  </a:lnTo>
                  <a:lnTo>
                    <a:pt x="421208" y="554548"/>
                  </a:lnTo>
                  <a:lnTo>
                    <a:pt x="415874" y="552694"/>
                  </a:lnTo>
                  <a:lnTo>
                    <a:pt x="411074" y="550192"/>
                  </a:lnTo>
                  <a:lnTo>
                    <a:pt x="408877" y="549697"/>
                  </a:lnTo>
                  <a:lnTo>
                    <a:pt x="401549" y="544845"/>
                  </a:lnTo>
                  <a:lnTo>
                    <a:pt x="400469" y="542991"/>
                  </a:lnTo>
                  <a:lnTo>
                    <a:pt x="398018" y="537251"/>
                  </a:lnTo>
                  <a:lnTo>
                    <a:pt x="397155" y="536032"/>
                  </a:lnTo>
                  <a:lnTo>
                    <a:pt x="395313" y="535701"/>
                  </a:lnTo>
                  <a:lnTo>
                    <a:pt x="387795" y="533212"/>
                  </a:lnTo>
                  <a:lnTo>
                    <a:pt x="384290" y="531104"/>
                  </a:lnTo>
                  <a:lnTo>
                    <a:pt x="380429" y="527967"/>
                  </a:lnTo>
                  <a:lnTo>
                    <a:pt x="374218" y="521566"/>
                  </a:lnTo>
                  <a:lnTo>
                    <a:pt x="370764" y="514746"/>
                  </a:lnTo>
                  <a:lnTo>
                    <a:pt x="369646" y="513642"/>
                  </a:lnTo>
                  <a:lnTo>
                    <a:pt x="367792" y="513311"/>
                  </a:lnTo>
                  <a:lnTo>
                    <a:pt x="355791" y="509451"/>
                  </a:lnTo>
                  <a:lnTo>
                    <a:pt x="328727" y="504142"/>
                  </a:lnTo>
                  <a:lnTo>
                    <a:pt x="327114" y="503507"/>
                  </a:lnTo>
                  <a:lnTo>
                    <a:pt x="326022" y="502339"/>
                  </a:lnTo>
                  <a:lnTo>
                    <a:pt x="323482" y="501272"/>
                  </a:lnTo>
                  <a:lnTo>
                    <a:pt x="320536" y="500434"/>
                  </a:lnTo>
                  <a:lnTo>
                    <a:pt x="318237" y="500065"/>
                  </a:lnTo>
                  <a:lnTo>
                    <a:pt x="318212" y="501615"/>
                  </a:lnTo>
                  <a:lnTo>
                    <a:pt x="319190" y="503367"/>
                  </a:lnTo>
                  <a:lnTo>
                    <a:pt x="322238" y="506936"/>
                  </a:lnTo>
                  <a:lnTo>
                    <a:pt x="320726" y="507419"/>
                  </a:lnTo>
                  <a:lnTo>
                    <a:pt x="318389" y="507673"/>
                  </a:lnTo>
                  <a:lnTo>
                    <a:pt x="316256" y="507444"/>
                  </a:lnTo>
                  <a:lnTo>
                    <a:pt x="315316" y="506441"/>
                  </a:lnTo>
                  <a:lnTo>
                    <a:pt x="314160" y="505526"/>
                  </a:lnTo>
                  <a:lnTo>
                    <a:pt x="308737" y="505056"/>
                  </a:lnTo>
                  <a:lnTo>
                    <a:pt x="306972" y="504498"/>
                  </a:lnTo>
                  <a:lnTo>
                    <a:pt x="305372" y="503736"/>
                  </a:lnTo>
                  <a:lnTo>
                    <a:pt x="301359" y="502758"/>
                  </a:lnTo>
                  <a:lnTo>
                    <a:pt x="299759" y="500434"/>
                  </a:lnTo>
                  <a:lnTo>
                    <a:pt x="297752" y="499697"/>
                  </a:lnTo>
                  <a:lnTo>
                    <a:pt x="291846" y="499011"/>
                  </a:lnTo>
                  <a:lnTo>
                    <a:pt x="279096" y="495214"/>
                  </a:lnTo>
                  <a:lnTo>
                    <a:pt x="278004" y="491379"/>
                  </a:lnTo>
                  <a:lnTo>
                    <a:pt x="280137" y="487657"/>
                  </a:lnTo>
                  <a:lnTo>
                    <a:pt x="286030" y="481650"/>
                  </a:lnTo>
                  <a:lnTo>
                    <a:pt x="282982" y="479961"/>
                  </a:lnTo>
                  <a:lnTo>
                    <a:pt x="282029" y="479618"/>
                  </a:lnTo>
                  <a:lnTo>
                    <a:pt x="283172" y="476761"/>
                  </a:lnTo>
                  <a:lnTo>
                    <a:pt x="282436" y="471287"/>
                  </a:lnTo>
                  <a:lnTo>
                    <a:pt x="283096" y="469052"/>
                  </a:lnTo>
                  <a:lnTo>
                    <a:pt x="281115" y="467541"/>
                  </a:lnTo>
                  <a:lnTo>
                    <a:pt x="280620" y="465648"/>
                  </a:lnTo>
                  <a:lnTo>
                    <a:pt x="281140" y="460670"/>
                  </a:lnTo>
                  <a:lnTo>
                    <a:pt x="280696" y="458168"/>
                  </a:lnTo>
                  <a:lnTo>
                    <a:pt x="278600" y="454574"/>
                  </a:lnTo>
                  <a:lnTo>
                    <a:pt x="278118" y="452910"/>
                  </a:lnTo>
                  <a:lnTo>
                    <a:pt x="277470" y="451666"/>
                  </a:lnTo>
                  <a:lnTo>
                    <a:pt x="273254" y="446471"/>
                  </a:lnTo>
                  <a:lnTo>
                    <a:pt x="271323" y="440147"/>
                  </a:lnTo>
                  <a:lnTo>
                    <a:pt x="270333" y="438724"/>
                  </a:lnTo>
                  <a:lnTo>
                    <a:pt x="266561" y="437683"/>
                  </a:lnTo>
                  <a:lnTo>
                    <a:pt x="255004" y="435829"/>
                  </a:lnTo>
                  <a:lnTo>
                    <a:pt x="252565" y="434394"/>
                  </a:lnTo>
                  <a:lnTo>
                    <a:pt x="250394" y="431536"/>
                  </a:lnTo>
                  <a:lnTo>
                    <a:pt x="250191" y="430952"/>
                  </a:lnTo>
                  <a:lnTo>
                    <a:pt x="248654" y="430431"/>
                  </a:lnTo>
                  <a:lnTo>
                    <a:pt x="248311" y="429225"/>
                  </a:lnTo>
                  <a:lnTo>
                    <a:pt x="248667" y="427180"/>
                  </a:lnTo>
                  <a:lnTo>
                    <a:pt x="244996" y="416690"/>
                  </a:lnTo>
                  <a:lnTo>
                    <a:pt x="244298" y="415738"/>
                  </a:lnTo>
                  <a:lnTo>
                    <a:pt x="242342" y="413998"/>
                  </a:lnTo>
                  <a:lnTo>
                    <a:pt x="237668" y="412042"/>
                  </a:lnTo>
                  <a:lnTo>
                    <a:pt x="236970" y="411026"/>
                  </a:lnTo>
                  <a:lnTo>
                    <a:pt x="237351" y="407978"/>
                  </a:lnTo>
                  <a:lnTo>
                    <a:pt x="238684" y="406200"/>
                  </a:lnTo>
                  <a:lnTo>
                    <a:pt x="241123" y="405247"/>
                  </a:lnTo>
                  <a:lnTo>
                    <a:pt x="244869" y="404777"/>
                  </a:lnTo>
                  <a:lnTo>
                    <a:pt x="256718" y="405476"/>
                  </a:lnTo>
                  <a:lnTo>
                    <a:pt x="262421" y="405197"/>
                  </a:lnTo>
                  <a:lnTo>
                    <a:pt x="268275" y="402758"/>
                  </a:lnTo>
                  <a:lnTo>
                    <a:pt x="269736" y="401780"/>
                  </a:lnTo>
                  <a:lnTo>
                    <a:pt x="271031" y="400688"/>
                  </a:lnTo>
                  <a:lnTo>
                    <a:pt x="271933" y="399291"/>
                  </a:lnTo>
                  <a:lnTo>
                    <a:pt x="272733" y="395545"/>
                  </a:lnTo>
                  <a:lnTo>
                    <a:pt x="273774" y="395202"/>
                  </a:lnTo>
                  <a:lnTo>
                    <a:pt x="276581" y="396345"/>
                  </a:lnTo>
                  <a:lnTo>
                    <a:pt x="281140" y="398885"/>
                  </a:lnTo>
                  <a:lnTo>
                    <a:pt x="286030" y="399837"/>
                  </a:lnTo>
                  <a:lnTo>
                    <a:pt x="287986" y="400967"/>
                  </a:lnTo>
                  <a:lnTo>
                    <a:pt x="290640" y="402936"/>
                  </a:lnTo>
                  <a:lnTo>
                    <a:pt x="292520" y="405222"/>
                  </a:lnTo>
                  <a:lnTo>
                    <a:pt x="292240" y="407165"/>
                  </a:lnTo>
                  <a:lnTo>
                    <a:pt x="286106" y="411331"/>
                  </a:lnTo>
                  <a:lnTo>
                    <a:pt x="283655" y="413921"/>
                  </a:lnTo>
                  <a:lnTo>
                    <a:pt x="283972" y="416411"/>
                  </a:lnTo>
                  <a:lnTo>
                    <a:pt x="290424" y="412613"/>
                  </a:lnTo>
                  <a:lnTo>
                    <a:pt x="293269" y="412258"/>
                  </a:lnTo>
                  <a:lnTo>
                    <a:pt x="297650" y="413515"/>
                  </a:lnTo>
                  <a:lnTo>
                    <a:pt x="299200" y="412486"/>
                  </a:lnTo>
                  <a:lnTo>
                    <a:pt x="300876" y="410810"/>
                  </a:lnTo>
                  <a:lnTo>
                    <a:pt x="301803" y="408880"/>
                  </a:lnTo>
                  <a:lnTo>
                    <a:pt x="301105" y="407165"/>
                  </a:lnTo>
                  <a:lnTo>
                    <a:pt x="299708" y="405552"/>
                  </a:lnTo>
                  <a:lnTo>
                    <a:pt x="300089" y="404701"/>
                  </a:lnTo>
                  <a:lnTo>
                    <a:pt x="301067" y="404092"/>
                  </a:lnTo>
                  <a:lnTo>
                    <a:pt x="301638" y="403241"/>
                  </a:lnTo>
                  <a:lnTo>
                    <a:pt x="302248" y="402834"/>
                  </a:lnTo>
                  <a:lnTo>
                    <a:pt x="305474" y="398885"/>
                  </a:lnTo>
                  <a:lnTo>
                    <a:pt x="306769" y="398313"/>
                  </a:lnTo>
                  <a:lnTo>
                    <a:pt x="308141" y="398008"/>
                  </a:lnTo>
                  <a:lnTo>
                    <a:pt x="309665" y="398148"/>
                  </a:lnTo>
                  <a:lnTo>
                    <a:pt x="311404" y="398885"/>
                  </a:lnTo>
                  <a:lnTo>
                    <a:pt x="310922" y="400459"/>
                  </a:lnTo>
                  <a:lnTo>
                    <a:pt x="311417" y="401526"/>
                  </a:lnTo>
                  <a:lnTo>
                    <a:pt x="312624" y="402250"/>
                  </a:lnTo>
                  <a:lnTo>
                    <a:pt x="314338" y="402758"/>
                  </a:lnTo>
                  <a:lnTo>
                    <a:pt x="315900" y="402872"/>
                  </a:lnTo>
                  <a:lnTo>
                    <a:pt x="316954" y="402542"/>
                  </a:lnTo>
                  <a:lnTo>
                    <a:pt x="317831" y="402085"/>
                  </a:lnTo>
                  <a:lnTo>
                    <a:pt x="318720" y="401869"/>
                  </a:lnTo>
                  <a:lnTo>
                    <a:pt x="323342" y="401831"/>
                  </a:lnTo>
                  <a:lnTo>
                    <a:pt x="326289" y="401374"/>
                  </a:lnTo>
                  <a:lnTo>
                    <a:pt x="328511" y="400320"/>
                  </a:lnTo>
                  <a:lnTo>
                    <a:pt x="332067" y="396980"/>
                  </a:lnTo>
                  <a:lnTo>
                    <a:pt x="334239" y="395583"/>
                  </a:lnTo>
                  <a:lnTo>
                    <a:pt x="336881" y="394910"/>
                  </a:lnTo>
                  <a:lnTo>
                    <a:pt x="339611" y="395379"/>
                  </a:lnTo>
                  <a:lnTo>
                    <a:pt x="342291" y="396446"/>
                  </a:lnTo>
                  <a:lnTo>
                    <a:pt x="344970" y="396992"/>
                  </a:lnTo>
                  <a:lnTo>
                    <a:pt x="347701" y="395964"/>
                  </a:lnTo>
                  <a:lnTo>
                    <a:pt x="345390" y="393627"/>
                  </a:lnTo>
                  <a:lnTo>
                    <a:pt x="345529" y="390630"/>
                  </a:lnTo>
                  <a:lnTo>
                    <a:pt x="347739" y="388344"/>
                  </a:lnTo>
                  <a:lnTo>
                    <a:pt x="351600" y="388115"/>
                  </a:lnTo>
                  <a:lnTo>
                    <a:pt x="354673" y="389576"/>
                  </a:lnTo>
                  <a:lnTo>
                    <a:pt x="356439" y="391823"/>
                  </a:lnTo>
                  <a:lnTo>
                    <a:pt x="357251" y="394910"/>
                  </a:lnTo>
                  <a:lnTo>
                    <a:pt x="357455" y="398885"/>
                  </a:lnTo>
                  <a:lnTo>
                    <a:pt x="360299" y="395659"/>
                  </a:lnTo>
                  <a:lnTo>
                    <a:pt x="359639" y="391455"/>
                  </a:lnTo>
                  <a:lnTo>
                    <a:pt x="358382" y="387074"/>
                  </a:lnTo>
                  <a:lnTo>
                    <a:pt x="359410" y="383276"/>
                  </a:lnTo>
                  <a:lnTo>
                    <a:pt x="361785" y="384610"/>
                  </a:lnTo>
                  <a:lnTo>
                    <a:pt x="367208" y="390058"/>
                  </a:lnTo>
                  <a:lnTo>
                    <a:pt x="368910" y="391011"/>
                  </a:lnTo>
                  <a:lnTo>
                    <a:pt x="370650" y="391328"/>
                  </a:lnTo>
                  <a:lnTo>
                    <a:pt x="371424" y="390528"/>
                  </a:lnTo>
                  <a:lnTo>
                    <a:pt x="370142" y="388115"/>
                  </a:lnTo>
                  <a:lnTo>
                    <a:pt x="373837" y="389029"/>
                  </a:lnTo>
                  <a:lnTo>
                    <a:pt x="382169" y="393055"/>
                  </a:lnTo>
                  <a:lnTo>
                    <a:pt x="384759" y="393055"/>
                  </a:lnTo>
                  <a:lnTo>
                    <a:pt x="383921" y="391658"/>
                  </a:lnTo>
                  <a:lnTo>
                    <a:pt x="380962" y="388648"/>
                  </a:lnTo>
                  <a:lnTo>
                    <a:pt x="380022" y="388140"/>
                  </a:lnTo>
                  <a:lnTo>
                    <a:pt x="375958" y="387302"/>
                  </a:lnTo>
                  <a:lnTo>
                    <a:pt x="375019" y="386705"/>
                  </a:lnTo>
                  <a:lnTo>
                    <a:pt x="374574" y="385740"/>
                  </a:lnTo>
                  <a:lnTo>
                    <a:pt x="372542" y="384140"/>
                  </a:lnTo>
                  <a:lnTo>
                    <a:pt x="372098" y="382794"/>
                  </a:lnTo>
                  <a:lnTo>
                    <a:pt x="371120" y="376965"/>
                  </a:lnTo>
                  <a:lnTo>
                    <a:pt x="371501" y="376241"/>
                  </a:lnTo>
                  <a:lnTo>
                    <a:pt x="372339" y="375428"/>
                  </a:lnTo>
                  <a:lnTo>
                    <a:pt x="373215" y="374742"/>
                  </a:lnTo>
                  <a:lnTo>
                    <a:pt x="374257" y="374120"/>
                  </a:lnTo>
                  <a:lnTo>
                    <a:pt x="373837" y="373358"/>
                  </a:lnTo>
                  <a:lnTo>
                    <a:pt x="373177" y="372393"/>
                  </a:lnTo>
                  <a:lnTo>
                    <a:pt x="373075" y="371542"/>
                  </a:lnTo>
                  <a:lnTo>
                    <a:pt x="374396" y="369675"/>
                  </a:lnTo>
                  <a:lnTo>
                    <a:pt x="375514" y="369116"/>
                  </a:lnTo>
                  <a:lnTo>
                    <a:pt x="376911" y="369268"/>
                  </a:lnTo>
                  <a:lnTo>
                    <a:pt x="382664" y="370551"/>
                  </a:lnTo>
                  <a:lnTo>
                    <a:pt x="387452" y="373294"/>
                  </a:lnTo>
                  <a:lnTo>
                    <a:pt x="390728" y="373561"/>
                  </a:lnTo>
                  <a:lnTo>
                    <a:pt x="390449" y="372443"/>
                  </a:lnTo>
                  <a:lnTo>
                    <a:pt x="390195" y="372189"/>
                  </a:lnTo>
                  <a:lnTo>
                    <a:pt x="389992" y="372418"/>
                  </a:lnTo>
                  <a:lnTo>
                    <a:pt x="389928" y="372596"/>
                  </a:lnTo>
                  <a:lnTo>
                    <a:pt x="390525" y="369256"/>
                  </a:lnTo>
                  <a:lnTo>
                    <a:pt x="389928" y="367122"/>
                  </a:lnTo>
                  <a:lnTo>
                    <a:pt x="388315" y="365573"/>
                  </a:lnTo>
                  <a:lnTo>
                    <a:pt x="385839" y="363782"/>
                  </a:lnTo>
                  <a:lnTo>
                    <a:pt x="383782" y="361572"/>
                  </a:lnTo>
                  <a:lnTo>
                    <a:pt x="382080" y="358994"/>
                  </a:lnTo>
                  <a:lnTo>
                    <a:pt x="380048" y="356695"/>
                  </a:lnTo>
                  <a:lnTo>
                    <a:pt x="376974" y="355121"/>
                  </a:lnTo>
                  <a:lnTo>
                    <a:pt x="378486" y="351920"/>
                  </a:lnTo>
                  <a:lnTo>
                    <a:pt x="378892" y="350612"/>
                  </a:lnTo>
                  <a:lnTo>
                    <a:pt x="379006" y="348745"/>
                  </a:lnTo>
                  <a:lnTo>
                    <a:pt x="378486" y="344046"/>
                  </a:lnTo>
                  <a:lnTo>
                    <a:pt x="379006" y="342433"/>
                  </a:lnTo>
                  <a:lnTo>
                    <a:pt x="380048" y="341100"/>
                  </a:lnTo>
                  <a:lnTo>
                    <a:pt x="381140" y="340655"/>
                  </a:lnTo>
                  <a:lnTo>
                    <a:pt x="382258" y="340478"/>
                  </a:lnTo>
                  <a:lnTo>
                    <a:pt x="383350" y="339982"/>
                  </a:lnTo>
                  <a:lnTo>
                    <a:pt x="384061" y="338661"/>
                  </a:lnTo>
                  <a:lnTo>
                    <a:pt x="383794" y="337163"/>
                  </a:lnTo>
                  <a:lnTo>
                    <a:pt x="383172" y="335613"/>
                  </a:lnTo>
                  <a:lnTo>
                    <a:pt x="382816" y="334153"/>
                  </a:lnTo>
                  <a:lnTo>
                    <a:pt x="383439" y="332553"/>
                  </a:lnTo>
                  <a:lnTo>
                    <a:pt x="384912" y="331422"/>
                  </a:lnTo>
                  <a:lnTo>
                    <a:pt x="387795" y="329822"/>
                  </a:lnTo>
                  <a:lnTo>
                    <a:pt x="391224" y="324907"/>
                  </a:lnTo>
                  <a:lnTo>
                    <a:pt x="394919" y="325339"/>
                  </a:lnTo>
                  <a:lnTo>
                    <a:pt x="401549" y="327358"/>
                  </a:lnTo>
                  <a:lnTo>
                    <a:pt x="405460" y="327790"/>
                  </a:lnTo>
                  <a:lnTo>
                    <a:pt x="401866" y="326546"/>
                  </a:lnTo>
                  <a:lnTo>
                    <a:pt x="400253" y="325326"/>
                  </a:lnTo>
                  <a:lnTo>
                    <a:pt x="399593" y="323421"/>
                  </a:lnTo>
                  <a:lnTo>
                    <a:pt x="398755" y="322177"/>
                  </a:lnTo>
                  <a:lnTo>
                    <a:pt x="394818" y="320031"/>
                  </a:lnTo>
                  <a:lnTo>
                    <a:pt x="393662" y="319078"/>
                  </a:lnTo>
                  <a:lnTo>
                    <a:pt x="394221" y="315713"/>
                  </a:lnTo>
                  <a:lnTo>
                    <a:pt x="397802" y="312588"/>
                  </a:lnTo>
                  <a:lnTo>
                    <a:pt x="417970" y="303978"/>
                  </a:lnTo>
                  <a:lnTo>
                    <a:pt x="421069" y="301527"/>
                  </a:lnTo>
                  <a:lnTo>
                    <a:pt x="423329" y="298441"/>
                  </a:lnTo>
                  <a:lnTo>
                    <a:pt x="425145" y="295088"/>
                  </a:lnTo>
                  <a:lnTo>
                    <a:pt x="427406" y="292040"/>
                  </a:lnTo>
                  <a:lnTo>
                    <a:pt x="431000" y="289792"/>
                  </a:lnTo>
                  <a:lnTo>
                    <a:pt x="437045" y="289144"/>
                  </a:lnTo>
                  <a:lnTo>
                    <a:pt x="442328" y="291075"/>
                  </a:lnTo>
                  <a:lnTo>
                    <a:pt x="452399" y="296663"/>
                  </a:lnTo>
                  <a:lnTo>
                    <a:pt x="462166" y="298517"/>
                  </a:lnTo>
                  <a:lnTo>
                    <a:pt x="464668" y="300015"/>
                  </a:lnTo>
                  <a:lnTo>
                    <a:pt x="467411" y="301158"/>
                  </a:lnTo>
                  <a:lnTo>
                    <a:pt x="470649" y="300409"/>
                  </a:lnTo>
                  <a:lnTo>
                    <a:pt x="473481" y="298860"/>
                  </a:lnTo>
                  <a:lnTo>
                    <a:pt x="475005" y="297552"/>
                  </a:lnTo>
                  <a:lnTo>
                    <a:pt x="476072" y="294631"/>
                  </a:lnTo>
                  <a:lnTo>
                    <a:pt x="476898" y="291087"/>
                  </a:lnTo>
                  <a:lnTo>
                    <a:pt x="478320" y="288128"/>
                  </a:lnTo>
                  <a:lnTo>
                    <a:pt x="481368" y="286884"/>
                  </a:lnTo>
                  <a:lnTo>
                    <a:pt x="482981" y="286439"/>
                  </a:lnTo>
                  <a:lnTo>
                    <a:pt x="483883" y="285474"/>
                  </a:lnTo>
                  <a:lnTo>
                    <a:pt x="484607" y="284458"/>
                  </a:lnTo>
                  <a:lnTo>
                    <a:pt x="485762" y="283874"/>
                  </a:lnTo>
                  <a:lnTo>
                    <a:pt x="487185" y="284140"/>
                  </a:lnTo>
                  <a:lnTo>
                    <a:pt x="497484" y="290579"/>
                  </a:lnTo>
                  <a:lnTo>
                    <a:pt x="500710" y="292091"/>
                  </a:lnTo>
                  <a:lnTo>
                    <a:pt x="503936" y="292713"/>
                  </a:lnTo>
                  <a:lnTo>
                    <a:pt x="507314" y="292129"/>
                  </a:lnTo>
                  <a:lnTo>
                    <a:pt x="516191" y="287862"/>
                  </a:lnTo>
                  <a:lnTo>
                    <a:pt x="522199" y="287265"/>
                  </a:lnTo>
                  <a:lnTo>
                    <a:pt x="527571" y="288865"/>
                  </a:lnTo>
                  <a:lnTo>
                    <a:pt x="533146" y="291189"/>
                  </a:lnTo>
                  <a:lnTo>
                    <a:pt x="539699" y="292713"/>
                  </a:lnTo>
                  <a:lnTo>
                    <a:pt x="546316" y="293018"/>
                  </a:lnTo>
                  <a:lnTo>
                    <a:pt x="549554" y="293653"/>
                  </a:lnTo>
                  <a:lnTo>
                    <a:pt x="554482" y="296713"/>
                  </a:lnTo>
                  <a:lnTo>
                    <a:pt x="557720" y="297082"/>
                  </a:lnTo>
                  <a:lnTo>
                    <a:pt x="563308" y="296663"/>
                  </a:lnTo>
                  <a:lnTo>
                    <a:pt x="569455" y="298212"/>
                  </a:lnTo>
                  <a:lnTo>
                    <a:pt x="572592" y="298517"/>
                  </a:lnTo>
                  <a:lnTo>
                    <a:pt x="573925" y="297120"/>
                  </a:lnTo>
                  <a:lnTo>
                    <a:pt x="575513" y="295901"/>
                  </a:lnTo>
                  <a:lnTo>
                    <a:pt x="579094" y="295875"/>
                  </a:lnTo>
                  <a:lnTo>
                    <a:pt x="585749" y="296663"/>
                  </a:lnTo>
                  <a:lnTo>
                    <a:pt x="588467" y="295951"/>
                  </a:lnTo>
                  <a:lnTo>
                    <a:pt x="593941" y="293729"/>
                  </a:lnTo>
                  <a:lnTo>
                    <a:pt x="598309" y="294631"/>
                  </a:lnTo>
                  <a:lnTo>
                    <a:pt x="601688" y="294745"/>
                  </a:lnTo>
                  <a:lnTo>
                    <a:pt x="603821" y="295418"/>
                  </a:lnTo>
                  <a:lnTo>
                    <a:pt x="602323" y="297552"/>
                  </a:lnTo>
                  <a:lnTo>
                    <a:pt x="602323" y="298606"/>
                  </a:lnTo>
                  <a:lnTo>
                    <a:pt x="604761" y="297742"/>
                  </a:lnTo>
                  <a:lnTo>
                    <a:pt x="606450" y="293653"/>
                  </a:lnTo>
                  <a:lnTo>
                    <a:pt x="608673" y="292713"/>
                  </a:lnTo>
                  <a:lnTo>
                    <a:pt x="610971" y="293729"/>
                  </a:lnTo>
                  <a:lnTo>
                    <a:pt x="612762" y="296205"/>
                  </a:lnTo>
                  <a:lnTo>
                    <a:pt x="615111" y="301527"/>
                  </a:lnTo>
                  <a:lnTo>
                    <a:pt x="615569" y="299812"/>
                  </a:lnTo>
                  <a:lnTo>
                    <a:pt x="615111" y="293780"/>
                  </a:lnTo>
                  <a:lnTo>
                    <a:pt x="617893" y="295088"/>
                  </a:lnTo>
                  <a:lnTo>
                    <a:pt x="619353" y="295520"/>
                  </a:lnTo>
                  <a:lnTo>
                    <a:pt x="620433" y="295177"/>
                  </a:lnTo>
                  <a:lnTo>
                    <a:pt x="621487" y="294326"/>
                  </a:lnTo>
                  <a:lnTo>
                    <a:pt x="622566" y="293996"/>
                  </a:lnTo>
                  <a:lnTo>
                    <a:pt x="623443" y="294262"/>
                  </a:lnTo>
                  <a:lnTo>
                    <a:pt x="623811" y="295177"/>
                  </a:lnTo>
                  <a:lnTo>
                    <a:pt x="624903" y="297133"/>
                  </a:lnTo>
                  <a:lnTo>
                    <a:pt x="627316" y="298504"/>
                  </a:lnTo>
                  <a:lnTo>
                    <a:pt x="629716" y="299419"/>
                  </a:lnTo>
                  <a:lnTo>
                    <a:pt x="630809" y="300015"/>
                  </a:lnTo>
                  <a:lnTo>
                    <a:pt x="631748" y="302594"/>
                  </a:lnTo>
                  <a:lnTo>
                    <a:pt x="634047" y="303305"/>
                  </a:lnTo>
                  <a:lnTo>
                    <a:pt x="639508" y="303470"/>
                  </a:lnTo>
                  <a:lnTo>
                    <a:pt x="640778" y="304041"/>
                  </a:lnTo>
                  <a:lnTo>
                    <a:pt x="644474" y="306378"/>
                  </a:lnTo>
                  <a:lnTo>
                    <a:pt x="645706" y="306708"/>
                  </a:lnTo>
                  <a:lnTo>
                    <a:pt x="648106" y="306861"/>
                  </a:lnTo>
                  <a:lnTo>
                    <a:pt x="649363" y="307331"/>
                  </a:lnTo>
                  <a:lnTo>
                    <a:pt x="650125" y="308207"/>
                  </a:lnTo>
                  <a:lnTo>
                    <a:pt x="652284" y="311699"/>
                  </a:lnTo>
                  <a:lnTo>
                    <a:pt x="652919" y="312284"/>
                  </a:lnTo>
                  <a:lnTo>
                    <a:pt x="654405" y="312157"/>
                  </a:lnTo>
                  <a:lnTo>
                    <a:pt x="655929" y="311788"/>
                  </a:lnTo>
                  <a:lnTo>
                    <a:pt x="656704" y="311699"/>
                  </a:lnTo>
                  <a:lnTo>
                    <a:pt x="658774" y="312411"/>
                  </a:lnTo>
                  <a:lnTo>
                    <a:pt x="662076" y="312690"/>
                  </a:lnTo>
                  <a:lnTo>
                    <a:pt x="664692" y="312245"/>
                  </a:lnTo>
                  <a:lnTo>
                    <a:pt x="664578" y="310721"/>
                  </a:lnTo>
                  <a:lnTo>
                    <a:pt x="663956" y="309680"/>
                  </a:lnTo>
                  <a:lnTo>
                    <a:pt x="663600" y="307318"/>
                  </a:lnTo>
                  <a:lnTo>
                    <a:pt x="663117" y="306378"/>
                  </a:lnTo>
                  <a:lnTo>
                    <a:pt x="662038" y="305832"/>
                  </a:lnTo>
                  <a:lnTo>
                    <a:pt x="658964" y="304905"/>
                  </a:lnTo>
                  <a:lnTo>
                    <a:pt x="658228" y="304435"/>
                  </a:lnTo>
                  <a:lnTo>
                    <a:pt x="658609" y="302594"/>
                  </a:lnTo>
                  <a:lnTo>
                    <a:pt x="660755" y="302632"/>
                  </a:lnTo>
                  <a:lnTo>
                    <a:pt x="663359" y="303571"/>
                  </a:lnTo>
                  <a:lnTo>
                    <a:pt x="665073" y="304435"/>
                  </a:lnTo>
                  <a:lnTo>
                    <a:pt x="666051" y="303470"/>
                  </a:lnTo>
                  <a:lnTo>
                    <a:pt x="663473" y="302314"/>
                  </a:lnTo>
                  <a:lnTo>
                    <a:pt x="661339" y="300409"/>
                  </a:lnTo>
                  <a:lnTo>
                    <a:pt x="659104" y="299342"/>
                  </a:lnTo>
                  <a:lnTo>
                    <a:pt x="656272" y="300549"/>
                  </a:lnTo>
                  <a:lnTo>
                    <a:pt x="655294" y="298453"/>
                  </a:lnTo>
                  <a:lnTo>
                    <a:pt x="653618" y="296561"/>
                  </a:lnTo>
                  <a:lnTo>
                    <a:pt x="651395" y="295177"/>
                  </a:lnTo>
                  <a:lnTo>
                    <a:pt x="646493" y="293869"/>
                  </a:lnTo>
                  <a:lnTo>
                    <a:pt x="644487" y="292205"/>
                  </a:lnTo>
                  <a:lnTo>
                    <a:pt x="643471" y="290567"/>
                  </a:lnTo>
                  <a:lnTo>
                    <a:pt x="643991" y="289792"/>
                  </a:lnTo>
                  <a:lnTo>
                    <a:pt x="645655" y="289005"/>
                  </a:lnTo>
                  <a:lnTo>
                    <a:pt x="647966" y="285639"/>
                  </a:lnTo>
                  <a:lnTo>
                    <a:pt x="650341" y="284941"/>
                  </a:lnTo>
                  <a:lnTo>
                    <a:pt x="652437" y="285741"/>
                  </a:lnTo>
                  <a:lnTo>
                    <a:pt x="655218" y="287506"/>
                  </a:lnTo>
                  <a:lnTo>
                    <a:pt x="659206" y="290770"/>
                  </a:lnTo>
                  <a:lnTo>
                    <a:pt x="660107" y="290770"/>
                  </a:lnTo>
                  <a:lnTo>
                    <a:pt x="663041" y="288573"/>
                  </a:lnTo>
                  <a:lnTo>
                    <a:pt x="664578" y="291291"/>
                  </a:lnTo>
                  <a:lnTo>
                    <a:pt x="666051" y="298606"/>
                  </a:lnTo>
                  <a:lnTo>
                    <a:pt x="667105" y="296066"/>
                  </a:lnTo>
                  <a:lnTo>
                    <a:pt x="667448" y="292484"/>
                  </a:lnTo>
                  <a:lnTo>
                    <a:pt x="667054" y="288789"/>
                  </a:lnTo>
                  <a:lnTo>
                    <a:pt x="666051" y="285918"/>
                  </a:lnTo>
                  <a:lnTo>
                    <a:pt x="663829" y="283671"/>
                  </a:lnTo>
                  <a:lnTo>
                    <a:pt x="660844" y="282134"/>
                  </a:lnTo>
                  <a:lnTo>
                    <a:pt x="654240" y="280089"/>
                  </a:lnTo>
                  <a:lnTo>
                    <a:pt x="654240" y="279048"/>
                  </a:lnTo>
                  <a:lnTo>
                    <a:pt x="657885" y="279187"/>
                  </a:lnTo>
                  <a:lnTo>
                    <a:pt x="664311" y="281016"/>
                  </a:lnTo>
                  <a:lnTo>
                    <a:pt x="667994" y="281143"/>
                  </a:lnTo>
                  <a:lnTo>
                    <a:pt x="665353" y="278667"/>
                  </a:lnTo>
                  <a:lnTo>
                    <a:pt x="658126" y="275898"/>
                  </a:lnTo>
                  <a:lnTo>
                    <a:pt x="658723" y="273879"/>
                  </a:lnTo>
                  <a:lnTo>
                    <a:pt x="661898" y="272456"/>
                  </a:lnTo>
                  <a:lnTo>
                    <a:pt x="665899" y="272063"/>
                  </a:lnTo>
                  <a:lnTo>
                    <a:pt x="673938" y="272329"/>
                  </a:lnTo>
                  <a:lnTo>
                    <a:pt x="671283" y="269815"/>
                  </a:lnTo>
                  <a:lnTo>
                    <a:pt x="666711" y="269396"/>
                  </a:lnTo>
                  <a:lnTo>
                    <a:pt x="656704" y="270386"/>
                  </a:lnTo>
                  <a:lnTo>
                    <a:pt x="654113" y="269078"/>
                  </a:lnTo>
                  <a:lnTo>
                    <a:pt x="655548" y="266018"/>
                  </a:lnTo>
                  <a:lnTo>
                    <a:pt x="658406" y="262462"/>
                  </a:lnTo>
                  <a:lnTo>
                    <a:pt x="660107" y="259718"/>
                  </a:lnTo>
                  <a:lnTo>
                    <a:pt x="659206" y="259718"/>
                  </a:lnTo>
                  <a:lnTo>
                    <a:pt x="657948" y="261319"/>
                  </a:lnTo>
                  <a:lnTo>
                    <a:pt x="654075" y="264583"/>
                  </a:lnTo>
                  <a:lnTo>
                    <a:pt x="653262" y="266068"/>
                  </a:lnTo>
                  <a:lnTo>
                    <a:pt x="651776" y="267250"/>
                  </a:lnTo>
                  <a:lnTo>
                    <a:pt x="648347" y="266970"/>
                  </a:lnTo>
                  <a:lnTo>
                    <a:pt x="641997" y="265611"/>
                  </a:lnTo>
                  <a:lnTo>
                    <a:pt x="639356" y="265611"/>
                  </a:lnTo>
                  <a:lnTo>
                    <a:pt x="637070" y="265306"/>
                  </a:lnTo>
                  <a:lnTo>
                    <a:pt x="636181" y="264176"/>
                  </a:lnTo>
                  <a:lnTo>
                    <a:pt x="637641" y="261738"/>
                  </a:lnTo>
                  <a:lnTo>
                    <a:pt x="639927" y="260468"/>
                  </a:lnTo>
                  <a:lnTo>
                    <a:pt x="644868" y="260696"/>
                  </a:lnTo>
                  <a:lnTo>
                    <a:pt x="647408" y="259718"/>
                  </a:lnTo>
                  <a:lnTo>
                    <a:pt x="645985" y="258258"/>
                  </a:lnTo>
                  <a:lnTo>
                    <a:pt x="645312" y="256912"/>
                  </a:lnTo>
                  <a:lnTo>
                    <a:pt x="645172" y="255515"/>
                  </a:lnTo>
                  <a:lnTo>
                    <a:pt x="645452" y="253889"/>
                  </a:lnTo>
                  <a:lnTo>
                    <a:pt x="645871" y="253610"/>
                  </a:lnTo>
                  <a:lnTo>
                    <a:pt x="647725" y="251425"/>
                  </a:lnTo>
                  <a:lnTo>
                    <a:pt x="647903" y="250892"/>
                  </a:lnTo>
                  <a:lnTo>
                    <a:pt x="648601" y="249393"/>
                  </a:lnTo>
                  <a:lnTo>
                    <a:pt x="647408" y="240618"/>
                  </a:lnTo>
                  <a:lnTo>
                    <a:pt x="647357" y="237582"/>
                  </a:lnTo>
                  <a:lnTo>
                    <a:pt x="647027" y="235296"/>
                  </a:lnTo>
                  <a:lnTo>
                    <a:pt x="646188" y="234598"/>
                  </a:lnTo>
                  <a:lnTo>
                    <a:pt x="644474" y="236249"/>
                  </a:lnTo>
                  <a:lnTo>
                    <a:pt x="642531" y="242586"/>
                  </a:lnTo>
                  <a:lnTo>
                    <a:pt x="639508" y="247018"/>
                  </a:lnTo>
                  <a:lnTo>
                    <a:pt x="637095" y="252327"/>
                  </a:lnTo>
                  <a:lnTo>
                    <a:pt x="635330" y="254092"/>
                  </a:lnTo>
                  <a:lnTo>
                    <a:pt x="632193" y="254778"/>
                  </a:lnTo>
                  <a:lnTo>
                    <a:pt x="631710" y="253470"/>
                  </a:lnTo>
                  <a:lnTo>
                    <a:pt x="631710" y="245507"/>
                  </a:lnTo>
                  <a:lnTo>
                    <a:pt x="631291" y="242573"/>
                  </a:lnTo>
                  <a:lnTo>
                    <a:pt x="629374" y="236960"/>
                  </a:lnTo>
                  <a:lnTo>
                    <a:pt x="628777" y="234306"/>
                  </a:lnTo>
                  <a:lnTo>
                    <a:pt x="628853" y="231436"/>
                  </a:lnTo>
                  <a:lnTo>
                    <a:pt x="629234" y="229264"/>
                  </a:lnTo>
                  <a:lnTo>
                    <a:pt x="629132" y="227448"/>
                  </a:lnTo>
                  <a:lnTo>
                    <a:pt x="627799" y="225568"/>
                  </a:lnTo>
                  <a:lnTo>
                    <a:pt x="625805" y="232198"/>
                  </a:lnTo>
                  <a:lnTo>
                    <a:pt x="626300" y="233823"/>
                  </a:lnTo>
                  <a:lnTo>
                    <a:pt x="626922" y="235296"/>
                  </a:lnTo>
                  <a:lnTo>
                    <a:pt x="626808" y="243958"/>
                  </a:lnTo>
                  <a:lnTo>
                    <a:pt x="626503" y="245850"/>
                  </a:lnTo>
                  <a:lnTo>
                    <a:pt x="625640" y="247463"/>
                  </a:lnTo>
                  <a:lnTo>
                    <a:pt x="621830" y="250384"/>
                  </a:lnTo>
                  <a:lnTo>
                    <a:pt x="620877" y="250892"/>
                  </a:lnTo>
                  <a:lnTo>
                    <a:pt x="620090" y="250841"/>
                  </a:lnTo>
                  <a:lnTo>
                    <a:pt x="619214" y="250549"/>
                  </a:lnTo>
                  <a:lnTo>
                    <a:pt x="618198" y="250638"/>
                  </a:lnTo>
                  <a:lnTo>
                    <a:pt x="616978" y="251870"/>
                  </a:lnTo>
                  <a:lnTo>
                    <a:pt x="615340" y="249990"/>
                  </a:lnTo>
                  <a:lnTo>
                    <a:pt x="613968" y="249025"/>
                  </a:lnTo>
                  <a:lnTo>
                    <a:pt x="611111" y="247907"/>
                  </a:lnTo>
                  <a:lnTo>
                    <a:pt x="610247" y="247717"/>
                  </a:lnTo>
                  <a:lnTo>
                    <a:pt x="608495" y="247844"/>
                  </a:lnTo>
                  <a:lnTo>
                    <a:pt x="607695" y="247438"/>
                  </a:lnTo>
                  <a:lnTo>
                    <a:pt x="607403" y="246701"/>
                  </a:lnTo>
                  <a:lnTo>
                    <a:pt x="607377" y="244644"/>
                  </a:lnTo>
                  <a:lnTo>
                    <a:pt x="607212" y="244097"/>
                  </a:lnTo>
                  <a:lnTo>
                    <a:pt x="604405" y="243742"/>
                  </a:lnTo>
                  <a:lnTo>
                    <a:pt x="603478" y="246218"/>
                  </a:lnTo>
                  <a:lnTo>
                    <a:pt x="603085" y="249368"/>
                  </a:lnTo>
                  <a:lnTo>
                    <a:pt x="601357" y="251654"/>
                  </a:lnTo>
                  <a:lnTo>
                    <a:pt x="600659" y="253140"/>
                  </a:lnTo>
                  <a:lnTo>
                    <a:pt x="599592" y="254130"/>
                  </a:lnTo>
                  <a:lnTo>
                    <a:pt x="597941" y="253407"/>
                  </a:lnTo>
                  <a:lnTo>
                    <a:pt x="597306" y="251908"/>
                  </a:lnTo>
                  <a:lnTo>
                    <a:pt x="597560" y="250066"/>
                  </a:lnTo>
                  <a:lnTo>
                    <a:pt x="598119" y="248187"/>
                  </a:lnTo>
                  <a:lnTo>
                    <a:pt x="598424" y="246472"/>
                  </a:lnTo>
                  <a:lnTo>
                    <a:pt x="597890" y="239995"/>
                  </a:lnTo>
                  <a:lnTo>
                    <a:pt x="596735" y="237125"/>
                  </a:lnTo>
                  <a:lnTo>
                    <a:pt x="594639" y="236249"/>
                  </a:lnTo>
                  <a:lnTo>
                    <a:pt x="595871" y="239691"/>
                  </a:lnTo>
                  <a:lnTo>
                    <a:pt x="596176" y="242929"/>
                  </a:lnTo>
                  <a:lnTo>
                    <a:pt x="595515" y="249914"/>
                  </a:lnTo>
                  <a:lnTo>
                    <a:pt x="595820" y="255489"/>
                  </a:lnTo>
                  <a:lnTo>
                    <a:pt x="595515" y="256721"/>
                  </a:lnTo>
                  <a:lnTo>
                    <a:pt x="593941" y="257229"/>
                  </a:lnTo>
                  <a:lnTo>
                    <a:pt x="592861" y="256048"/>
                  </a:lnTo>
                  <a:lnTo>
                    <a:pt x="589000" y="247031"/>
                  </a:lnTo>
                  <a:lnTo>
                    <a:pt x="588086" y="243488"/>
                  </a:lnTo>
                  <a:lnTo>
                    <a:pt x="587705" y="240135"/>
                  </a:lnTo>
                  <a:lnTo>
                    <a:pt x="588581" y="233798"/>
                  </a:lnTo>
                  <a:lnTo>
                    <a:pt x="587857" y="231575"/>
                  </a:lnTo>
                  <a:lnTo>
                    <a:pt x="584670" y="231397"/>
                  </a:lnTo>
                  <a:lnTo>
                    <a:pt x="585775" y="234839"/>
                  </a:lnTo>
                  <a:lnTo>
                    <a:pt x="585749" y="247018"/>
                  </a:lnTo>
                  <a:lnTo>
                    <a:pt x="586308" y="250981"/>
                  </a:lnTo>
                  <a:lnTo>
                    <a:pt x="586054" y="252695"/>
                  </a:lnTo>
                  <a:lnTo>
                    <a:pt x="584670" y="254778"/>
                  </a:lnTo>
                  <a:lnTo>
                    <a:pt x="582993" y="256124"/>
                  </a:lnTo>
                  <a:lnTo>
                    <a:pt x="580822" y="257013"/>
                  </a:lnTo>
                  <a:lnTo>
                    <a:pt x="578624" y="257026"/>
                  </a:lnTo>
                  <a:lnTo>
                    <a:pt x="576859" y="255756"/>
                  </a:lnTo>
                  <a:lnTo>
                    <a:pt x="576072" y="257636"/>
                  </a:lnTo>
                  <a:lnTo>
                    <a:pt x="575653" y="262627"/>
                  </a:lnTo>
                  <a:lnTo>
                    <a:pt x="574903" y="264570"/>
                  </a:lnTo>
                  <a:lnTo>
                    <a:pt x="567207" y="268354"/>
                  </a:lnTo>
                  <a:lnTo>
                    <a:pt x="564502" y="268316"/>
                  </a:lnTo>
                  <a:lnTo>
                    <a:pt x="560718" y="266945"/>
                  </a:lnTo>
                  <a:lnTo>
                    <a:pt x="558317" y="266513"/>
                  </a:lnTo>
                  <a:lnTo>
                    <a:pt x="557060" y="266767"/>
                  </a:lnTo>
                  <a:lnTo>
                    <a:pt x="556006" y="267313"/>
                  </a:lnTo>
                  <a:lnTo>
                    <a:pt x="554964" y="267554"/>
                  </a:lnTo>
                  <a:lnTo>
                    <a:pt x="553796" y="266995"/>
                  </a:lnTo>
                  <a:lnTo>
                    <a:pt x="552958" y="266449"/>
                  </a:lnTo>
                  <a:lnTo>
                    <a:pt x="551916" y="266018"/>
                  </a:lnTo>
                  <a:lnTo>
                    <a:pt x="550824" y="265726"/>
                  </a:lnTo>
                  <a:lnTo>
                    <a:pt x="549935" y="265611"/>
                  </a:lnTo>
                  <a:lnTo>
                    <a:pt x="546290" y="264608"/>
                  </a:lnTo>
                  <a:lnTo>
                    <a:pt x="535051" y="259401"/>
                  </a:lnTo>
                  <a:lnTo>
                    <a:pt x="532701" y="257204"/>
                  </a:lnTo>
                  <a:lnTo>
                    <a:pt x="531444" y="254435"/>
                  </a:lnTo>
                  <a:lnTo>
                    <a:pt x="523024" y="245075"/>
                  </a:lnTo>
                  <a:lnTo>
                    <a:pt x="519925" y="238332"/>
                  </a:lnTo>
                  <a:lnTo>
                    <a:pt x="516395" y="235741"/>
                  </a:lnTo>
                  <a:lnTo>
                    <a:pt x="509245" y="225568"/>
                  </a:lnTo>
                  <a:lnTo>
                    <a:pt x="506705" y="222939"/>
                  </a:lnTo>
                  <a:lnTo>
                    <a:pt x="498361" y="216793"/>
                  </a:lnTo>
                  <a:lnTo>
                    <a:pt x="496468" y="215789"/>
                  </a:lnTo>
                  <a:lnTo>
                    <a:pt x="495236" y="214329"/>
                  </a:lnTo>
                  <a:lnTo>
                    <a:pt x="492595" y="212411"/>
                  </a:lnTo>
                  <a:lnTo>
                    <a:pt x="491414" y="211967"/>
                  </a:lnTo>
                  <a:lnTo>
                    <a:pt x="489661" y="211814"/>
                  </a:lnTo>
                  <a:lnTo>
                    <a:pt x="484378" y="213592"/>
                  </a:lnTo>
                  <a:lnTo>
                    <a:pt x="476021" y="222241"/>
                  </a:lnTo>
                  <a:lnTo>
                    <a:pt x="471030" y="225568"/>
                  </a:lnTo>
                  <a:lnTo>
                    <a:pt x="468325" y="225987"/>
                  </a:lnTo>
                  <a:lnTo>
                    <a:pt x="465112" y="226089"/>
                  </a:lnTo>
                  <a:lnTo>
                    <a:pt x="462407" y="226559"/>
                  </a:lnTo>
                  <a:lnTo>
                    <a:pt x="461264" y="227943"/>
                  </a:lnTo>
                  <a:lnTo>
                    <a:pt x="459689" y="228337"/>
                  </a:lnTo>
                  <a:lnTo>
                    <a:pt x="456590" y="228121"/>
                  </a:lnTo>
                  <a:lnTo>
                    <a:pt x="454343" y="226965"/>
                  </a:lnTo>
                  <a:lnTo>
                    <a:pt x="455333" y="224514"/>
                  </a:lnTo>
                  <a:lnTo>
                    <a:pt x="455333" y="223625"/>
                  </a:lnTo>
                  <a:lnTo>
                    <a:pt x="453060" y="223409"/>
                  </a:lnTo>
                  <a:lnTo>
                    <a:pt x="449898" y="221644"/>
                  </a:lnTo>
                  <a:lnTo>
                    <a:pt x="447510" y="221682"/>
                  </a:lnTo>
                  <a:lnTo>
                    <a:pt x="449250" y="223473"/>
                  </a:lnTo>
                  <a:lnTo>
                    <a:pt x="448780" y="224997"/>
                  </a:lnTo>
                  <a:lnTo>
                    <a:pt x="447967" y="226571"/>
                  </a:lnTo>
                  <a:lnTo>
                    <a:pt x="448551" y="228489"/>
                  </a:lnTo>
                  <a:lnTo>
                    <a:pt x="446354" y="228553"/>
                  </a:lnTo>
                  <a:lnTo>
                    <a:pt x="445643" y="228489"/>
                  </a:lnTo>
                  <a:lnTo>
                    <a:pt x="446710" y="228489"/>
                  </a:lnTo>
                  <a:lnTo>
                    <a:pt x="441909" y="228146"/>
                  </a:lnTo>
                  <a:lnTo>
                    <a:pt x="439801" y="228489"/>
                  </a:lnTo>
                  <a:lnTo>
                    <a:pt x="433870" y="230915"/>
                  </a:lnTo>
                  <a:lnTo>
                    <a:pt x="431876" y="231397"/>
                  </a:lnTo>
                  <a:lnTo>
                    <a:pt x="416166" y="231397"/>
                  </a:lnTo>
                  <a:lnTo>
                    <a:pt x="415163" y="231131"/>
                  </a:lnTo>
                  <a:lnTo>
                    <a:pt x="413245" y="230432"/>
                  </a:lnTo>
                  <a:lnTo>
                    <a:pt x="410413" y="230432"/>
                  </a:lnTo>
                  <a:lnTo>
                    <a:pt x="404660" y="228349"/>
                  </a:lnTo>
                  <a:lnTo>
                    <a:pt x="403505" y="227435"/>
                  </a:lnTo>
                  <a:lnTo>
                    <a:pt x="403149" y="225289"/>
                  </a:lnTo>
                  <a:lnTo>
                    <a:pt x="410197" y="225835"/>
                  </a:lnTo>
                  <a:lnTo>
                    <a:pt x="413245" y="224514"/>
                  </a:lnTo>
                  <a:lnTo>
                    <a:pt x="409575" y="223295"/>
                  </a:lnTo>
                  <a:lnTo>
                    <a:pt x="405943" y="222571"/>
                  </a:lnTo>
                  <a:lnTo>
                    <a:pt x="399898" y="222990"/>
                  </a:lnTo>
                  <a:lnTo>
                    <a:pt x="398526" y="222571"/>
                  </a:lnTo>
                  <a:lnTo>
                    <a:pt x="399352" y="220704"/>
                  </a:lnTo>
                  <a:lnTo>
                    <a:pt x="398971" y="219815"/>
                  </a:lnTo>
                  <a:lnTo>
                    <a:pt x="397917" y="220120"/>
                  </a:lnTo>
                  <a:lnTo>
                    <a:pt x="396659" y="221682"/>
                  </a:lnTo>
                  <a:lnTo>
                    <a:pt x="395643" y="219726"/>
                  </a:lnTo>
                  <a:lnTo>
                    <a:pt x="393662" y="219358"/>
                  </a:lnTo>
                  <a:lnTo>
                    <a:pt x="391198" y="219663"/>
                  </a:lnTo>
                  <a:lnTo>
                    <a:pt x="388773" y="219663"/>
                  </a:lnTo>
                  <a:lnTo>
                    <a:pt x="383401" y="217110"/>
                  </a:lnTo>
                  <a:lnTo>
                    <a:pt x="381305" y="215523"/>
                  </a:lnTo>
                  <a:lnTo>
                    <a:pt x="382385" y="214811"/>
                  </a:lnTo>
                  <a:lnTo>
                    <a:pt x="389154" y="215129"/>
                  </a:lnTo>
                  <a:lnTo>
                    <a:pt x="392316" y="214748"/>
                  </a:lnTo>
                  <a:lnTo>
                    <a:pt x="393662" y="213351"/>
                  </a:lnTo>
                  <a:lnTo>
                    <a:pt x="392722" y="211344"/>
                  </a:lnTo>
                  <a:lnTo>
                    <a:pt x="390525" y="209706"/>
                  </a:lnTo>
                  <a:lnTo>
                    <a:pt x="387934" y="208563"/>
                  </a:lnTo>
                  <a:lnTo>
                    <a:pt x="385839" y="208004"/>
                  </a:lnTo>
                  <a:lnTo>
                    <a:pt x="385839" y="206950"/>
                  </a:lnTo>
                  <a:lnTo>
                    <a:pt x="388125" y="206340"/>
                  </a:lnTo>
                  <a:lnTo>
                    <a:pt x="390728" y="206061"/>
                  </a:lnTo>
                  <a:lnTo>
                    <a:pt x="389852" y="202657"/>
                  </a:lnTo>
                  <a:lnTo>
                    <a:pt x="389154" y="201616"/>
                  </a:lnTo>
                  <a:lnTo>
                    <a:pt x="387795" y="200168"/>
                  </a:lnTo>
                  <a:lnTo>
                    <a:pt x="386398" y="199178"/>
                  </a:lnTo>
                  <a:lnTo>
                    <a:pt x="385102" y="198530"/>
                  </a:lnTo>
                  <a:lnTo>
                    <a:pt x="384150" y="197539"/>
                  </a:lnTo>
                  <a:lnTo>
                    <a:pt x="383896" y="195380"/>
                  </a:lnTo>
                  <a:lnTo>
                    <a:pt x="384759" y="195380"/>
                  </a:lnTo>
                  <a:lnTo>
                    <a:pt x="386868" y="197514"/>
                  </a:lnTo>
                  <a:lnTo>
                    <a:pt x="392849" y="195863"/>
                  </a:lnTo>
                  <a:lnTo>
                    <a:pt x="395593" y="197247"/>
                  </a:lnTo>
                  <a:lnTo>
                    <a:pt x="397815" y="192307"/>
                  </a:lnTo>
                  <a:lnTo>
                    <a:pt x="398094" y="191418"/>
                  </a:lnTo>
                  <a:lnTo>
                    <a:pt x="401777" y="191100"/>
                  </a:lnTo>
                  <a:lnTo>
                    <a:pt x="403187" y="191901"/>
                  </a:lnTo>
                  <a:lnTo>
                    <a:pt x="402527" y="194415"/>
                  </a:lnTo>
                  <a:lnTo>
                    <a:pt x="403784" y="193856"/>
                  </a:lnTo>
                  <a:lnTo>
                    <a:pt x="404940" y="193602"/>
                  </a:lnTo>
                  <a:lnTo>
                    <a:pt x="406083" y="193742"/>
                  </a:lnTo>
                  <a:lnTo>
                    <a:pt x="407416" y="194415"/>
                  </a:lnTo>
                  <a:lnTo>
                    <a:pt x="408902" y="192980"/>
                  </a:lnTo>
                  <a:lnTo>
                    <a:pt x="411442" y="193018"/>
                  </a:lnTo>
                  <a:lnTo>
                    <a:pt x="413690" y="194479"/>
                  </a:lnTo>
                  <a:lnTo>
                    <a:pt x="414223" y="197247"/>
                  </a:lnTo>
                  <a:lnTo>
                    <a:pt x="415862" y="196422"/>
                  </a:lnTo>
                  <a:lnTo>
                    <a:pt x="417246" y="195495"/>
                  </a:lnTo>
                  <a:lnTo>
                    <a:pt x="418745" y="194745"/>
                  </a:lnTo>
                  <a:lnTo>
                    <a:pt x="420637" y="194415"/>
                  </a:lnTo>
                  <a:lnTo>
                    <a:pt x="425450" y="194580"/>
                  </a:lnTo>
                  <a:lnTo>
                    <a:pt x="427000" y="194415"/>
                  </a:lnTo>
                  <a:lnTo>
                    <a:pt x="433870" y="193005"/>
                  </a:lnTo>
                  <a:lnTo>
                    <a:pt x="436245" y="191342"/>
                  </a:lnTo>
                  <a:lnTo>
                    <a:pt x="435890" y="188586"/>
                  </a:lnTo>
                  <a:lnTo>
                    <a:pt x="439585" y="187494"/>
                  </a:lnTo>
                  <a:lnTo>
                    <a:pt x="455333" y="178794"/>
                  </a:lnTo>
                  <a:lnTo>
                    <a:pt x="456273" y="177740"/>
                  </a:lnTo>
                  <a:lnTo>
                    <a:pt x="457137" y="176432"/>
                  </a:lnTo>
                  <a:lnTo>
                    <a:pt x="458191" y="175365"/>
                  </a:lnTo>
                  <a:lnTo>
                    <a:pt x="459791" y="174933"/>
                  </a:lnTo>
                  <a:lnTo>
                    <a:pt x="460883" y="174298"/>
                  </a:lnTo>
                  <a:lnTo>
                    <a:pt x="463639" y="171555"/>
                  </a:lnTo>
                  <a:lnTo>
                    <a:pt x="464668" y="170946"/>
                  </a:lnTo>
                  <a:lnTo>
                    <a:pt x="466369" y="170184"/>
                  </a:lnTo>
                  <a:lnTo>
                    <a:pt x="467258" y="168520"/>
                  </a:lnTo>
                  <a:lnTo>
                    <a:pt x="467817" y="166856"/>
                  </a:lnTo>
                  <a:lnTo>
                    <a:pt x="468592" y="166082"/>
                  </a:lnTo>
                  <a:lnTo>
                    <a:pt x="469163" y="165180"/>
                  </a:lnTo>
                  <a:lnTo>
                    <a:pt x="470472" y="161179"/>
                  </a:lnTo>
                  <a:lnTo>
                    <a:pt x="471551" y="160252"/>
                  </a:lnTo>
                  <a:lnTo>
                    <a:pt x="472567" y="159897"/>
                  </a:lnTo>
                  <a:lnTo>
                    <a:pt x="476021" y="158055"/>
                  </a:lnTo>
                  <a:lnTo>
                    <a:pt x="476961" y="157331"/>
                  </a:lnTo>
                  <a:lnTo>
                    <a:pt x="477355" y="154817"/>
                  </a:lnTo>
                  <a:lnTo>
                    <a:pt x="475412" y="153432"/>
                  </a:lnTo>
                  <a:lnTo>
                    <a:pt x="473393" y="152429"/>
                  </a:lnTo>
                  <a:lnTo>
                    <a:pt x="473507" y="151007"/>
                  </a:lnTo>
                  <a:lnTo>
                    <a:pt x="476809" y="148060"/>
                  </a:lnTo>
                  <a:lnTo>
                    <a:pt x="477939" y="146663"/>
                  </a:lnTo>
                  <a:lnTo>
                    <a:pt x="480073" y="142053"/>
                  </a:lnTo>
                  <a:lnTo>
                    <a:pt x="480860" y="140771"/>
                  </a:lnTo>
                  <a:lnTo>
                    <a:pt x="483248" y="138675"/>
                  </a:lnTo>
                  <a:lnTo>
                    <a:pt x="486245" y="137316"/>
                  </a:lnTo>
                  <a:lnTo>
                    <a:pt x="489394" y="137049"/>
                  </a:lnTo>
                  <a:lnTo>
                    <a:pt x="492125" y="138332"/>
                  </a:lnTo>
                  <a:lnTo>
                    <a:pt x="492735" y="139742"/>
                  </a:lnTo>
                  <a:lnTo>
                    <a:pt x="491566" y="142968"/>
                  </a:lnTo>
                  <a:lnTo>
                    <a:pt x="491617" y="144720"/>
                  </a:lnTo>
                  <a:lnTo>
                    <a:pt x="492214" y="145596"/>
                  </a:lnTo>
                  <a:lnTo>
                    <a:pt x="493192" y="146079"/>
                  </a:lnTo>
                  <a:lnTo>
                    <a:pt x="497967" y="147032"/>
                  </a:lnTo>
                  <a:lnTo>
                    <a:pt x="500875" y="146765"/>
                  </a:lnTo>
                  <a:lnTo>
                    <a:pt x="503339" y="145342"/>
                  </a:lnTo>
                  <a:lnTo>
                    <a:pt x="504380" y="142218"/>
                  </a:lnTo>
                  <a:lnTo>
                    <a:pt x="503364" y="133265"/>
                  </a:lnTo>
                  <a:lnTo>
                    <a:pt x="503491" y="129976"/>
                  </a:lnTo>
                  <a:lnTo>
                    <a:pt x="504685" y="123194"/>
                  </a:lnTo>
                  <a:lnTo>
                    <a:pt x="506222" y="119841"/>
                  </a:lnTo>
                  <a:lnTo>
                    <a:pt x="508800" y="118419"/>
                  </a:lnTo>
                  <a:lnTo>
                    <a:pt x="511899" y="118368"/>
                  </a:lnTo>
                  <a:lnTo>
                    <a:pt x="513220" y="117796"/>
                  </a:lnTo>
                  <a:lnTo>
                    <a:pt x="515214" y="112602"/>
                  </a:lnTo>
                  <a:lnTo>
                    <a:pt x="516128" y="110875"/>
                  </a:lnTo>
                  <a:lnTo>
                    <a:pt x="517042" y="110024"/>
                  </a:lnTo>
                  <a:lnTo>
                    <a:pt x="518147" y="109338"/>
                  </a:lnTo>
                  <a:lnTo>
                    <a:pt x="519595" y="108144"/>
                  </a:lnTo>
                  <a:lnTo>
                    <a:pt x="520509" y="106595"/>
                  </a:lnTo>
                  <a:lnTo>
                    <a:pt x="519887" y="105592"/>
                  </a:lnTo>
                  <a:lnTo>
                    <a:pt x="517652" y="104296"/>
                  </a:lnTo>
                  <a:lnTo>
                    <a:pt x="515429" y="102010"/>
                  </a:lnTo>
                  <a:lnTo>
                    <a:pt x="514756" y="100791"/>
                  </a:lnTo>
                  <a:lnTo>
                    <a:pt x="514236" y="98810"/>
                  </a:lnTo>
                  <a:lnTo>
                    <a:pt x="514299" y="97426"/>
                  </a:lnTo>
                  <a:lnTo>
                    <a:pt x="514642" y="96244"/>
                  </a:lnTo>
                  <a:lnTo>
                    <a:pt x="514553" y="95152"/>
                  </a:lnTo>
                  <a:lnTo>
                    <a:pt x="513258" y="93971"/>
                  </a:lnTo>
                  <a:lnTo>
                    <a:pt x="507708" y="93438"/>
                  </a:lnTo>
                  <a:lnTo>
                    <a:pt x="501256" y="95216"/>
                  </a:lnTo>
                  <a:lnTo>
                    <a:pt x="495389" y="96143"/>
                  </a:lnTo>
                  <a:lnTo>
                    <a:pt x="491617" y="93082"/>
                  </a:lnTo>
                  <a:lnTo>
                    <a:pt x="491795" y="88358"/>
                  </a:lnTo>
                  <a:lnTo>
                    <a:pt x="499504" y="72584"/>
                  </a:lnTo>
                  <a:lnTo>
                    <a:pt x="499643" y="71048"/>
                  </a:lnTo>
                  <a:lnTo>
                    <a:pt x="499504" y="66222"/>
                  </a:lnTo>
                  <a:lnTo>
                    <a:pt x="499935" y="65345"/>
                  </a:lnTo>
                  <a:lnTo>
                    <a:pt x="501967" y="63326"/>
                  </a:lnTo>
                  <a:lnTo>
                    <a:pt x="505181" y="55033"/>
                  </a:lnTo>
                  <a:lnTo>
                    <a:pt x="505435" y="53611"/>
                  </a:lnTo>
                  <a:lnTo>
                    <a:pt x="505358" y="51998"/>
                  </a:lnTo>
                  <a:lnTo>
                    <a:pt x="502641" y="54220"/>
                  </a:lnTo>
                  <a:lnTo>
                    <a:pt x="501155" y="54792"/>
                  </a:lnTo>
                  <a:lnTo>
                    <a:pt x="500482" y="53509"/>
                  </a:lnTo>
                  <a:lnTo>
                    <a:pt x="501078" y="51591"/>
                  </a:lnTo>
                  <a:lnTo>
                    <a:pt x="502475" y="50271"/>
                  </a:lnTo>
                  <a:lnTo>
                    <a:pt x="504076" y="49178"/>
                  </a:lnTo>
                  <a:lnTo>
                    <a:pt x="505358" y="48124"/>
                  </a:lnTo>
                  <a:lnTo>
                    <a:pt x="506171" y="46651"/>
                  </a:lnTo>
                  <a:lnTo>
                    <a:pt x="507543" y="43413"/>
                  </a:lnTo>
                  <a:lnTo>
                    <a:pt x="508800" y="41762"/>
                  </a:lnTo>
                  <a:lnTo>
                    <a:pt x="510159" y="40784"/>
                  </a:lnTo>
                  <a:lnTo>
                    <a:pt x="513258" y="39196"/>
                  </a:lnTo>
                  <a:lnTo>
                    <a:pt x="514731" y="37913"/>
                  </a:lnTo>
                  <a:lnTo>
                    <a:pt x="515531" y="36275"/>
                  </a:lnTo>
                  <a:lnTo>
                    <a:pt x="515429" y="33329"/>
                  </a:lnTo>
                  <a:lnTo>
                    <a:pt x="516191" y="31589"/>
                  </a:lnTo>
                  <a:lnTo>
                    <a:pt x="517068" y="30598"/>
                  </a:lnTo>
                  <a:lnTo>
                    <a:pt x="517715" y="30293"/>
                  </a:lnTo>
                  <a:lnTo>
                    <a:pt x="518554" y="30179"/>
                  </a:lnTo>
                  <a:lnTo>
                    <a:pt x="525882" y="27195"/>
                  </a:lnTo>
                  <a:lnTo>
                    <a:pt x="528815" y="26928"/>
                  </a:lnTo>
                  <a:lnTo>
                    <a:pt x="531330" y="28249"/>
                  </a:lnTo>
                  <a:lnTo>
                    <a:pt x="535279" y="33164"/>
                  </a:lnTo>
                  <a:lnTo>
                    <a:pt x="537616" y="34434"/>
                  </a:lnTo>
                  <a:lnTo>
                    <a:pt x="541566" y="34510"/>
                  </a:lnTo>
                  <a:lnTo>
                    <a:pt x="553682" y="32287"/>
                  </a:lnTo>
                  <a:lnTo>
                    <a:pt x="560413" y="31983"/>
                  </a:lnTo>
                  <a:lnTo>
                    <a:pt x="566128" y="33634"/>
                  </a:lnTo>
                  <a:lnTo>
                    <a:pt x="568757" y="35742"/>
                  </a:lnTo>
                  <a:lnTo>
                    <a:pt x="585749" y="54042"/>
                  </a:lnTo>
                  <a:lnTo>
                    <a:pt x="587870" y="57891"/>
                  </a:lnTo>
                  <a:lnTo>
                    <a:pt x="589115" y="59351"/>
                  </a:lnTo>
                  <a:lnTo>
                    <a:pt x="590397" y="60138"/>
                  </a:lnTo>
                  <a:lnTo>
                    <a:pt x="593598" y="61243"/>
                  </a:lnTo>
                  <a:lnTo>
                    <a:pt x="595058" y="62297"/>
                  </a:lnTo>
                  <a:lnTo>
                    <a:pt x="595376" y="64926"/>
                  </a:lnTo>
                  <a:lnTo>
                    <a:pt x="593179" y="67682"/>
                  </a:lnTo>
                  <a:lnTo>
                    <a:pt x="588683" y="71530"/>
                  </a:lnTo>
                  <a:lnTo>
                    <a:pt x="586956" y="77880"/>
                  </a:lnTo>
                  <a:lnTo>
                    <a:pt x="588696" y="82643"/>
                  </a:lnTo>
                  <a:lnTo>
                    <a:pt x="602526" y="96892"/>
                  </a:lnTo>
                  <a:lnTo>
                    <a:pt x="604825" y="97946"/>
                  </a:lnTo>
                  <a:lnTo>
                    <a:pt x="607428" y="98708"/>
                  </a:lnTo>
                  <a:lnTo>
                    <a:pt x="610197" y="100575"/>
                  </a:lnTo>
                  <a:lnTo>
                    <a:pt x="612584" y="102836"/>
                  </a:lnTo>
                  <a:lnTo>
                    <a:pt x="614045" y="104817"/>
                  </a:lnTo>
                  <a:lnTo>
                    <a:pt x="614845" y="107839"/>
                  </a:lnTo>
                  <a:lnTo>
                    <a:pt x="614616" y="111129"/>
                  </a:lnTo>
                  <a:lnTo>
                    <a:pt x="613486" y="114266"/>
                  </a:lnTo>
                  <a:lnTo>
                    <a:pt x="611606" y="116869"/>
                  </a:lnTo>
                  <a:lnTo>
                    <a:pt x="608965" y="118749"/>
                  </a:lnTo>
                  <a:lnTo>
                    <a:pt x="603339" y="120666"/>
                  </a:lnTo>
                  <a:lnTo>
                    <a:pt x="600380" y="122216"/>
                  </a:lnTo>
                  <a:lnTo>
                    <a:pt x="600380" y="123194"/>
                  </a:lnTo>
                  <a:lnTo>
                    <a:pt x="603440" y="123016"/>
                  </a:lnTo>
                  <a:lnTo>
                    <a:pt x="604494" y="124134"/>
                  </a:lnTo>
                  <a:lnTo>
                    <a:pt x="604380" y="128058"/>
                  </a:lnTo>
                  <a:lnTo>
                    <a:pt x="603618" y="130738"/>
                  </a:lnTo>
                  <a:lnTo>
                    <a:pt x="603732" y="131601"/>
                  </a:lnTo>
                  <a:lnTo>
                    <a:pt x="605256" y="131042"/>
                  </a:lnTo>
                  <a:lnTo>
                    <a:pt x="605802" y="130420"/>
                  </a:lnTo>
                  <a:lnTo>
                    <a:pt x="608241" y="125073"/>
                  </a:lnTo>
                  <a:lnTo>
                    <a:pt x="609028" y="124032"/>
                  </a:lnTo>
                  <a:lnTo>
                    <a:pt x="610133" y="123778"/>
                  </a:lnTo>
                  <a:lnTo>
                    <a:pt x="617969" y="125391"/>
                  </a:lnTo>
                  <a:lnTo>
                    <a:pt x="619976" y="126204"/>
                  </a:lnTo>
                  <a:lnTo>
                    <a:pt x="625081" y="133989"/>
                  </a:lnTo>
                  <a:lnTo>
                    <a:pt x="623963" y="158538"/>
                  </a:lnTo>
                  <a:lnTo>
                    <a:pt x="625779" y="168037"/>
                  </a:lnTo>
                  <a:lnTo>
                    <a:pt x="629018" y="172203"/>
                  </a:lnTo>
                  <a:lnTo>
                    <a:pt x="633171" y="176369"/>
                  </a:lnTo>
                  <a:lnTo>
                    <a:pt x="635190" y="177918"/>
                  </a:lnTo>
                  <a:lnTo>
                    <a:pt x="644842" y="182820"/>
                  </a:lnTo>
                  <a:lnTo>
                    <a:pt x="645909" y="183950"/>
                  </a:lnTo>
                  <a:lnTo>
                    <a:pt x="646785" y="187735"/>
                  </a:lnTo>
                  <a:lnTo>
                    <a:pt x="648601" y="191139"/>
                  </a:lnTo>
                  <a:lnTo>
                    <a:pt x="648881" y="191964"/>
                  </a:lnTo>
                  <a:lnTo>
                    <a:pt x="647115" y="194682"/>
                  </a:lnTo>
                  <a:lnTo>
                    <a:pt x="648284" y="195507"/>
                  </a:lnTo>
                  <a:lnTo>
                    <a:pt x="650862" y="195660"/>
                  </a:lnTo>
                  <a:lnTo>
                    <a:pt x="653262" y="196358"/>
                  </a:lnTo>
                  <a:lnTo>
                    <a:pt x="654240" y="195304"/>
                  </a:lnTo>
                  <a:lnTo>
                    <a:pt x="655243" y="193844"/>
                  </a:lnTo>
                  <a:lnTo>
                    <a:pt x="655993" y="192193"/>
                  </a:lnTo>
                  <a:lnTo>
                    <a:pt x="656272" y="190554"/>
                  </a:lnTo>
                  <a:lnTo>
                    <a:pt x="655713" y="188357"/>
                  </a:lnTo>
                  <a:lnTo>
                    <a:pt x="653618" y="184230"/>
                  </a:lnTo>
                  <a:lnTo>
                    <a:pt x="653262" y="181715"/>
                  </a:lnTo>
                  <a:lnTo>
                    <a:pt x="653757" y="179417"/>
                  </a:lnTo>
                  <a:lnTo>
                    <a:pt x="654672" y="177562"/>
                  </a:lnTo>
                  <a:lnTo>
                    <a:pt x="655891" y="176089"/>
                  </a:lnTo>
                  <a:lnTo>
                    <a:pt x="657148" y="174933"/>
                  </a:lnTo>
                  <a:lnTo>
                    <a:pt x="658164" y="174476"/>
                  </a:lnTo>
                  <a:lnTo>
                    <a:pt x="659485" y="174121"/>
                  </a:lnTo>
                  <a:lnTo>
                    <a:pt x="660666" y="173536"/>
                  </a:lnTo>
                  <a:lnTo>
                    <a:pt x="661162" y="172470"/>
                  </a:lnTo>
                  <a:lnTo>
                    <a:pt x="661301" y="171200"/>
                  </a:lnTo>
                  <a:lnTo>
                    <a:pt x="661682" y="170273"/>
                  </a:lnTo>
                  <a:lnTo>
                    <a:pt x="662279" y="169612"/>
                  </a:lnTo>
                  <a:lnTo>
                    <a:pt x="663117" y="169091"/>
                  </a:lnTo>
                  <a:lnTo>
                    <a:pt x="660920" y="167402"/>
                  </a:lnTo>
                  <a:lnTo>
                    <a:pt x="658774" y="169345"/>
                  </a:lnTo>
                  <a:lnTo>
                    <a:pt x="656450" y="172381"/>
                  </a:lnTo>
                  <a:lnTo>
                    <a:pt x="653757" y="173956"/>
                  </a:lnTo>
                  <a:lnTo>
                    <a:pt x="651256" y="173016"/>
                  </a:lnTo>
                  <a:lnTo>
                    <a:pt x="647839" y="168952"/>
                  </a:lnTo>
                  <a:lnTo>
                    <a:pt x="644969" y="168037"/>
                  </a:lnTo>
                  <a:lnTo>
                    <a:pt x="642315" y="166717"/>
                  </a:lnTo>
                  <a:lnTo>
                    <a:pt x="640486" y="160455"/>
                  </a:lnTo>
                  <a:lnTo>
                    <a:pt x="638619" y="158335"/>
                  </a:lnTo>
                  <a:lnTo>
                    <a:pt x="635419" y="159325"/>
                  </a:lnTo>
                  <a:lnTo>
                    <a:pt x="633526" y="159376"/>
                  </a:lnTo>
                  <a:lnTo>
                    <a:pt x="632688" y="157852"/>
                  </a:lnTo>
                  <a:lnTo>
                    <a:pt x="632574" y="154702"/>
                  </a:lnTo>
                  <a:lnTo>
                    <a:pt x="632295" y="153445"/>
                  </a:lnTo>
                  <a:lnTo>
                    <a:pt x="631710" y="152404"/>
                  </a:lnTo>
                  <a:lnTo>
                    <a:pt x="629018" y="154677"/>
                  </a:lnTo>
                  <a:lnTo>
                    <a:pt x="627900" y="152340"/>
                  </a:lnTo>
                  <a:lnTo>
                    <a:pt x="627938" y="142041"/>
                  </a:lnTo>
                  <a:lnTo>
                    <a:pt x="630351" y="131500"/>
                  </a:lnTo>
                  <a:lnTo>
                    <a:pt x="630631" y="127893"/>
                  </a:lnTo>
                  <a:lnTo>
                    <a:pt x="629856" y="124616"/>
                  </a:lnTo>
                  <a:lnTo>
                    <a:pt x="627316" y="123194"/>
                  </a:lnTo>
                  <a:lnTo>
                    <a:pt x="623620" y="122190"/>
                  </a:lnTo>
                  <a:lnTo>
                    <a:pt x="622008" y="119752"/>
                  </a:lnTo>
                  <a:lnTo>
                    <a:pt x="621944" y="116615"/>
                  </a:lnTo>
                  <a:lnTo>
                    <a:pt x="622909" y="113567"/>
                  </a:lnTo>
                  <a:lnTo>
                    <a:pt x="628853" y="105109"/>
                  </a:lnTo>
                  <a:lnTo>
                    <a:pt x="630085" y="101451"/>
                  </a:lnTo>
                  <a:lnTo>
                    <a:pt x="631469" y="98619"/>
                  </a:lnTo>
                  <a:lnTo>
                    <a:pt x="631710" y="96968"/>
                  </a:lnTo>
                  <a:lnTo>
                    <a:pt x="631355" y="95749"/>
                  </a:lnTo>
                  <a:lnTo>
                    <a:pt x="629755" y="93082"/>
                  </a:lnTo>
                  <a:lnTo>
                    <a:pt x="630771" y="89729"/>
                  </a:lnTo>
                  <a:lnTo>
                    <a:pt x="632688" y="89704"/>
                  </a:lnTo>
                  <a:lnTo>
                    <a:pt x="634974" y="91126"/>
                  </a:lnTo>
                  <a:lnTo>
                    <a:pt x="637121" y="92028"/>
                  </a:lnTo>
                  <a:lnTo>
                    <a:pt x="639318" y="91495"/>
                  </a:lnTo>
                  <a:lnTo>
                    <a:pt x="641413" y="90225"/>
                  </a:lnTo>
                  <a:lnTo>
                    <a:pt x="643217" y="88637"/>
                  </a:lnTo>
                  <a:lnTo>
                    <a:pt x="644474" y="87164"/>
                  </a:lnTo>
                  <a:lnTo>
                    <a:pt x="646011" y="82948"/>
                  </a:lnTo>
                  <a:lnTo>
                    <a:pt x="646861" y="82313"/>
                  </a:lnTo>
                  <a:lnTo>
                    <a:pt x="648792" y="82732"/>
                  </a:lnTo>
                  <a:lnTo>
                    <a:pt x="648766" y="83786"/>
                  </a:lnTo>
                  <a:lnTo>
                    <a:pt x="647941" y="85195"/>
                  </a:lnTo>
                  <a:lnTo>
                    <a:pt x="646633" y="89336"/>
                  </a:lnTo>
                  <a:lnTo>
                    <a:pt x="645096" y="92371"/>
                  </a:lnTo>
                  <a:lnTo>
                    <a:pt x="643953" y="95584"/>
                  </a:lnTo>
                  <a:lnTo>
                    <a:pt x="644474" y="98810"/>
                  </a:lnTo>
                  <a:lnTo>
                    <a:pt x="645249" y="99737"/>
                  </a:lnTo>
                  <a:lnTo>
                    <a:pt x="646506" y="100715"/>
                  </a:lnTo>
                  <a:lnTo>
                    <a:pt x="647827" y="101502"/>
                  </a:lnTo>
                  <a:lnTo>
                    <a:pt x="648881" y="101832"/>
                  </a:lnTo>
                  <a:lnTo>
                    <a:pt x="650062" y="101426"/>
                  </a:lnTo>
                  <a:lnTo>
                    <a:pt x="650468" y="100385"/>
                  </a:lnTo>
                  <a:lnTo>
                    <a:pt x="650341" y="97451"/>
                  </a:lnTo>
                  <a:lnTo>
                    <a:pt x="650849" y="94606"/>
                  </a:lnTo>
                  <a:lnTo>
                    <a:pt x="652145" y="92396"/>
                  </a:lnTo>
                  <a:lnTo>
                    <a:pt x="658329" y="85500"/>
                  </a:lnTo>
                  <a:lnTo>
                    <a:pt x="660819" y="81652"/>
                  </a:lnTo>
                  <a:lnTo>
                    <a:pt x="667334" y="66260"/>
                  </a:lnTo>
                  <a:lnTo>
                    <a:pt x="669061" y="64456"/>
                  </a:lnTo>
                  <a:lnTo>
                    <a:pt x="671436" y="63758"/>
                  </a:lnTo>
                  <a:lnTo>
                    <a:pt x="673112" y="65015"/>
                  </a:lnTo>
                  <a:lnTo>
                    <a:pt x="676516" y="70883"/>
                  </a:lnTo>
                  <a:lnTo>
                    <a:pt x="678827" y="72584"/>
                  </a:lnTo>
                  <a:lnTo>
                    <a:pt x="681405" y="71873"/>
                  </a:lnTo>
                  <a:lnTo>
                    <a:pt x="683844" y="69765"/>
                  </a:lnTo>
                  <a:lnTo>
                    <a:pt x="686320" y="68190"/>
                  </a:lnTo>
                  <a:lnTo>
                    <a:pt x="688974" y="69105"/>
                  </a:lnTo>
                  <a:lnTo>
                    <a:pt x="690702" y="70844"/>
                  </a:lnTo>
                  <a:lnTo>
                    <a:pt x="691286" y="71708"/>
                  </a:lnTo>
                  <a:lnTo>
                    <a:pt x="691426" y="74527"/>
                  </a:lnTo>
                  <a:lnTo>
                    <a:pt x="691286" y="76051"/>
                  </a:lnTo>
                  <a:lnTo>
                    <a:pt x="690829" y="77169"/>
                  </a:lnTo>
                  <a:lnTo>
                    <a:pt x="690676" y="78198"/>
                  </a:lnTo>
                  <a:lnTo>
                    <a:pt x="691426" y="79392"/>
                  </a:lnTo>
                  <a:lnTo>
                    <a:pt x="694207" y="77639"/>
                  </a:lnTo>
                  <a:lnTo>
                    <a:pt x="696302" y="75645"/>
                  </a:lnTo>
                  <a:lnTo>
                    <a:pt x="697941" y="73334"/>
                  </a:lnTo>
                  <a:lnTo>
                    <a:pt x="700493" y="67873"/>
                  </a:lnTo>
                  <a:lnTo>
                    <a:pt x="700735" y="66552"/>
                  </a:lnTo>
                  <a:lnTo>
                    <a:pt x="699757" y="65549"/>
                  </a:lnTo>
                  <a:lnTo>
                    <a:pt x="693813" y="60964"/>
                  </a:lnTo>
                  <a:lnTo>
                    <a:pt x="692353" y="58792"/>
                  </a:lnTo>
                  <a:lnTo>
                    <a:pt x="693369" y="56951"/>
                  </a:lnTo>
                  <a:lnTo>
                    <a:pt x="694372" y="57370"/>
                  </a:lnTo>
                  <a:lnTo>
                    <a:pt x="696023" y="58411"/>
                  </a:lnTo>
                  <a:lnTo>
                    <a:pt x="697560" y="59072"/>
                  </a:lnTo>
                  <a:lnTo>
                    <a:pt x="698233" y="58322"/>
                  </a:lnTo>
                  <a:lnTo>
                    <a:pt x="698398" y="57332"/>
                  </a:lnTo>
                  <a:lnTo>
                    <a:pt x="699147" y="54881"/>
                  </a:lnTo>
                  <a:lnTo>
                    <a:pt x="699312" y="53509"/>
                  </a:lnTo>
                  <a:lnTo>
                    <a:pt x="700531" y="51185"/>
                  </a:lnTo>
                  <a:lnTo>
                    <a:pt x="703389" y="49496"/>
                  </a:lnTo>
                  <a:lnTo>
                    <a:pt x="706780" y="48454"/>
                  </a:lnTo>
                  <a:lnTo>
                    <a:pt x="709561" y="48124"/>
                  </a:lnTo>
                  <a:lnTo>
                    <a:pt x="712114" y="47210"/>
                  </a:lnTo>
                  <a:lnTo>
                    <a:pt x="713778" y="45140"/>
                  </a:lnTo>
                  <a:lnTo>
                    <a:pt x="715048" y="43120"/>
                  </a:lnTo>
                  <a:lnTo>
                    <a:pt x="716483" y="42206"/>
                  </a:lnTo>
                  <a:lnTo>
                    <a:pt x="716940" y="41787"/>
                  </a:lnTo>
                  <a:lnTo>
                    <a:pt x="717422" y="40923"/>
                  </a:lnTo>
                  <a:lnTo>
                    <a:pt x="718273" y="40250"/>
                  </a:lnTo>
                  <a:lnTo>
                    <a:pt x="719899" y="40339"/>
                  </a:lnTo>
                  <a:lnTo>
                    <a:pt x="721855" y="43705"/>
                  </a:lnTo>
                  <a:lnTo>
                    <a:pt x="721436" y="45813"/>
                  </a:lnTo>
                  <a:lnTo>
                    <a:pt x="720318" y="47629"/>
                  </a:lnTo>
                  <a:lnTo>
                    <a:pt x="718743" y="49089"/>
                  </a:lnTo>
                  <a:lnTo>
                    <a:pt x="716965" y="50067"/>
                  </a:lnTo>
                  <a:lnTo>
                    <a:pt x="716965" y="51045"/>
                  </a:lnTo>
                  <a:lnTo>
                    <a:pt x="723087" y="51185"/>
                  </a:lnTo>
                  <a:lnTo>
                    <a:pt x="724712" y="53687"/>
                  </a:lnTo>
                  <a:lnTo>
                    <a:pt x="723430" y="57510"/>
                  </a:lnTo>
                  <a:lnTo>
                    <a:pt x="720877" y="61815"/>
                  </a:lnTo>
                  <a:lnTo>
                    <a:pt x="726846" y="57510"/>
                  </a:lnTo>
                  <a:lnTo>
                    <a:pt x="729246" y="56951"/>
                  </a:lnTo>
                  <a:lnTo>
                    <a:pt x="732777" y="56722"/>
                  </a:lnTo>
                  <a:lnTo>
                    <a:pt x="734732" y="56265"/>
                  </a:lnTo>
                  <a:lnTo>
                    <a:pt x="735596" y="55452"/>
                  </a:lnTo>
                  <a:lnTo>
                    <a:pt x="737107" y="53611"/>
                  </a:lnTo>
                  <a:lnTo>
                    <a:pt x="739952" y="51210"/>
                  </a:lnTo>
                  <a:lnTo>
                    <a:pt x="741578" y="48607"/>
                  </a:lnTo>
                  <a:lnTo>
                    <a:pt x="739508" y="46181"/>
                  </a:lnTo>
                  <a:lnTo>
                    <a:pt x="742441" y="44492"/>
                  </a:lnTo>
                  <a:lnTo>
                    <a:pt x="745985" y="40885"/>
                  </a:lnTo>
                  <a:lnTo>
                    <a:pt x="748283" y="39374"/>
                  </a:lnTo>
                  <a:lnTo>
                    <a:pt x="749325" y="39996"/>
                  </a:lnTo>
                  <a:lnTo>
                    <a:pt x="757135" y="41990"/>
                  </a:lnTo>
                  <a:lnTo>
                    <a:pt x="759282" y="43044"/>
                  </a:lnTo>
                  <a:lnTo>
                    <a:pt x="760615" y="44822"/>
                  </a:lnTo>
                  <a:lnTo>
                    <a:pt x="761060" y="47629"/>
                  </a:lnTo>
                  <a:lnTo>
                    <a:pt x="761872" y="49597"/>
                  </a:lnTo>
                  <a:lnTo>
                    <a:pt x="763765" y="50956"/>
                  </a:lnTo>
                  <a:lnTo>
                    <a:pt x="767879" y="52976"/>
                  </a:lnTo>
                  <a:lnTo>
                    <a:pt x="768400" y="53954"/>
                  </a:lnTo>
                  <a:lnTo>
                    <a:pt x="768933" y="55351"/>
                  </a:lnTo>
                  <a:lnTo>
                    <a:pt x="769797" y="56189"/>
                  </a:lnTo>
                  <a:lnTo>
                    <a:pt x="771270" y="55452"/>
                  </a:lnTo>
                  <a:lnTo>
                    <a:pt x="772147" y="55274"/>
                  </a:lnTo>
                  <a:lnTo>
                    <a:pt x="783272" y="54779"/>
                  </a:lnTo>
                  <a:lnTo>
                    <a:pt x="793927" y="53090"/>
                  </a:lnTo>
                  <a:lnTo>
                    <a:pt x="800264" y="52976"/>
                  </a:lnTo>
                  <a:lnTo>
                    <a:pt x="801242" y="53255"/>
                  </a:lnTo>
                  <a:lnTo>
                    <a:pt x="802119" y="53788"/>
                  </a:lnTo>
                  <a:lnTo>
                    <a:pt x="803058" y="54169"/>
                  </a:lnTo>
                  <a:lnTo>
                    <a:pt x="804176" y="54042"/>
                  </a:lnTo>
                  <a:lnTo>
                    <a:pt x="804773" y="53560"/>
                  </a:lnTo>
                  <a:lnTo>
                    <a:pt x="804836" y="52976"/>
                  </a:lnTo>
                  <a:lnTo>
                    <a:pt x="804811" y="52430"/>
                  </a:lnTo>
                  <a:lnTo>
                    <a:pt x="805090" y="51998"/>
                  </a:lnTo>
                  <a:lnTo>
                    <a:pt x="804887" y="51871"/>
                  </a:lnTo>
                  <a:lnTo>
                    <a:pt x="805255" y="51236"/>
                  </a:lnTo>
                  <a:lnTo>
                    <a:pt x="806271" y="50499"/>
                  </a:lnTo>
                  <a:lnTo>
                    <a:pt x="808087" y="50067"/>
                  </a:lnTo>
                  <a:lnTo>
                    <a:pt x="809205" y="50664"/>
                  </a:lnTo>
                  <a:lnTo>
                    <a:pt x="810475" y="51769"/>
                  </a:lnTo>
                  <a:lnTo>
                    <a:pt x="811542" y="52137"/>
                  </a:lnTo>
                  <a:lnTo>
                    <a:pt x="811999" y="50550"/>
                  </a:lnTo>
                  <a:lnTo>
                    <a:pt x="811491" y="50004"/>
                  </a:lnTo>
                  <a:lnTo>
                    <a:pt x="808570" y="48124"/>
                  </a:lnTo>
                  <a:lnTo>
                    <a:pt x="807770" y="47807"/>
                  </a:lnTo>
                  <a:lnTo>
                    <a:pt x="806957" y="47134"/>
                  </a:lnTo>
                  <a:lnTo>
                    <a:pt x="805814" y="46461"/>
                  </a:lnTo>
                  <a:lnTo>
                    <a:pt x="804176" y="46181"/>
                  </a:lnTo>
                  <a:lnTo>
                    <a:pt x="802868" y="46626"/>
                  </a:lnTo>
                  <a:lnTo>
                    <a:pt x="799286" y="49178"/>
                  </a:lnTo>
                  <a:lnTo>
                    <a:pt x="796772" y="49801"/>
                  </a:lnTo>
                  <a:lnTo>
                    <a:pt x="785024" y="50385"/>
                  </a:lnTo>
                  <a:lnTo>
                    <a:pt x="779106" y="51744"/>
                  </a:lnTo>
                  <a:lnTo>
                    <a:pt x="776680" y="51998"/>
                  </a:lnTo>
                  <a:lnTo>
                    <a:pt x="773747" y="51629"/>
                  </a:lnTo>
                  <a:lnTo>
                    <a:pt x="771613" y="50626"/>
                  </a:lnTo>
                  <a:lnTo>
                    <a:pt x="770292" y="48734"/>
                  </a:lnTo>
                  <a:lnTo>
                    <a:pt x="769632" y="40822"/>
                  </a:lnTo>
                  <a:lnTo>
                    <a:pt x="769835" y="39374"/>
                  </a:lnTo>
                  <a:lnTo>
                    <a:pt x="770496" y="38460"/>
                  </a:lnTo>
                  <a:lnTo>
                    <a:pt x="772426" y="36707"/>
                  </a:lnTo>
                  <a:lnTo>
                    <a:pt x="772769" y="35577"/>
                  </a:lnTo>
                  <a:lnTo>
                    <a:pt x="771512" y="32732"/>
                  </a:lnTo>
                  <a:lnTo>
                    <a:pt x="766876" y="28935"/>
                  </a:lnTo>
                  <a:lnTo>
                    <a:pt x="765860" y="26242"/>
                  </a:lnTo>
                  <a:lnTo>
                    <a:pt x="767270" y="24159"/>
                  </a:lnTo>
                  <a:lnTo>
                    <a:pt x="770572" y="23664"/>
                  </a:lnTo>
                  <a:lnTo>
                    <a:pt x="774179" y="23601"/>
                  </a:lnTo>
                  <a:lnTo>
                    <a:pt x="776680" y="22851"/>
                  </a:lnTo>
                  <a:lnTo>
                    <a:pt x="776960" y="21772"/>
                  </a:lnTo>
                  <a:lnTo>
                    <a:pt x="777658" y="16438"/>
                  </a:lnTo>
                  <a:lnTo>
                    <a:pt x="778039" y="15028"/>
                  </a:lnTo>
                  <a:lnTo>
                    <a:pt x="778941" y="14101"/>
                  </a:lnTo>
                  <a:lnTo>
                    <a:pt x="786447" y="9161"/>
                  </a:lnTo>
                  <a:lnTo>
                    <a:pt x="788961" y="6976"/>
                  </a:lnTo>
                  <a:lnTo>
                    <a:pt x="790435" y="6240"/>
                  </a:lnTo>
                  <a:lnTo>
                    <a:pt x="790917" y="6214"/>
                  </a:lnTo>
                  <a:lnTo>
                    <a:pt x="796289" y="7218"/>
                  </a:lnTo>
                  <a:lnTo>
                    <a:pt x="798067" y="6900"/>
                  </a:lnTo>
                  <a:lnTo>
                    <a:pt x="798080" y="6913"/>
                  </a:lnTo>
                  <a:lnTo>
                    <a:pt x="854049" y="77296"/>
                  </a:lnTo>
                  <a:close/>
                  <a:moveTo>
                    <a:pt x="602742" y="262131"/>
                  </a:moveTo>
                  <a:lnTo>
                    <a:pt x="603656" y="259896"/>
                  </a:lnTo>
                  <a:lnTo>
                    <a:pt x="605053" y="258194"/>
                  </a:lnTo>
                  <a:lnTo>
                    <a:pt x="609930" y="255870"/>
                  </a:lnTo>
                  <a:lnTo>
                    <a:pt x="610552" y="255235"/>
                  </a:lnTo>
                  <a:lnTo>
                    <a:pt x="610730" y="254651"/>
                  </a:lnTo>
                  <a:lnTo>
                    <a:pt x="613905" y="254689"/>
                  </a:lnTo>
                  <a:lnTo>
                    <a:pt x="616851" y="258055"/>
                  </a:lnTo>
                  <a:lnTo>
                    <a:pt x="616801" y="261027"/>
                  </a:lnTo>
                  <a:lnTo>
                    <a:pt x="614845" y="261954"/>
                  </a:lnTo>
                  <a:lnTo>
                    <a:pt x="613702" y="262360"/>
                  </a:lnTo>
                  <a:lnTo>
                    <a:pt x="611848" y="263452"/>
                  </a:lnTo>
                  <a:lnTo>
                    <a:pt x="610336" y="264570"/>
                  </a:lnTo>
                  <a:lnTo>
                    <a:pt x="609447" y="264583"/>
                  </a:lnTo>
                  <a:lnTo>
                    <a:pt x="609435" y="263605"/>
                  </a:lnTo>
                  <a:lnTo>
                    <a:pt x="607314" y="264989"/>
                  </a:lnTo>
                  <a:lnTo>
                    <a:pt x="602564" y="267211"/>
                  </a:lnTo>
                  <a:lnTo>
                    <a:pt x="600303" y="266246"/>
                  </a:lnTo>
                  <a:lnTo>
                    <a:pt x="601421" y="264100"/>
                  </a:lnTo>
                  <a:close/>
                  <a:moveTo>
                    <a:pt x="582041" y="257382"/>
                  </a:moveTo>
                  <a:lnTo>
                    <a:pt x="583196" y="257128"/>
                  </a:lnTo>
                  <a:lnTo>
                    <a:pt x="583196" y="258944"/>
                  </a:lnTo>
                  <a:lnTo>
                    <a:pt x="582815" y="260836"/>
                  </a:lnTo>
                  <a:lnTo>
                    <a:pt x="581736" y="263046"/>
                  </a:lnTo>
                  <a:lnTo>
                    <a:pt x="579742" y="265421"/>
                  </a:lnTo>
                  <a:lnTo>
                    <a:pt x="577672" y="266208"/>
                  </a:lnTo>
                  <a:lnTo>
                    <a:pt x="576250" y="265218"/>
                  </a:lnTo>
                  <a:lnTo>
                    <a:pt x="576110" y="263605"/>
                  </a:lnTo>
                  <a:lnTo>
                    <a:pt x="579437" y="259033"/>
                  </a:lnTo>
                  <a:close/>
                  <a:moveTo>
                    <a:pt x="176086" y="296129"/>
                  </a:moveTo>
                  <a:lnTo>
                    <a:pt x="174308" y="295926"/>
                  </a:lnTo>
                  <a:lnTo>
                    <a:pt x="173788" y="295621"/>
                  </a:lnTo>
                  <a:lnTo>
                    <a:pt x="172492" y="295367"/>
                  </a:lnTo>
                  <a:lnTo>
                    <a:pt x="172010" y="294542"/>
                  </a:lnTo>
                  <a:lnTo>
                    <a:pt x="173534" y="294377"/>
                  </a:lnTo>
                  <a:lnTo>
                    <a:pt x="174080" y="294199"/>
                  </a:lnTo>
                  <a:lnTo>
                    <a:pt x="176505" y="295101"/>
                  </a:lnTo>
                  <a:lnTo>
                    <a:pt x="177242" y="295456"/>
                  </a:lnTo>
                  <a:lnTo>
                    <a:pt x="177852" y="295812"/>
                  </a:lnTo>
                  <a:lnTo>
                    <a:pt x="177890" y="296104"/>
                  </a:lnTo>
                  <a:lnTo>
                    <a:pt x="177242" y="296218"/>
                  </a:lnTo>
                  <a:close/>
                  <a:moveTo>
                    <a:pt x="264542" y="465547"/>
                  </a:moveTo>
                  <a:lnTo>
                    <a:pt x="265240" y="466245"/>
                  </a:lnTo>
                  <a:lnTo>
                    <a:pt x="265278" y="467109"/>
                  </a:lnTo>
                  <a:lnTo>
                    <a:pt x="264935" y="467884"/>
                  </a:lnTo>
                  <a:lnTo>
                    <a:pt x="264973" y="468506"/>
                  </a:lnTo>
                  <a:lnTo>
                    <a:pt x="264630" y="469446"/>
                  </a:lnTo>
                  <a:lnTo>
                    <a:pt x="263805" y="470093"/>
                  </a:lnTo>
                  <a:lnTo>
                    <a:pt x="259398" y="469001"/>
                  </a:lnTo>
                  <a:lnTo>
                    <a:pt x="257226" y="467668"/>
                  </a:lnTo>
                  <a:lnTo>
                    <a:pt x="257150" y="466207"/>
                  </a:lnTo>
                  <a:lnTo>
                    <a:pt x="256147" y="464175"/>
                  </a:lnTo>
                  <a:lnTo>
                    <a:pt x="255944" y="463045"/>
                  </a:lnTo>
                  <a:lnTo>
                    <a:pt x="255461" y="462054"/>
                  </a:lnTo>
                  <a:lnTo>
                    <a:pt x="255207" y="458536"/>
                  </a:lnTo>
                  <a:lnTo>
                    <a:pt x="254940" y="457736"/>
                  </a:lnTo>
                  <a:lnTo>
                    <a:pt x="254940" y="457114"/>
                  </a:lnTo>
                  <a:lnTo>
                    <a:pt x="255372" y="456809"/>
                  </a:lnTo>
                  <a:lnTo>
                    <a:pt x="255855" y="457038"/>
                  </a:lnTo>
                  <a:lnTo>
                    <a:pt x="256083" y="457559"/>
                  </a:lnTo>
                  <a:lnTo>
                    <a:pt x="256274" y="457330"/>
                  </a:lnTo>
                  <a:lnTo>
                    <a:pt x="256985" y="456898"/>
                  </a:lnTo>
                  <a:lnTo>
                    <a:pt x="258014" y="456695"/>
                  </a:lnTo>
                  <a:lnTo>
                    <a:pt x="258446" y="456809"/>
                  </a:lnTo>
                  <a:lnTo>
                    <a:pt x="258103" y="457292"/>
                  </a:lnTo>
                  <a:lnTo>
                    <a:pt x="257671" y="457647"/>
                  </a:lnTo>
                  <a:lnTo>
                    <a:pt x="259398" y="457673"/>
                  </a:lnTo>
                  <a:lnTo>
                    <a:pt x="259741" y="458282"/>
                  </a:lnTo>
                  <a:lnTo>
                    <a:pt x="258750" y="458994"/>
                  </a:lnTo>
                  <a:lnTo>
                    <a:pt x="258877" y="459248"/>
                  </a:lnTo>
                  <a:lnTo>
                    <a:pt x="259817" y="459324"/>
                  </a:lnTo>
                  <a:lnTo>
                    <a:pt x="260312" y="459718"/>
                  </a:lnTo>
                  <a:lnTo>
                    <a:pt x="259792" y="460657"/>
                  </a:lnTo>
                  <a:lnTo>
                    <a:pt x="259627" y="461496"/>
                  </a:lnTo>
                  <a:lnTo>
                    <a:pt x="261265" y="462219"/>
                  </a:lnTo>
                  <a:lnTo>
                    <a:pt x="262687" y="462385"/>
                  </a:lnTo>
                  <a:lnTo>
                    <a:pt x="263170" y="463045"/>
                  </a:lnTo>
                  <a:lnTo>
                    <a:pt x="263081" y="464823"/>
                  </a:lnTo>
                  <a:lnTo>
                    <a:pt x="263335" y="465153"/>
                  </a:lnTo>
                  <a:close/>
                  <a:moveTo>
                    <a:pt x="139345" y="579656"/>
                  </a:moveTo>
                  <a:lnTo>
                    <a:pt x="143397" y="578856"/>
                  </a:lnTo>
                  <a:lnTo>
                    <a:pt x="144374" y="578323"/>
                  </a:lnTo>
                  <a:lnTo>
                    <a:pt x="144971" y="577091"/>
                  </a:lnTo>
                  <a:lnTo>
                    <a:pt x="145352" y="575808"/>
                  </a:lnTo>
                  <a:lnTo>
                    <a:pt x="145848" y="574995"/>
                  </a:lnTo>
                  <a:lnTo>
                    <a:pt x="146622" y="574665"/>
                  </a:lnTo>
                  <a:lnTo>
                    <a:pt x="149747" y="574106"/>
                  </a:lnTo>
                  <a:lnTo>
                    <a:pt x="149861" y="574246"/>
                  </a:lnTo>
                  <a:lnTo>
                    <a:pt x="153734" y="574106"/>
                  </a:lnTo>
                  <a:lnTo>
                    <a:pt x="154433" y="573509"/>
                  </a:lnTo>
                  <a:lnTo>
                    <a:pt x="155119" y="572582"/>
                  </a:lnTo>
                  <a:lnTo>
                    <a:pt x="156046" y="572430"/>
                  </a:lnTo>
                  <a:lnTo>
                    <a:pt x="157557" y="574106"/>
                  </a:lnTo>
                  <a:lnTo>
                    <a:pt x="158560" y="573560"/>
                  </a:lnTo>
                  <a:lnTo>
                    <a:pt x="159805" y="573268"/>
                  </a:lnTo>
                  <a:lnTo>
                    <a:pt x="162523" y="573052"/>
                  </a:lnTo>
                  <a:lnTo>
                    <a:pt x="163221" y="572709"/>
                  </a:lnTo>
                  <a:lnTo>
                    <a:pt x="163678" y="571401"/>
                  </a:lnTo>
                  <a:lnTo>
                    <a:pt x="164478" y="571109"/>
                  </a:lnTo>
                  <a:lnTo>
                    <a:pt x="164961" y="571363"/>
                  </a:lnTo>
                  <a:lnTo>
                    <a:pt x="165914" y="572633"/>
                  </a:lnTo>
                  <a:lnTo>
                    <a:pt x="166434" y="573052"/>
                  </a:lnTo>
                  <a:lnTo>
                    <a:pt x="170841" y="575313"/>
                  </a:lnTo>
                  <a:lnTo>
                    <a:pt x="173826" y="576037"/>
                  </a:lnTo>
                  <a:lnTo>
                    <a:pt x="176277" y="574995"/>
                  </a:lnTo>
                  <a:lnTo>
                    <a:pt x="176683" y="573687"/>
                  </a:lnTo>
                  <a:lnTo>
                    <a:pt x="176099" y="572544"/>
                  </a:lnTo>
                  <a:lnTo>
                    <a:pt x="175337" y="571439"/>
                  </a:lnTo>
                  <a:lnTo>
                    <a:pt x="175197" y="570220"/>
                  </a:lnTo>
                  <a:lnTo>
                    <a:pt x="176061" y="568696"/>
                  </a:lnTo>
                  <a:lnTo>
                    <a:pt x="178309" y="566626"/>
                  </a:lnTo>
                  <a:lnTo>
                    <a:pt x="179210" y="565305"/>
                  </a:lnTo>
                  <a:lnTo>
                    <a:pt x="179376" y="562194"/>
                  </a:lnTo>
                  <a:lnTo>
                    <a:pt x="178677" y="559323"/>
                  </a:lnTo>
                  <a:lnTo>
                    <a:pt x="178779" y="557253"/>
                  </a:lnTo>
                  <a:lnTo>
                    <a:pt x="181242" y="556567"/>
                  </a:lnTo>
                  <a:lnTo>
                    <a:pt x="179426" y="551907"/>
                  </a:lnTo>
                  <a:lnTo>
                    <a:pt x="179210" y="550217"/>
                  </a:lnTo>
                  <a:lnTo>
                    <a:pt x="179655" y="549646"/>
                  </a:lnTo>
                  <a:lnTo>
                    <a:pt x="180671" y="550014"/>
                  </a:lnTo>
                  <a:lnTo>
                    <a:pt x="181687" y="550929"/>
                  </a:lnTo>
                  <a:lnTo>
                    <a:pt x="184125" y="557063"/>
                  </a:lnTo>
                  <a:lnTo>
                    <a:pt x="184646" y="559577"/>
                  </a:lnTo>
                  <a:lnTo>
                    <a:pt x="183109" y="558511"/>
                  </a:lnTo>
                  <a:lnTo>
                    <a:pt x="182144" y="558511"/>
                  </a:lnTo>
                  <a:lnTo>
                    <a:pt x="184202" y="564149"/>
                  </a:lnTo>
                  <a:lnTo>
                    <a:pt x="188494" y="566969"/>
                  </a:lnTo>
                  <a:lnTo>
                    <a:pt x="199797" y="570220"/>
                  </a:lnTo>
                  <a:lnTo>
                    <a:pt x="200419" y="568480"/>
                  </a:lnTo>
                  <a:lnTo>
                    <a:pt x="200902" y="566397"/>
                  </a:lnTo>
                  <a:lnTo>
                    <a:pt x="200559" y="564530"/>
                  </a:lnTo>
                  <a:lnTo>
                    <a:pt x="198718" y="563349"/>
                  </a:lnTo>
                  <a:lnTo>
                    <a:pt x="202350" y="553316"/>
                  </a:lnTo>
                  <a:lnTo>
                    <a:pt x="203696" y="550738"/>
                  </a:lnTo>
                  <a:lnTo>
                    <a:pt x="206211" y="548884"/>
                  </a:lnTo>
                  <a:lnTo>
                    <a:pt x="209487" y="548236"/>
                  </a:lnTo>
                  <a:lnTo>
                    <a:pt x="212815" y="548376"/>
                  </a:lnTo>
                  <a:lnTo>
                    <a:pt x="225134" y="550611"/>
                  </a:lnTo>
                  <a:lnTo>
                    <a:pt x="231001" y="552923"/>
                  </a:lnTo>
                  <a:lnTo>
                    <a:pt x="232461" y="553913"/>
                  </a:lnTo>
                  <a:lnTo>
                    <a:pt x="233058" y="555043"/>
                  </a:lnTo>
                  <a:lnTo>
                    <a:pt x="233503" y="556390"/>
                  </a:lnTo>
                  <a:lnTo>
                    <a:pt x="234557" y="557749"/>
                  </a:lnTo>
                  <a:lnTo>
                    <a:pt x="235827" y="558904"/>
                  </a:lnTo>
                  <a:lnTo>
                    <a:pt x="236970" y="559476"/>
                  </a:lnTo>
                  <a:lnTo>
                    <a:pt x="235802" y="561038"/>
                  </a:lnTo>
                  <a:lnTo>
                    <a:pt x="234290" y="563845"/>
                  </a:lnTo>
                  <a:lnTo>
                    <a:pt x="233058" y="565305"/>
                  </a:lnTo>
                  <a:lnTo>
                    <a:pt x="231903" y="565978"/>
                  </a:lnTo>
                  <a:lnTo>
                    <a:pt x="230607" y="566473"/>
                  </a:lnTo>
                  <a:lnTo>
                    <a:pt x="229591" y="567248"/>
                  </a:lnTo>
                  <a:lnTo>
                    <a:pt x="229172" y="568683"/>
                  </a:lnTo>
                  <a:lnTo>
                    <a:pt x="228220" y="569471"/>
                  </a:lnTo>
                  <a:lnTo>
                    <a:pt x="226048" y="569928"/>
                  </a:lnTo>
                  <a:lnTo>
                    <a:pt x="219800" y="570182"/>
                  </a:lnTo>
                  <a:lnTo>
                    <a:pt x="218682" y="569801"/>
                  </a:lnTo>
                  <a:lnTo>
                    <a:pt x="217983" y="568658"/>
                  </a:lnTo>
                  <a:lnTo>
                    <a:pt x="217348" y="566334"/>
                  </a:lnTo>
                  <a:lnTo>
                    <a:pt x="214732" y="567947"/>
                  </a:lnTo>
                  <a:lnTo>
                    <a:pt x="208763" y="570741"/>
                  </a:lnTo>
                  <a:lnTo>
                    <a:pt x="207582" y="572569"/>
                  </a:lnTo>
                  <a:lnTo>
                    <a:pt x="207023" y="575249"/>
                  </a:lnTo>
                  <a:lnTo>
                    <a:pt x="204013" y="580761"/>
                  </a:lnTo>
                  <a:lnTo>
                    <a:pt x="198959" y="587454"/>
                  </a:lnTo>
                  <a:lnTo>
                    <a:pt x="196533" y="589651"/>
                  </a:lnTo>
                  <a:lnTo>
                    <a:pt x="191364" y="591581"/>
                  </a:lnTo>
                  <a:lnTo>
                    <a:pt x="190933" y="593715"/>
                  </a:lnTo>
                  <a:lnTo>
                    <a:pt x="192342" y="595455"/>
                  </a:lnTo>
                  <a:lnTo>
                    <a:pt x="194908" y="595429"/>
                  </a:lnTo>
                  <a:lnTo>
                    <a:pt x="193930" y="596826"/>
                  </a:lnTo>
                  <a:lnTo>
                    <a:pt x="192533" y="597550"/>
                  </a:lnTo>
                  <a:lnTo>
                    <a:pt x="189053" y="598338"/>
                  </a:lnTo>
                  <a:lnTo>
                    <a:pt x="190793" y="599506"/>
                  </a:lnTo>
                  <a:lnTo>
                    <a:pt x="194336" y="600243"/>
                  </a:lnTo>
                  <a:lnTo>
                    <a:pt x="198197" y="600509"/>
                  </a:lnTo>
                  <a:lnTo>
                    <a:pt x="200839" y="600281"/>
                  </a:lnTo>
                  <a:lnTo>
                    <a:pt x="200432" y="599303"/>
                  </a:lnTo>
                  <a:lnTo>
                    <a:pt x="199797" y="598338"/>
                  </a:lnTo>
                  <a:lnTo>
                    <a:pt x="201651" y="597868"/>
                  </a:lnTo>
                  <a:lnTo>
                    <a:pt x="202489" y="597893"/>
                  </a:lnTo>
                  <a:lnTo>
                    <a:pt x="203696" y="598338"/>
                  </a:lnTo>
                  <a:lnTo>
                    <a:pt x="204267" y="595366"/>
                  </a:lnTo>
                  <a:lnTo>
                    <a:pt x="205804" y="593042"/>
                  </a:lnTo>
                  <a:lnTo>
                    <a:pt x="213602" y="586095"/>
                  </a:lnTo>
                  <a:lnTo>
                    <a:pt x="214669" y="584609"/>
                  </a:lnTo>
                  <a:lnTo>
                    <a:pt x="215393" y="581853"/>
                  </a:lnTo>
                  <a:lnTo>
                    <a:pt x="214974" y="579161"/>
                  </a:lnTo>
                  <a:lnTo>
                    <a:pt x="215304" y="577611"/>
                  </a:lnTo>
                  <a:lnTo>
                    <a:pt x="216866" y="576913"/>
                  </a:lnTo>
                  <a:lnTo>
                    <a:pt x="218187" y="576799"/>
                  </a:lnTo>
                  <a:lnTo>
                    <a:pt x="220663" y="576176"/>
                  </a:lnTo>
                  <a:lnTo>
                    <a:pt x="224816" y="575986"/>
                  </a:lnTo>
                  <a:lnTo>
                    <a:pt x="227127" y="575490"/>
                  </a:lnTo>
                  <a:lnTo>
                    <a:pt x="229083" y="574030"/>
                  </a:lnTo>
                  <a:lnTo>
                    <a:pt x="231103" y="571109"/>
                  </a:lnTo>
                  <a:lnTo>
                    <a:pt x="230048" y="570220"/>
                  </a:lnTo>
                  <a:lnTo>
                    <a:pt x="230823" y="569191"/>
                  </a:lnTo>
                  <a:lnTo>
                    <a:pt x="234481" y="566791"/>
                  </a:lnTo>
                  <a:lnTo>
                    <a:pt x="237453" y="562371"/>
                  </a:lnTo>
                  <a:lnTo>
                    <a:pt x="238392" y="562079"/>
                  </a:lnTo>
                  <a:lnTo>
                    <a:pt x="240145" y="560733"/>
                  </a:lnTo>
                  <a:lnTo>
                    <a:pt x="241364" y="560441"/>
                  </a:lnTo>
                  <a:lnTo>
                    <a:pt x="242126" y="560568"/>
                  </a:lnTo>
                  <a:lnTo>
                    <a:pt x="243079" y="560873"/>
                  </a:lnTo>
                  <a:lnTo>
                    <a:pt x="243764" y="561178"/>
                  </a:lnTo>
                  <a:lnTo>
                    <a:pt x="243802" y="561317"/>
                  </a:lnTo>
                  <a:lnTo>
                    <a:pt x="246596" y="561889"/>
                  </a:lnTo>
                  <a:lnTo>
                    <a:pt x="247485" y="561457"/>
                  </a:lnTo>
                  <a:lnTo>
                    <a:pt x="247689" y="559476"/>
                  </a:lnTo>
                  <a:lnTo>
                    <a:pt x="254343" y="564289"/>
                  </a:lnTo>
                  <a:lnTo>
                    <a:pt x="256579" y="565305"/>
                  </a:lnTo>
                  <a:lnTo>
                    <a:pt x="258433" y="565711"/>
                  </a:lnTo>
                  <a:lnTo>
                    <a:pt x="258979" y="565508"/>
                  </a:lnTo>
                  <a:lnTo>
                    <a:pt x="259271" y="564962"/>
                  </a:lnTo>
                  <a:lnTo>
                    <a:pt x="260490" y="564416"/>
                  </a:lnTo>
                  <a:lnTo>
                    <a:pt x="264808" y="564416"/>
                  </a:lnTo>
                  <a:lnTo>
                    <a:pt x="265443" y="563883"/>
                  </a:lnTo>
                  <a:lnTo>
                    <a:pt x="266904" y="564289"/>
                  </a:lnTo>
                  <a:lnTo>
                    <a:pt x="270218" y="562371"/>
                  </a:lnTo>
                  <a:lnTo>
                    <a:pt x="275705" y="557964"/>
                  </a:lnTo>
                  <a:lnTo>
                    <a:pt x="278372" y="556301"/>
                  </a:lnTo>
                  <a:lnTo>
                    <a:pt x="280518" y="556987"/>
                  </a:lnTo>
                  <a:lnTo>
                    <a:pt x="281839" y="559273"/>
                  </a:lnTo>
                  <a:lnTo>
                    <a:pt x="282029" y="562371"/>
                  </a:lnTo>
                  <a:lnTo>
                    <a:pt x="282677" y="562079"/>
                  </a:lnTo>
                  <a:lnTo>
                    <a:pt x="284315" y="561622"/>
                  </a:lnTo>
                  <a:lnTo>
                    <a:pt x="284950" y="561317"/>
                  </a:lnTo>
                  <a:lnTo>
                    <a:pt x="285433" y="563692"/>
                  </a:lnTo>
                  <a:lnTo>
                    <a:pt x="286779" y="564924"/>
                  </a:lnTo>
                  <a:lnTo>
                    <a:pt x="288202" y="565953"/>
                  </a:lnTo>
                  <a:lnTo>
                    <a:pt x="288875" y="567718"/>
                  </a:lnTo>
                  <a:lnTo>
                    <a:pt x="289624" y="569026"/>
                  </a:lnTo>
                  <a:lnTo>
                    <a:pt x="292977" y="569534"/>
                  </a:lnTo>
                  <a:lnTo>
                    <a:pt x="293739" y="570652"/>
                  </a:lnTo>
                  <a:lnTo>
                    <a:pt x="292761" y="572150"/>
                  </a:lnTo>
                  <a:lnTo>
                    <a:pt x="288202" y="575871"/>
                  </a:lnTo>
                  <a:lnTo>
                    <a:pt x="286906" y="577878"/>
                  </a:lnTo>
                  <a:lnTo>
                    <a:pt x="287084" y="579389"/>
                  </a:lnTo>
                  <a:lnTo>
                    <a:pt x="287935" y="580685"/>
                  </a:lnTo>
                  <a:lnTo>
                    <a:pt x="289853" y="582729"/>
                  </a:lnTo>
                  <a:lnTo>
                    <a:pt x="288087" y="587276"/>
                  </a:lnTo>
                  <a:lnTo>
                    <a:pt x="286868" y="588952"/>
                  </a:lnTo>
                  <a:lnTo>
                    <a:pt x="283515" y="589930"/>
                  </a:lnTo>
                  <a:lnTo>
                    <a:pt x="282855" y="590616"/>
                  </a:lnTo>
                  <a:lnTo>
                    <a:pt x="282055" y="591315"/>
                  </a:lnTo>
                  <a:lnTo>
                    <a:pt x="280620" y="591645"/>
                  </a:lnTo>
                  <a:lnTo>
                    <a:pt x="278461" y="591708"/>
                  </a:lnTo>
                  <a:lnTo>
                    <a:pt x="277800" y="591962"/>
                  </a:lnTo>
                  <a:lnTo>
                    <a:pt x="277165" y="592508"/>
                  </a:lnTo>
                  <a:lnTo>
                    <a:pt x="274613" y="591988"/>
                  </a:lnTo>
                  <a:lnTo>
                    <a:pt x="273228" y="593105"/>
                  </a:lnTo>
                  <a:lnTo>
                    <a:pt x="272466" y="594642"/>
                  </a:lnTo>
                  <a:lnTo>
                    <a:pt x="271742" y="595429"/>
                  </a:lnTo>
                  <a:lnTo>
                    <a:pt x="270091" y="595950"/>
                  </a:lnTo>
                  <a:lnTo>
                    <a:pt x="268720" y="597131"/>
                  </a:lnTo>
                  <a:lnTo>
                    <a:pt x="267501" y="598452"/>
                  </a:lnTo>
                  <a:lnTo>
                    <a:pt x="266320" y="599404"/>
                  </a:lnTo>
                  <a:lnTo>
                    <a:pt x="262471" y="600713"/>
                  </a:lnTo>
                  <a:lnTo>
                    <a:pt x="260592" y="601106"/>
                  </a:lnTo>
                  <a:lnTo>
                    <a:pt x="256680" y="601411"/>
                  </a:lnTo>
                  <a:lnTo>
                    <a:pt x="252908" y="602135"/>
                  </a:lnTo>
                  <a:lnTo>
                    <a:pt x="250622" y="602300"/>
                  </a:lnTo>
                  <a:lnTo>
                    <a:pt x="252616" y="604599"/>
                  </a:lnTo>
                  <a:lnTo>
                    <a:pt x="252426" y="605742"/>
                  </a:lnTo>
                  <a:lnTo>
                    <a:pt x="250737" y="606135"/>
                  </a:lnTo>
                  <a:lnTo>
                    <a:pt x="248184" y="606186"/>
                  </a:lnTo>
                  <a:lnTo>
                    <a:pt x="247193" y="606085"/>
                  </a:lnTo>
                  <a:lnTo>
                    <a:pt x="243015" y="605018"/>
                  </a:lnTo>
                  <a:lnTo>
                    <a:pt x="242482" y="604726"/>
                  </a:lnTo>
                  <a:lnTo>
                    <a:pt x="241364" y="603710"/>
                  </a:lnTo>
                  <a:lnTo>
                    <a:pt x="240589" y="603443"/>
                  </a:lnTo>
                  <a:lnTo>
                    <a:pt x="240069" y="603964"/>
                  </a:lnTo>
                  <a:lnTo>
                    <a:pt x="239586" y="604738"/>
                  </a:lnTo>
                  <a:lnTo>
                    <a:pt x="238913" y="605221"/>
                  </a:lnTo>
                  <a:lnTo>
                    <a:pt x="219304" y="611025"/>
                  </a:lnTo>
                  <a:lnTo>
                    <a:pt x="215863" y="611025"/>
                  </a:lnTo>
                  <a:lnTo>
                    <a:pt x="212776" y="610301"/>
                  </a:lnTo>
                  <a:lnTo>
                    <a:pt x="210262" y="608955"/>
                  </a:lnTo>
                  <a:lnTo>
                    <a:pt x="208585" y="607151"/>
                  </a:lnTo>
                  <a:lnTo>
                    <a:pt x="210021" y="607228"/>
                  </a:lnTo>
                  <a:lnTo>
                    <a:pt x="211329" y="606948"/>
                  </a:lnTo>
                  <a:lnTo>
                    <a:pt x="212472" y="606275"/>
                  </a:lnTo>
                  <a:lnTo>
                    <a:pt x="213462" y="605221"/>
                  </a:lnTo>
                  <a:lnTo>
                    <a:pt x="210833" y="604472"/>
                  </a:lnTo>
                  <a:lnTo>
                    <a:pt x="206642" y="604904"/>
                  </a:lnTo>
                  <a:lnTo>
                    <a:pt x="204674" y="604154"/>
                  </a:lnTo>
                  <a:lnTo>
                    <a:pt x="203810" y="606847"/>
                  </a:lnTo>
                  <a:lnTo>
                    <a:pt x="200204" y="606491"/>
                  </a:lnTo>
                  <a:lnTo>
                    <a:pt x="195898" y="605221"/>
                  </a:lnTo>
                  <a:lnTo>
                    <a:pt x="193066" y="605221"/>
                  </a:lnTo>
                  <a:lnTo>
                    <a:pt x="190437" y="604218"/>
                  </a:lnTo>
                  <a:lnTo>
                    <a:pt x="186500" y="604865"/>
                  </a:lnTo>
                  <a:lnTo>
                    <a:pt x="185243" y="603265"/>
                  </a:lnTo>
                  <a:lnTo>
                    <a:pt x="183605" y="604662"/>
                  </a:lnTo>
                  <a:lnTo>
                    <a:pt x="183109" y="605221"/>
                  </a:lnTo>
                  <a:lnTo>
                    <a:pt x="181585" y="602249"/>
                  </a:lnTo>
                  <a:lnTo>
                    <a:pt x="181242" y="601246"/>
                  </a:lnTo>
                  <a:lnTo>
                    <a:pt x="180912" y="601919"/>
                  </a:lnTo>
                  <a:lnTo>
                    <a:pt x="180430" y="602605"/>
                  </a:lnTo>
                  <a:lnTo>
                    <a:pt x="180099" y="603265"/>
                  </a:lnTo>
                  <a:lnTo>
                    <a:pt x="179376" y="601830"/>
                  </a:lnTo>
                  <a:lnTo>
                    <a:pt x="179210" y="601246"/>
                  </a:lnTo>
                  <a:lnTo>
                    <a:pt x="176899" y="603557"/>
                  </a:lnTo>
                  <a:lnTo>
                    <a:pt x="175680" y="604523"/>
                  </a:lnTo>
                  <a:lnTo>
                    <a:pt x="174321" y="605221"/>
                  </a:lnTo>
                  <a:lnTo>
                    <a:pt x="172683" y="602668"/>
                  </a:lnTo>
                  <a:lnTo>
                    <a:pt x="169711" y="600852"/>
                  </a:lnTo>
                  <a:lnTo>
                    <a:pt x="163501" y="598338"/>
                  </a:lnTo>
                  <a:lnTo>
                    <a:pt x="162866" y="599265"/>
                  </a:lnTo>
                  <a:lnTo>
                    <a:pt x="162523" y="600281"/>
                  </a:lnTo>
                  <a:lnTo>
                    <a:pt x="161545" y="600281"/>
                  </a:lnTo>
                  <a:lnTo>
                    <a:pt x="161926" y="599328"/>
                  </a:lnTo>
                  <a:lnTo>
                    <a:pt x="162523" y="596407"/>
                  </a:lnTo>
                  <a:lnTo>
                    <a:pt x="159589" y="597753"/>
                  </a:lnTo>
                  <a:lnTo>
                    <a:pt x="157773" y="599811"/>
                  </a:lnTo>
                  <a:lnTo>
                    <a:pt x="155855" y="601106"/>
                  </a:lnTo>
                  <a:lnTo>
                    <a:pt x="152680" y="600281"/>
                  </a:lnTo>
                  <a:lnTo>
                    <a:pt x="153480" y="598452"/>
                  </a:lnTo>
                  <a:lnTo>
                    <a:pt x="154179" y="596191"/>
                  </a:lnTo>
                  <a:lnTo>
                    <a:pt x="154115" y="594274"/>
                  </a:lnTo>
                  <a:lnTo>
                    <a:pt x="152680" y="593486"/>
                  </a:lnTo>
                  <a:lnTo>
                    <a:pt x="151220" y="594274"/>
                  </a:lnTo>
                  <a:lnTo>
                    <a:pt x="150724" y="596077"/>
                  </a:lnTo>
                  <a:lnTo>
                    <a:pt x="150458" y="598287"/>
                  </a:lnTo>
                  <a:lnTo>
                    <a:pt x="149747" y="600281"/>
                  </a:lnTo>
                  <a:lnTo>
                    <a:pt x="149188" y="598935"/>
                  </a:lnTo>
                  <a:lnTo>
                    <a:pt x="148464" y="597842"/>
                  </a:lnTo>
                  <a:lnTo>
                    <a:pt x="147664" y="596991"/>
                  </a:lnTo>
                  <a:lnTo>
                    <a:pt x="146826" y="596407"/>
                  </a:lnTo>
                  <a:lnTo>
                    <a:pt x="144882" y="597385"/>
                  </a:lnTo>
                  <a:lnTo>
                    <a:pt x="142977" y="597487"/>
                  </a:lnTo>
                  <a:lnTo>
                    <a:pt x="141530" y="596661"/>
                  </a:lnTo>
                  <a:lnTo>
                    <a:pt x="140958" y="594934"/>
                  </a:lnTo>
                  <a:lnTo>
                    <a:pt x="141415" y="592902"/>
                  </a:lnTo>
                  <a:lnTo>
                    <a:pt x="143435" y="589981"/>
                  </a:lnTo>
                  <a:lnTo>
                    <a:pt x="143892" y="588114"/>
                  </a:lnTo>
                  <a:lnTo>
                    <a:pt x="144743" y="587009"/>
                  </a:lnTo>
                  <a:lnTo>
                    <a:pt x="146737" y="585752"/>
                  </a:lnTo>
                  <a:lnTo>
                    <a:pt x="149023" y="584838"/>
                  </a:lnTo>
                  <a:lnTo>
                    <a:pt x="150724" y="584774"/>
                  </a:lnTo>
                  <a:lnTo>
                    <a:pt x="151550" y="585955"/>
                  </a:lnTo>
                  <a:lnTo>
                    <a:pt x="151093" y="587657"/>
                  </a:lnTo>
                  <a:lnTo>
                    <a:pt x="150204" y="589638"/>
                  </a:lnTo>
                  <a:lnTo>
                    <a:pt x="149747" y="591645"/>
                  </a:lnTo>
                  <a:lnTo>
                    <a:pt x="151004" y="590921"/>
                  </a:lnTo>
                  <a:lnTo>
                    <a:pt x="152134" y="590743"/>
                  </a:lnTo>
                  <a:lnTo>
                    <a:pt x="153061" y="591226"/>
                  </a:lnTo>
                  <a:lnTo>
                    <a:pt x="153734" y="592508"/>
                  </a:lnTo>
                  <a:lnTo>
                    <a:pt x="154623" y="592508"/>
                  </a:lnTo>
                  <a:lnTo>
                    <a:pt x="154877" y="589435"/>
                  </a:lnTo>
                  <a:lnTo>
                    <a:pt x="156389" y="589206"/>
                  </a:lnTo>
                  <a:lnTo>
                    <a:pt x="158268" y="590845"/>
                  </a:lnTo>
                  <a:lnTo>
                    <a:pt x="159487" y="593486"/>
                  </a:lnTo>
                  <a:lnTo>
                    <a:pt x="160554" y="591467"/>
                  </a:lnTo>
                  <a:lnTo>
                    <a:pt x="160326" y="589232"/>
                  </a:lnTo>
                  <a:lnTo>
                    <a:pt x="158979" y="587454"/>
                  </a:lnTo>
                  <a:lnTo>
                    <a:pt x="156655" y="586717"/>
                  </a:lnTo>
                  <a:lnTo>
                    <a:pt x="158268" y="585536"/>
                  </a:lnTo>
                  <a:lnTo>
                    <a:pt x="160973" y="585422"/>
                  </a:lnTo>
                  <a:lnTo>
                    <a:pt x="162866" y="585117"/>
                  </a:lnTo>
                  <a:lnTo>
                    <a:pt x="162040" y="583263"/>
                  </a:lnTo>
                  <a:lnTo>
                    <a:pt x="160427" y="581967"/>
                  </a:lnTo>
                  <a:lnTo>
                    <a:pt x="158395" y="581117"/>
                  </a:lnTo>
                  <a:lnTo>
                    <a:pt x="156249" y="581117"/>
                  </a:lnTo>
                  <a:lnTo>
                    <a:pt x="154179" y="582298"/>
                  </a:lnTo>
                  <a:lnTo>
                    <a:pt x="152401" y="582907"/>
                  </a:lnTo>
                  <a:lnTo>
                    <a:pt x="149810" y="582717"/>
                  </a:lnTo>
                  <a:lnTo>
                    <a:pt x="144870" y="581853"/>
                  </a:lnTo>
                  <a:lnTo>
                    <a:pt x="144755" y="581942"/>
                  </a:lnTo>
                  <a:lnTo>
                    <a:pt x="141428" y="581942"/>
                  </a:lnTo>
                  <a:lnTo>
                    <a:pt x="140958" y="581853"/>
                  </a:lnTo>
                  <a:lnTo>
                    <a:pt x="139663" y="582298"/>
                  </a:lnTo>
                  <a:lnTo>
                    <a:pt x="137174" y="583530"/>
                  </a:lnTo>
                  <a:lnTo>
                    <a:pt x="136005" y="583796"/>
                  </a:lnTo>
                  <a:lnTo>
                    <a:pt x="132436" y="583047"/>
                  </a:lnTo>
                  <a:lnTo>
                    <a:pt x="134646" y="581345"/>
                  </a:lnTo>
                  <a:close/>
                  <a:moveTo>
                    <a:pt x="183109" y="536032"/>
                  </a:moveTo>
                  <a:lnTo>
                    <a:pt x="184481" y="535003"/>
                  </a:lnTo>
                  <a:lnTo>
                    <a:pt x="186665" y="535105"/>
                  </a:lnTo>
                  <a:lnTo>
                    <a:pt x="193066" y="536667"/>
                  </a:lnTo>
                  <a:lnTo>
                    <a:pt x="194984" y="538203"/>
                  </a:lnTo>
                  <a:lnTo>
                    <a:pt x="199111" y="543804"/>
                  </a:lnTo>
                  <a:lnTo>
                    <a:pt x="199759" y="545811"/>
                  </a:lnTo>
                  <a:lnTo>
                    <a:pt x="199530" y="547792"/>
                  </a:lnTo>
                  <a:lnTo>
                    <a:pt x="198273" y="549684"/>
                  </a:lnTo>
                  <a:lnTo>
                    <a:pt x="197232" y="550472"/>
                  </a:lnTo>
                  <a:lnTo>
                    <a:pt x="193739" y="552021"/>
                  </a:lnTo>
                  <a:lnTo>
                    <a:pt x="191771" y="553164"/>
                  </a:lnTo>
                  <a:lnTo>
                    <a:pt x="190755" y="553405"/>
                  </a:lnTo>
                  <a:lnTo>
                    <a:pt x="189675" y="552999"/>
                  </a:lnTo>
                  <a:lnTo>
                    <a:pt x="189066" y="552275"/>
                  </a:lnTo>
                  <a:lnTo>
                    <a:pt x="188634" y="551564"/>
                  </a:lnTo>
                  <a:lnTo>
                    <a:pt x="188062" y="550980"/>
                  </a:lnTo>
                  <a:lnTo>
                    <a:pt x="184646" y="550052"/>
                  </a:lnTo>
                  <a:lnTo>
                    <a:pt x="182830" y="548503"/>
                  </a:lnTo>
                  <a:lnTo>
                    <a:pt x="181369" y="546827"/>
                  </a:lnTo>
                  <a:lnTo>
                    <a:pt x="180099" y="545709"/>
                  </a:lnTo>
                  <a:lnTo>
                    <a:pt x="177915" y="544985"/>
                  </a:lnTo>
                  <a:lnTo>
                    <a:pt x="176099" y="544985"/>
                  </a:lnTo>
                  <a:lnTo>
                    <a:pt x="174804" y="545988"/>
                  </a:lnTo>
                  <a:lnTo>
                    <a:pt x="174321" y="548274"/>
                  </a:lnTo>
                  <a:lnTo>
                    <a:pt x="173610" y="548897"/>
                  </a:lnTo>
                  <a:lnTo>
                    <a:pt x="172010" y="547652"/>
                  </a:lnTo>
                  <a:lnTo>
                    <a:pt x="170346" y="545607"/>
                  </a:lnTo>
                  <a:lnTo>
                    <a:pt x="169431" y="543880"/>
                  </a:lnTo>
                  <a:lnTo>
                    <a:pt x="168911" y="544795"/>
                  </a:lnTo>
                  <a:lnTo>
                    <a:pt x="168403" y="545226"/>
                  </a:lnTo>
                  <a:lnTo>
                    <a:pt x="167679" y="545468"/>
                  </a:lnTo>
                  <a:lnTo>
                    <a:pt x="166434" y="545709"/>
                  </a:lnTo>
                  <a:lnTo>
                    <a:pt x="167311" y="543677"/>
                  </a:lnTo>
                  <a:lnTo>
                    <a:pt x="168530" y="541950"/>
                  </a:lnTo>
                  <a:lnTo>
                    <a:pt x="170193" y="541175"/>
                  </a:lnTo>
                  <a:lnTo>
                    <a:pt x="172365" y="541937"/>
                  </a:lnTo>
                  <a:lnTo>
                    <a:pt x="171819" y="540096"/>
                  </a:lnTo>
                  <a:lnTo>
                    <a:pt x="170384" y="539270"/>
                  </a:lnTo>
                  <a:lnTo>
                    <a:pt x="168669" y="538534"/>
                  </a:lnTo>
                  <a:lnTo>
                    <a:pt x="167412" y="536997"/>
                  </a:lnTo>
                  <a:lnTo>
                    <a:pt x="175337" y="538051"/>
                  </a:lnTo>
                  <a:lnTo>
                    <a:pt x="176759" y="538534"/>
                  </a:lnTo>
                  <a:lnTo>
                    <a:pt x="177712" y="539169"/>
                  </a:lnTo>
                  <a:lnTo>
                    <a:pt x="179693" y="539816"/>
                  </a:lnTo>
                  <a:lnTo>
                    <a:pt x="180671" y="540439"/>
                  </a:lnTo>
                  <a:lnTo>
                    <a:pt x="181217" y="541277"/>
                  </a:lnTo>
                  <a:lnTo>
                    <a:pt x="181789" y="543258"/>
                  </a:lnTo>
                  <a:lnTo>
                    <a:pt x="182144" y="543880"/>
                  </a:lnTo>
                  <a:lnTo>
                    <a:pt x="186729" y="545607"/>
                  </a:lnTo>
                  <a:lnTo>
                    <a:pt x="186856" y="541874"/>
                  </a:lnTo>
                  <a:lnTo>
                    <a:pt x="184849" y="537187"/>
                  </a:lnTo>
                  <a:close/>
                  <a:moveTo>
                    <a:pt x="749591" y="265624"/>
                  </a:moveTo>
                  <a:lnTo>
                    <a:pt x="749998" y="264189"/>
                  </a:lnTo>
                  <a:lnTo>
                    <a:pt x="751776" y="263401"/>
                  </a:lnTo>
                  <a:lnTo>
                    <a:pt x="754240" y="263528"/>
                  </a:lnTo>
                  <a:lnTo>
                    <a:pt x="756145" y="264290"/>
                  </a:lnTo>
                  <a:lnTo>
                    <a:pt x="756627" y="265230"/>
                  </a:lnTo>
                  <a:lnTo>
                    <a:pt x="756284" y="268354"/>
                  </a:lnTo>
                  <a:lnTo>
                    <a:pt x="756284" y="280254"/>
                  </a:lnTo>
                  <a:lnTo>
                    <a:pt x="756437" y="282096"/>
                  </a:lnTo>
                  <a:lnTo>
                    <a:pt x="756297" y="283785"/>
                  </a:lnTo>
                  <a:lnTo>
                    <a:pt x="755662" y="285118"/>
                  </a:lnTo>
                  <a:lnTo>
                    <a:pt x="754240" y="285918"/>
                  </a:lnTo>
                  <a:lnTo>
                    <a:pt x="753859" y="280661"/>
                  </a:lnTo>
                  <a:lnTo>
                    <a:pt x="753287" y="277587"/>
                  </a:lnTo>
                  <a:lnTo>
                    <a:pt x="752347" y="275327"/>
                  </a:lnTo>
                  <a:lnTo>
                    <a:pt x="748144" y="271796"/>
                  </a:lnTo>
                  <a:lnTo>
                    <a:pt x="747750" y="269739"/>
                  </a:lnTo>
                  <a:lnTo>
                    <a:pt x="751306" y="267478"/>
                  </a:lnTo>
                  <a:close/>
                  <a:moveTo>
                    <a:pt x="134113" y="400015"/>
                  </a:moveTo>
                  <a:lnTo>
                    <a:pt x="134545" y="400701"/>
                  </a:lnTo>
                  <a:lnTo>
                    <a:pt x="135980" y="401564"/>
                  </a:lnTo>
                  <a:lnTo>
                    <a:pt x="137135" y="401564"/>
                  </a:lnTo>
                  <a:lnTo>
                    <a:pt x="139053" y="403126"/>
                  </a:lnTo>
                  <a:lnTo>
                    <a:pt x="138571" y="403507"/>
                  </a:lnTo>
                  <a:lnTo>
                    <a:pt x="136754" y="403647"/>
                  </a:lnTo>
                  <a:lnTo>
                    <a:pt x="135205" y="403038"/>
                  </a:lnTo>
                  <a:lnTo>
                    <a:pt x="133300" y="402580"/>
                  </a:lnTo>
                  <a:lnTo>
                    <a:pt x="131332" y="401361"/>
                  </a:lnTo>
                  <a:lnTo>
                    <a:pt x="130951" y="399672"/>
                  </a:lnTo>
                  <a:lnTo>
                    <a:pt x="132944" y="399418"/>
                  </a:lnTo>
                  <a:close/>
                  <a:moveTo>
                    <a:pt x="282296" y="761050"/>
                  </a:moveTo>
                  <a:lnTo>
                    <a:pt x="282982" y="762218"/>
                  </a:lnTo>
                  <a:lnTo>
                    <a:pt x="283122" y="763793"/>
                  </a:lnTo>
                  <a:lnTo>
                    <a:pt x="282029" y="764352"/>
                  </a:lnTo>
                  <a:lnTo>
                    <a:pt x="280899" y="763336"/>
                  </a:lnTo>
                  <a:lnTo>
                    <a:pt x="280607" y="761037"/>
                  </a:lnTo>
                  <a:lnTo>
                    <a:pt x="280798" y="759856"/>
                  </a:lnTo>
                  <a:close/>
                  <a:moveTo>
                    <a:pt x="720839" y="315700"/>
                  </a:moveTo>
                  <a:lnTo>
                    <a:pt x="720712" y="311750"/>
                  </a:lnTo>
                  <a:lnTo>
                    <a:pt x="721855" y="308296"/>
                  </a:lnTo>
                  <a:lnTo>
                    <a:pt x="724649" y="305756"/>
                  </a:lnTo>
                  <a:lnTo>
                    <a:pt x="727151" y="306238"/>
                  </a:lnTo>
                  <a:lnTo>
                    <a:pt x="728967" y="308855"/>
                  </a:lnTo>
                  <a:lnTo>
                    <a:pt x="730021" y="314468"/>
                  </a:lnTo>
                  <a:lnTo>
                    <a:pt x="733856" y="320996"/>
                  </a:lnTo>
                  <a:lnTo>
                    <a:pt x="734136" y="321885"/>
                  </a:lnTo>
                  <a:lnTo>
                    <a:pt x="734174" y="322799"/>
                  </a:lnTo>
                  <a:lnTo>
                    <a:pt x="733462" y="324374"/>
                  </a:lnTo>
                  <a:lnTo>
                    <a:pt x="731900" y="325758"/>
                  </a:lnTo>
                  <a:lnTo>
                    <a:pt x="730021" y="326711"/>
                  </a:lnTo>
                  <a:lnTo>
                    <a:pt x="728243" y="327016"/>
                  </a:lnTo>
                  <a:lnTo>
                    <a:pt x="726630" y="326546"/>
                  </a:lnTo>
                  <a:lnTo>
                    <a:pt x="725309" y="325580"/>
                  </a:lnTo>
                  <a:lnTo>
                    <a:pt x="724192" y="324285"/>
                  </a:lnTo>
                  <a:lnTo>
                    <a:pt x="723315" y="322888"/>
                  </a:lnTo>
                  <a:lnTo>
                    <a:pt x="721855" y="319599"/>
                  </a:lnTo>
                  <a:close/>
                  <a:moveTo>
                    <a:pt x="719302" y="715304"/>
                  </a:moveTo>
                  <a:lnTo>
                    <a:pt x="721613" y="716295"/>
                  </a:lnTo>
                  <a:lnTo>
                    <a:pt x="722795" y="718352"/>
                  </a:lnTo>
                  <a:lnTo>
                    <a:pt x="722223" y="720219"/>
                  </a:lnTo>
                  <a:lnTo>
                    <a:pt x="719924" y="720359"/>
                  </a:lnTo>
                  <a:lnTo>
                    <a:pt x="717562" y="718987"/>
                  </a:lnTo>
                  <a:lnTo>
                    <a:pt x="716152" y="717133"/>
                  </a:lnTo>
                  <a:lnTo>
                    <a:pt x="716775" y="715635"/>
                  </a:lnTo>
                  <a:close/>
                  <a:moveTo>
                    <a:pt x="279362" y="758586"/>
                  </a:moveTo>
                  <a:lnTo>
                    <a:pt x="278245" y="757113"/>
                  </a:lnTo>
                  <a:lnTo>
                    <a:pt x="278143" y="756313"/>
                  </a:lnTo>
                  <a:lnTo>
                    <a:pt x="279261" y="757786"/>
                  </a:lnTo>
                  <a:close/>
                  <a:moveTo>
                    <a:pt x="159678" y="313871"/>
                  </a:moveTo>
                  <a:lnTo>
                    <a:pt x="159640" y="314646"/>
                  </a:lnTo>
                  <a:lnTo>
                    <a:pt x="158954" y="315014"/>
                  </a:lnTo>
                  <a:lnTo>
                    <a:pt x="158243" y="314354"/>
                  </a:lnTo>
                  <a:lnTo>
                    <a:pt x="158560" y="312893"/>
                  </a:lnTo>
                  <a:close/>
                  <a:moveTo>
                    <a:pt x="164529" y="297133"/>
                  </a:moveTo>
                  <a:lnTo>
                    <a:pt x="161405" y="297831"/>
                  </a:lnTo>
                  <a:lnTo>
                    <a:pt x="160249" y="297666"/>
                  </a:lnTo>
                  <a:lnTo>
                    <a:pt x="159475" y="297666"/>
                  </a:lnTo>
                  <a:lnTo>
                    <a:pt x="158725" y="297450"/>
                  </a:lnTo>
                  <a:lnTo>
                    <a:pt x="158471" y="297006"/>
                  </a:lnTo>
                  <a:lnTo>
                    <a:pt x="158560" y="296701"/>
                  </a:lnTo>
                  <a:lnTo>
                    <a:pt x="158954" y="296612"/>
                  </a:lnTo>
                  <a:lnTo>
                    <a:pt x="160821" y="296586"/>
                  </a:lnTo>
                  <a:lnTo>
                    <a:pt x="162497" y="296269"/>
                  </a:lnTo>
                  <a:lnTo>
                    <a:pt x="164174" y="296053"/>
                  </a:lnTo>
                  <a:lnTo>
                    <a:pt x="164085" y="296193"/>
                  </a:lnTo>
                  <a:lnTo>
                    <a:pt x="164694" y="296498"/>
                  </a:lnTo>
                  <a:close/>
                  <a:moveTo>
                    <a:pt x="82030" y="540769"/>
                  </a:moveTo>
                  <a:lnTo>
                    <a:pt x="83961" y="540235"/>
                  </a:lnTo>
                  <a:lnTo>
                    <a:pt x="85434" y="541328"/>
                  </a:lnTo>
                  <a:lnTo>
                    <a:pt x="86717" y="543525"/>
                  </a:lnTo>
                  <a:lnTo>
                    <a:pt x="87529" y="546369"/>
                  </a:lnTo>
                  <a:lnTo>
                    <a:pt x="88342" y="547754"/>
                  </a:lnTo>
                  <a:lnTo>
                    <a:pt x="89091" y="548732"/>
                  </a:lnTo>
                  <a:lnTo>
                    <a:pt x="89434" y="550878"/>
                  </a:lnTo>
                  <a:lnTo>
                    <a:pt x="88545" y="552859"/>
                  </a:lnTo>
                  <a:lnTo>
                    <a:pt x="87453" y="553570"/>
                  </a:lnTo>
                  <a:lnTo>
                    <a:pt x="86031" y="553443"/>
                  </a:lnTo>
                  <a:lnTo>
                    <a:pt x="83376" y="552643"/>
                  </a:lnTo>
                  <a:lnTo>
                    <a:pt x="81344" y="551513"/>
                  </a:lnTo>
                  <a:lnTo>
                    <a:pt x="80621" y="551005"/>
                  </a:lnTo>
                  <a:lnTo>
                    <a:pt x="79808" y="550179"/>
                  </a:lnTo>
                  <a:lnTo>
                    <a:pt x="79147" y="548490"/>
                  </a:lnTo>
                  <a:lnTo>
                    <a:pt x="79122" y="545925"/>
                  </a:lnTo>
                  <a:lnTo>
                    <a:pt x="80176" y="543182"/>
                  </a:lnTo>
                  <a:close/>
                  <a:moveTo>
                    <a:pt x="159487" y="329822"/>
                  </a:moveTo>
                  <a:lnTo>
                    <a:pt x="161164" y="330267"/>
                  </a:lnTo>
                  <a:lnTo>
                    <a:pt x="162866" y="330343"/>
                  </a:lnTo>
                  <a:lnTo>
                    <a:pt x="163869" y="330889"/>
                  </a:lnTo>
                  <a:lnTo>
                    <a:pt x="163501" y="332743"/>
                  </a:lnTo>
                  <a:lnTo>
                    <a:pt x="150623" y="337696"/>
                  </a:lnTo>
                  <a:lnTo>
                    <a:pt x="152160" y="340008"/>
                  </a:lnTo>
                  <a:lnTo>
                    <a:pt x="156655" y="343399"/>
                  </a:lnTo>
                  <a:lnTo>
                    <a:pt x="158167" y="343805"/>
                  </a:lnTo>
                  <a:lnTo>
                    <a:pt x="159424" y="343868"/>
                  </a:lnTo>
                  <a:lnTo>
                    <a:pt x="160275" y="344326"/>
                  </a:lnTo>
                  <a:lnTo>
                    <a:pt x="160834" y="347691"/>
                  </a:lnTo>
                  <a:lnTo>
                    <a:pt x="161507" y="348034"/>
                  </a:lnTo>
                  <a:lnTo>
                    <a:pt x="162612" y="348034"/>
                  </a:lnTo>
                  <a:lnTo>
                    <a:pt x="163996" y="348745"/>
                  </a:lnTo>
                  <a:lnTo>
                    <a:pt x="164301" y="350866"/>
                  </a:lnTo>
                  <a:lnTo>
                    <a:pt x="163069" y="353863"/>
                  </a:lnTo>
                  <a:lnTo>
                    <a:pt x="161164" y="356860"/>
                  </a:lnTo>
                  <a:lnTo>
                    <a:pt x="159487" y="358931"/>
                  </a:lnTo>
                  <a:lnTo>
                    <a:pt x="151702" y="364277"/>
                  </a:lnTo>
                  <a:lnTo>
                    <a:pt x="152477" y="370869"/>
                  </a:lnTo>
                  <a:lnTo>
                    <a:pt x="151931" y="372977"/>
                  </a:lnTo>
                  <a:lnTo>
                    <a:pt x="150432" y="373459"/>
                  </a:lnTo>
                  <a:lnTo>
                    <a:pt x="148908" y="373459"/>
                  </a:lnTo>
                  <a:lnTo>
                    <a:pt x="147384" y="373116"/>
                  </a:lnTo>
                  <a:lnTo>
                    <a:pt x="142736" y="371262"/>
                  </a:lnTo>
                  <a:lnTo>
                    <a:pt x="139688" y="369510"/>
                  </a:lnTo>
                  <a:lnTo>
                    <a:pt x="136894" y="367478"/>
                  </a:lnTo>
                  <a:lnTo>
                    <a:pt x="134532" y="365281"/>
                  </a:lnTo>
                  <a:lnTo>
                    <a:pt x="132932" y="365039"/>
                  </a:lnTo>
                  <a:lnTo>
                    <a:pt x="124359" y="366703"/>
                  </a:lnTo>
                  <a:lnTo>
                    <a:pt x="121006" y="366563"/>
                  </a:lnTo>
                  <a:lnTo>
                    <a:pt x="115139" y="365115"/>
                  </a:lnTo>
                  <a:lnTo>
                    <a:pt x="108815" y="364544"/>
                  </a:lnTo>
                  <a:lnTo>
                    <a:pt x="105817" y="363922"/>
                  </a:lnTo>
                  <a:lnTo>
                    <a:pt x="103125" y="363020"/>
                  </a:lnTo>
                  <a:lnTo>
                    <a:pt x="95518" y="358689"/>
                  </a:lnTo>
                  <a:lnTo>
                    <a:pt x="92660" y="357470"/>
                  </a:lnTo>
                  <a:lnTo>
                    <a:pt x="87847" y="356835"/>
                  </a:lnTo>
                  <a:lnTo>
                    <a:pt x="86450" y="356403"/>
                  </a:lnTo>
                  <a:lnTo>
                    <a:pt x="84177" y="355121"/>
                  </a:lnTo>
                  <a:lnTo>
                    <a:pt x="83923" y="354765"/>
                  </a:lnTo>
                  <a:lnTo>
                    <a:pt x="83859" y="354244"/>
                  </a:lnTo>
                  <a:lnTo>
                    <a:pt x="83719" y="353698"/>
                  </a:lnTo>
                  <a:lnTo>
                    <a:pt x="83199" y="353203"/>
                  </a:lnTo>
                  <a:lnTo>
                    <a:pt x="65000" y="346929"/>
                  </a:lnTo>
                  <a:lnTo>
                    <a:pt x="60656" y="344376"/>
                  </a:lnTo>
                  <a:lnTo>
                    <a:pt x="63234" y="341201"/>
                  </a:lnTo>
                  <a:lnTo>
                    <a:pt x="64796" y="340008"/>
                  </a:lnTo>
                  <a:lnTo>
                    <a:pt x="68264" y="339157"/>
                  </a:lnTo>
                  <a:lnTo>
                    <a:pt x="74334" y="336629"/>
                  </a:lnTo>
                  <a:lnTo>
                    <a:pt x="75172" y="335931"/>
                  </a:lnTo>
                  <a:lnTo>
                    <a:pt x="77738" y="333200"/>
                  </a:lnTo>
                  <a:lnTo>
                    <a:pt x="78665" y="332642"/>
                  </a:lnTo>
                  <a:lnTo>
                    <a:pt x="80862" y="331867"/>
                  </a:lnTo>
                  <a:lnTo>
                    <a:pt x="83313" y="330089"/>
                  </a:lnTo>
                  <a:lnTo>
                    <a:pt x="87707" y="328489"/>
                  </a:lnTo>
                  <a:lnTo>
                    <a:pt x="89549" y="327308"/>
                  </a:lnTo>
                  <a:lnTo>
                    <a:pt x="90768" y="326990"/>
                  </a:lnTo>
                  <a:lnTo>
                    <a:pt x="96978" y="326825"/>
                  </a:lnTo>
                  <a:lnTo>
                    <a:pt x="103252" y="323904"/>
                  </a:lnTo>
                  <a:lnTo>
                    <a:pt x="110834" y="324310"/>
                  </a:lnTo>
                  <a:lnTo>
                    <a:pt x="113844" y="323815"/>
                  </a:lnTo>
                  <a:lnTo>
                    <a:pt x="117539" y="321986"/>
                  </a:lnTo>
                  <a:lnTo>
                    <a:pt x="116930" y="321783"/>
                  </a:lnTo>
                  <a:lnTo>
                    <a:pt x="115495" y="321021"/>
                  </a:lnTo>
                  <a:lnTo>
                    <a:pt x="116638" y="320602"/>
                  </a:lnTo>
                  <a:lnTo>
                    <a:pt x="117578" y="319980"/>
                  </a:lnTo>
                  <a:lnTo>
                    <a:pt x="118492" y="319142"/>
                  </a:lnTo>
                  <a:lnTo>
                    <a:pt x="119495" y="318011"/>
                  </a:lnTo>
                  <a:lnTo>
                    <a:pt x="123470" y="319180"/>
                  </a:lnTo>
                  <a:lnTo>
                    <a:pt x="133351" y="319319"/>
                  </a:lnTo>
                  <a:lnTo>
                    <a:pt x="138024" y="321021"/>
                  </a:lnTo>
                  <a:lnTo>
                    <a:pt x="139294" y="322520"/>
                  </a:lnTo>
                  <a:lnTo>
                    <a:pt x="140755" y="324818"/>
                  </a:lnTo>
                  <a:lnTo>
                    <a:pt x="142457" y="326876"/>
                  </a:lnTo>
                  <a:lnTo>
                    <a:pt x="144374" y="327790"/>
                  </a:lnTo>
                  <a:lnTo>
                    <a:pt x="145568" y="328743"/>
                  </a:lnTo>
                  <a:lnTo>
                    <a:pt x="148159" y="333137"/>
                  </a:lnTo>
                  <a:lnTo>
                    <a:pt x="149747" y="334686"/>
                  </a:lnTo>
                  <a:lnTo>
                    <a:pt x="150166" y="333874"/>
                  </a:lnTo>
                  <a:lnTo>
                    <a:pt x="150445" y="332515"/>
                  </a:lnTo>
                  <a:lnTo>
                    <a:pt x="150724" y="331778"/>
                  </a:lnTo>
                  <a:lnTo>
                    <a:pt x="150369" y="331283"/>
                  </a:lnTo>
                  <a:lnTo>
                    <a:pt x="149950" y="329898"/>
                  </a:lnTo>
                  <a:lnTo>
                    <a:pt x="150013" y="328463"/>
                  </a:lnTo>
                  <a:lnTo>
                    <a:pt x="151220" y="327790"/>
                  </a:lnTo>
                  <a:lnTo>
                    <a:pt x="152528" y="327295"/>
                  </a:lnTo>
                  <a:lnTo>
                    <a:pt x="153658" y="326317"/>
                  </a:lnTo>
                  <a:lnTo>
                    <a:pt x="154814" y="325720"/>
                  </a:lnTo>
                  <a:lnTo>
                    <a:pt x="156173" y="326342"/>
                  </a:lnTo>
                  <a:lnTo>
                    <a:pt x="157151" y="327435"/>
                  </a:lnTo>
                  <a:lnTo>
                    <a:pt x="157722" y="328273"/>
                  </a:lnTo>
                  <a:lnTo>
                    <a:pt x="158370" y="328997"/>
                  </a:lnTo>
                  <a:close/>
                  <a:moveTo>
                    <a:pt x="170663" y="308118"/>
                  </a:moveTo>
                  <a:lnTo>
                    <a:pt x="170892" y="308562"/>
                  </a:lnTo>
                  <a:lnTo>
                    <a:pt x="170193" y="308778"/>
                  </a:lnTo>
                  <a:lnTo>
                    <a:pt x="169292" y="308956"/>
                  </a:lnTo>
                  <a:lnTo>
                    <a:pt x="168593" y="308816"/>
                  </a:lnTo>
                  <a:lnTo>
                    <a:pt x="167895" y="308956"/>
                  </a:lnTo>
                  <a:lnTo>
                    <a:pt x="167463" y="309337"/>
                  </a:lnTo>
                  <a:lnTo>
                    <a:pt x="166955" y="309210"/>
                  </a:lnTo>
                  <a:lnTo>
                    <a:pt x="165825" y="309769"/>
                  </a:lnTo>
                  <a:lnTo>
                    <a:pt x="164529" y="310328"/>
                  </a:lnTo>
                  <a:lnTo>
                    <a:pt x="164313" y="309769"/>
                  </a:lnTo>
                  <a:lnTo>
                    <a:pt x="164745" y="309210"/>
                  </a:lnTo>
                  <a:lnTo>
                    <a:pt x="165304" y="308893"/>
                  </a:lnTo>
                  <a:lnTo>
                    <a:pt x="165723" y="308740"/>
                  </a:lnTo>
                  <a:lnTo>
                    <a:pt x="166155" y="308347"/>
                  </a:lnTo>
                  <a:lnTo>
                    <a:pt x="167463" y="308118"/>
                  </a:lnTo>
                  <a:lnTo>
                    <a:pt x="169457" y="307826"/>
                  </a:lnTo>
                  <a:lnTo>
                    <a:pt x="170066" y="307521"/>
                  </a:lnTo>
                  <a:lnTo>
                    <a:pt x="170854" y="307483"/>
                  </a:lnTo>
                  <a:lnTo>
                    <a:pt x="171286" y="307483"/>
                  </a:lnTo>
                  <a:lnTo>
                    <a:pt x="171146" y="307915"/>
                  </a:lnTo>
                  <a:close/>
                  <a:moveTo>
                    <a:pt x="77585" y="439486"/>
                  </a:moveTo>
                  <a:lnTo>
                    <a:pt x="79198" y="439690"/>
                  </a:lnTo>
                  <a:lnTo>
                    <a:pt x="79922" y="440185"/>
                  </a:lnTo>
                  <a:lnTo>
                    <a:pt x="81662" y="441099"/>
                  </a:lnTo>
                  <a:lnTo>
                    <a:pt x="83427" y="441595"/>
                  </a:lnTo>
                  <a:lnTo>
                    <a:pt x="84177" y="440756"/>
                  </a:lnTo>
                  <a:lnTo>
                    <a:pt x="83199" y="439715"/>
                  </a:lnTo>
                  <a:lnTo>
                    <a:pt x="77242" y="435905"/>
                  </a:lnTo>
                  <a:lnTo>
                    <a:pt x="81294" y="436464"/>
                  </a:lnTo>
                  <a:lnTo>
                    <a:pt x="84558" y="438382"/>
                  </a:lnTo>
                  <a:lnTo>
                    <a:pt x="90044" y="442674"/>
                  </a:lnTo>
                  <a:lnTo>
                    <a:pt x="90082" y="441734"/>
                  </a:lnTo>
                  <a:lnTo>
                    <a:pt x="90361" y="441049"/>
                  </a:lnTo>
                  <a:lnTo>
                    <a:pt x="90742" y="440439"/>
                  </a:lnTo>
                  <a:lnTo>
                    <a:pt x="91022" y="439690"/>
                  </a:lnTo>
                  <a:lnTo>
                    <a:pt x="94743" y="442636"/>
                  </a:lnTo>
                  <a:lnTo>
                    <a:pt x="95797" y="444528"/>
                  </a:lnTo>
                  <a:lnTo>
                    <a:pt x="94908" y="446471"/>
                  </a:lnTo>
                  <a:lnTo>
                    <a:pt x="92508" y="447348"/>
                  </a:lnTo>
                  <a:lnTo>
                    <a:pt x="89549" y="447360"/>
                  </a:lnTo>
                  <a:lnTo>
                    <a:pt x="86602" y="447665"/>
                  </a:lnTo>
                  <a:lnTo>
                    <a:pt x="84177" y="449469"/>
                  </a:lnTo>
                  <a:lnTo>
                    <a:pt x="81205" y="449405"/>
                  </a:lnTo>
                  <a:lnTo>
                    <a:pt x="68175" y="445138"/>
                  </a:lnTo>
                  <a:lnTo>
                    <a:pt x="65508" y="443182"/>
                  </a:lnTo>
                  <a:lnTo>
                    <a:pt x="64809" y="441188"/>
                  </a:lnTo>
                  <a:lnTo>
                    <a:pt x="67489" y="439690"/>
                  </a:lnTo>
                  <a:close/>
                  <a:moveTo>
                    <a:pt x="9958" y="445532"/>
                  </a:moveTo>
                  <a:lnTo>
                    <a:pt x="8878" y="445659"/>
                  </a:lnTo>
                  <a:lnTo>
                    <a:pt x="8269" y="445608"/>
                  </a:lnTo>
                  <a:lnTo>
                    <a:pt x="7570" y="446141"/>
                  </a:lnTo>
                  <a:lnTo>
                    <a:pt x="6872" y="446484"/>
                  </a:lnTo>
                  <a:lnTo>
                    <a:pt x="4980" y="446637"/>
                  </a:lnTo>
                  <a:lnTo>
                    <a:pt x="2643" y="446141"/>
                  </a:lnTo>
                  <a:lnTo>
                    <a:pt x="1728" y="445214"/>
                  </a:lnTo>
                  <a:lnTo>
                    <a:pt x="1119" y="444236"/>
                  </a:lnTo>
                  <a:lnTo>
                    <a:pt x="687" y="444046"/>
                  </a:lnTo>
                  <a:lnTo>
                    <a:pt x="1639" y="442585"/>
                  </a:lnTo>
                  <a:lnTo>
                    <a:pt x="2440" y="442801"/>
                  </a:lnTo>
                  <a:lnTo>
                    <a:pt x="2440" y="443449"/>
                  </a:lnTo>
                  <a:lnTo>
                    <a:pt x="3075" y="443665"/>
                  </a:lnTo>
                  <a:lnTo>
                    <a:pt x="2643" y="444097"/>
                  </a:lnTo>
                  <a:lnTo>
                    <a:pt x="2897" y="444236"/>
                  </a:lnTo>
                  <a:lnTo>
                    <a:pt x="3646" y="443843"/>
                  </a:lnTo>
                  <a:lnTo>
                    <a:pt x="4421" y="443716"/>
                  </a:lnTo>
                  <a:lnTo>
                    <a:pt x="5411" y="444135"/>
                  </a:lnTo>
                  <a:lnTo>
                    <a:pt x="5767" y="444439"/>
                  </a:lnTo>
                  <a:lnTo>
                    <a:pt x="6440" y="444312"/>
                  </a:lnTo>
                  <a:lnTo>
                    <a:pt x="7151" y="445049"/>
                  </a:lnTo>
                  <a:lnTo>
                    <a:pt x="7926" y="445189"/>
                  </a:lnTo>
                  <a:lnTo>
                    <a:pt x="8409" y="444414"/>
                  </a:lnTo>
                  <a:lnTo>
                    <a:pt x="8218" y="443449"/>
                  </a:lnTo>
                  <a:lnTo>
                    <a:pt x="8002" y="442979"/>
                  </a:lnTo>
                  <a:lnTo>
                    <a:pt x="7443" y="442458"/>
                  </a:lnTo>
                  <a:lnTo>
                    <a:pt x="8523" y="441938"/>
                  </a:lnTo>
                  <a:lnTo>
                    <a:pt x="10047" y="442065"/>
                  </a:lnTo>
                  <a:lnTo>
                    <a:pt x="11380" y="441760"/>
                  </a:lnTo>
                  <a:lnTo>
                    <a:pt x="11469" y="443868"/>
                  </a:lnTo>
                  <a:lnTo>
                    <a:pt x="10999" y="444668"/>
                  </a:lnTo>
                  <a:close/>
                  <a:moveTo>
                    <a:pt x="50661" y="355679"/>
                  </a:moveTo>
                  <a:lnTo>
                    <a:pt x="49163" y="355159"/>
                  </a:lnTo>
                  <a:lnTo>
                    <a:pt x="48236" y="353863"/>
                  </a:lnTo>
                  <a:lnTo>
                    <a:pt x="48502" y="352339"/>
                  </a:lnTo>
                  <a:lnTo>
                    <a:pt x="51093" y="350396"/>
                  </a:lnTo>
                  <a:lnTo>
                    <a:pt x="50928" y="352073"/>
                  </a:lnTo>
                  <a:lnTo>
                    <a:pt x="51093" y="353762"/>
                  </a:lnTo>
                  <a:close/>
                  <a:moveTo>
                    <a:pt x="141885" y="300689"/>
                  </a:moveTo>
                  <a:lnTo>
                    <a:pt x="140857" y="300727"/>
                  </a:lnTo>
                  <a:lnTo>
                    <a:pt x="139256" y="301209"/>
                  </a:lnTo>
                  <a:lnTo>
                    <a:pt x="137529" y="301120"/>
                  </a:lnTo>
                  <a:lnTo>
                    <a:pt x="133973" y="301806"/>
                  </a:lnTo>
                  <a:lnTo>
                    <a:pt x="131179" y="301806"/>
                  </a:lnTo>
                  <a:lnTo>
                    <a:pt x="131522" y="301019"/>
                  </a:lnTo>
                  <a:lnTo>
                    <a:pt x="131852" y="301374"/>
                  </a:lnTo>
                  <a:lnTo>
                    <a:pt x="131954" y="301120"/>
                  </a:lnTo>
                  <a:lnTo>
                    <a:pt x="132513" y="300854"/>
                  </a:lnTo>
                  <a:lnTo>
                    <a:pt x="134888" y="300308"/>
                  </a:lnTo>
                  <a:lnTo>
                    <a:pt x="135891" y="300930"/>
                  </a:lnTo>
                  <a:lnTo>
                    <a:pt x="136183" y="300308"/>
                  </a:lnTo>
                  <a:lnTo>
                    <a:pt x="135281" y="300003"/>
                  </a:lnTo>
                  <a:lnTo>
                    <a:pt x="134253" y="299431"/>
                  </a:lnTo>
                  <a:lnTo>
                    <a:pt x="133643" y="299774"/>
                  </a:lnTo>
                  <a:lnTo>
                    <a:pt x="132043" y="300168"/>
                  </a:lnTo>
                  <a:lnTo>
                    <a:pt x="131001" y="300041"/>
                  </a:lnTo>
                  <a:lnTo>
                    <a:pt x="130697" y="299571"/>
                  </a:lnTo>
                  <a:lnTo>
                    <a:pt x="132208" y="299431"/>
                  </a:lnTo>
                  <a:lnTo>
                    <a:pt x="132779" y="299380"/>
                  </a:lnTo>
                  <a:lnTo>
                    <a:pt x="133821" y="298530"/>
                  </a:lnTo>
                  <a:lnTo>
                    <a:pt x="134849" y="297920"/>
                  </a:lnTo>
                  <a:lnTo>
                    <a:pt x="135891" y="297691"/>
                  </a:lnTo>
                  <a:lnTo>
                    <a:pt x="137008" y="297310"/>
                  </a:lnTo>
                  <a:lnTo>
                    <a:pt x="137885" y="297475"/>
                  </a:lnTo>
                  <a:lnTo>
                    <a:pt x="138659" y="297615"/>
                  </a:lnTo>
                  <a:lnTo>
                    <a:pt x="139256" y="297475"/>
                  </a:lnTo>
                  <a:lnTo>
                    <a:pt x="139815" y="297831"/>
                  </a:lnTo>
                  <a:lnTo>
                    <a:pt x="139345" y="298187"/>
                  </a:lnTo>
                  <a:lnTo>
                    <a:pt x="139053" y="298784"/>
                  </a:lnTo>
                  <a:lnTo>
                    <a:pt x="138863" y="299292"/>
                  </a:lnTo>
                  <a:lnTo>
                    <a:pt x="138964" y="299431"/>
                  </a:lnTo>
                  <a:lnTo>
                    <a:pt x="140222" y="299342"/>
                  </a:lnTo>
                  <a:lnTo>
                    <a:pt x="140907" y="299342"/>
                  </a:lnTo>
                  <a:lnTo>
                    <a:pt x="141339" y="299596"/>
                  </a:lnTo>
                  <a:lnTo>
                    <a:pt x="142254" y="299126"/>
                  </a:lnTo>
                  <a:lnTo>
                    <a:pt x="142977" y="299469"/>
                  </a:lnTo>
                  <a:lnTo>
                    <a:pt x="143460" y="299863"/>
                  </a:lnTo>
                  <a:lnTo>
                    <a:pt x="142889" y="300549"/>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7" name="Google Shape;467;p6"/>
            <p:cNvSpPr/>
            <p:nvPr/>
          </p:nvSpPr>
          <p:spPr>
            <a:xfrm flipH="1" rot="10800000">
              <a:off x="8200419" y="2751968"/>
              <a:ext cx="1111867" cy="995458"/>
            </a:xfrm>
            <a:custGeom>
              <a:rect b="b" l="l" r="r" t="t"/>
              <a:pathLst>
                <a:path extrusionOk="0" h="764017" w="853361">
                  <a:moveTo>
                    <a:pt x="333845" y="239487"/>
                  </a:moveTo>
                  <a:lnTo>
                    <a:pt x="330048" y="237316"/>
                  </a:lnTo>
                  <a:lnTo>
                    <a:pt x="327178" y="235919"/>
                  </a:lnTo>
                  <a:lnTo>
                    <a:pt x="326200" y="235004"/>
                  </a:lnTo>
                  <a:lnTo>
                    <a:pt x="327114" y="234306"/>
                  </a:lnTo>
                  <a:lnTo>
                    <a:pt x="329870" y="234611"/>
                  </a:lnTo>
                  <a:lnTo>
                    <a:pt x="333350" y="236058"/>
                  </a:lnTo>
                  <a:lnTo>
                    <a:pt x="336423" y="238192"/>
                  </a:lnTo>
                  <a:lnTo>
                    <a:pt x="337935" y="240389"/>
                  </a:lnTo>
                  <a:lnTo>
                    <a:pt x="335839" y="240326"/>
                  </a:lnTo>
                  <a:close/>
                  <a:moveTo>
                    <a:pt x="487769" y="120933"/>
                  </a:moveTo>
                  <a:lnTo>
                    <a:pt x="484683" y="125188"/>
                  </a:lnTo>
                  <a:lnTo>
                    <a:pt x="482587" y="127055"/>
                  </a:lnTo>
                  <a:lnTo>
                    <a:pt x="480454" y="127664"/>
                  </a:lnTo>
                  <a:lnTo>
                    <a:pt x="479298" y="127283"/>
                  </a:lnTo>
                  <a:lnTo>
                    <a:pt x="476910" y="125899"/>
                  </a:lnTo>
                  <a:lnTo>
                    <a:pt x="475971" y="125137"/>
                  </a:lnTo>
                  <a:lnTo>
                    <a:pt x="478434" y="121759"/>
                  </a:lnTo>
                  <a:lnTo>
                    <a:pt x="479412" y="121251"/>
                  </a:lnTo>
                  <a:lnTo>
                    <a:pt x="481813" y="121314"/>
                  </a:lnTo>
                  <a:lnTo>
                    <a:pt x="482562" y="120920"/>
                  </a:lnTo>
                  <a:lnTo>
                    <a:pt x="483248" y="117212"/>
                  </a:lnTo>
                  <a:lnTo>
                    <a:pt x="484353" y="114875"/>
                  </a:lnTo>
                  <a:lnTo>
                    <a:pt x="485927" y="112932"/>
                  </a:lnTo>
                  <a:lnTo>
                    <a:pt x="487782" y="111548"/>
                  </a:lnTo>
                  <a:lnTo>
                    <a:pt x="489217" y="113694"/>
                  </a:lnTo>
                  <a:lnTo>
                    <a:pt x="489471" y="116145"/>
                  </a:lnTo>
                  <a:lnTo>
                    <a:pt x="488861" y="118634"/>
                  </a:lnTo>
                  <a:close/>
                  <a:moveTo>
                    <a:pt x="610070" y="10113"/>
                  </a:moveTo>
                  <a:lnTo>
                    <a:pt x="607631" y="11701"/>
                  </a:lnTo>
                  <a:lnTo>
                    <a:pt x="604545" y="12933"/>
                  </a:lnTo>
                  <a:lnTo>
                    <a:pt x="600913" y="13720"/>
                  </a:lnTo>
                  <a:lnTo>
                    <a:pt x="596963" y="13999"/>
                  </a:lnTo>
                  <a:lnTo>
                    <a:pt x="595452" y="14330"/>
                  </a:lnTo>
                  <a:lnTo>
                    <a:pt x="594004" y="15104"/>
                  </a:lnTo>
                  <a:lnTo>
                    <a:pt x="591591" y="16920"/>
                  </a:lnTo>
                  <a:lnTo>
                    <a:pt x="591261" y="17543"/>
                  </a:lnTo>
                  <a:lnTo>
                    <a:pt x="590486" y="19524"/>
                  </a:lnTo>
                  <a:lnTo>
                    <a:pt x="590093" y="19930"/>
                  </a:lnTo>
                  <a:lnTo>
                    <a:pt x="589229" y="20045"/>
                  </a:lnTo>
                  <a:lnTo>
                    <a:pt x="588518" y="20324"/>
                  </a:lnTo>
                  <a:lnTo>
                    <a:pt x="578066" y="27614"/>
                  </a:lnTo>
                  <a:lnTo>
                    <a:pt x="576605" y="27728"/>
                  </a:lnTo>
                  <a:lnTo>
                    <a:pt x="575907" y="25467"/>
                  </a:lnTo>
                  <a:lnTo>
                    <a:pt x="576008" y="23550"/>
                  </a:lnTo>
                  <a:lnTo>
                    <a:pt x="576529" y="21378"/>
                  </a:lnTo>
                  <a:lnTo>
                    <a:pt x="577621" y="19626"/>
                  </a:lnTo>
                  <a:lnTo>
                    <a:pt x="579399" y="18864"/>
                  </a:lnTo>
                  <a:lnTo>
                    <a:pt x="581749" y="18381"/>
                  </a:lnTo>
                  <a:lnTo>
                    <a:pt x="583057" y="17174"/>
                  </a:lnTo>
                  <a:lnTo>
                    <a:pt x="584111" y="15587"/>
                  </a:lnTo>
                  <a:lnTo>
                    <a:pt x="585749" y="13999"/>
                  </a:lnTo>
                  <a:lnTo>
                    <a:pt x="587349" y="13263"/>
                  </a:lnTo>
                  <a:lnTo>
                    <a:pt x="590766" y="12196"/>
                  </a:lnTo>
                  <a:lnTo>
                    <a:pt x="592556" y="11078"/>
                  </a:lnTo>
                  <a:lnTo>
                    <a:pt x="594753" y="9275"/>
                  </a:lnTo>
                  <a:lnTo>
                    <a:pt x="596074" y="8399"/>
                  </a:lnTo>
                  <a:lnTo>
                    <a:pt x="597497" y="8119"/>
                  </a:lnTo>
                  <a:lnTo>
                    <a:pt x="599948" y="8094"/>
                  </a:lnTo>
                  <a:lnTo>
                    <a:pt x="601662" y="8259"/>
                  </a:lnTo>
                  <a:lnTo>
                    <a:pt x="604977" y="8983"/>
                  </a:lnTo>
                  <a:lnTo>
                    <a:pt x="606755" y="9161"/>
                  </a:lnTo>
                  <a:lnTo>
                    <a:pt x="609612" y="7307"/>
                  </a:lnTo>
                  <a:lnTo>
                    <a:pt x="613041" y="3497"/>
                  </a:lnTo>
                  <a:lnTo>
                    <a:pt x="616623" y="334"/>
                  </a:lnTo>
                  <a:lnTo>
                    <a:pt x="619976" y="398"/>
                  </a:lnTo>
                  <a:lnTo>
                    <a:pt x="617245" y="1604"/>
                  </a:lnTo>
                  <a:close/>
                  <a:moveTo>
                    <a:pt x="662584" y="67568"/>
                  </a:moveTo>
                  <a:lnTo>
                    <a:pt x="659790" y="71937"/>
                  </a:lnTo>
                  <a:lnTo>
                    <a:pt x="658063" y="79379"/>
                  </a:lnTo>
                  <a:lnTo>
                    <a:pt x="656628" y="81703"/>
                  </a:lnTo>
                  <a:lnTo>
                    <a:pt x="655497" y="82528"/>
                  </a:lnTo>
                  <a:lnTo>
                    <a:pt x="654418" y="82973"/>
                  </a:lnTo>
                  <a:lnTo>
                    <a:pt x="653719" y="82643"/>
                  </a:lnTo>
                  <a:lnTo>
                    <a:pt x="653681" y="80865"/>
                  </a:lnTo>
                  <a:lnTo>
                    <a:pt x="655662" y="74858"/>
                  </a:lnTo>
                  <a:lnTo>
                    <a:pt x="656628" y="73740"/>
                  </a:lnTo>
                  <a:lnTo>
                    <a:pt x="657212" y="70413"/>
                  </a:lnTo>
                  <a:lnTo>
                    <a:pt x="659079" y="66031"/>
                  </a:lnTo>
                  <a:lnTo>
                    <a:pt x="660311" y="64494"/>
                  </a:lnTo>
                  <a:lnTo>
                    <a:pt x="661466" y="63504"/>
                  </a:lnTo>
                  <a:lnTo>
                    <a:pt x="662635" y="61662"/>
                  </a:lnTo>
                  <a:lnTo>
                    <a:pt x="662762" y="61015"/>
                  </a:lnTo>
                  <a:lnTo>
                    <a:pt x="663244" y="60545"/>
                  </a:lnTo>
                  <a:lnTo>
                    <a:pt x="663790" y="61586"/>
                  </a:lnTo>
                  <a:lnTo>
                    <a:pt x="664108" y="63567"/>
                  </a:lnTo>
                  <a:lnTo>
                    <a:pt x="662901" y="66133"/>
                  </a:lnTo>
                  <a:close/>
                  <a:moveTo>
                    <a:pt x="186208" y="292675"/>
                  </a:moveTo>
                  <a:lnTo>
                    <a:pt x="183808" y="292421"/>
                  </a:lnTo>
                  <a:lnTo>
                    <a:pt x="181535" y="291900"/>
                  </a:lnTo>
                  <a:lnTo>
                    <a:pt x="181738" y="291252"/>
                  </a:lnTo>
                  <a:lnTo>
                    <a:pt x="182957" y="291176"/>
                  </a:lnTo>
                  <a:lnTo>
                    <a:pt x="185814" y="291227"/>
                  </a:lnTo>
                  <a:lnTo>
                    <a:pt x="186881" y="291176"/>
                  </a:lnTo>
                  <a:lnTo>
                    <a:pt x="188799" y="291722"/>
                  </a:lnTo>
                  <a:lnTo>
                    <a:pt x="187923" y="292268"/>
                  </a:lnTo>
                  <a:close/>
                  <a:moveTo>
                    <a:pt x="238913" y="419332"/>
                  </a:moveTo>
                  <a:lnTo>
                    <a:pt x="241872" y="420068"/>
                  </a:lnTo>
                  <a:lnTo>
                    <a:pt x="244018" y="422354"/>
                  </a:lnTo>
                  <a:lnTo>
                    <a:pt x="245301" y="425428"/>
                  </a:lnTo>
                  <a:lnTo>
                    <a:pt x="245758" y="428577"/>
                  </a:lnTo>
                  <a:lnTo>
                    <a:pt x="246457" y="431371"/>
                  </a:lnTo>
                  <a:lnTo>
                    <a:pt x="249708" y="437429"/>
                  </a:lnTo>
                  <a:lnTo>
                    <a:pt x="254724" y="458562"/>
                  </a:lnTo>
                  <a:lnTo>
                    <a:pt x="254623" y="465077"/>
                  </a:lnTo>
                  <a:lnTo>
                    <a:pt x="254166" y="466550"/>
                  </a:lnTo>
                  <a:lnTo>
                    <a:pt x="252845" y="468862"/>
                  </a:lnTo>
                  <a:lnTo>
                    <a:pt x="252565" y="469471"/>
                  </a:lnTo>
                  <a:lnTo>
                    <a:pt x="253162" y="471008"/>
                  </a:lnTo>
                  <a:lnTo>
                    <a:pt x="255245" y="473218"/>
                  </a:lnTo>
                  <a:lnTo>
                    <a:pt x="255067" y="474272"/>
                  </a:lnTo>
                  <a:lnTo>
                    <a:pt x="251905" y="479187"/>
                  </a:lnTo>
                  <a:lnTo>
                    <a:pt x="250622" y="480584"/>
                  </a:lnTo>
                  <a:lnTo>
                    <a:pt x="249340" y="481676"/>
                  </a:lnTo>
                  <a:lnTo>
                    <a:pt x="248755" y="481930"/>
                  </a:lnTo>
                  <a:lnTo>
                    <a:pt x="248171" y="481790"/>
                  </a:lnTo>
                  <a:lnTo>
                    <a:pt x="241542" y="481269"/>
                  </a:lnTo>
                  <a:lnTo>
                    <a:pt x="238761" y="480520"/>
                  </a:lnTo>
                  <a:lnTo>
                    <a:pt x="236475" y="479187"/>
                  </a:lnTo>
                  <a:lnTo>
                    <a:pt x="235738" y="479187"/>
                  </a:lnTo>
                  <a:lnTo>
                    <a:pt x="235052" y="480101"/>
                  </a:lnTo>
                  <a:lnTo>
                    <a:pt x="234214" y="482133"/>
                  </a:lnTo>
                  <a:lnTo>
                    <a:pt x="231915" y="484597"/>
                  </a:lnTo>
                  <a:lnTo>
                    <a:pt x="228905" y="485206"/>
                  </a:lnTo>
                  <a:lnTo>
                    <a:pt x="225565" y="484648"/>
                  </a:lnTo>
                  <a:lnTo>
                    <a:pt x="220142" y="482704"/>
                  </a:lnTo>
                  <a:lnTo>
                    <a:pt x="214351" y="479618"/>
                  </a:lnTo>
                  <a:lnTo>
                    <a:pt x="198718" y="475732"/>
                  </a:lnTo>
                  <a:lnTo>
                    <a:pt x="194298" y="473294"/>
                  </a:lnTo>
                  <a:lnTo>
                    <a:pt x="194247" y="471224"/>
                  </a:lnTo>
                  <a:lnTo>
                    <a:pt x="199797" y="466042"/>
                  </a:lnTo>
                  <a:lnTo>
                    <a:pt x="201740" y="463172"/>
                  </a:lnTo>
                  <a:lnTo>
                    <a:pt x="203188" y="459641"/>
                  </a:lnTo>
                  <a:lnTo>
                    <a:pt x="202921" y="456377"/>
                  </a:lnTo>
                  <a:lnTo>
                    <a:pt x="199797" y="454320"/>
                  </a:lnTo>
                  <a:lnTo>
                    <a:pt x="200902" y="452428"/>
                  </a:lnTo>
                  <a:lnTo>
                    <a:pt x="201969" y="451488"/>
                  </a:lnTo>
                  <a:lnTo>
                    <a:pt x="203163" y="450751"/>
                  </a:lnTo>
                  <a:lnTo>
                    <a:pt x="204674" y="449469"/>
                  </a:lnTo>
                  <a:lnTo>
                    <a:pt x="205664" y="448148"/>
                  </a:lnTo>
                  <a:lnTo>
                    <a:pt x="205944" y="447081"/>
                  </a:lnTo>
                  <a:lnTo>
                    <a:pt x="206084" y="445722"/>
                  </a:lnTo>
                  <a:lnTo>
                    <a:pt x="206630" y="443550"/>
                  </a:lnTo>
                  <a:lnTo>
                    <a:pt x="206884" y="443398"/>
                  </a:lnTo>
                  <a:lnTo>
                    <a:pt x="207468" y="443119"/>
                  </a:lnTo>
                  <a:lnTo>
                    <a:pt x="208090" y="442585"/>
                  </a:lnTo>
                  <a:lnTo>
                    <a:pt x="208585" y="441722"/>
                  </a:lnTo>
                  <a:lnTo>
                    <a:pt x="208662" y="440782"/>
                  </a:lnTo>
                  <a:lnTo>
                    <a:pt x="208446" y="438763"/>
                  </a:lnTo>
                  <a:lnTo>
                    <a:pt x="208585" y="437848"/>
                  </a:lnTo>
                  <a:lnTo>
                    <a:pt x="209779" y="435740"/>
                  </a:lnTo>
                  <a:lnTo>
                    <a:pt x="211443" y="434318"/>
                  </a:lnTo>
                  <a:lnTo>
                    <a:pt x="215393" y="432019"/>
                  </a:lnTo>
                  <a:lnTo>
                    <a:pt x="218695" y="429568"/>
                  </a:lnTo>
                  <a:lnTo>
                    <a:pt x="219914" y="428183"/>
                  </a:lnTo>
                  <a:lnTo>
                    <a:pt x="223394" y="422608"/>
                  </a:lnTo>
                  <a:lnTo>
                    <a:pt x="224791" y="421681"/>
                  </a:lnTo>
                  <a:lnTo>
                    <a:pt x="227127" y="421275"/>
                  </a:lnTo>
                  <a:lnTo>
                    <a:pt x="229312" y="422888"/>
                  </a:lnTo>
                  <a:lnTo>
                    <a:pt x="231242" y="423916"/>
                  </a:lnTo>
                  <a:lnTo>
                    <a:pt x="233058" y="424183"/>
                  </a:lnTo>
                  <a:lnTo>
                    <a:pt x="234697" y="423192"/>
                  </a:lnTo>
                  <a:lnTo>
                    <a:pt x="236995" y="420094"/>
                  </a:lnTo>
                  <a:close/>
                  <a:moveTo>
                    <a:pt x="184379" y="326609"/>
                  </a:moveTo>
                  <a:lnTo>
                    <a:pt x="185472" y="326812"/>
                  </a:lnTo>
                  <a:lnTo>
                    <a:pt x="185383" y="327562"/>
                  </a:lnTo>
                  <a:lnTo>
                    <a:pt x="183478" y="327676"/>
                  </a:lnTo>
                  <a:lnTo>
                    <a:pt x="181496" y="327955"/>
                  </a:lnTo>
                  <a:lnTo>
                    <a:pt x="181217" y="328159"/>
                  </a:lnTo>
                  <a:lnTo>
                    <a:pt x="180887" y="328159"/>
                  </a:lnTo>
                  <a:lnTo>
                    <a:pt x="180442" y="328590"/>
                  </a:lnTo>
                  <a:lnTo>
                    <a:pt x="180188" y="328755"/>
                  </a:lnTo>
                  <a:lnTo>
                    <a:pt x="179401" y="328362"/>
                  </a:lnTo>
                  <a:lnTo>
                    <a:pt x="179287" y="328108"/>
                  </a:lnTo>
                  <a:lnTo>
                    <a:pt x="179007" y="328247"/>
                  </a:lnTo>
                  <a:lnTo>
                    <a:pt x="178677" y="328425"/>
                  </a:lnTo>
                  <a:lnTo>
                    <a:pt x="178461" y="328425"/>
                  </a:lnTo>
                  <a:lnTo>
                    <a:pt x="178194" y="327638"/>
                  </a:lnTo>
                  <a:lnTo>
                    <a:pt x="179147" y="327206"/>
                  </a:lnTo>
                  <a:lnTo>
                    <a:pt x="180582" y="327028"/>
                  </a:lnTo>
                  <a:lnTo>
                    <a:pt x="181014" y="326939"/>
                  </a:lnTo>
                  <a:lnTo>
                    <a:pt x="181446" y="326939"/>
                  </a:lnTo>
                  <a:lnTo>
                    <a:pt x="182881" y="326609"/>
                  </a:lnTo>
                  <a:close/>
                  <a:moveTo>
                    <a:pt x="231369" y="305705"/>
                  </a:moveTo>
                  <a:lnTo>
                    <a:pt x="230188" y="306619"/>
                  </a:lnTo>
                  <a:lnTo>
                    <a:pt x="229159" y="306823"/>
                  </a:lnTo>
                  <a:lnTo>
                    <a:pt x="228423" y="306873"/>
                  </a:lnTo>
                  <a:lnTo>
                    <a:pt x="227902" y="306619"/>
                  </a:lnTo>
                  <a:lnTo>
                    <a:pt x="228207" y="306391"/>
                  </a:lnTo>
                  <a:lnTo>
                    <a:pt x="228639" y="306010"/>
                  </a:lnTo>
                  <a:lnTo>
                    <a:pt x="229159" y="306048"/>
                  </a:lnTo>
                  <a:lnTo>
                    <a:pt x="229286" y="306048"/>
                  </a:lnTo>
                  <a:lnTo>
                    <a:pt x="229845" y="305349"/>
                  </a:lnTo>
                  <a:lnTo>
                    <a:pt x="231064" y="304841"/>
                  </a:lnTo>
                  <a:lnTo>
                    <a:pt x="231725" y="304575"/>
                  </a:lnTo>
                  <a:lnTo>
                    <a:pt x="233350" y="304016"/>
                  </a:lnTo>
                  <a:lnTo>
                    <a:pt x="233490" y="304092"/>
                  </a:lnTo>
                  <a:lnTo>
                    <a:pt x="232398" y="304753"/>
                  </a:lnTo>
                  <a:close/>
                  <a:moveTo>
                    <a:pt x="215888" y="487378"/>
                  </a:moveTo>
                  <a:lnTo>
                    <a:pt x="218542" y="487988"/>
                  </a:lnTo>
                  <a:lnTo>
                    <a:pt x="222568" y="490731"/>
                  </a:lnTo>
                  <a:lnTo>
                    <a:pt x="226035" y="491633"/>
                  </a:lnTo>
                  <a:lnTo>
                    <a:pt x="227432" y="492356"/>
                  </a:lnTo>
                  <a:lnTo>
                    <a:pt x="228588" y="493322"/>
                  </a:lnTo>
                  <a:lnTo>
                    <a:pt x="229172" y="494249"/>
                  </a:lnTo>
                  <a:lnTo>
                    <a:pt x="228867" y="495074"/>
                  </a:lnTo>
                  <a:lnTo>
                    <a:pt x="227826" y="495201"/>
                  </a:lnTo>
                  <a:lnTo>
                    <a:pt x="226734" y="495481"/>
                  </a:lnTo>
                  <a:lnTo>
                    <a:pt x="226238" y="496713"/>
                  </a:lnTo>
                  <a:lnTo>
                    <a:pt x="226594" y="498084"/>
                  </a:lnTo>
                  <a:lnTo>
                    <a:pt x="227559" y="498541"/>
                  </a:lnTo>
                  <a:lnTo>
                    <a:pt x="228804" y="498706"/>
                  </a:lnTo>
                  <a:lnTo>
                    <a:pt x="230048" y="499189"/>
                  </a:lnTo>
                  <a:lnTo>
                    <a:pt x="230747" y="499354"/>
                  </a:lnTo>
                  <a:lnTo>
                    <a:pt x="232461" y="500002"/>
                  </a:lnTo>
                  <a:lnTo>
                    <a:pt x="233579" y="500713"/>
                  </a:lnTo>
                  <a:lnTo>
                    <a:pt x="232538" y="501043"/>
                  </a:lnTo>
                  <a:lnTo>
                    <a:pt x="230925" y="501297"/>
                  </a:lnTo>
                  <a:lnTo>
                    <a:pt x="228550" y="502491"/>
                  </a:lnTo>
                  <a:lnTo>
                    <a:pt x="227127" y="502974"/>
                  </a:lnTo>
                  <a:lnTo>
                    <a:pt x="226289" y="502999"/>
                  </a:lnTo>
                  <a:lnTo>
                    <a:pt x="223952" y="502415"/>
                  </a:lnTo>
                  <a:lnTo>
                    <a:pt x="223216" y="502339"/>
                  </a:lnTo>
                  <a:lnTo>
                    <a:pt x="221362" y="502593"/>
                  </a:lnTo>
                  <a:lnTo>
                    <a:pt x="218631" y="502605"/>
                  </a:lnTo>
                  <a:lnTo>
                    <a:pt x="217463" y="502974"/>
                  </a:lnTo>
                  <a:lnTo>
                    <a:pt x="216371" y="504040"/>
                  </a:lnTo>
                  <a:lnTo>
                    <a:pt x="215863" y="502237"/>
                  </a:lnTo>
                  <a:lnTo>
                    <a:pt x="218136" y="499634"/>
                  </a:lnTo>
                  <a:lnTo>
                    <a:pt x="217348" y="498122"/>
                  </a:lnTo>
                  <a:lnTo>
                    <a:pt x="218276" y="497132"/>
                  </a:lnTo>
                  <a:lnTo>
                    <a:pt x="218517" y="496598"/>
                  </a:lnTo>
                  <a:lnTo>
                    <a:pt x="218326" y="495214"/>
                  </a:lnTo>
                  <a:lnTo>
                    <a:pt x="215786" y="497767"/>
                  </a:lnTo>
                  <a:lnTo>
                    <a:pt x="212954" y="497132"/>
                  </a:lnTo>
                  <a:lnTo>
                    <a:pt x="209767" y="495277"/>
                  </a:lnTo>
                  <a:lnTo>
                    <a:pt x="206160" y="494249"/>
                  </a:lnTo>
                  <a:lnTo>
                    <a:pt x="204128" y="494515"/>
                  </a:lnTo>
                  <a:lnTo>
                    <a:pt x="200699" y="495811"/>
                  </a:lnTo>
                  <a:lnTo>
                    <a:pt x="198718" y="496179"/>
                  </a:lnTo>
                  <a:lnTo>
                    <a:pt x="197460" y="495811"/>
                  </a:lnTo>
                  <a:lnTo>
                    <a:pt x="196317" y="495011"/>
                  </a:lnTo>
                  <a:lnTo>
                    <a:pt x="194946" y="494566"/>
                  </a:lnTo>
                  <a:lnTo>
                    <a:pt x="193066" y="495214"/>
                  </a:lnTo>
                  <a:lnTo>
                    <a:pt x="193269" y="495697"/>
                  </a:lnTo>
                  <a:lnTo>
                    <a:pt x="193447" y="495862"/>
                  </a:lnTo>
                  <a:lnTo>
                    <a:pt x="193625" y="495951"/>
                  </a:lnTo>
                  <a:lnTo>
                    <a:pt x="193854" y="496179"/>
                  </a:lnTo>
                  <a:lnTo>
                    <a:pt x="191644" y="497081"/>
                  </a:lnTo>
                  <a:lnTo>
                    <a:pt x="189459" y="496293"/>
                  </a:lnTo>
                  <a:lnTo>
                    <a:pt x="185243" y="493271"/>
                  </a:lnTo>
                  <a:lnTo>
                    <a:pt x="184989" y="494681"/>
                  </a:lnTo>
                  <a:lnTo>
                    <a:pt x="184379" y="495760"/>
                  </a:lnTo>
                  <a:lnTo>
                    <a:pt x="183465" y="496573"/>
                  </a:lnTo>
                  <a:lnTo>
                    <a:pt x="182144" y="497246"/>
                  </a:lnTo>
                  <a:lnTo>
                    <a:pt x="180176" y="493118"/>
                  </a:lnTo>
                  <a:lnTo>
                    <a:pt x="175616" y="492344"/>
                  </a:lnTo>
                  <a:lnTo>
                    <a:pt x="172124" y="494007"/>
                  </a:lnTo>
                  <a:lnTo>
                    <a:pt x="173343" y="497246"/>
                  </a:lnTo>
                  <a:lnTo>
                    <a:pt x="171463" y="498084"/>
                  </a:lnTo>
                  <a:lnTo>
                    <a:pt x="169812" y="497983"/>
                  </a:lnTo>
                  <a:lnTo>
                    <a:pt x="168708" y="497017"/>
                  </a:lnTo>
                  <a:lnTo>
                    <a:pt x="168390" y="495214"/>
                  </a:lnTo>
                  <a:lnTo>
                    <a:pt x="167412" y="495214"/>
                  </a:lnTo>
                  <a:lnTo>
                    <a:pt x="167349" y="495697"/>
                  </a:lnTo>
                  <a:lnTo>
                    <a:pt x="167412" y="497246"/>
                  </a:lnTo>
                  <a:lnTo>
                    <a:pt x="165520" y="495328"/>
                  </a:lnTo>
                  <a:lnTo>
                    <a:pt x="165380" y="489321"/>
                  </a:lnTo>
                  <a:lnTo>
                    <a:pt x="163501" y="487378"/>
                  </a:lnTo>
                  <a:lnTo>
                    <a:pt x="164415" y="484736"/>
                  </a:lnTo>
                  <a:lnTo>
                    <a:pt x="162561" y="483352"/>
                  </a:lnTo>
                  <a:lnTo>
                    <a:pt x="159945" y="482057"/>
                  </a:lnTo>
                  <a:lnTo>
                    <a:pt x="158611" y="479618"/>
                  </a:lnTo>
                  <a:lnTo>
                    <a:pt x="163856" y="481892"/>
                  </a:lnTo>
                  <a:lnTo>
                    <a:pt x="166117" y="482273"/>
                  </a:lnTo>
                  <a:lnTo>
                    <a:pt x="167412" y="480584"/>
                  </a:lnTo>
                  <a:lnTo>
                    <a:pt x="168390" y="480584"/>
                  </a:lnTo>
                  <a:lnTo>
                    <a:pt x="169381" y="482933"/>
                  </a:lnTo>
                  <a:lnTo>
                    <a:pt x="171070" y="483212"/>
                  </a:lnTo>
                  <a:lnTo>
                    <a:pt x="173407" y="482717"/>
                  </a:lnTo>
                  <a:lnTo>
                    <a:pt x="176277" y="482527"/>
                  </a:lnTo>
                  <a:lnTo>
                    <a:pt x="175731" y="482171"/>
                  </a:lnTo>
                  <a:lnTo>
                    <a:pt x="174321" y="481650"/>
                  </a:lnTo>
                  <a:lnTo>
                    <a:pt x="174321" y="480584"/>
                  </a:lnTo>
                  <a:lnTo>
                    <a:pt x="179096" y="481803"/>
                  </a:lnTo>
                  <a:lnTo>
                    <a:pt x="189751" y="482577"/>
                  </a:lnTo>
                  <a:lnTo>
                    <a:pt x="210376" y="487086"/>
                  </a:lnTo>
                  <a:close/>
                  <a:moveTo>
                    <a:pt x="647077" y="298479"/>
                  </a:moveTo>
                  <a:lnTo>
                    <a:pt x="649440" y="299812"/>
                  </a:lnTo>
                  <a:lnTo>
                    <a:pt x="651217" y="304410"/>
                  </a:lnTo>
                  <a:lnTo>
                    <a:pt x="651738" y="305235"/>
                  </a:lnTo>
                  <a:lnTo>
                    <a:pt x="650100" y="306010"/>
                  </a:lnTo>
                  <a:lnTo>
                    <a:pt x="647154" y="305057"/>
                  </a:lnTo>
                  <a:lnTo>
                    <a:pt x="643344" y="301971"/>
                  </a:lnTo>
                  <a:lnTo>
                    <a:pt x="641324" y="299292"/>
                  </a:lnTo>
                  <a:lnTo>
                    <a:pt x="641947" y="298403"/>
                  </a:lnTo>
                  <a:lnTo>
                    <a:pt x="643547" y="297996"/>
                  </a:lnTo>
                  <a:close/>
                  <a:moveTo>
                    <a:pt x="699757" y="44073"/>
                  </a:moveTo>
                  <a:lnTo>
                    <a:pt x="699503" y="44746"/>
                  </a:lnTo>
                  <a:lnTo>
                    <a:pt x="698538" y="45711"/>
                  </a:lnTo>
                  <a:lnTo>
                    <a:pt x="698195" y="46257"/>
                  </a:lnTo>
                  <a:lnTo>
                    <a:pt x="697890" y="47350"/>
                  </a:lnTo>
                  <a:lnTo>
                    <a:pt x="697966" y="47921"/>
                  </a:lnTo>
                  <a:lnTo>
                    <a:pt x="697344" y="48696"/>
                  </a:lnTo>
                  <a:lnTo>
                    <a:pt x="696506" y="49166"/>
                  </a:lnTo>
                  <a:lnTo>
                    <a:pt x="696683" y="48467"/>
                  </a:lnTo>
                  <a:lnTo>
                    <a:pt x="696633" y="47997"/>
                  </a:lnTo>
                  <a:lnTo>
                    <a:pt x="691502" y="53458"/>
                  </a:lnTo>
                  <a:lnTo>
                    <a:pt x="688860" y="55312"/>
                  </a:lnTo>
                  <a:lnTo>
                    <a:pt x="688378" y="55909"/>
                  </a:lnTo>
                  <a:lnTo>
                    <a:pt x="682447" y="55389"/>
                  </a:lnTo>
                  <a:lnTo>
                    <a:pt x="682015" y="55135"/>
                  </a:lnTo>
                  <a:lnTo>
                    <a:pt x="681926" y="54665"/>
                  </a:lnTo>
                  <a:lnTo>
                    <a:pt x="683310" y="53522"/>
                  </a:lnTo>
                  <a:lnTo>
                    <a:pt x="686854" y="46702"/>
                  </a:lnTo>
                  <a:lnTo>
                    <a:pt x="687654" y="46257"/>
                  </a:lnTo>
                  <a:lnTo>
                    <a:pt x="691146" y="45318"/>
                  </a:lnTo>
                  <a:lnTo>
                    <a:pt x="691654" y="44975"/>
                  </a:lnTo>
                  <a:lnTo>
                    <a:pt x="692213" y="44746"/>
                  </a:lnTo>
                  <a:lnTo>
                    <a:pt x="694613" y="44746"/>
                  </a:lnTo>
                  <a:lnTo>
                    <a:pt x="697776" y="43451"/>
                  </a:lnTo>
                  <a:lnTo>
                    <a:pt x="698372" y="43006"/>
                  </a:lnTo>
                  <a:lnTo>
                    <a:pt x="698677" y="42409"/>
                  </a:lnTo>
                  <a:lnTo>
                    <a:pt x="699020" y="42117"/>
                  </a:lnTo>
                  <a:lnTo>
                    <a:pt x="699541" y="42117"/>
                  </a:lnTo>
                  <a:lnTo>
                    <a:pt x="701573" y="41292"/>
                  </a:lnTo>
                  <a:lnTo>
                    <a:pt x="702246" y="40771"/>
                  </a:lnTo>
                  <a:lnTo>
                    <a:pt x="702906" y="40555"/>
                  </a:lnTo>
                  <a:lnTo>
                    <a:pt x="703732" y="41254"/>
                  </a:lnTo>
                  <a:lnTo>
                    <a:pt x="703821" y="42117"/>
                  </a:lnTo>
                  <a:lnTo>
                    <a:pt x="700277" y="43451"/>
                  </a:lnTo>
                  <a:close/>
                  <a:moveTo>
                    <a:pt x="706983" y="356022"/>
                  </a:moveTo>
                  <a:lnTo>
                    <a:pt x="708190" y="356505"/>
                  </a:lnTo>
                  <a:lnTo>
                    <a:pt x="708939" y="361420"/>
                  </a:lnTo>
                  <a:lnTo>
                    <a:pt x="708685" y="363909"/>
                  </a:lnTo>
                  <a:lnTo>
                    <a:pt x="706920" y="364671"/>
                  </a:lnTo>
                  <a:lnTo>
                    <a:pt x="705624" y="363871"/>
                  </a:lnTo>
                  <a:lnTo>
                    <a:pt x="697356" y="351704"/>
                  </a:lnTo>
                  <a:lnTo>
                    <a:pt x="696302" y="344935"/>
                  </a:lnTo>
                  <a:lnTo>
                    <a:pt x="696302" y="342433"/>
                  </a:lnTo>
                  <a:lnTo>
                    <a:pt x="698233" y="335563"/>
                  </a:lnTo>
                  <a:lnTo>
                    <a:pt x="700595" y="338687"/>
                  </a:lnTo>
                  <a:lnTo>
                    <a:pt x="703567" y="343983"/>
                  </a:lnTo>
                  <a:lnTo>
                    <a:pt x="705205" y="348974"/>
                  </a:lnTo>
                  <a:lnTo>
                    <a:pt x="702932" y="352136"/>
                  </a:lnTo>
                  <a:lnTo>
                    <a:pt x="704646" y="354155"/>
                  </a:lnTo>
                  <a:close/>
                  <a:moveTo>
                    <a:pt x="630237" y="293513"/>
                  </a:moveTo>
                  <a:lnTo>
                    <a:pt x="636498" y="297221"/>
                  </a:lnTo>
                  <a:lnTo>
                    <a:pt x="637768" y="297615"/>
                  </a:lnTo>
                  <a:lnTo>
                    <a:pt x="640003" y="300904"/>
                  </a:lnTo>
                  <a:lnTo>
                    <a:pt x="640054" y="301641"/>
                  </a:lnTo>
                  <a:lnTo>
                    <a:pt x="636854" y="301501"/>
                  </a:lnTo>
                  <a:lnTo>
                    <a:pt x="635343" y="301895"/>
                  </a:lnTo>
                  <a:lnTo>
                    <a:pt x="633742" y="301857"/>
                  </a:lnTo>
                  <a:lnTo>
                    <a:pt x="632993" y="300854"/>
                  </a:lnTo>
                  <a:lnTo>
                    <a:pt x="631964" y="297958"/>
                  </a:lnTo>
                  <a:lnTo>
                    <a:pt x="630872" y="297094"/>
                  </a:lnTo>
                  <a:lnTo>
                    <a:pt x="627380" y="295545"/>
                  </a:lnTo>
                  <a:lnTo>
                    <a:pt x="626859" y="294377"/>
                  </a:lnTo>
                  <a:lnTo>
                    <a:pt x="627621" y="293538"/>
                  </a:lnTo>
                  <a:lnTo>
                    <a:pt x="628662" y="293069"/>
                  </a:lnTo>
                  <a:close/>
                  <a:moveTo>
                    <a:pt x="657834" y="284598"/>
                  </a:moveTo>
                  <a:lnTo>
                    <a:pt x="660984" y="284331"/>
                  </a:lnTo>
                  <a:lnTo>
                    <a:pt x="662381" y="284941"/>
                  </a:lnTo>
                  <a:lnTo>
                    <a:pt x="662863" y="286719"/>
                  </a:lnTo>
                  <a:lnTo>
                    <a:pt x="662241" y="288065"/>
                  </a:lnTo>
                  <a:lnTo>
                    <a:pt x="660311" y="288535"/>
                  </a:lnTo>
                  <a:lnTo>
                    <a:pt x="656183" y="287836"/>
                  </a:lnTo>
                  <a:lnTo>
                    <a:pt x="655281" y="287138"/>
                  </a:lnTo>
                  <a:lnTo>
                    <a:pt x="654570" y="286198"/>
                  </a:lnTo>
                  <a:lnTo>
                    <a:pt x="654621" y="285245"/>
                  </a:lnTo>
                  <a:lnTo>
                    <a:pt x="656158" y="284712"/>
                  </a:lnTo>
                  <a:close/>
                  <a:moveTo>
                    <a:pt x="628421" y="289220"/>
                  </a:moveTo>
                  <a:lnTo>
                    <a:pt x="633361" y="291608"/>
                  </a:lnTo>
                  <a:lnTo>
                    <a:pt x="637413" y="292116"/>
                  </a:lnTo>
                  <a:lnTo>
                    <a:pt x="638492" y="293983"/>
                  </a:lnTo>
                  <a:lnTo>
                    <a:pt x="637768" y="295888"/>
                  </a:lnTo>
                  <a:lnTo>
                    <a:pt x="635762" y="295926"/>
                  </a:lnTo>
                  <a:lnTo>
                    <a:pt x="634339" y="295177"/>
                  </a:lnTo>
                  <a:lnTo>
                    <a:pt x="627672" y="290922"/>
                  </a:lnTo>
                  <a:lnTo>
                    <a:pt x="626732" y="289525"/>
                  </a:lnTo>
                  <a:close/>
                  <a:moveTo>
                    <a:pt x="710133" y="128591"/>
                  </a:moveTo>
                  <a:lnTo>
                    <a:pt x="706627" y="130814"/>
                  </a:lnTo>
                  <a:lnTo>
                    <a:pt x="707110" y="135157"/>
                  </a:lnTo>
                  <a:lnTo>
                    <a:pt x="709599" y="141647"/>
                  </a:lnTo>
                  <a:lnTo>
                    <a:pt x="713511" y="148886"/>
                  </a:lnTo>
                  <a:lnTo>
                    <a:pt x="716876" y="153978"/>
                  </a:lnTo>
                  <a:lnTo>
                    <a:pt x="720674" y="158398"/>
                  </a:lnTo>
                  <a:lnTo>
                    <a:pt x="733716" y="169091"/>
                  </a:lnTo>
                  <a:lnTo>
                    <a:pt x="737628" y="174324"/>
                  </a:lnTo>
                  <a:lnTo>
                    <a:pt x="737768" y="176064"/>
                  </a:lnTo>
                  <a:lnTo>
                    <a:pt x="736866" y="182007"/>
                  </a:lnTo>
                  <a:lnTo>
                    <a:pt x="737184" y="183582"/>
                  </a:lnTo>
                  <a:lnTo>
                    <a:pt x="738479" y="184941"/>
                  </a:lnTo>
                  <a:lnTo>
                    <a:pt x="740333" y="186109"/>
                  </a:lnTo>
                  <a:lnTo>
                    <a:pt x="742556" y="187265"/>
                  </a:lnTo>
                  <a:lnTo>
                    <a:pt x="768387" y="208055"/>
                  </a:lnTo>
                  <a:lnTo>
                    <a:pt x="768972" y="208487"/>
                  </a:lnTo>
                  <a:lnTo>
                    <a:pt x="768972" y="208487"/>
                  </a:lnTo>
                  <a:lnTo>
                    <a:pt x="768527" y="210201"/>
                  </a:lnTo>
                  <a:lnTo>
                    <a:pt x="767270" y="247565"/>
                  </a:lnTo>
                  <a:lnTo>
                    <a:pt x="765860" y="252911"/>
                  </a:lnTo>
                  <a:lnTo>
                    <a:pt x="764463" y="254892"/>
                  </a:lnTo>
                  <a:lnTo>
                    <a:pt x="762266" y="256747"/>
                  </a:lnTo>
                  <a:lnTo>
                    <a:pt x="759574" y="258118"/>
                  </a:lnTo>
                  <a:lnTo>
                    <a:pt x="756716" y="258664"/>
                  </a:lnTo>
                  <a:lnTo>
                    <a:pt x="755675" y="259223"/>
                  </a:lnTo>
                  <a:lnTo>
                    <a:pt x="752728" y="261484"/>
                  </a:lnTo>
                  <a:lnTo>
                    <a:pt x="751306" y="261738"/>
                  </a:lnTo>
                  <a:lnTo>
                    <a:pt x="749769" y="260747"/>
                  </a:lnTo>
                  <a:lnTo>
                    <a:pt x="749604" y="259503"/>
                  </a:lnTo>
                  <a:lnTo>
                    <a:pt x="750569" y="258360"/>
                  </a:lnTo>
                  <a:lnTo>
                    <a:pt x="752347" y="257699"/>
                  </a:lnTo>
                  <a:lnTo>
                    <a:pt x="745997" y="255375"/>
                  </a:lnTo>
                  <a:lnTo>
                    <a:pt x="744156" y="253940"/>
                  </a:lnTo>
                  <a:lnTo>
                    <a:pt x="742441" y="250892"/>
                  </a:lnTo>
                  <a:lnTo>
                    <a:pt x="741540" y="248238"/>
                  </a:lnTo>
                  <a:lnTo>
                    <a:pt x="741006" y="244999"/>
                  </a:lnTo>
                  <a:lnTo>
                    <a:pt x="740955" y="241342"/>
                  </a:lnTo>
                  <a:lnTo>
                    <a:pt x="741463" y="237303"/>
                  </a:lnTo>
                  <a:lnTo>
                    <a:pt x="742022" y="235804"/>
                  </a:lnTo>
                  <a:lnTo>
                    <a:pt x="743902" y="232299"/>
                  </a:lnTo>
                  <a:lnTo>
                    <a:pt x="744575" y="230432"/>
                  </a:lnTo>
                  <a:lnTo>
                    <a:pt x="744715" y="228489"/>
                  </a:lnTo>
                  <a:lnTo>
                    <a:pt x="744448" y="224514"/>
                  </a:lnTo>
                  <a:lnTo>
                    <a:pt x="744575" y="222571"/>
                  </a:lnTo>
                  <a:lnTo>
                    <a:pt x="745134" y="220818"/>
                  </a:lnTo>
                  <a:lnTo>
                    <a:pt x="746772" y="218151"/>
                  </a:lnTo>
                  <a:lnTo>
                    <a:pt x="747394" y="216831"/>
                  </a:lnTo>
                  <a:lnTo>
                    <a:pt x="748474" y="210709"/>
                  </a:lnTo>
                  <a:lnTo>
                    <a:pt x="749350" y="208982"/>
                  </a:lnTo>
                  <a:lnTo>
                    <a:pt x="745464" y="206188"/>
                  </a:lnTo>
                  <a:lnTo>
                    <a:pt x="743051" y="205121"/>
                  </a:lnTo>
                  <a:lnTo>
                    <a:pt x="739508" y="205007"/>
                  </a:lnTo>
                  <a:lnTo>
                    <a:pt x="739508" y="206061"/>
                  </a:lnTo>
                  <a:lnTo>
                    <a:pt x="736142" y="212665"/>
                  </a:lnTo>
                  <a:lnTo>
                    <a:pt x="734898" y="216767"/>
                  </a:lnTo>
                  <a:lnTo>
                    <a:pt x="733348" y="218659"/>
                  </a:lnTo>
                  <a:lnTo>
                    <a:pt x="731672" y="220209"/>
                  </a:lnTo>
                  <a:lnTo>
                    <a:pt x="730618" y="221682"/>
                  </a:lnTo>
                  <a:lnTo>
                    <a:pt x="729043" y="230737"/>
                  </a:lnTo>
                  <a:lnTo>
                    <a:pt x="727709" y="234598"/>
                  </a:lnTo>
                  <a:lnTo>
                    <a:pt x="724877" y="237303"/>
                  </a:lnTo>
                  <a:lnTo>
                    <a:pt x="725182" y="239729"/>
                  </a:lnTo>
                  <a:lnTo>
                    <a:pt x="722579" y="245596"/>
                  </a:lnTo>
                  <a:lnTo>
                    <a:pt x="721461" y="250524"/>
                  </a:lnTo>
                  <a:lnTo>
                    <a:pt x="720407" y="253318"/>
                  </a:lnTo>
                  <a:lnTo>
                    <a:pt x="718845" y="255731"/>
                  </a:lnTo>
                  <a:lnTo>
                    <a:pt x="717943" y="256721"/>
                  </a:lnTo>
                  <a:lnTo>
                    <a:pt x="716102" y="257623"/>
                  </a:lnTo>
                  <a:lnTo>
                    <a:pt x="713854" y="259426"/>
                  </a:lnTo>
                  <a:lnTo>
                    <a:pt x="711911" y="261446"/>
                  </a:lnTo>
                  <a:lnTo>
                    <a:pt x="710247" y="264938"/>
                  </a:lnTo>
                  <a:lnTo>
                    <a:pt x="704189" y="269421"/>
                  </a:lnTo>
                  <a:lnTo>
                    <a:pt x="702411" y="271390"/>
                  </a:lnTo>
                  <a:lnTo>
                    <a:pt x="700836" y="273663"/>
                  </a:lnTo>
                  <a:lnTo>
                    <a:pt x="699744" y="276101"/>
                  </a:lnTo>
                  <a:lnTo>
                    <a:pt x="699312" y="278591"/>
                  </a:lnTo>
                  <a:lnTo>
                    <a:pt x="698855" y="279835"/>
                  </a:lnTo>
                  <a:lnTo>
                    <a:pt x="696760" y="281994"/>
                  </a:lnTo>
                  <a:lnTo>
                    <a:pt x="696302" y="283455"/>
                  </a:lnTo>
                  <a:lnTo>
                    <a:pt x="696467" y="284661"/>
                  </a:lnTo>
                  <a:lnTo>
                    <a:pt x="697356" y="287862"/>
                  </a:lnTo>
                  <a:lnTo>
                    <a:pt x="696887" y="290630"/>
                  </a:lnTo>
                  <a:lnTo>
                    <a:pt x="694880" y="295189"/>
                  </a:lnTo>
                  <a:lnTo>
                    <a:pt x="694448" y="298085"/>
                  </a:lnTo>
                  <a:lnTo>
                    <a:pt x="694601" y="299876"/>
                  </a:lnTo>
                  <a:lnTo>
                    <a:pt x="694880" y="301247"/>
                  </a:lnTo>
                  <a:lnTo>
                    <a:pt x="694943" y="302594"/>
                  </a:lnTo>
                  <a:lnTo>
                    <a:pt x="694448" y="304435"/>
                  </a:lnTo>
                  <a:lnTo>
                    <a:pt x="693546" y="305553"/>
                  </a:lnTo>
                  <a:lnTo>
                    <a:pt x="691235" y="306937"/>
                  </a:lnTo>
                  <a:lnTo>
                    <a:pt x="690448" y="308296"/>
                  </a:lnTo>
                  <a:lnTo>
                    <a:pt x="690308" y="311356"/>
                  </a:lnTo>
                  <a:lnTo>
                    <a:pt x="692492" y="320488"/>
                  </a:lnTo>
                  <a:lnTo>
                    <a:pt x="692912" y="321085"/>
                  </a:lnTo>
                  <a:lnTo>
                    <a:pt x="693826" y="321021"/>
                  </a:lnTo>
                  <a:lnTo>
                    <a:pt x="694842" y="320818"/>
                  </a:lnTo>
                  <a:lnTo>
                    <a:pt x="695401" y="321021"/>
                  </a:lnTo>
                  <a:lnTo>
                    <a:pt x="695439" y="321923"/>
                  </a:lnTo>
                  <a:lnTo>
                    <a:pt x="695045" y="322736"/>
                  </a:lnTo>
                  <a:lnTo>
                    <a:pt x="694601" y="323409"/>
                  </a:lnTo>
                  <a:lnTo>
                    <a:pt x="694448" y="323904"/>
                  </a:lnTo>
                  <a:lnTo>
                    <a:pt x="694588" y="325352"/>
                  </a:lnTo>
                  <a:lnTo>
                    <a:pt x="693915" y="336172"/>
                  </a:lnTo>
                  <a:lnTo>
                    <a:pt x="687997" y="364785"/>
                  </a:lnTo>
                  <a:lnTo>
                    <a:pt x="685952" y="370576"/>
                  </a:lnTo>
                  <a:lnTo>
                    <a:pt x="685647" y="372596"/>
                  </a:lnTo>
                  <a:lnTo>
                    <a:pt x="686117" y="374158"/>
                  </a:lnTo>
                  <a:lnTo>
                    <a:pt x="686981" y="375377"/>
                  </a:lnTo>
                  <a:lnTo>
                    <a:pt x="688251" y="376190"/>
                  </a:lnTo>
                  <a:lnTo>
                    <a:pt x="689952" y="376482"/>
                  </a:lnTo>
                  <a:lnTo>
                    <a:pt x="691210" y="376926"/>
                  </a:lnTo>
                  <a:lnTo>
                    <a:pt x="693077" y="378933"/>
                  </a:lnTo>
                  <a:lnTo>
                    <a:pt x="695261" y="380330"/>
                  </a:lnTo>
                  <a:lnTo>
                    <a:pt x="702817" y="388115"/>
                  </a:lnTo>
                  <a:lnTo>
                    <a:pt x="704049" y="389995"/>
                  </a:lnTo>
                  <a:lnTo>
                    <a:pt x="704849" y="392306"/>
                  </a:lnTo>
                  <a:lnTo>
                    <a:pt x="706145" y="401869"/>
                  </a:lnTo>
                  <a:lnTo>
                    <a:pt x="706145" y="407610"/>
                  </a:lnTo>
                  <a:lnTo>
                    <a:pt x="707377" y="410454"/>
                  </a:lnTo>
                  <a:lnTo>
                    <a:pt x="713511" y="419840"/>
                  </a:lnTo>
                  <a:lnTo>
                    <a:pt x="711428" y="422672"/>
                  </a:lnTo>
                  <a:lnTo>
                    <a:pt x="702335" y="439385"/>
                  </a:lnTo>
                  <a:lnTo>
                    <a:pt x="700773" y="440756"/>
                  </a:lnTo>
                  <a:lnTo>
                    <a:pt x="698715" y="441531"/>
                  </a:lnTo>
                  <a:lnTo>
                    <a:pt x="696061" y="443487"/>
                  </a:lnTo>
                  <a:lnTo>
                    <a:pt x="693419" y="446027"/>
                  </a:lnTo>
                  <a:lnTo>
                    <a:pt x="691426" y="448503"/>
                  </a:lnTo>
                  <a:lnTo>
                    <a:pt x="689229" y="453177"/>
                  </a:lnTo>
                  <a:lnTo>
                    <a:pt x="688035" y="454815"/>
                  </a:lnTo>
                  <a:lnTo>
                    <a:pt x="687209" y="456301"/>
                  </a:lnTo>
                  <a:lnTo>
                    <a:pt x="686790" y="459349"/>
                  </a:lnTo>
                  <a:lnTo>
                    <a:pt x="686142" y="460670"/>
                  </a:lnTo>
                  <a:lnTo>
                    <a:pt x="684352" y="463096"/>
                  </a:lnTo>
                  <a:lnTo>
                    <a:pt x="678370" y="475567"/>
                  </a:lnTo>
                  <a:lnTo>
                    <a:pt x="679589" y="476481"/>
                  </a:lnTo>
                  <a:lnTo>
                    <a:pt x="681621" y="476926"/>
                  </a:lnTo>
                  <a:lnTo>
                    <a:pt x="682713" y="479187"/>
                  </a:lnTo>
                  <a:lnTo>
                    <a:pt x="682942" y="482717"/>
                  </a:lnTo>
                  <a:lnTo>
                    <a:pt x="683844" y="484495"/>
                  </a:lnTo>
                  <a:lnTo>
                    <a:pt x="685888" y="485181"/>
                  </a:lnTo>
                  <a:lnTo>
                    <a:pt x="694867" y="486184"/>
                  </a:lnTo>
                  <a:lnTo>
                    <a:pt x="697674" y="487188"/>
                  </a:lnTo>
                  <a:lnTo>
                    <a:pt x="697801" y="488902"/>
                  </a:lnTo>
                  <a:lnTo>
                    <a:pt x="696620" y="489728"/>
                  </a:lnTo>
                  <a:lnTo>
                    <a:pt x="692492" y="491328"/>
                  </a:lnTo>
                  <a:lnTo>
                    <a:pt x="691121" y="492458"/>
                  </a:lnTo>
                  <a:lnTo>
                    <a:pt x="688797" y="495125"/>
                  </a:lnTo>
                  <a:lnTo>
                    <a:pt x="687603" y="496179"/>
                  </a:lnTo>
                  <a:lnTo>
                    <a:pt x="685977" y="496903"/>
                  </a:lnTo>
                  <a:lnTo>
                    <a:pt x="682739" y="497627"/>
                  </a:lnTo>
                  <a:lnTo>
                    <a:pt x="681266" y="498656"/>
                  </a:lnTo>
                  <a:lnTo>
                    <a:pt x="672465" y="507444"/>
                  </a:lnTo>
                  <a:lnTo>
                    <a:pt x="669950" y="508879"/>
                  </a:lnTo>
                  <a:lnTo>
                    <a:pt x="668032" y="507977"/>
                  </a:lnTo>
                  <a:lnTo>
                    <a:pt x="665822" y="507698"/>
                  </a:lnTo>
                  <a:lnTo>
                    <a:pt x="659942" y="507749"/>
                  </a:lnTo>
                  <a:lnTo>
                    <a:pt x="651878" y="506606"/>
                  </a:lnTo>
                  <a:lnTo>
                    <a:pt x="650100" y="506060"/>
                  </a:lnTo>
                  <a:lnTo>
                    <a:pt x="648881" y="505958"/>
                  </a:lnTo>
                  <a:lnTo>
                    <a:pt x="646366" y="508244"/>
                  </a:lnTo>
                  <a:lnTo>
                    <a:pt x="645452" y="508879"/>
                  </a:lnTo>
                  <a:lnTo>
                    <a:pt x="643229" y="509539"/>
                  </a:lnTo>
                  <a:lnTo>
                    <a:pt x="640905" y="509730"/>
                  </a:lnTo>
                  <a:lnTo>
                    <a:pt x="638886" y="509209"/>
                  </a:lnTo>
                  <a:lnTo>
                    <a:pt x="637641" y="507825"/>
                  </a:lnTo>
                  <a:lnTo>
                    <a:pt x="638772" y="505755"/>
                  </a:lnTo>
                  <a:lnTo>
                    <a:pt x="636803" y="504967"/>
                  </a:lnTo>
                  <a:lnTo>
                    <a:pt x="624040" y="505501"/>
                  </a:lnTo>
                  <a:lnTo>
                    <a:pt x="620750" y="506225"/>
                  </a:lnTo>
                  <a:lnTo>
                    <a:pt x="618452" y="507393"/>
                  </a:lnTo>
                  <a:lnTo>
                    <a:pt x="616699" y="508523"/>
                  </a:lnTo>
                  <a:lnTo>
                    <a:pt x="615670" y="508371"/>
                  </a:lnTo>
                  <a:lnTo>
                    <a:pt x="614946" y="507609"/>
                  </a:lnTo>
                  <a:lnTo>
                    <a:pt x="614045" y="506936"/>
                  </a:lnTo>
                  <a:lnTo>
                    <a:pt x="613067" y="504993"/>
                  </a:lnTo>
                  <a:lnTo>
                    <a:pt x="612127" y="504942"/>
                  </a:lnTo>
                  <a:lnTo>
                    <a:pt x="611340" y="505310"/>
                  </a:lnTo>
                  <a:lnTo>
                    <a:pt x="610692" y="505755"/>
                  </a:lnTo>
                  <a:lnTo>
                    <a:pt x="610070" y="505958"/>
                  </a:lnTo>
                  <a:lnTo>
                    <a:pt x="586232" y="508879"/>
                  </a:lnTo>
                  <a:lnTo>
                    <a:pt x="584441" y="509654"/>
                  </a:lnTo>
                  <a:lnTo>
                    <a:pt x="578231" y="513540"/>
                  </a:lnTo>
                  <a:lnTo>
                    <a:pt x="576859" y="515178"/>
                  </a:lnTo>
                  <a:lnTo>
                    <a:pt x="575272" y="518709"/>
                  </a:lnTo>
                  <a:lnTo>
                    <a:pt x="571551" y="522328"/>
                  </a:lnTo>
                  <a:lnTo>
                    <a:pt x="552386" y="536032"/>
                  </a:lnTo>
                  <a:lnTo>
                    <a:pt x="550939" y="536146"/>
                  </a:lnTo>
                  <a:lnTo>
                    <a:pt x="547865" y="535828"/>
                  </a:lnTo>
                  <a:lnTo>
                    <a:pt x="546443" y="536032"/>
                  </a:lnTo>
                  <a:lnTo>
                    <a:pt x="545503" y="536667"/>
                  </a:lnTo>
                  <a:lnTo>
                    <a:pt x="543865" y="538622"/>
                  </a:lnTo>
                  <a:lnTo>
                    <a:pt x="543103" y="539029"/>
                  </a:lnTo>
                  <a:lnTo>
                    <a:pt x="540207" y="538876"/>
                  </a:lnTo>
                  <a:lnTo>
                    <a:pt x="538442" y="538991"/>
                  </a:lnTo>
                  <a:lnTo>
                    <a:pt x="537172" y="539448"/>
                  </a:lnTo>
                  <a:lnTo>
                    <a:pt x="535051" y="540947"/>
                  </a:lnTo>
                  <a:lnTo>
                    <a:pt x="530212" y="543283"/>
                  </a:lnTo>
                  <a:lnTo>
                    <a:pt x="527888" y="544845"/>
                  </a:lnTo>
                  <a:lnTo>
                    <a:pt x="527202" y="546128"/>
                  </a:lnTo>
                  <a:lnTo>
                    <a:pt x="527202" y="547411"/>
                  </a:lnTo>
                  <a:lnTo>
                    <a:pt x="526694" y="548414"/>
                  </a:lnTo>
                  <a:lnTo>
                    <a:pt x="524510" y="548808"/>
                  </a:lnTo>
                  <a:lnTo>
                    <a:pt x="521221" y="547093"/>
                  </a:lnTo>
                  <a:lnTo>
                    <a:pt x="519595" y="546776"/>
                  </a:lnTo>
                  <a:lnTo>
                    <a:pt x="516712" y="547208"/>
                  </a:lnTo>
                  <a:lnTo>
                    <a:pt x="488683" y="560441"/>
                  </a:lnTo>
                  <a:lnTo>
                    <a:pt x="484403" y="559184"/>
                  </a:lnTo>
                  <a:lnTo>
                    <a:pt x="449796" y="562282"/>
                  </a:lnTo>
                  <a:lnTo>
                    <a:pt x="444005" y="561381"/>
                  </a:lnTo>
                  <a:lnTo>
                    <a:pt x="432016" y="557710"/>
                  </a:lnTo>
                  <a:lnTo>
                    <a:pt x="428473" y="557456"/>
                  </a:lnTo>
                  <a:lnTo>
                    <a:pt x="425907" y="556974"/>
                  </a:lnTo>
                  <a:lnTo>
                    <a:pt x="421208" y="554548"/>
                  </a:lnTo>
                  <a:lnTo>
                    <a:pt x="415874" y="552694"/>
                  </a:lnTo>
                  <a:lnTo>
                    <a:pt x="411074" y="550192"/>
                  </a:lnTo>
                  <a:lnTo>
                    <a:pt x="408877" y="549697"/>
                  </a:lnTo>
                  <a:lnTo>
                    <a:pt x="401549" y="544845"/>
                  </a:lnTo>
                  <a:lnTo>
                    <a:pt x="400469" y="542991"/>
                  </a:lnTo>
                  <a:lnTo>
                    <a:pt x="398018" y="537251"/>
                  </a:lnTo>
                  <a:lnTo>
                    <a:pt x="397155" y="536032"/>
                  </a:lnTo>
                  <a:lnTo>
                    <a:pt x="395313" y="535701"/>
                  </a:lnTo>
                  <a:lnTo>
                    <a:pt x="387795" y="533212"/>
                  </a:lnTo>
                  <a:lnTo>
                    <a:pt x="384290" y="531104"/>
                  </a:lnTo>
                  <a:lnTo>
                    <a:pt x="380429" y="527967"/>
                  </a:lnTo>
                  <a:lnTo>
                    <a:pt x="374218" y="521566"/>
                  </a:lnTo>
                  <a:lnTo>
                    <a:pt x="370764" y="514746"/>
                  </a:lnTo>
                  <a:lnTo>
                    <a:pt x="369646" y="513642"/>
                  </a:lnTo>
                  <a:lnTo>
                    <a:pt x="367792" y="513311"/>
                  </a:lnTo>
                  <a:lnTo>
                    <a:pt x="355791" y="509451"/>
                  </a:lnTo>
                  <a:lnTo>
                    <a:pt x="328727" y="504142"/>
                  </a:lnTo>
                  <a:lnTo>
                    <a:pt x="327114" y="503507"/>
                  </a:lnTo>
                  <a:lnTo>
                    <a:pt x="326022" y="502339"/>
                  </a:lnTo>
                  <a:lnTo>
                    <a:pt x="323482" y="501272"/>
                  </a:lnTo>
                  <a:lnTo>
                    <a:pt x="320536" y="500434"/>
                  </a:lnTo>
                  <a:lnTo>
                    <a:pt x="318237" y="500065"/>
                  </a:lnTo>
                  <a:lnTo>
                    <a:pt x="318212" y="501615"/>
                  </a:lnTo>
                  <a:lnTo>
                    <a:pt x="319190" y="503367"/>
                  </a:lnTo>
                  <a:lnTo>
                    <a:pt x="322238" y="506936"/>
                  </a:lnTo>
                  <a:lnTo>
                    <a:pt x="320726" y="507419"/>
                  </a:lnTo>
                  <a:lnTo>
                    <a:pt x="318389" y="507673"/>
                  </a:lnTo>
                  <a:lnTo>
                    <a:pt x="316256" y="507444"/>
                  </a:lnTo>
                  <a:lnTo>
                    <a:pt x="315316" y="506441"/>
                  </a:lnTo>
                  <a:lnTo>
                    <a:pt x="314160" y="505526"/>
                  </a:lnTo>
                  <a:lnTo>
                    <a:pt x="308737" y="505056"/>
                  </a:lnTo>
                  <a:lnTo>
                    <a:pt x="306972" y="504498"/>
                  </a:lnTo>
                  <a:lnTo>
                    <a:pt x="305372" y="503736"/>
                  </a:lnTo>
                  <a:lnTo>
                    <a:pt x="301359" y="502758"/>
                  </a:lnTo>
                  <a:lnTo>
                    <a:pt x="299759" y="500434"/>
                  </a:lnTo>
                  <a:lnTo>
                    <a:pt x="297752" y="499697"/>
                  </a:lnTo>
                  <a:lnTo>
                    <a:pt x="291846" y="499011"/>
                  </a:lnTo>
                  <a:lnTo>
                    <a:pt x="279096" y="495214"/>
                  </a:lnTo>
                  <a:lnTo>
                    <a:pt x="278004" y="491379"/>
                  </a:lnTo>
                  <a:lnTo>
                    <a:pt x="280137" y="487657"/>
                  </a:lnTo>
                  <a:lnTo>
                    <a:pt x="286030" y="481650"/>
                  </a:lnTo>
                  <a:lnTo>
                    <a:pt x="282982" y="479961"/>
                  </a:lnTo>
                  <a:lnTo>
                    <a:pt x="282029" y="479618"/>
                  </a:lnTo>
                  <a:lnTo>
                    <a:pt x="283172" y="476761"/>
                  </a:lnTo>
                  <a:lnTo>
                    <a:pt x="282436" y="471287"/>
                  </a:lnTo>
                  <a:lnTo>
                    <a:pt x="283096" y="469052"/>
                  </a:lnTo>
                  <a:lnTo>
                    <a:pt x="281115" y="467541"/>
                  </a:lnTo>
                  <a:lnTo>
                    <a:pt x="280620" y="465648"/>
                  </a:lnTo>
                  <a:lnTo>
                    <a:pt x="281140" y="460670"/>
                  </a:lnTo>
                  <a:lnTo>
                    <a:pt x="280696" y="458168"/>
                  </a:lnTo>
                  <a:lnTo>
                    <a:pt x="278600" y="454574"/>
                  </a:lnTo>
                  <a:lnTo>
                    <a:pt x="278118" y="452910"/>
                  </a:lnTo>
                  <a:lnTo>
                    <a:pt x="277470" y="451666"/>
                  </a:lnTo>
                  <a:lnTo>
                    <a:pt x="273254" y="446471"/>
                  </a:lnTo>
                  <a:lnTo>
                    <a:pt x="271323" y="440147"/>
                  </a:lnTo>
                  <a:lnTo>
                    <a:pt x="270333" y="438724"/>
                  </a:lnTo>
                  <a:lnTo>
                    <a:pt x="266561" y="437683"/>
                  </a:lnTo>
                  <a:lnTo>
                    <a:pt x="255004" y="435829"/>
                  </a:lnTo>
                  <a:lnTo>
                    <a:pt x="252565" y="434394"/>
                  </a:lnTo>
                  <a:lnTo>
                    <a:pt x="250394" y="431536"/>
                  </a:lnTo>
                  <a:lnTo>
                    <a:pt x="250191" y="430952"/>
                  </a:lnTo>
                  <a:lnTo>
                    <a:pt x="248654" y="430431"/>
                  </a:lnTo>
                  <a:lnTo>
                    <a:pt x="248311" y="429225"/>
                  </a:lnTo>
                  <a:lnTo>
                    <a:pt x="248667" y="427180"/>
                  </a:lnTo>
                  <a:lnTo>
                    <a:pt x="244996" y="416690"/>
                  </a:lnTo>
                  <a:lnTo>
                    <a:pt x="244298" y="415738"/>
                  </a:lnTo>
                  <a:lnTo>
                    <a:pt x="242342" y="413998"/>
                  </a:lnTo>
                  <a:lnTo>
                    <a:pt x="237668" y="412042"/>
                  </a:lnTo>
                  <a:lnTo>
                    <a:pt x="236970" y="411026"/>
                  </a:lnTo>
                  <a:lnTo>
                    <a:pt x="237351" y="407978"/>
                  </a:lnTo>
                  <a:lnTo>
                    <a:pt x="238684" y="406200"/>
                  </a:lnTo>
                  <a:lnTo>
                    <a:pt x="241123" y="405247"/>
                  </a:lnTo>
                  <a:lnTo>
                    <a:pt x="244869" y="404777"/>
                  </a:lnTo>
                  <a:lnTo>
                    <a:pt x="256718" y="405476"/>
                  </a:lnTo>
                  <a:lnTo>
                    <a:pt x="262421" y="405197"/>
                  </a:lnTo>
                  <a:lnTo>
                    <a:pt x="268275" y="402758"/>
                  </a:lnTo>
                  <a:lnTo>
                    <a:pt x="269736" y="401780"/>
                  </a:lnTo>
                  <a:lnTo>
                    <a:pt x="271031" y="400688"/>
                  </a:lnTo>
                  <a:lnTo>
                    <a:pt x="271933" y="399291"/>
                  </a:lnTo>
                  <a:lnTo>
                    <a:pt x="272733" y="395545"/>
                  </a:lnTo>
                  <a:lnTo>
                    <a:pt x="273774" y="395202"/>
                  </a:lnTo>
                  <a:lnTo>
                    <a:pt x="276581" y="396345"/>
                  </a:lnTo>
                  <a:lnTo>
                    <a:pt x="281140" y="398885"/>
                  </a:lnTo>
                  <a:lnTo>
                    <a:pt x="286030" y="399837"/>
                  </a:lnTo>
                  <a:lnTo>
                    <a:pt x="287986" y="400967"/>
                  </a:lnTo>
                  <a:lnTo>
                    <a:pt x="290640" y="402936"/>
                  </a:lnTo>
                  <a:lnTo>
                    <a:pt x="292520" y="405222"/>
                  </a:lnTo>
                  <a:lnTo>
                    <a:pt x="292240" y="407165"/>
                  </a:lnTo>
                  <a:lnTo>
                    <a:pt x="286106" y="411331"/>
                  </a:lnTo>
                  <a:lnTo>
                    <a:pt x="283655" y="413921"/>
                  </a:lnTo>
                  <a:lnTo>
                    <a:pt x="283972" y="416411"/>
                  </a:lnTo>
                  <a:lnTo>
                    <a:pt x="290424" y="412613"/>
                  </a:lnTo>
                  <a:lnTo>
                    <a:pt x="293269" y="412258"/>
                  </a:lnTo>
                  <a:lnTo>
                    <a:pt x="297650" y="413515"/>
                  </a:lnTo>
                  <a:lnTo>
                    <a:pt x="299200" y="412486"/>
                  </a:lnTo>
                  <a:lnTo>
                    <a:pt x="300876" y="410810"/>
                  </a:lnTo>
                  <a:lnTo>
                    <a:pt x="301803" y="408880"/>
                  </a:lnTo>
                  <a:lnTo>
                    <a:pt x="301105" y="407165"/>
                  </a:lnTo>
                  <a:lnTo>
                    <a:pt x="299708" y="405552"/>
                  </a:lnTo>
                  <a:lnTo>
                    <a:pt x="300089" y="404701"/>
                  </a:lnTo>
                  <a:lnTo>
                    <a:pt x="301067" y="404092"/>
                  </a:lnTo>
                  <a:lnTo>
                    <a:pt x="301638" y="403241"/>
                  </a:lnTo>
                  <a:lnTo>
                    <a:pt x="302248" y="402834"/>
                  </a:lnTo>
                  <a:lnTo>
                    <a:pt x="305474" y="398885"/>
                  </a:lnTo>
                  <a:lnTo>
                    <a:pt x="306769" y="398313"/>
                  </a:lnTo>
                  <a:lnTo>
                    <a:pt x="308141" y="398008"/>
                  </a:lnTo>
                  <a:lnTo>
                    <a:pt x="309665" y="398148"/>
                  </a:lnTo>
                  <a:lnTo>
                    <a:pt x="311404" y="398885"/>
                  </a:lnTo>
                  <a:lnTo>
                    <a:pt x="310922" y="400459"/>
                  </a:lnTo>
                  <a:lnTo>
                    <a:pt x="311417" y="401526"/>
                  </a:lnTo>
                  <a:lnTo>
                    <a:pt x="312624" y="402250"/>
                  </a:lnTo>
                  <a:lnTo>
                    <a:pt x="314338" y="402758"/>
                  </a:lnTo>
                  <a:lnTo>
                    <a:pt x="315900" y="402872"/>
                  </a:lnTo>
                  <a:lnTo>
                    <a:pt x="316954" y="402542"/>
                  </a:lnTo>
                  <a:lnTo>
                    <a:pt x="317831" y="402085"/>
                  </a:lnTo>
                  <a:lnTo>
                    <a:pt x="318720" y="401869"/>
                  </a:lnTo>
                  <a:lnTo>
                    <a:pt x="323342" y="401831"/>
                  </a:lnTo>
                  <a:lnTo>
                    <a:pt x="326289" y="401374"/>
                  </a:lnTo>
                  <a:lnTo>
                    <a:pt x="328511" y="400320"/>
                  </a:lnTo>
                  <a:lnTo>
                    <a:pt x="332067" y="396980"/>
                  </a:lnTo>
                  <a:lnTo>
                    <a:pt x="334239" y="395583"/>
                  </a:lnTo>
                  <a:lnTo>
                    <a:pt x="336881" y="394910"/>
                  </a:lnTo>
                  <a:lnTo>
                    <a:pt x="339611" y="395379"/>
                  </a:lnTo>
                  <a:lnTo>
                    <a:pt x="342291" y="396446"/>
                  </a:lnTo>
                  <a:lnTo>
                    <a:pt x="344970" y="396992"/>
                  </a:lnTo>
                  <a:lnTo>
                    <a:pt x="347701" y="395964"/>
                  </a:lnTo>
                  <a:lnTo>
                    <a:pt x="345390" y="393627"/>
                  </a:lnTo>
                  <a:lnTo>
                    <a:pt x="345529" y="390630"/>
                  </a:lnTo>
                  <a:lnTo>
                    <a:pt x="347739" y="388344"/>
                  </a:lnTo>
                  <a:lnTo>
                    <a:pt x="351600" y="388115"/>
                  </a:lnTo>
                  <a:lnTo>
                    <a:pt x="354673" y="389576"/>
                  </a:lnTo>
                  <a:lnTo>
                    <a:pt x="356439" y="391823"/>
                  </a:lnTo>
                  <a:lnTo>
                    <a:pt x="357251" y="394910"/>
                  </a:lnTo>
                  <a:lnTo>
                    <a:pt x="357455" y="398885"/>
                  </a:lnTo>
                  <a:lnTo>
                    <a:pt x="360299" y="395659"/>
                  </a:lnTo>
                  <a:lnTo>
                    <a:pt x="359639" y="391455"/>
                  </a:lnTo>
                  <a:lnTo>
                    <a:pt x="358382" y="387074"/>
                  </a:lnTo>
                  <a:lnTo>
                    <a:pt x="359410" y="383276"/>
                  </a:lnTo>
                  <a:lnTo>
                    <a:pt x="361785" y="384610"/>
                  </a:lnTo>
                  <a:lnTo>
                    <a:pt x="367208" y="390058"/>
                  </a:lnTo>
                  <a:lnTo>
                    <a:pt x="368910" y="391011"/>
                  </a:lnTo>
                  <a:lnTo>
                    <a:pt x="370650" y="391328"/>
                  </a:lnTo>
                  <a:lnTo>
                    <a:pt x="371424" y="390528"/>
                  </a:lnTo>
                  <a:lnTo>
                    <a:pt x="370142" y="388115"/>
                  </a:lnTo>
                  <a:lnTo>
                    <a:pt x="373837" y="389029"/>
                  </a:lnTo>
                  <a:lnTo>
                    <a:pt x="382169" y="393055"/>
                  </a:lnTo>
                  <a:lnTo>
                    <a:pt x="384759" y="393055"/>
                  </a:lnTo>
                  <a:lnTo>
                    <a:pt x="383921" y="391658"/>
                  </a:lnTo>
                  <a:lnTo>
                    <a:pt x="380962" y="388648"/>
                  </a:lnTo>
                  <a:lnTo>
                    <a:pt x="380022" y="388140"/>
                  </a:lnTo>
                  <a:lnTo>
                    <a:pt x="375958" y="387302"/>
                  </a:lnTo>
                  <a:lnTo>
                    <a:pt x="375019" y="386705"/>
                  </a:lnTo>
                  <a:lnTo>
                    <a:pt x="374574" y="385740"/>
                  </a:lnTo>
                  <a:lnTo>
                    <a:pt x="372542" y="384140"/>
                  </a:lnTo>
                  <a:lnTo>
                    <a:pt x="372098" y="382794"/>
                  </a:lnTo>
                  <a:lnTo>
                    <a:pt x="371120" y="376965"/>
                  </a:lnTo>
                  <a:lnTo>
                    <a:pt x="371501" y="376241"/>
                  </a:lnTo>
                  <a:lnTo>
                    <a:pt x="372339" y="375428"/>
                  </a:lnTo>
                  <a:lnTo>
                    <a:pt x="373215" y="374742"/>
                  </a:lnTo>
                  <a:lnTo>
                    <a:pt x="374257" y="374120"/>
                  </a:lnTo>
                  <a:lnTo>
                    <a:pt x="373837" y="373358"/>
                  </a:lnTo>
                  <a:lnTo>
                    <a:pt x="373177" y="372393"/>
                  </a:lnTo>
                  <a:lnTo>
                    <a:pt x="373075" y="371542"/>
                  </a:lnTo>
                  <a:lnTo>
                    <a:pt x="374396" y="369675"/>
                  </a:lnTo>
                  <a:lnTo>
                    <a:pt x="375514" y="369116"/>
                  </a:lnTo>
                  <a:lnTo>
                    <a:pt x="376911" y="369268"/>
                  </a:lnTo>
                  <a:lnTo>
                    <a:pt x="382664" y="370551"/>
                  </a:lnTo>
                  <a:lnTo>
                    <a:pt x="387452" y="373294"/>
                  </a:lnTo>
                  <a:lnTo>
                    <a:pt x="390728" y="373561"/>
                  </a:lnTo>
                  <a:lnTo>
                    <a:pt x="390449" y="372443"/>
                  </a:lnTo>
                  <a:lnTo>
                    <a:pt x="390195" y="372189"/>
                  </a:lnTo>
                  <a:lnTo>
                    <a:pt x="389992" y="372418"/>
                  </a:lnTo>
                  <a:lnTo>
                    <a:pt x="389928" y="372596"/>
                  </a:lnTo>
                  <a:lnTo>
                    <a:pt x="390525" y="369256"/>
                  </a:lnTo>
                  <a:lnTo>
                    <a:pt x="389928" y="367122"/>
                  </a:lnTo>
                  <a:lnTo>
                    <a:pt x="388315" y="365573"/>
                  </a:lnTo>
                  <a:lnTo>
                    <a:pt x="385839" y="363782"/>
                  </a:lnTo>
                  <a:lnTo>
                    <a:pt x="383782" y="361572"/>
                  </a:lnTo>
                  <a:lnTo>
                    <a:pt x="382080" y="358994"/>
                  </a:lnTo>
                  <a:lnTo>
                    <a:pt x="380048" y="356695"/>
                  </a:lnTo>
                  <a:lnTo>
                    <a:pt x="376974" y="355121"/>
                  </a:lnTo>
                  <a:lnTo>
                    <a:pt x="378486" y="351920"/>
                  </a:lnTo>
                  <a:lnTo>
                    <a:pt x="378892" y="350612"/>
                  </a:lnTo>
                  <a:lnTo>
                    <a:pt x="379006" y="348745"/>
                  </a:lnTo>
                  <a:lnTo>
                    <a:pt x="378486" y="344046"/>
                  </a:lnTo>
                  <a:lnTo>
                    <a:pt x="379006" y="342433"/>
                  </a:lnTo>
                  <a:lnTo>
                    <a:pt x="380048" y="341100"/>
                  </a:lnTo>
                  <a:lnTo>
                    <a:pt x="381140" y="340655"/>
                  </a:lnTo>
                  <a:lnTo>
                    <a:pt x="382258" y="340478"/>
                  </a:lnTo>
                  <a:lnTo>
                    <a:pt x="383350" y="339982"/>
                  </a:lnTo>
                  <a:lnTo>
                    <a:pt x="384061" y="338661"/>
                  </a:lnTo>
                  <a:lnTo>
                    <a:pt x="383794" y="337163"/>
                  </a:lnTo>
                  <a:lnTo>
                    <a:pt x="383172" y="335613"/>
                  </a:lnTo>
                  <a:lnTo>
                    <a:pt x="382816" y="334153"/>
                  </a:lnTo>
                  <a:lnTo>
                    <a:pt x="383439" y="332553"/>
                  </a:lnTo>
                  <a:lnTo>
                    <a:pt x="384912" y="331422"/>
                  </a:lnTo>
                  <a:lnTo>
                    <a:pt x="387795" y="329822"/>
                  </a:lnTo>
                  <a:lnTo>
                    <a:pt x="391224" y="324907"/>
                  </a:lnTo>
                  <a:lnTo>
                    <a:pt x="394919" y="325339"/>
                  </a:lnTo>
                  <a:lnTo>
                    <a:pt x="401549" y="327358"/>
                  </a:lnTo>
                  <a:lnTo>
                    <a:pt x="405460" y="327790"/>
                  </a:lnTo>
                  <a:lnTo>
                    <a:pt x="401866" y="326546"/>
                  </a:lnTo>
                  <a:lnTo>
                    <a:pt x="400253" y="325326"/>
                  </a:lnTo>
                  <a:lnTo>
                    <a:pt x="399593" y="323421"/>
                  </a:lnTo>
                  <a:lnTo>
                    <a:pt x="398755" y="322177"/>
                  </a:lnTo>
                  <a:lnTo>
                    <a:pt x="394818" y="320031"/>
                  </a:lnTo>
                  <a:lnTo>
                    <a:pt x="393662" y="319078"/>
                  </a:lnTo>
                  <a:lnTo>
                    <a:pt x="394221" y="315713"/>
                  </a:lnTo>
                  <a:lnTo>
                    <a:pt x="397802" y="312588"/>
                  </a:lnTo>
                  <a:lnTo>
                    <a:pt x="417970" y="303978"/>
                  </a:lnTo>
                  <a:lnTo>
                    <a:pt x="421069" y="301527"/>
                  </a:lnTo>
                  <a:lnTo>
                    <a:pt x="423329" y="298441"/>
                  </a:lnTo>
                  <a:lnTo>
                    <a:pt x="425145" y="295088"/>
                  </a:lnTo>
                  <a:lnTo>
                    <a:pt x="427406" y="292040"/>
                  </a:lnTo>
                  <a:lnTo>
                    <a:pt x="431000" y="289792"/>
                  </a:lnTo>
                  <a:lnTo>
                    <a:pt x="437045" y="289144"/>
                  </a:lnTo>
                  <a:lnTo>
                    <a:pt x="442328" y="291075"/>
                  </a:lnTo>
                  <a:lnTo>
                    <a:pt x="452399" y="296663"/>
                  </a:lnTo>
                  <a:lnTo>
                    <a:pt x="462166" y="298517"/>
                  </a:lnTo>
                  <a:lnTo>
                    <a:pt x="464668" y="300015"/>
                  </a:lnTo>
                  <a:lnTo>
                    <a:pt x="467411" y="301158"/>
                  </a:lnTo>
                  <a:lnTo>
                    <a:pt x="470649" y="300409"/>
                  </a:lnTo>
                  <a:lnTo>
                    <a:pt x="473481" y="298860"/>
                  </a:lnTo>
                  <a:lnTo>
                    <a:pt x="475005" y="297552"/>
                  </a:lnTo>
                  <a:lnTo>
                    <a:pt x="476072" y="294631"/>
                  </a:lnTo>
                  <a:lnTo>
                    <a:pt x="476898" y="291087"/>
                  </a:lnTo>
                  <a:lnTo>
                    <a:pt x="478320" y="288128"/>
                  </a:lnTo>
                  <a:lnTo>
                    <a:pt x="481368" y="286884"/>
                  </a:lnTo>
                  <a:lnTo>
                    <a:pt x="482981" y="286439"/>
                  </a:lnTo>
                  <a:lnTo>
                    <a:pt x="483883" y="285474"/>
                  </a:lnTo>
                  <a:lnTo>
                    <a:pt x="484607" y="284458"/>
                  </a:lnTo>
                  <a:lnTo>
                    <a:pt x="485762" y="283874"/>
                  </a:lnTo>
                  <a:lnTo>
                    <a:pt x="487185" y="284140"/>
                  </a:lnTo>
                  <a:lnTo>
                    <a:pt x="497484" y="290579"/>
                  </a:lnTo>
                  <a:lnTo>
                    <a:pt x="500710" y="292091"/>
                  </a:lnTo>
                  <a:lnTo>
                    <a:pt x="503936" y="292713"/>
                  </a:lnTo>
                  <a:lnTo>
                    <a:pt x="507314" y="292129"/>
                  </a:lnTo>
                  <a:lnTo>
                    <a:pt x="516191" y="287862"/>
                  </a:lnTo>
                  <a:lnTo>
                    <a:pt x="522199" y="287265"/>
                  </a:lnTo>
                  <a:lnTo>
                    <a:pt x="527571" y="288865"/>
                  </a:lnTo>
                  <a:lnTo>
                    <a:pt x="533146" y="291189"/>
                  </a:lnTo>
                  <a:lnTo>
                    <a:pt x="539699" y="292713"/>
                  </a:lnTo>
                  <a:lnTo>
                    <a:pt x="546316" y="293018"/>
                  </a:lnTo>
                  <a:lnTo>
                    <a:pt x="549554" y="293653"/>
                  </a:lnTo>
                  <a:lnTo>
                    <a:pt x="554482" y="296713"/>
                  </a:lnTo>
                  <a:lnTo>
                    <a:pt x="557720" y="297082"/>
                  </a:lnTo>
                  <a:lnTo>
                    <a:pt x="563308" y="296663"/>
                  </a:lnTo>
                  <a:lnTo>
                    <a:pt x="569455" y="298212"/>
                  </a:lnTo>
                  <a:lnTo>
                    <a:pt x="572592" y="298517"/>
                  </a:lnTo>
                  <a:lnTo>
                    <a:pt x="573925" y="297120"/>
                  </a:lnTo>
                  <a:lnTo>
                    <a:pt x="575513" y="295901"/>
                  </a:lnTo>
                  <a:lnTo>
                    <a:pt x="579094" y="295875"/>
                  </a:lnTo>
                  <a:lnTo>
                    <a:pt x="585749" y="296663"/>
                  </a:lnTo>
                  <a:lnTo>
                    <a:pt x="588467" y="295951"/>
                  </a:lnTo>
                  <a:lnTo>
                    <a:pt x="593941" y="293729"/>
                  </a:lnTo>
                  <a:lnTo>
                    <a:pt x="598309" y="294631"/>
                  </a:lnTo>
                  <a:lnTo>
                    <a:pt x="601688" y="294745"/>
                  </a:lnTo>
                  <a:lnTo>
                    <a:pt x="603821" y="295418"/>
                  </a:lnTo>
                  <a:lnTo>
                    <a:pt x="602323" y="297552"/>
                  </a:lnTo>
                  <a:lnTo>
                    <a:pt x="602323" y="298606"/>
                  </a:lnTo>
                  <a:lnTo>
                    <a:pt x="604761" y="297742"/>
                  </a:lnTo>
                  <a:lnTo>
                    <a:pt x="606450" y="293653"/>
                  </a:lnTo>
                  <a:lnTo>
                    <a:pt x="608673" y="292713"/>
                  </a:lnTo>
                  <a:lnTo>
                    <a:pt x="610971" y="293729"/>
                  </a:lnTo>
                  <a:lnTo>
                    <a:pt x="612762" y="296205"/>
                  </a:lnTo>
                  <a:lnTo>
                    <a:pt x="615111" y="301527"/>
                  </a:lnTo>
                  <a:lnTo>
                    <a:pt x="615569" y="299812"/>
                  </a:lnTo>
                  <a:lnTo>
                    <a:pt x="615111" y="293780"/>
                  </a:lnTo>
                  <a:lnTo>
                    <a:pt x="617893" y="295088"/>
                  </a:lnTo>
                  <a:lnTo>
                    <a:pt x="619353" y="295520"/>
                  </a:lnTo>
                  <a:lnTo>
                    <a:pt x="620433" y="295177"/>
                  </a:lnTo>
                  <a:lnTo>
                    <a:pt x="621487" y="294326"/>
                  </a:lnTo>
                  <a:lnTo>
                    <a:pt x="622566" y="293996"/>
                  </a:lnTo>
                  <a:lnTo>
                    <a:pt x="623443" y="294262"/>
                  </a:lnTo>
                  <a:lnTo>
                    <a:pt x="623811" y="295177"/>
                  </a:lnTo>
                  <a:lnTo>
                    <a:pt x="624903" y="297133"/>
                  </a:lnTo>
                  <a:lnTo>
                    <a:pt x="627316" y="298504"/>
                  </a:lnTo>
                  <a:lnTo>
                    <a:pt x="629716" y="299419"/>
                  </a:lnTo>
                  <a:lnTo>
                    <a:pt x="630809" y="300015"/>
                  </a:lnTo>
                  <a:lnTo>
                    <a:pt x="631748" y="302594"/>
                  </a:lnTo>
                  <a:lnTo>
                    <a:pt x="634047" y="303305"/>
                  </a:lnTo>
                  <a:lnTo>
                    <a:pt x="639508" y="303470"/>
                  </a:lnTo>
                  <a:lnTo>
                    <a:pt x="640778" y="304041"/>
                  </a:lnTo>
                  <a:lnTo>
                    <a:pt x="644474" y="306378"/>
                  </a:lnTo>
                  <a:lnTo>
                    <a:pt x="645706" y="306708"/>
                  </a:lnTo>
                  <a:lnTo>
                    <a:pt x="648106" y="306861"/>
                  </a:lnTo>
                  <a:lnTo>
                    <a:pt x="649363" y="307331"/>
                  </a:lnTo>
                  <a:lnTo>
                    <a:pt x="650125" y="308207"/>
                  </a:lnTo>
                  <a:lnTo>
                    <a:pt x="652284" y="311699"/>
                  </a:lnTo>
                  <a:lnTo>
                    <a:pt x="652919" y="312284"/>
                  </a:lnTo>
                  <a:lnTo>
                    <a:pt x="654405" y="312157"/>
                  </a:lnTo>
                  <a:lnTo>
                    <a:pt x="655929" y="311788"/>
                  </a:lnTo>
                  <a:lnTo>
                    <a:pt x="656704" y="311699"/>
                  </a:lnTo>
                  <a:lnTo>
                    <a:pt x="658774" y="312411"/>
                  </a:lnTo>
                  <a:lnTo>
                    <a:pt x="662076" y="312690"/>
                  </a:lnTo>
                  <a:lnTo>
                    <a:pt x="664692" y="312245"/>
                  </a:lnTo>
                  <a:lnTo>
                    <a:pt x="664578" y="310721"/>
                  </a:lnTo>
                  <a:lnTo>
                    <a:pt x="663956" y="309680"/>
                  </a:lnTo>
                  <a:lnTo>
                    <a:pt x="663600" y="307318"/>
                  </a:lnTo>
                  <a:lnTo>
                    <a:pt x="663117" y="306378"/>
                  </a:lnTo>
                  <a:lnTo>
                    <a:pt x="662038" y="305832"/>
                  </a:lnTo>
                  <a:lnTo>
                    <a:pt x="658964" y="304905"/>
                  </a:lnTo>
                  <a:lnTo>
                    <a:pt x="658228" y="304435"/>
                  </a:lnTo>
                  <a:lnTo>
                    <a:pt x="658609" y="302594"/>
                  </a:lnTo>
                  <a:lnTo>
                    <a:pt x="660755" y="302632"/>
                  </a:lnTo>
                  <a:lnTo>
                    <a:pt x="663359" y="303571"/>
                  </a:lnTo>
                  <a:lnTo>
                    <a:pt x="665073" y="304435"/>
                  </a:lnTo>
                  <a:lnTo>
                    <a:pt x="666051" y="303470"/>
                  </a:lnTo>
                  <a:lnTo>
                    <a:pt x="663473" y="302314"/>
                  </a:lnTo>
                  <a:lnTo>
                    <a:pt x="661339" y="300409"/>
                  </a:lnTo>
                  <a:lnTo>
                    <a:pt x="659104" y="299342"/>
                  </a:lnTo>
                  <a:lnTo>
                    <a:pt x="656272" y="300549"/>
                  </a:lnTo>
                  <a:lnTo>
                    <a:pt x="655294" y="298453"/>
                  </a:lnTo>
                  <a:lnTo>
                    <a:pt x="653618" y="296561"/>
                  </a:lnTo>
                  <a:lnTo>
                    <a:pt x="651395" y="295177"/>
                  </a:lnTo>
                  <a:lnTo>
                    <a:pt x="646493" y="293869"/>
                  </a:lnTo>
                  <a:lnTo>
                    <a:pt x="644487" y="292205"/>
                  </a:lnTo>
                  <a:lnTo>
                    <a:pt x="643471" y="290567"/>
                  </a:lnTo>
                  <a:lnTo>
                    <a:pt x="643991" y="289792"/>
                  </a:lnTo>
                  <a:lnTo>
                    <a:pt x="645655" y="289005"/>
                  </a:lnTo>
                  <a:lnTo>
                    <a:pt x="647966" y="285639"/>
                  </a:lnTo>
                  <a:lnTo>
                    <a:pt x="650341" y="284941"/>
                  </a:lnTo>
                  <a:lnTo>
                    <a:pt x="652437" y="285741"/>
                  </a:lnTo>
                  <a:lnTo>
                    <a:pt x="655218" y="287506"/>
                  </a:lnTo>
                  <a:lnTo>
                    <a:pt x="659206" y="290770"/>
                  </a:lnTo>
                  <a:lnTo>
                    <a:pt x="660107" y="290770"/>
                  </a:lnTo>
                  <a:lnTo>
                    <a:pt x="663041" y="288573"/>
                  </a:lnTo>
                  <a:lnTo>
                    <a:pt x="664578" y="291291"/>
                  </a:lnTo>
                  <a:lnTo>
                    <a:pt x="666051" y="298606"/>
                  </a:lnTo>
                  <a:lnTo>
                    <a:pt x="667105" y="296066"/>
                  </a:lnTo>
                  <a:lnTo>
                    <a:pt x="667448" y="292484"/>
                  </a:lnTo>
                  <a:lnTo>
                    <a:pt x="667054" y="288789"/>
                  </a:lnTo>
                  <a:lnTo>
                    <a:pt x="666051" y="285918"/>
                  </a:lnTo>
                  <a:lnTo>
                    <a:pt x="663829" y="283671"/>
                  </a:lnTo>
                  <a:lnTo>
                    <a:pt x="660844" y="282134"/>
                  </a:lnTo>
                  <a:lnTo>
                    <a:pt x="654240" y="280089"/>
                  </a:lnTo>
                  <a:lnTo>
                    <a:pt x="654240" y="279048"/>
                  </a:lnTo>
                  <a:lnTo>
                    <a:pt x="657885" y="279187"/>
                  </a:lnTo>
                  <a:lnTo>
                    <a:pt x="664311" y="281016"/>
                  </a:lnTo>
                  <a:lnTo>
                    <a:pt x="667994" y="281143"/>
                  </a:lnTo>
                  <a:lnTo>
                    <a:pt x="665353" y="278667"/>
                  </a:lnTo>
                  <a:lnTo>
                    <a:pt x="658126" y="275898"/>
                  </a:lnTo>
                  <a:lnTo>
                    <a:pt x="658723" y="273879"/>
                  </a:lnTo>
                  <a:lnTo>
                    <a:pt x="661898" y="272456"/>
                  </a:lnTo>
                  <a:lnTo>
                    <a:pt x="665899" y="272063"/>
                  </a:lnTo>
                  <a:lnTo>
                    <a:pt x="673938" y="272329"/>
                  </a:lnTo>
                  <a:lnTo>
                    <a:pt x="671283" y="269815"/>
                  </a:lnTo>
                  <a:lnTo>
                    <a:pt x="666711" y="269396"/>
                  </a:lnTo>
                  <a:lnTo>
                    <a:pt x="656704" y="270386"/>
                  </a:lnTo>
                  <a:lnTo>
                    <a:pt x="654113" y="269078"/>
                  </a:lnTo>
                  <a:lnTo>
                    <a:pt x="655548" y="266018"/>
                  </a:lnTo>
                  <a:lnTo>
                    <a:pt x="658406" y="262462"/>
                  </a:lnTo>
                  <a:lnTo>
                    <a:pt x="660107" y="259718"/>
                  </a:lnTo>
                  <a:lnTo>
                    <a:pt x="659206" y="259718"/>
                  </a:lnTo>
                  <a:lnTo>
                    <a:pt x="657948" y="261319"/>
                  </a:lnTo>
                  <a:lnTo>
                    <a:pt x="654075" y="264583"/>
                  </a:lnTo>
                  <a:lnTo>
                    <a:pt x="653262" y="266068"/>
                  </a:lnTo>
                  <a:lnTo>
                    <a:pt x="651776" y="267250"/>
                  </a:lnTo>
                  <a:lnTo>
                    <a:pt x="648347" y="266970"/>
                  </a:lnTo>
                  <a:lnTo>
                    <a:pt x="641997" y="265611"/>
                  </a:lnTo>
                  <a:lnTo>
                    <a:pt x="639356" y="265611"/>
                  </a:lnTo>
                  <a:lnTo>
                    <a:pt x="637070" y="265306"/>
                  </a:lnTo>
                  <a:lnTo>
                    <a:pt x="636181" y="264176"/>
                  </a:lnTo>
                  <a:lnTo>
                    <a:pt x="637641" y="261738"/>
                  </a:lnTo>
                  <a:lnTo>
                    <a:pt x="639927" y="260468"/>
                  </a:lnTo>
                  <a:lnTo>
                    <a:pt x="644868" y="260696"/>
                  </a:lnTo>
                  <a:lnTo>
                    <a:pt x="647408" y="259718"/>
                  </a:lnTo>
                  <a:lnTo>
                    <a:pt x="645985" y="258258"/>
                  </a:lnTo>
                  <a:lnTo>
                    <a:pt x="645312" y="256912"/>
                  </a:lnTo>
                  <a:lnTo>
                    <a:pt x="645172" y="255515"/>
                  </a:lnTo>
                  <a:lnTo>
                    <a:pt x="645452" y="253889"/>
                  </a:lnTo>
                  <a:lnTo>
                    <a:pt x="645871" y="253610"/>
                  </a:lnTo>
                  <a:lnTo>
                    <a:pt x="647725" y="251425"/>
                  </a:lnTo>
                  <a:lnTo>
                    <a:pt x="647903" y="250892"/>
                  </a:lnTo>
                  <a:lnTo>
                    <a:pt x="648601" y="249393"/>
                  </a:lnTo>
                  <a:lnTo>
                    <a:pt x="647408" y="240618"/>
                  </a:lnTo>
                  <a:lnTo>
                    <a:pt x="647357" y="237582"/>
                  </a:lnTo>
                  <a:lnTo>
                    <a:pt x="647027" y="235296"/>
                  </a:lnTo>
                  <a:lnTo>
                    <a:pt x="646188" y="234598"/>
                  </a:lnTo>
                  <a:lnTo>
                    <a:pt x="644474" y="236249"/>
                  </a:lnTo>
                  <a:lnTo>
                    <a:pt x="642531" y="242586"/>
                  </a:lnTo>
                  <a:lnTo>
                    <a:pt x="639508" y="247018"/>
                  </a:lnTo>
                  <a:lnTo>
                    <a:pt x="637095" y="252327"/>
                  </a:lnTo>
                  <a:lnTo>
                    <a:pt x="635330" y="254092"/>
                  </a:lnTo>
                  <a:lnTo>
                    <a:pt x="632193" y="254778"/>
                  </a:lnTo>
                  <a:lnTo>
                    <a:pt x="631710" y="253470"/>
                  </a:lnTo>
                  <a:lnTo>
                    <a:pt x="631710" y="245507"/>
                  </a:lnTo>
                  <a:lnTo>
                    <a:pt x="631291" y="242573"/>
                  </a:lnTo>
                  <a:lnTo>
                    <a:pt x="629374" y="236960"/>
                  </a:lnTo>
                  <a:lnTo>
                    <a:pt x="628777" y="234306"/>
                  </a:lnTo>
                  <a:lnTo>
                    <a:pt x="628853" y="231436"/>
                  </a:lnTo>
                  <a:lnTo>
                    <a:pt x="629234" y="229264"/>
                  </a:lnTo>
                  <a:lnTo>
                    <a:pt x="629132" y="227448"/>
                  </a:lnTo>
                  <a:lnTo>
                    <a:pt x="627799" y="225568"/>
                  </a:lnTo>
                  <a:lnTo>
                    <a:pt x="625805" y="232198"/>
                  </a:lnTo>
                  <a:lnTo>
                    <a:pt x="626300" y="233823"/>
                  </a:lnTo>
                  <a:lnTo>
                    <a:pt x="626922" y="235296"/>
                  </a:lnTo>
                  <a:lnTo>
                    <a:pt x="626808" y="243958"/>
                  </a:lnTo>
                  <a:lnTo>
                    <a:pt x="626503" y="245850"/>
                  </a:lnTo>
                  <a:lnTo>
                    <a:pt x="625640" y="247463"/>
                  </a:lnTo>
                  <a:lnTo>
                    <a:pt x="621830" y="250384"/>
                  </a:lnTo>
                  <a:lnTo>
                    <a:pt x="620877" y="250892"/>
                  </a:lnTo>
                  <a:lnTo>
                    <a:pt x="620090" y="250841"/>
                  </a:lnTo>
                  <a:lnTo>
                    <a:pt x="619214" y="250549"/>
                  </a:lnTo>
                  <a:lnTo>
                    <a:pt x="618198" y="250638"/>
                  </a:lnTo>
                  <a:lnTo>
                    <a:pt x="616978" y="251870"/>
                  </a:lnTo>
                  <a:lnTo>
                    <a:pt x="615340" y="249990"/>
                  </a:lnTo>
                  <a:lnTo>
                    <a:pt x="613968" y="249025"/>
                  </a:lnTo>
                  <a:lnTo>
                    <a:pt x="611111" y="247907"/>
                  </a:lnTo>
                  <a:lnTo>
                    <a:pt x="610247" y="247717"/>
                  </a:lnTo>
                  <a:lnTo>
                    <a:pt x="608495" y="247844"/>
                  </a:lnTo>
                  <a:lnTo>
                    <a:pt x="607695" y="247438"/>
                  </a:lnTo>
                  <a:lnTo>
                    <a:pt x="607403" y="246701"/>
                  </a:lnTo>
                  <a:lnTo>
                    <a:pt x="607377" y="244644"/>
                  </a:lnTo>
                  <a:lnTo>
                    <a:pt x="607212" y="244097"/>
                  </a:lnTo>
                  <a:lnTo>
                    <a:pt x="604405" y="243742"/>
                  </a:lnTo>
                  <a:lnTo>
                    <a:pt x="603478" y="246218"/>
                  </a:lnTo>
                  <a:lnTo>
                    <a:pt x="603085" y="249368"/>
                  </a:lnTo>
                  <a:lnTo>
                    <a:pt x="601357" y="251654"/>
                  </a:lnTo>
                  <a:lnTo>
                    <a:pt x="600659" y="253140"/>
                  </a:lnTo>
                  <a:lnTo>
                    <a:pt x="599592" y="254130"/>
                  </a:lnTo>
                  <a:lnTo>
                    <a:pt x="597941" y="253407"/>
                  </a:lnTo>
                  <a:lnTo>
                    <a:pt x="597306" y="251908"/>
                  </a:lnTo>
                  <a:lnTo>
                    <a:pt x="597560" y="250066"/>
                  </a:lnTo>
                  <a:lnTo>
                    <a:pt x="598119" y="248187"/>
                  </a:lnTo>
                  <a:lnTo>
                    <a:pt x="598424" y="246472"/>
                  </a:lnTo>
                  <a:lnTo>
                    <a:pt x="597890" y="239995"/>
                  </a:lnTo>
                  <a:lnTo>
                    <a:pt x="596735" y="237125"/>
                  </a:lnTo>
                  <a:lnTo>
                    <a:pt x="594639" y="236249"/>
                  </a:lnTo>
                  <a:lnTo>
                    <a:pt x="595871" y="239691"/>
                  </a:lnTo>
                  <a:lnTo>
                    <a:pt x="596176" y="242929"/>
                  </a:lnTo>
                  <a:lnTo>
                    <a:pt x="595515" y="249914"/>
                  </a:lnTo>
                  <a:lnTo>
                    <a:pt x="595820" y="255489"/>
                  </a:lnTo>
                  <a:lnTo>
                    <a:pt x="595515" y="256721"/>
                  </a:lnTo>
                  <a:lnTo>
                    <a:pt x="593941" y="257229"/>
                  </a:lnTo>
                  <a:lnTo>
                    <a:pt x="592861" y="256048"/>
                  </a:lnTo>
                  <a:lnTo>
                    <a:pt x="589000" y="247031"/>
                  </a:lnTo>
                  <a:lnTo>
                    <a:pt x="588086" y="243488"/>
                  </a:lnTo>
                  <a:lnTo>
                    <a:pt x="587705" y="240135"/>
                  </a:lnTo>
                  <a:lnTo>
                    <a:pt x="588581" y="233798"/>
                  </a:lnTo>
                  <a:lnTo>
                    <a:pt x="587857" y="231575"/>
                  </a:lnTo>
                  <a:lnTo>
                    <a:pt x="584670" y="231397"/>
                  </a:lnTo>
                  <a:lnTo>
                    <a:pt x="585775" y="234839"/>
                  </a:lnTo>
                  <a:lnTo>
                    <a:pt x="585749" y="247018"/>
                  </a:lnTo>
                  <a:lnTo>
                    <a:pt x="586308" y="250981"/>
                  </a:lnTo>
                  <a:lnTo>
                    <a:pt x="586054" y="252695"/>
                  </a:lnTo>
                  <a:lnTo>
                    <a:pt x="584670" y="254778"/>
                  </a:lnTo>
                  <a:lnTo>
                    <a:pt x="582993" y="256124"/>
                  </a:lnTo>
                  <a:lnTo>
                    <a:pt x="580822" y="257013"/>
                  </a:lnTo>
                  <a:lnTo>
                    <a:pt x="578624" y="257026"/>
                  </a:lnTo>
                  <a:lnTo>
                    <a:pt x="576859" y="255756"/>
                  </a:lnTo>
                  <a:lnTo>
                    <a:pt x="576072" y="257636"/>
                  </a:lnTo>
                  <a:lnTo>
                    <a:pt x="575653" y="262627"/>
                  </a:lnTo>
                  <a:lnTo>
                    <a:pt x="574903" y="264570"/>
                  </a:lnTo>
                  <a:lnTo>
                    <a:pt x="567207" y="268354"/>
                  </a:lnTo>
                  <a:lnTo>
                    <a:pt x="564502" y="268316"/>
                  </a:lnTo>
                  <a:lnTo>
                    <a:pt x="560718" y="266945"/>
                  </a:lnTo>
                  <a:lnTo>
                    <a:pt x="558317" y="266513"/>
                  </a:lnTo>
                  <a:lnTo>
                    <a:pt x="557060" y="266767"/>
                  </a:lnTo>
                  <a:lnTo>
                    <a:pt x="556006" y="267313"/>
                  </a:lnTo>
                  <a:lnTo>
                    <a:pt x="554964" y="267554"/>
                  </a:lnTo>
                  <a:lnTo>
                    <a:pt x="553796" y="266995"/>
                  </a:lnTo>
                  <a:lnTo>
                    <a:pt x="552958" y="266449"/>
                  </a:lnTo>
                  <a:lnTo>
                    <a:pt x="551916" y="266018"/>
                  </a:lnTo>
                  <a:lnTo>
                    <a:pt x="550824" y="265726"/>
                  </a:lnTo>
                  <a:lnTo>
                    <a:pt x="549935" y="265611"/>
                  </a:lnTo>
                  <a:lnTo>
                    <a:pt x="546290" y="264608"/>
                  </a:lnTo>
                  <a:lnTo>
                    <a:pt x="535051" y="259401"/>
                  </a:lnTo>
                  <a:lnTo>
                    <a:pt x="532701" y="257204"/>
                  </a:lnTo>
                  <a:lnTo>
                    <a:pt x="531444" y="254435"/>
                  </a:lnTo>
                  <a:lnTo>
                    <a:pt x="523024" y="245075"/>
                  </a:lnTo>
                  <a:lnTo>
                    <a:pt x="519925" y="238332"/>
                  </a:lnTo>
                  <a:lnTo>
                    <a:pt x="516395" y="235741"/>
                  </a:lnTo>
                  <a:lnTo>
                    <a:pt x="509245" y="225568"/>
                  </a:lnTo>
                  <a:lnTo>
                    <a:pt x="506705" y="222939"/>
                  </a:lnTo>
                  <a:lnTo>
                    <a:pt x="498361" y="216793"/>
                  </a:lnTo>
                  <a:lnTo>
                    <a:pt x="496468" y="215789"/>
                  </a:lnTo>
                  <a:lnTo>
                    <a:pt x="495236" y="214329"/>
                  </a:lnTo>
                  <a:lnTo>
                    <a:pt x="492595" y="212411"/>
                  </a:lnTo>
                  <a:lnTo>
                    <a:pt x="491414" y="211967"/>
                  </a:lnTo>
                  <a:lnTo>
                    <a:pt x="489661" y="211814"/>
                  </a:lnTo>
                  <a:lnTo>
                    <a:pt x="484378" y="213592"/>
                  </a:lnTo>
                  <a:lnTo>
                    <a:pt x="476021" y="222241"/>
                  </a:lnTo>
                  <a:lnTo>
                    <a:pt x="471030" y="225568"/>
                  </a:lnTo>
                  <a:lnTo>
                    <a:pt x="468325" y="225987"/>
                  </a:lnTo>
                  <a:lnTo>
                    <a:pt x="465112" y="226089"/>
                  </a:lnTo>
                  <a:lnTo>
                    <a:pt x="462407" y="226559"/>
                  </a:lnTo>
                  <a:lnTo>
                    <a:pt x="461264" y="227943"/>
                  </a:lnTo>
                  <a:lnTo>
                    <a:pt x="459689" y="228337"/>
                  </a:lnTo>
                  <a:lnTo>
                    <a:pt x="456590" y="228121"/>
                  </a:lnTo>
                  <a:lnTo>
                    <a:pt x="454343" y="226965"/>
                  </a:lnTo>
                  <a:lnTo>
                    <a:pt x="455333" y="224514"/>
                  </a:lnTo>
                  <a:lnTo>
                    <a:pt x="455333" y="223625"/>
                  </a:lnTo>
                  <a:lnTo>
                    <a:pt x="453060" y="223409"/>
                  </a:lnTo>
                  <a:lnTo>
                    <a:pt x="449898" y="221644"/>
                  </a:lnTo>
                  <a:lnTo>
                    <a:pt x="447510" y="221682"/>
                  </a:lnTo>
                  <a:lnTo>
                    <a:pt x="449250" y="223473"/>
                  </a:lnTo>
                  <a:lnTo>
                    <a:pt x="448780" y="224997"/>
                  </a:lnTo>
                  <a:lnTo>
                    <a:pt x="447967" y="226571"/>
                  </a:lnTo>
                  <a:lnTo>
                    <a:pt x="448551" y="228489"/>
                  </a:lnTo>
                  <a:lnTo>
                    <a:pt x="446354" y="228553"/>
                  </a:lnTo>
                  <a:lnTo>
                    <a:pt x="445643" y="228489"/>
                  </a:lnTo>
                  <a:lnTo>
                    <a:pt x="446710" y="228489"/>
                  </a:lnTo>
                  <a:lnTo>
                    <a:pt x="441909" y="228146"/>
                  </a:lnTo>
                  <a:lnTo>
                    <a:pt x="439801" y="228489"/>
                  </a:lnTo>
                  <a:lnTo>
                    <a:pt x="433870" y="230915"/>
                  </a:lnTo>
                  <a:lnTo>
                    <a:pt x="431876" y="231397"/>
                  </a:lnTo>
                  <a:lnTo>
                    <a:pt x="416166" y="231397"/>
                  </a:lnTo>
                  <a:lnTo>
                    <a:pt x="415163" y="231131"/>
                  </a:lnTo>
                  <a:lnTo>
                    <a:pt x="413245" y="230432"/>
                  </a:lnTo>
                  <a:lnTo>
                    <a:pt x="410413" y="230432"/>
                  </a:lnTo>
                  <a:lnTo>
                    <a:pt x="404660" y="228349"/>
                  </a:lnTo>
                  <a:lnTo>
                    <a:pt x="403505" y="227435"/>
                  </a:lnTo>
                  <a:lnTo>
                    <a:pt x="403149" y="225289"/>
                  </a:lnTo>
                  <a:lnTo>
                    <a:pt x="410197" y="225835"/>
                  </a:lnTo>
                  <a:lnTo>
                    <a:pt x="413245" y="224514"/>
                  </a:lnTo>
                  <a:lnTo>
                    <a:pt x="409575" y="223295"/>
                  </a:lnTo>
                  <a:lnTo>
                    <a:pt x="405943" y="222571"/>
                  </a:lnTo>
                  <a:lnTo>
                    <a:pt x="399898" y="222990"/>
                  </a:lnTo>
                  <a:lnTo>
                    <a:pt x="398526" y="222571"/>
                  </a:lnTo>
                  <a:lnTo>
                    <a:pt x="399352" y="220704"/>
                  </a:lnTo>
                  <a:lnTo>
                    <a:pt x="398971" y="219815"/>
                  </a:lnTo>
                  <a:lnTo>
                    <a:pt x="397917" y="220120"/>
                  </a:lnTo>
                  <a:lnTo>
                    <a:pt x="396659" y="221682"/>
                  </a:lnTo>
                  <a:lnTo>
                    <a:pt x="395643" y="219726"/>
                  </a:lnTo>
                  <a:lnTo>
                    <a:pt x="393662" y="219358"/>
                  </a:lnTo>
                  <a:lnTo>
                    <a:pt x="391198" y="219663"/>
                  </a:lnTo>
                  <a:lnTo>
                    <a:pt x="388773" y="219663"/>
                  </a:lnTo>
                  <a:lnTo>
                    <a:pt x="383401" y="217110"/>
                  </a:lnTo>
                  <a:lnTo>
                    <a:pt x="381305" y="215523"/>
                  </a:lnTo>
                  <a:lnTo>
                    <a:pt x="382385" y="214811"/>
                  </a:lnTo>
                  <a:lnTo>
                    <a:pt x="389154" y="215129"/>
                  </a:lnTo>
                  <a:lnTo>
                    <a:pt x="392316" y="214748"/>
                  </a:lnTo>
                  <a:lnTo>
                    <a:pt x="393662" y="213351"/>
                  </a:lnTo>
                  <a:lnTo>
                    <a:pt x="392722" y="211344"/>
                  </a:lnTo>
                  <a:lnTo>
                    <a:pt x="390525" y="209706"/>
                  </a:lnTo>
                  <a:lnTo>
                    <a:pt x="387934" y="208563"/>
                  </a:lnTo>
                  <a:lnTo>
                    <a:pt x="385839" y="208004"/>
                  </a:lnTo>
                  <a:lnTo>
                    <a:pt x="385839" y="206950"/>
                  </a:lnTo>
                  <a:lnTo>
                    <a:pt x="388125" y="206340"/>
                  </a:lnTo>
                  <a:lnTo>
                    <a:pt x="390728" y="206061"/>
                  </a:lnTo>
                  <a:lnTo>
                    <a:pt x="389852" y="202657"/>
                  </a:lnTo>
                  <a:lnTo>
                    <a:pt x="389154" y="201616"/>
                  </a:lnTo>
                  <a:lnTo>
                    <a:pt x="387795" y="200168"/>
                  </a:lnTo>
                  <a:lnTo>
                    <a:pt x="386398" y="199178"/>
                  </a:lnTo>
                  <a:lnTo>
                    <a:pt x="385102" y="198530"/>
                  </a:lnTo>
                  <a:lnTo>
                    <a:pt x="384150" y="197539"/>
                  </a:lnTo>
                  <a:lnTo>
                    <a:pt x="383896" y="195380"/>
                  </a:lnTo>
                  <a:lnTo>
                    <a:pt x="384759" y="195380"/>
                  </a:lnTo>
                  <a:lnTo>
                    <a:pt x="386868" y="197514"/>
                  </a:lnTo>
                  <a:lnTo>
                    <a:pt x="392849" y="195863"/>
                  </a:lnTo>
                  <a:lnTo>
                    <a:pt x="395593" y="197247"/>
                  </a:lnTo>
                  <a:lnTo>
                    <a:pt x="397815" y="192307"/>
                  </a:lnTo>
                  <a:lnTo>
                    <a:pt x="398094" y="191418"/>
                  </a:lnTo>
                  <a:lnTo>
                    <a:pt x="401777" y="191100"/>
                  </a:lnTo>
                  <a:lnTo>
                    <a:pt x="403187" y="191901"/>
                  </a:lnTo>
                  <a:lnTo>
                    <a:pt x="402527" y="194415"/>
                  </a:lnTo>
                  <a:lnTo>
                    <a:pt x="403784" y="193856"/>
                  </a:lnTo>
                  <a:lnTo>
                    <a:pt x="404940" y="193602"/>
                  </a:lnTo>
                  <a:lnTo>
                    <a:pt x="406083" y="193742"/>
                  </a:lnTo>
                  <a:lnTo>
                    <a:pt x="407416" y="194415"/>
                  </a:lnTo>
                  <a:lnTo>
                    <a:pt x="408902" y="192980"/>
                  </a:lnTo>
                  <a:lnTo>
                    <a:pt x="411442" y="193018"/>
                  </a:lnTo>
                  <a:lnTo>
                    <a:pt x="413690" y="194479"/>
                  </a:lnTo>
                  <a:lnTo>
                    <a:pt x="414223" y="197247"/>
                  </a:lnTo>
                  <a:lnTo>
                    <a:pt x="415862" y="196422"/>
                  </a:lnTo>
                  <a:lnTo>
                    <a:pt x="417246" y="195495"/>
                  </a:lnTo>
                  <a:lnTo>
                    <a:pt x="418745" y="194745"/>
                  </a:lnTo>
                  <a:lnTo>
                    <a:pt x="420637" y="194415"/>
                  </a:lnTo>
                  <a:lnTo>
                    <a:pt x="425450" y="194580"/>
                  </a:lnTo>
                  <a:lnTo>
                    <a:pt x="427000" y="194415"/>
                  </a:lnTo>
                  <a:lnTo>
                    <a:pt x="433870" y="193005"/>
                  </a:lnTo>
                  <a:lnTo>
                    <a:pt x="436245" y="191342"/>
                  </a:lnTo>
                  <a:lnTo>
                    <a:pt x="435890" y="188586"/>
                  </a:lnTo>
                  <a:lnTo>
                    <a:pt x="439585" y="187494"/>
                  </a:lnTo>
                  <a:lnTo>
                    <a:pt x="455333" y="178794"/>
                  </a:lnTo>
                  <a:lnTo>
                    <a:pt x="456273" y="177740"/>
                  </a:lnTo>
                  <a:lnTo>
                    <a:pt x="457137" y="176432"/>
                  </a:lnTo>
                  <a:lnTo>
                    <a:pt x="458191" y="175365"/>
                  </a:lnTo>
                  <a:lnTo>
                    <a:pt x="459791" y="174933"/>
                  </a:lnTo>
                  <a:lnTo>
                    <a:pt x="460883" y="174298"/>
                  </a:lnTo>
                  <a:lnTo>
                    <a:pt x="463639" y="171555"/>
                  </a:lnTo>
                  <a:lnTo>
                    <a:pt x="464668" y="170946"/>
                  </a:lnTo>
                  <a:lnTo>
                    <a:pt x="466369" y="170184"/>
                  </a:lnTo>
                  <a:lnTo>
                    <a:pt x="467258" y="168520"/>
                  </a:lnTo>
                  <a:lnTo>
                    <a:pt x="467817" y="166856"/>
                  </a:lnTo>
                  <a:lnTo>
                    <a:pt x="468592" y="166082"/>
                  </a:lnTo>
                  <a:lnTo>
                    <a:pt x="469163" y="165180"/>
                  </a:lnTo>
                  <a:lnTo>
                    <a:pt x="470472" y="161179"/>
                  </a:lnTo>
                  <a:lnTo>
                    <a:pt x="471551" y="160252"/>
                  </a:lnTo>
                  <a:lnTo>
                    <a:pt x="472567" y="159897"/>
                  </a:lnTo>
                  <a:lnTo>
                    <a:pt x="476021" y="158055"/>
                  </a:lnTo>
                  <a:lnTo>
                    <a:pt x="476961" y="157331"/>
                  </a:lnTo>
                  <a:lnTo>
                    <a:pt x="477355" y="154817"/>
                  </a:lnTo>
                  <a:lnTo>
                    <a:pt x="475412" y="153432"/>
                  </a:lnTo>
                  <a:lnTo>
                    <a:pt x="473393" y="152429"/>
                  </a:lnTo>
                  <a:lnTo>
                    <a:pt x="473507" y="151007"/>
                  </a:lnTo>
                  <a:lnTo>
                    <a:pt x="476809" y="148060"/>
                  </a:lnTo>
                  <a:lnTo>
                    <a:pt x="477939" y="146663"/>
                  </a:lnTo>
                  <a:lnTo>
                    <a:pt x="480073" y="142053"/>
                  </a:lnTo>
                  <a:lnTo>
                    <a:pt x="480860" y="140771"/>
                  </a:lnTo>
                  <a:lnTo>
                    <a:pt x="483248" y="138675"/>
                  </a:lnTo>
                  <a:lnTo>
                    <a:pt x="486245" y="137316"/>
                  </a:lnTo>
                  <a:lnTo>
                    <a:pt x="489394" y="137049"/>
                  </a:lnTo>
                  <a:lnTo>
                    <a:pt x="492125" y="138332"/>
                  </a:lnTo>
                  <a:lnTo>
                    <a:pt x="492735" y="139742"/>
                  </a:lnTo>
                  <a:lnTo>
                    <a:pt x="491566" y="142968"/>
                  </a:lnTo>
                  <a:lnTo>
                    <a:pt x="491617" y="144720"/>
                  </a:lnTo>
                  <a:lnTo>
                    <a:pt x="492214" y="145596"/>
                  </a:lnTo>
                  <a:lnTo>
                    <a:pt x="493192" y="146079"/>
                  </a:lnTo>
                  <a:lnTo>
                    <a:pt x="497967" y="147032"/>
                  </a:lnTo>
                  <a:lnTo>
                    <a:pt x="500875" y="146765"/>
                  </a:lnTo>
                  <a:lnTo>
                    <a:pt x="503339" y="145342"/>
                  </a:lnTo>
                  <a:lnTo>
                    <a:pt x="504380" y="142218"/>
                  </a:lnTo>
                  <a:lnTo>
                    <a:pt x="503364" y="133265"/>
                  </a:lnTo>
                  <a:lnTo>
                    <a:pt x="503491" y="129976"/>
                  </a:lnTo>
                  <a:lnTo>
                    <a:pt x="504685" y="123194"/>
                  </a:lnTo>
                  <a:lnTo>
                    <a:pt x="506222" y="119841"/>
                  </a:lnTo>
                  <a:lnTo>
                    <a:pt x="508800" y="118419"/>
                  </a:lnTo>
                  <a:lnTo>
                    <a:pt x="511899" y="118368"/>
                  </a:lnTo>
                  <a:lnTo>
                    <a:pt x="513220" y="117796"/>
                  </a:lnTo>
                  <a:lnTo>
                    <a:pt x="515214" y="112602"/>
                  </a:lnTo>
                  <a:lnTo>
                    <a:pt x="516128" y="110875"/>
                  </a:lnTo>
                  <a:lnTo>
                    <a:pt x="517042" y="110024"/>
                  </a:lnTo>
                  <a:lnTo>
                    <a:pt x="518147" y="109338"/>
                  </a:lnTo>
                  <a:lnTo>
                    <a:pt x="519595" y="108144"/>
                  </a:lnTo>
                  <a:lnTo>
                    <a:pt x="520509" y="106595"/>
                  </a:lnTo>
                  <a:lnTo>
                    <a:pt x="519887" y="105592"/>
                  </a:lnTo>
                  <a:lnTo>
                    <a:pt x="517652" y="104296"/>
                  </a:lnTo>
                  <a:lnTo>
                    <a:pt x="515429" y="102010"/>
                  </a:lnTo>
                  <a:lnTo>
                    <a:pt x="514756" y="100791"/>
                  </a:lnTo>
                  <a:lnTo>
                    <a:pt x="514236" y="98810"/>
                  </a:lnTo>
                  <a:lnTo>
                    <a:pt x="514299" y="97426"/>
                  </a:lnTo>
                  <a:lnTo>
                    <a:pt x="514642" y="96244"/>
                  </a:lnTo>
                  <a:lnTo>
                    <a:pt x="514553" y="95152"/>
                  </a:lnTo>
                  <a:lnTo>
                    <a:pt x="513258" y="93971"/>
                  </a:lnTo>
                  <a:lnTo>
                    <a:pt x="507708" y="93438"/>
                  </a:lnTo>
                  <a:lnTo>
                    <a:pt x="501256" y="95216"/>
                  </a:lnTo>
                  <a:lnTo>
                    <a:pt x="495389" y="96143"/>
                  </a:lnTo>
                  <a:lnTo>
                    <a:pt x="491617" y="93082"/>
                  </a:lnTo>
                  <a:lnTo>
                    <a:pt x="491795" y="88358"/>
                  </a:lnTo>
                  <a:lnTo>
                    <a:pt x="499504" y="72584"/>
                  </a:lnTo>
                  <a:lnTo>
                    <a:pt x="499643" y="71048"/>
                  </a:lnTo>
                  <a:lnTo>
                    <a:pt x="499504" y="66222"/>
                  </a:lnTo>
                  <a:lnTo>
                    <a:pt x="499935" y="65345"/>
                  </a:lnTo>
                  <a:lnTo>
                    <a:pt x="501967" y="63326"/>
                  </a:lnTo>
                  <a:lnTo>
                    <a:pt x="505181" y="55033"/>
                  </a:lnTo>
                  <a:lnTo>
                    <a:pt x="505435" y="53611"/>
                  </a:lnTo>
                  <a:lnTo>
                    <a:pt x="505358" y="51998"/>
                  </a:lnTo>
                  <a:lnTo>
                    <a:pt x="502641" y="54220"/>
                  </a:lnTo>
                  <a:lnTo>
                    <a:pt x="501155" y="54792"/>
                  </a:lnTo>
                  <a:lnTo>
                    <a:pt x="500482" y="53509"/>
                  </a:lnTo>
                  <a:lnTo>
                    <a:pt x="501078" y="51591"/>
                  </a:lnTo>
                  <a:lnTo>
                    <a:pt x="502475" y="50271"/>
                  </a:lnTo>
                  <a:lnTo>
                    <a:pt x="504076" y="49178"/>
                  </a:lnTo>
                  <a:lnTo>
                    <a:pt x="505358" y="48124"/>
                  </a:lnTo>
                  <a:lnTo>
                    <a:pt x="506171" y="46651"/>
                  </a:lnTo>
                  <a:lnTo>
                    <a:pt x="507543" y="43413"/>
                  </a:lnTo>
                  <a:lnTo>
                    <a:pt x="508800" y="41762"/>
                  </a:lnTo>
                  <a:lnTo>
                    <a:pt x="510159" y="40784"/>
                  </a:lnTo>
                  <a:lnTo>
                    <a:pt x="513258" y="39196"/>
                  </a:lnTo>
                  <a:lnTo>
                    <a:pt x="514731" y="37913"/>
                  </a:lnTo>
                  <a:lnTo>
                    <a:pt x="515531" y="36275"/>
                  </a:lnTo>
                  <a:lnTo>
                    <a:pt x="515429" y="33329"/>
                  </a:lnTo>
                  <a:lnTo>
                    <a:pt x="516191" y="31589"/>
                  </a:lnTo>
                  <a:lnTo>
                    <a:pt x="517068" y="30598"/>
                  </a:lnTo>
                  <a:lnTo>
                    <a:pt x="517715" y="30293"/>
                  </a:lnTo>
                  <a:lnTo>
                    <a:pt x="518554" y="30179"/>
                  </a:lnTo>
                  <a:lnTo>
                    <a:pt x="525882" y="27195"/>
                  </a:lnTo>
                  <a:lnTo>
                    <a:pt x="528815" y="26928"/>
                  </a:lnTo>
                  <a:lnTo>
                    <a:pt x="531330" y="28249"/>
                  </a:lnTo>
                  <a:lnTo>
                    <a:pt x="535279" y="33164"/>
                  </a:lnTo>
                  <a:lnTo>
                    <a:pt x="537616" y="34434"/>
                  </a:lnTo>
                  <a:lnTo>
                    <a:pt x="541566" y="34510"/>
                  </a:lnTo>
                  <a:lnTo>
                    <a:pt x="553682" y="32287"/>
                  </a:lnTo>
                  <a:lnTo>
                    <a:pt x="560413" y="31983"/>
                  </a:lnTo>
                  <a:lnTo>
                    <a:pt x="566128" y="33634"/>
                  </a:lnTo>
                  <a:lnTo>
                    <a:pt x="568757" y="35742"/>
                  </a:lnTo>
                  <a:lnTo>
                    <a:pt x="585749" y="54042"/>
                  </a:lnTo>
                  <a:lnTo>
                    <a:pt x="587870" y="57891"/>
                  </a:lnTo>
                  <a:lnTo>
                    <a:pt x="589115" y="59351"/>
                  </a:lnTo>
                  <a:lnTo>
                    <a:pt x="590397" y="60138"/>
                  </a:lnTo>
                  <a:lnTo>
                    <a:pt x="593598" y="61243"/>
                  </a:lnTo>
                  <a:lnTo>
                    <a:pt x="595058" y="62297"/>
                  </a:lnTo>
                  <a:lnTo>
                    <a:pt x="595376" y="64926"/>
                  </a:lnTo>
                  <a:lnTo>
                    <a:pt x="593179" y="67682"/>
                  </a:lnTo>
                  <a:lnTo>
                    <a:pt x="588683" y="71530"/>
                  </a:lnTo>
                  <a:lnTo>
                    <a:pt x="586956" y="77880"/>
                  </a:lnTo>
                  <a:lnTo>
                    <a:pt x="588696" y="82643"/>
                  </a:lnTo>
                  <a:lnTo>
                    <a:pt x="602526" y="96892"/>
                  </a:lnTo>
                  <a:lnTo>
                    <a:pt x="604825" y="97946"/>
                  </a:lnTo>
                  <a:lnTo>
                    <a:pt x="607428" y="98708"/>
                  </a:lnTo>
                  <a:lnTo>
                    <a:pt x="610197" y="100575"/>
                  </a:lnTo>
                  <a:lnTo>
                    <a:pt x="612584" y="102836"/>
                  </a:lnTo>
                  <a:lnTo>
                    <a:pt x="614045" y="104817"/>
                  </a:lnTo>
                  <a:lnTo>
                    <a:pt x="614845" y="107839"/>
                  </a:lnTo>
                  <a:lnTo>
                    <a:pt x="614616" y="111129"/>
                  </a:lnTo>
                  <a:lnTo>
                    <a:pt x="613486" y="114266"/>
                  </a:lnTo>
                  <a:lnTo>
                    <a:pt x="611606" y="116869"/>
                  </a:lnTo>
                  <a:lnTo>
                    <a:pt x="608965" y="118749"/>
                  </a:lnTo>
                  <a:lnTo>
                    <a:pt x="603339" y="120666"/>
                  </a:lnTo>
                  <a:lnTo>
                    <a:pt x="600380" y="122216"/>
                  </a:lnTo>
                  <a:lnTo>
                    <a:pt x="600380" y="123194"/>
                  </a:lnTo>
                  <a:lnTo>
                    <a:pt x="603440" y="123016"/>
                  </a:lnTo>
                  <a:lnTo>
                    <a:pt x="604494" y="124134"/>
                  </a:lnTo>
                  <a:lnTo>
                    <a:pt x="604380" y="128058"/>
                  </a:lnTo>
                  <a:lnTo>
                    <a:pt x="603618" y="130738"/>
                  </a:lnTo>
                  <a:lnTo>
                    <a:pt x="603732" y="131601"/>
                  </a:lnTo>
                  <a:lnTo>
                    <a:pt x="605256" y="131042"/>
                  </a:lnTo>
                  <a:lnTo>
                    <a:pt x="605802" y="130420"/>
                  </a:lnTo>
                  <a:lnTo>
                    <a:pt x="608241" y="125073"/>
                  </a:lnTo>
                  <a:lnTo>
                    <a:pt x="609028" y="124032"/>
                  </a:lnTo>
                  <a:lnTo>
                    <a:pt x="610133" y="123778"/>
                  </a:lnTo>
                  <a:lnTo>
                    <a:pt x="617969" y="125391"/>
                  </a:lnTo>
                  <a:lnTo>
                    <a:pt x="619976" y="126204"/>
                  </a:lnTo>
                  <a:lnTo>
                    <a:pt x="625081" y="133989"/>
                  </a:lnTo>
                  <a:lnTo>
                    <a:pt x="623963" y="158538"/>
                  </a:lnTo>
                  <a:lnTo>
                    <a:pt x="625779" y="168037"/>
                  </a:lnTo>
                  <a:lnTo>
                    <a:pt x="629018" y="172203"/>
                  </a:lnTo>
                  <a:lnTo>
                    <a:pt x="633171" y="176369"/>
                  </a:lnTo>
                  <a:lnTo>
                    <a:pt x="635190" y="177918"/>
                  </a:lnTo>
                  <a:lnTo>
                    <a:pt x="644842" y="182820"/>
                  </a:lnTo>
                  <a:lnTo>
                    <a:pt x="645909" y="183950"/>
                  </a:lnTo>
                  <a:lnTo>
                    <a:pt x="646785" y="187735"/>
                  </a:lnTo>
                  <a:lnTo>
                    <a:pt x="648601" y="191139"/>
                  </a:lnTo>
                  <a:lnTo>
                    <a:pt x="648881" y="191964"/>
                  </a:lnTo>
                  <a:lnTo>
                    <a:pt x="647115" y="194682"/>
                  </a:lnTo>
                  <a:lnTo>
                    <a:pt x="648284" y="195507"/>
                  </a:lnTo>
                  <a:lnTo>
                    <a:pt x="650862" y="195660"/>
                  </a:lnTo>
                  <a:lnTo>
                    <a:pt x="653262" y="196358"/>
                  </a:lnTo>
                  <a:lnTo>
                    <a:pt x="654240" y="195304"/>
                  </a:lnTo>
                  <a:lnTo>
                    <a:pt x="655243" y="193844"/>
                  </a:lnTo>
                  <a:lnTo>
                    <a:pt x="655993" y="192193"/>
                  </a:lnTo>
                  <a:lnTo>
                    <a:pt x="656272" y="190554"/>
                  </a:lnTo>
                  <a:lnTo>
                    <a:pt x="655713" y="188357"/>
                  </a:lnTo>
                  <a:lnTo>
                    <a:pt x="653618" y="184230"/>
                  </a:lnTo>
                  <a:lnTo>
                    <a:pt x="653262" y="181715"/>
                  </a:lnTo>
                  <a:lnTo>
                    <a:pt x="653757" y="179417"/>
                  </a:lnTo>
                  <a:lnTo>
                    <a:pt x="654672" y="177562"/>
                  </a:lnTo>
                  <a:lnTo>
                    <a:pt x="655891" y="176089"/>
                  </a:lnTo>
                  <a:lnTo>
                    <a:pt x="657148" y="174933"/>
                  </a:lnTo>
                  <a:lnTo>
                    <a:pt x="658164" y="174476"/>
                  </a:lnTo>
                  <a:lnTo>
                    <a:pt x="659485" y="174121"/>
                  </a:lnTo>
                  <a:lnTo>
                    <a:pt x="660666" y="173536"/>
                  </a:lnTo>
                  <a:lnTo>
                    <a:pt x="661162" y="172470"/>
                  </a:lnTo>
                  <a:lnTo>
                    <a:pt x="661301" y="171200"/>
                  </a:lnTo>
                  <a:lnTo>
                    <a:pt x="661682" y="170273"/>
                  </a:lnTo>
                  <a:lnTo>
                    <a:pt x="662279" y="169612"/>
                  </a:lnTo>
                  <a:lnTo>
                    <a:pt x="663117" y="169091"/>
                  </a:lnTo>
                  <a:lnTo>
                    <a:pt x="660920" y="167402"/>
                  </a:lnTo>
                  <a:lnTo>
                    <a:pt x="658774" y="169345"/>
                  </a:lnTo>
                  <a:lnTo>
                    <a:pt x="656450" y="172381"/>
                  </a:lnTo>
                  <a:lnTo>
                    <a:pt x="653757" y="173956"/>
                  </a:lnTo>
                  <a:lnTo>
                    <a:pt x="651256" y="173016"/>
                  </a:lnTo>
                  <a:lnTo>
                    <a:pt x="647839" y="168952"/>
                  </a:lnTo>
                  <a:lnTo>
                    <a:pt x="644969" y="168037"/>
                  </a:lnTo>
                  <a:lnTo>
                    <a:pt x="642315" y="166717"/>
                  </a:lnTo>
                  <a:lnTo>
                    <a:pt x="640486" y="160455"/>
                  </a:lnTo>
                  <a:lnTo>
                    <a:pt x="638619" y="158335"/>
                  </a:lnTo>
                  <a:lnTo>
                    <a:pt x="635419" y="159325"/>
                  </a:lnTo>
                  <a:lnTo>
                    <a:pt x="633526" y="159376"/>
                  </a:lnTo>
                  <a:lnTo>
                    <a:pt x="632688" y="157852"/>
                  </a:lnTo>
                  <a:lnTo>
                    <a:pt x="632574" y="154702"/>
                  </a:lnTo>
                  <a:lnTo>
                    <a:pt x="632295" y="153445"/>
                  </a:lnTo>
                  <a:lnTo>
                    <a:pt x="631710" y="152404"/>
                  </a:lnTo>
                  <a:lnTo>
                    <a:pt x="629018" y="154677"/>
                  </a:lnTo>
                  <a:lnTo>
                    <a:pt x="627900" y="152340"/>
                  </a:lnTo>
                  <a:lnTo>
                    <a:pt x="627938" y="142041"/>
                  </a:lnTo>
                  <a:lnTo>
                    <a:pt x="630351" y="131500"/>
                  </a:lnTo>
                  <a:lnTo>
                    <a:pt x="630631" y="127893"/>
                  </a:lnTo>
                  <a:lnTo>
                    <a:pt x="629856" y="124616"/>
                  </a:lnTo>
                  <a:lnTo>
                    <a:pt x="627316" y="123194"/>
                  </a:lnTo>
                  <a:lnTo>
                    <a:pt x="623620" y="122190"/>
                  </a:lnTo>
                  <a:lnTo>
                    <a:pt x="622008" y="119752"/>
                  </a:lnTo>
                  <a:lnTo>
                    <a:pt x="621944" y="116615"/>
                  </a:lnTo>
                  <a:lnTo>
                    <a:pt x="622909" y="113567"/>
                  </a:lnTo>
                  <a:lnTo>
                    <a:pt x="628853" y="105109"/>
                  </a:lnTo>
                  <a:lnTo>
                    <a:pt x="630085" y="101451"/>
                  </a:lnTo>
                  <a:lnTo>
                    <a:pt x="631469" y="98619"/>
                  </a:lnTo>
                  <a:lnTo>
                    <a:pt x="631710" y="96968"/>
                  </a:lnTo>
                  <a:lnTo>
                    <a:pt x="631355" y="95749"/>
                  </a:lnTo>
                  <a:lnTo>
                    <a:pt x="629755" y="93082"/>
                  </a:lnTo>
                  <a:lnTo>
                    <a:pt x="630771" y="89729"/>
                  </a:lnTo>
                  <a:lnTo>
                    <a:pt x="632688" y="89704"/>
                  </a:lnTo>
                  <a:lnTo>
                    <a:pt x="634974" y="91126"/>
                  </a:lnTo>
                  <a:lnTo>
                    <a:pt x="637121" y="92028"/>
                  </a:lnTo>
                  <a:lnTo>
                    <a:pt x="639318" y="91495"/>
                  </a:lnTo>
                  <a:lnTo>
                    <a:pt x="641413" y="90225"/>
                  </a:lnTo>
                  <a:lnTo>
                    <a:pt x="643217" y="88637"/>
                  </a:lnTo>
                  <a:lnTo>
                    <a:pt x="644474" y="87164"/>
                  </a:lnTo>
                  <a:lnTo>
                    <a:pt x="646011" y="82948"/>
                  </a:lnTo>
                  <a:lnTo>
                    <a:pt x="646861" y="82313"/>
                  </a:lnTo>
                  <a:lnTo>
                    <a:pt x="648792" y="82732"/>
                  </a:lnTo>
                  <a:lnTo>
                    <a:pt x="648766" y="83786"/>
                  </a:lnTo>
                  <a:lnTo>
                    <a:pt x="647941" y="85195"/>
                  </a:lnTo>
                  <a:lnTo>
                    <a:pt x="646633" y="89336"/>
                  </a:lnTo>
                  <a:lnTo>
                    <a:pt x="645096" y="92371"/>
                  </a:lnTo>
                  <a:lnTo>
                    <a:pt x="643953" y="95584"/>
                  </a:lnTo>
                  <a:lnTo>
                    <a:pt x="644474" y="98810"/>
                  </a:lnTo>
                  <a:lnTo>
                    <a:pt x="645249" y="99737"/>
                  </a:lnTo>
                  <a:lnTo>
                    <a:pt x="646506" y="100715"/>
                  </a:lnTo>
                  <a:lnTo>
                    <a:pt x="647827" y="101502"/>
                  </a:lnTo>
                  <a:lnTo>
                    <a:pt x="648881" y="101832"/>
                  </a:lnTo>
                  <a:lnTo>
                    <a:pt x="650062" y="101426"/>
                  </a:lnTo>
                  <a:lnTo>
                    <a:pt x="650468" y="100385"/>
                  </a:lnTo>
                  <a:lnTo>
                    <a:pt x="650341" y="97451"/>
                  </a:lnTo>
                  <a:lnTo>
                    <a:pt x="650849" y="94606"/>
                  </a:lnTo>
                  <a:lnTo>
                    <a:pt x="652145" y="92396"/>
                  </a:lnTo>
                  <a:lnTo>
                    <a:pt x="658329" y="85500"/>
                  </a:lnTo>
                  <a:lnTo>
                    <a:pt x="660819" y="81652"/>
                  </a:lnTo>
                  <a:lnTo>
                    <a:pt x="667334" y="66260"/>
                  </a:lnTo>
                  <a:lnTo>
                    <a:pt x="669061" y="64456"/>
                  </a:lnTo>
                  <a:lnTo>
                    <a:pt x="671436" y="63758"/>
                  </a:lnTo>
                  <a:lnTo>
                    <a:pt x="673112" y="65015"/>
                  </a:lnTo>
                  <a:lnTo>
                    <a:pt x="676516" y="70883"/>
                  </a:lnTo>
                  <a:lnTo>
                    <a:pt x="678827" y="72584"/>
                  </a:lnTo>
                  <a:lnTo>
                    <a:pt x="681405" y="71873"/>
                  </a:lnTo>
                  <a:lnTo>
                    <a:pt x="683844" y="69765"/>
                  </a:lnTo>
                  <a:lnTo>
                    <a:pt x="686320" y="68190"/>
                  </a:lnTo>
                  <a:lnTo>
                    <a:pt x="688974" y="69105"/>
                  </a:lnTo>
                  <a:lnTo>
                    <a:pt x="690702" y="70844"/>
                  </a:lnTo>
                  <a:lnTo>
                    <a:pt x="691286" y="71708"/>
                  </a:lnTo>
                  <a:lnTo>
                    <a:pt x="691426" y="74527"/>
                  </a:lnTo>
                  <a:lnTo>
                    <a:pt x="691286" y="76051"/>
                  </a:lnTo>
                  <a:lnTo>
                    <a:pt x="690829" y="77169"/>
                  </a:lnTo>
                  <a:lnTo>
                    <a:pt x="690676" y="78198"/>
                  </a:lnTo>
                  <a:lnTo>
                    <a:pt x="691426" y="79392"/>
                  </a:lnTo>
                  <a:lnTo>
                    <a:pt x="694207" y="77639"/>
                  </a:lnTo>
                  <a:lnTo>
                    <a:pt x="696302" y="75645"/>
                  </a:lnTo>
                  <a:lnTo>
                    <a:pt x="697941" y="73334"/>
                  </a:lnTo>
                  <a:lnTo>
                    <a:pt x="700493" y="67873"/>
                  </a:lnTo>
                  <a:lnTo>
                    <a:pt x="700735" y="66552"/>
                  </a:lnTo>
                  <a:lnTo>
                    <a:pt x="699757" y="65549"/>
                  </a:lnTo>
                  <a:lnTo>
                    <a:pt x="693813" y="60964"/>
                  </a:lnTo>
                  <a:lnTo>
                    <a:pt x="692353" y="58792"/>
                  </a:lnTo>
                  <a:lnTo>
                    <a:pt x="693369" y="56951"/>
                  </a:lnTo>
                  <a:lnTo>
                    <a:pt x="694372" y="57370"/>
                  </a:lnTo>
                  <a:lnTo>
                    <a:pt x="696023" y="58411"/>
                  </a:lnTo>
                  <a:lnTo>
                    <a:pt x="697560" y="59072"/>
                  </a:lnTo>
                  <a:lnTo>
                    <a:pt x="698233" y="58322"/>
                  </a:lnTo>
                  <a:lnTo>
                    <a:pt x="698398" y="57332"/>
                  </a:lnTo>
                  <a:lnTo>
                    <a:pt x="699147" y="54881"/>
                  </a:lnTo>
                  <a:lnTo>
                    <a:pt x="699312" y="53509"/>
                  </a:lnTo>
                  <a:lnTo>
                    <a:pt x="700531" y="51185"/>
                  </a:lnTo>
                  <a:lnTo>
                    <a:pt x="703389" y="49496"/>
                  </a:lnTo>
                  <a:lnTo>
                    <a:pt x="706780" y="48454"/>
                  </a:lnTo>
                  <a:lnTo>
                    <a:pt x="709561" y="48124"/>
                  </a:lnTo>
                  <a:lnTo>
                    <a:pt x="712114" y="47210"/>
                  </a:lnTo>
                  <a:lnTo>
                    <a:pt x="713778" y="45140"/>
                  </a:lnTo>
                  <a:lnTo>
                    <a:pt x="715048" y="43120"/>
                  </a:lnTo>
                  <a:lnTo>
                    <a:pt x="716483" y="42206"/>
                  </a:lnTo>
                  <a:lnTo>
                    <a:pt x="716940" y="41787"/>
                  </a:lnTo>
                  <a:lnTo>
                    <a:pt x="717422" y="40923"/>
                  </a:lnTo>
                  <a:lnTo>
                    <a:pt x="718273" y="40250"/>
                  </a:lnTo>
                  <a:lnTo>
                    <a:pt x="719899" y="40339"/>
                  </a:lnTo>
                  <a:lnTo>
                    <a:pt x="721855" y="43705"/>
                  </a:lnTo>
                  <a:lnTo>
                    <a:pt x="721436" y="45813"/>
                  </a:lnTo>
                  <a:lnTo>
                    <a:pt x="720318" y="47629"/>
                  </a:lnTo>
                  <a:lnTo>
                    <a:pt x="718743" y="49089"/>
                  </a:lnTo>
                  <a:lnTo>
                    <a:pt x="716965" y="50067"/>
                  </a:lnTo>
                  <a:lnTo>
                    <a:pt x="716965" y="51045"/>
                  </a:lnTo>
                  <a:lnTo>
                    <a:pt x="723087" y="51185"/>
                  </a:lnTo>
                  <a:lnTo>
                    <a:pt x="724712" y="53687"/>
                  </a:lnTo>
                  <a:lnTo>
                    <a:pt x="723430" y="57510"/>
                  </a:lnTo>
                  <a:lnTo>
                    <a:pt x="720877" y="61815"/>
                  </a:lnTo>
                  <a:lnTo>
                    <a:pt x="726846" y="57510"/>
                  </a:lnTo>
                  <a:lnTo>
                    <a:pt x="729246" y="56951"/>
                  </a:lnTo>
                  <a:lnTo>
                    <a:pt x="732777" y="56722"/>
                  </a:lnTo>
                  <a:lnTo>
                    <a:pt x="734732" y="56265"/>
                  </a:lnTo>
                  <a:lnTo>
                    <a:pt x="735596" y="55452"/>
                  </a:lnTo>
                  <a:lnTo>
                    <a:pt x="737107" y="53611"/>
                  </a:lnTo>
                  <a:lnTo>
                    <a:pt x="739952" y="51210"/>
                  </a:lnTo>
                  <a:lnTo>
                    <a:pt x="741578" y="48607"/>
                  </a:lnTo>
                  <a:lnTo>
                    <a:pt x="739508" y="46181"/>
                  </a:lnTo>
                  <a:lnTo>
                    <a:pt x="742441" y="44492"/>
                  </a:lnTo>
                  <a:lnTo>
                    <a:pt x="745985" y="40885"/>
                  </a:lnTo>
                  <a:lnTo>
                    <a:pt x="748283" y="39374"/>
                  </a:lnTo>
                  <a:lnTo>
                    <a:pt x="749325" y="39996"/>
                  </a:lnTo>
                  <a:lnTo>
                    <a:pt x="757135" y="41990"/>
                  </a:lnTo>
                  <a:lnTo>
                    <a:pt x="759282" y="43044"/>
                  </a:lnTo>
                  <a:lnTo>
                    <a:pt x="760615" y="44822"/>
                  </a:lnTo>
                  <a:lnTo>
                    <a:pt x="761060" y="47629"/>
                  </a:lnTo>
                  <a:lnTo>
                    <a:pt x="761872" y="49597"/>
                  </a:lnTo>
                  <a:lnTo>
                    <a:pt x="763765" y="50956"/>
                  </a:lnTo>
                  <a:lnTo>
                    <a:pt x="767879" y="52976"/>
                  </a:lnTo>
                  <a:lnTo>
                    <a:pt x="768400" y="53954"/>
                  </a:lnTo>
                  <a:lnTo>
                    <a:pt x="768933" y="55351"/>
                  </a:lnTo>
                  <a:lnTo>
                    <a:pt x="769797" y="56189"/>
                  </a:lnTo>
                  <a:lnTo>
                    <a:pt x="771270" y="55452"/>
                  </a:lnTo>
                  <a:lnTo>
                    <a:pt x="772147" y="55274"/>
                  </a:lnTo>
                  <a:lnTo>
                    <a:pt x="783272" y="54779"/>
                  </a:lnTo>
                  <a:lnTo>
                    <a:pt x="793927" y="53090"/>
                  </a:lnTo>
                  <a:lnTo>
                    <a:pt x="800264" y="52976"/>
                  </a:lnTo>
                  <a:lnTo>
                    <a:pt x="801242" y="53255"/>
                  </a:lnTo>
                  <a:lnTo>
                    <a:pt x="802119" y="53788"/>
                  </a:lnTo>
                  <a:lnTo>
                    <a:pt x="803058" y="54169"/>
                  </a:lnTo>
                  <a:lnTo>
                    <a:pt x="804176" y="54042"/>
                  </a:lnTo>
                  <a:lnTo>
                    <a:pt x="804773" y="53560"/>
                  </a:lnTo>
                  <a:lnTo>
                    <a:pt x="804836" y="52976"/>
                  </a:lnTo>
                  <a:lnTo>
                    <a:pt x="804811" y="52430"/>
                  </a:lnTo>
                  <a:lnTo>
                    <a:pt x="805090" y="51998"/>
                  </a:lnTo>
                  <a:lnTo>
                    <a:pt x="804887" y="51871"/>
                  </a:lnTo>
                  <a:lnTo>
                    <a:pt x="805255" y="51236"/>
                  </a:lnTo>
                  <a:lnTo>
                    <a:pt x="806271" y="50499"/>
                  </a:lnTo>
                  <a:lnTo>
                    <a:pt x="808087" y="50067"/>
                  </a:lnTo>
                  <a:lnTo>
                    <a:pt x="809205" y="50664"/>
                  </a:lnTo>
                  <a:lnTo>
                    <a:pt x="810475" y="51769"/>
                  </a:lnTo>
                  <a:lnTo>
                    <a:pt x="811542" y="52137"/>
                  </a:lnTo>
                  <a:lnTo>
                    <a:pt x="811999" y="50550"/>
                  </a:lnTo>
                  <a:lnTo>
                    <a:pt x="811491" y="50004"/>
                  </a:lnTo>
                  <a:lnTo>
                    <a:pt x="808570" y="48124"/>
                  </a:lnTo>
                  <a:lnTo>
                    <a:pt x="807770" y="47807"/>
                  </a:lnTo>
                  <a:lnTo>
                    <a:pt x="806957" y="47134"/>
                  </a:lnTo>
                  <a:lnTo>
                    <a:pt x="805814" y="46461"/>
                  </a:lnTo>
                  <a:lnTo>
                    <a:pt x="804176" y="46181"/>
                  </a:lnTo>
                  <a:lnTo>
                    <a:pt x="802868" y="46626"/>
                  </a:lnTo>
                  <a:lnTo>
                    <a:pt x="799286" y="49178"/>
                  </a:lnTo>
                  <a:lnTo>
                    <a:pt x="796772" y="49801"/>
                  </a:lnTo>
                  <a:lnTo>
                    <a:pt x="785024" y="50385"/>
                  </a:lnTo>
                  <a:lnTo>
                    <a:pt x="779106" y="51744"/>
                  </a:lnTo>
                  <a:lnTo>
                    <a:pt x="776680" y="51998"/>
                  </a:lnTo>
                  <a:lnTo>
                    <a:pt x="773747" y="51629"/>
                  </a:lnTo>
                  <a:lnTo>
                    <a:pt x="771613" y="50626"/>
                  </a:lnTo>
                  <a:lnTo>
                    <a:pt x="770292" y="48734"/>
                  </a:lnTo>
                  <a:lnTo>
                    <a:pt x="769632" y="40822"/>
                  </a:lnTo>
                  <a:lnTo>
                    <a:pt x="769835" y="39374"/>
                  </a:lnTo>
                  <a:lnTo>
                    <a:pt x="770496" y="38460"/>
                  </a:lnTo>
                  <a:lnTo>
                    <a:pt x="772426" y="36707"/>
                  </a:lnTo>
                  <a:lnTo>
                    <a:pt x="772769" y="35577"/>
                  </a:lnTo>
                  <a:lnTo>
                    <a:pt x="771512" y="32732"/>
                  </a:lnTo>
                  <a:lnTo>
                    <a:pt x="766876" y="28935"/>
                  </a:lnTo>
                  <a:lnTo>
                    <a:pt x="765860" y="26242"/>
                  </a:lnTo>
                  <a:lnTo>
                    <a:pt x="767270" y="24159"/>
                  </a:lnTo>
                  <a:lnTo>
                    <a:pt x="770572" y="23664"/>
                  </a:lnTo>
                  <a:lnTo>
                    <a:pt x="774179" y="23601"/>
                  </a:lnTo>
                  <a:lnTo>
                    <a:pt x="776680" y="22851"/>
                  </a:lnTo>
                  <a:lnTo>
                    <a:pt x="776960" y="21772"/>
                  </a:lnTo>
                  <a:lnTo>
                    <a:pt x="777658" y="16438"/>
                  </a:lnTo>
                  <a:lnTo>
                    <a:pt x="778039" y="15028"/>
                  </a:lnTo>
                  <a:lnTo>
                    <a:pt x="778941" y="14101"/>
                  </a:lnTo>
                  <a:lnTo>
                    <a:pt x="786447" y="9161"/>
                  </a:lnTo>
                  <a:lnTo>
                    <a:pt x="788961" y="6976"/>
                  </a:lnTo>
                  <a:lnTo>
                    <a:pt x="790435" y="6240"/>
                  </a:lnTo>
                  <a:lnTo>
                    <a:pt x="790917" y="6214"/>
                  </a:lnTo>
                  <a:lnTo>
                    <a:pt x="796289" y="7218"/>
                  </a:lnTo>
                  <a:lnTo>
                    <a:pt x="798067" y="6900"/>
                  </a:lnTo>
                  <a:lnTo>
                    <a:pt x="798080" y="6913"/>
                  </a:lnTo>
                  <a:lnTo>
                    <a:pt x="854049" y="77296"/>
                  </a:lnTo>
                  <a:close/>
                  <a:moveTo>
                    <a:pt x="602742" y="262131"/>
                  </a:moveTo>
                  <a:lnTo>
                    <a:pt x="603656" y="259896"/>
                  </a:lnTo>
                  <a:lnTo>
                    <a:pt x="605053" y="258194"/>
                  </a:lnTo>
                  <a:lnTo>
                    <a:pt x="609930" y="255870"/>
                  </a:lnTo>
                  <a:lnTo>
                    <a:pt x="610552" y="255235"/>
                  </a:lnTo>
                  <a:lnTo>
                    <a:pt x="610730" y="254651"/>
                  </a:lnTo>
                  <a:lnTo>
                    <a:pt x="613905" y="254689"/>
                  </a:lnTo>
                  <a:lnTo>
                    <a:pt x="616851" y="258055"/>
                  </a:lnTo>
                  <a:lnTo>
                    <a:pt x="616801" y="261027"/>
                  </a:lnTo>
                  <a:lnTo>
                    <a:pt x="614845" y="261954"/>
                  </a:lnTo>
                  <a:lnTo>
                    <a:pt x="613702" y="262360"/>
                  </a:lnTo>
                  <a:lnTo>
                    <a:pt x="611848" y="263452"/>
                  </a:lnTo>
                  <a:lnTo>
                    <a:pt x="610336" y="264570"/>
                  </a:lnTo>
                  <a:lnTo>
                    <a:pt x="609447" y="264583"/>
                  </a:lnTo>
                  <a:lnTo>
                    <a:pt x="609435" y="263605"/>
                  </a:lnTo>
                  <a:lnTo>
                    <a:pt x="607314" y="264989"/>
                  </a:lnTo>
                  <a:lnTo>
                    <a:pt x="602564" y="267211"/>
                  </a:lnTo>
                  <a:lnTo>
                    <a:pt x="600303" y="266246"/>
                  </a:lnTo>
                  <a:lnTo>
                    <a:pt x="601421" y="264100"/>
                  </a:lnTo>
                  <a:close/>
                  <a:moveTo>
                    <a:pt x="582041" y="257382"/>
                  </a:moveTo>
                  <a:lnTo>
                    <a:pt x="583196" y="257128"/>
                  </a:lnTo>
                  <a:lnTo>
                    <a:pt x="583196" y="258944"/>
                  </a:lnTo>
                  <a:lnTo>
                    <a:pt x="582815" y="260836"/>
                  </a:lnTo>
                  <a:lnTo>
                    <a:pt x="581736" y="263046"/>
                  </a:lnTo>
                  <a:lnTo>
                    <a:pt x="579742" y="265421"/>
                  </a:lnTo>
                  <a:lnTo>
                    <a:pt x="577672" y="266208"/>
                  </a:lnTo>
                  <a:lnTo>
                    <a:pt x="576250" y="265218"/>
                  </a:lnTo>
                  <a:lnTo>
                    <a:pt x="576110" y="263605"/>
                  </a:lnTo>
                  <a:lnTo>
                    <a:pt x="579437" y="259033"/>
                  </a:lnTo>
                  <a:close/>
                  <a:moveTo>
                    <a:pt x="176086" y="296129"/>
                  </a:moveTo>
                  <a:lnTo>
                    <a:pt x="174308" y="295926"/>
                  </a:lnTo>
                  <a:lnTo>
                    <a:pt x="173788" y="295621"/>
                  </a:lnTo>
                  <a:lnTo>
                    <a:pt x="172492" y="295367"/>
                  </a:lnTo>
                  <a:lnTo>
                    <a:pt x="172010" y="294542"/>
                  </a:lnTo>
                  <a:lnTo>
                    <a:pt x="173534" y="294377"/>
                  </a:lnTo>
                  <a:lnTo>
                    <a:pt x="174080" y="294199"/>
                  </a:lnTo>
                  <a:lnTo>
                    <a:pt x="176505" y="295101"/>
                  </a:lnTo>
                  <a:lnTo>
                    <a:pt x="177242" y="295456"/>
                  </a:lnTo>
                  <a:lnTo>
                    <a:pt x="177852" y="295812"/>
                  </a:lnTo>
                  <a:lnTo>
                    <a:pt x="177890" y="296104"/>
                  </a:lnTo>
                  <a:lnTo>
                    <a:pt x="177242" y="296218"/>
                  </a:lnTo>
                  <a:close/>
                  <a:moveTo>
                    <a:pt x="264542" y="465547"/>
                  </a:moveTo>
                  <a:lnTo>
                    <a:pt x="265240" y="466245"/>
                  </a:lnTo>
                  <a:lnTo>
                    <a:pt x="265278" y="467109"/>
                  </a:lnTo>
                  <a:lnTo>
                    <a:pt x="264935" y="467884"/>
                  </a:lnTo>
                  <a:lnTo>
                    <a:pt x="264973" y="468506"/>
                  </a:lnTo>
                  <a:lnTo>
                    <a:pt x="264630" y="469446"/>
                  </a:lnTo>
                  <a:lnTo>
                    <a:pt x="263805" y="470093"/>
                  </a:lnTo>
                  <a:lnTo>
                    <a:pt x="259398" y="469001"/>
                  </a:lnTo>
                  <a:lnTo>
                    <a:pt x="257226" y="467668"/>
                  </a:lnTo>
                  <a:lnTo>
                    <a:pt x="257150" y="466207"/>
                  </a:lnTo>
                  <a:lnTo>
                    <a:pt x="256147" y="464175"/>
                  </a:lnTo>
                  <a:lnTo>
                    <a:pt x="255944" y="463045"/>
                  </a:lnTo>
                  <a:lnTo>
                    <a:pt x="255461" y="462054"/>
                  </a:lnTo>
                  <a:lnTo>
                    <a:pt x="255207" y="458536"/>
                  </a:lnTo>
                  <a:lnTo>
                    <a:pt x="254940" y="457736"/>
                  </a:lnTo>
                  <a:lnTo>
                    <a:pt x="254940" y="457114"/>
                  </a:lnTo>
                  <a:lnTo>
                    <a:pt x="255372" y="456809"/>
                  </a:lnTo>
                  <a:lnTo>
                    <a:pt x="255855" y="457038"/>
                  </a:lnTo>
                  <a:lnTo>
                    <a:pt x="256083" y="457559"/>
                  </a:lnTo>
                  <a:lnTo>
                    <a:pt x="256274" y="457330"/>
                  </a:lnTo>
                  <a:lnTo>
                    <a:pt x="256985" y="456898"/>
                  </a:lnTo>
                  <a:lnTo>
                    <a:pt x="258014" y="456695"/>
                  </a:lnTo>
                  <a:lnTo>
                    <a:pt x="258446" y="456809"/>
                  </a:lnTo>
                  <a:lnTo>
                    <a:pt x="258103" y="457292"/>
                  </a:lnTo>
                  <a:lnTo>
                    <a:pt x="257671" y="457647"/>
                  </a:lnTo>
                  <a:lnTo>
                    <a:pt x="259398" y="457673"/>
                  </a:lnTo>
                  <a:lnTo>
                    <a:pt x="259741" y="458282"/>
                  </a:lnTo>
                  <a:lnTo>
                    <a:pt x="258750" y="458994"/>
                  </a:lnTo>
                  <a:lnTo>
                    <a:pt x="258877" y="459248"/>
                  </a:lnTo>
                  <a:lnTo>
                    <a:pt x="259817" y="459324"/>
                  </a:lnTo>
                  <a:lnTo>
                    <a:pt x="260312" y="459718"/>
                  </a:lnTo>
                  <a:lnTo>
                    <a:pt x="259792" y="460657"/>
                  </a:lnTo>
                  <a:lnTo>
                    <a:pt x="259627" y="461496"/>
                  </a:lnTo>
                  <a:lnTo>
                    <a:pt x="261265" y="462219"/>
                  </a:lnTo>
                  <a:lnTo>
                    <a:pt x="262687" y="462385"/>
                  </a:lnTo>
                  <a:lnTo>
                    <a:pt x="263170" y="463045"/>
                  </a:lnTo>
                  <a:lnTo>
                    <a:pt x="263081" y="464823"/>
                  </a:lnTo>
                  <a:lnTo>
                    <a:pt x="263335" y="465153"/>
                  </a:lnTo>
                  <a:close/>
                  <a:moveTo>
                    <a:pt x="139345" y="579656"/>
                  </a:moveTo>
                  <a:lnTo>
                    <a:pt x="143397" y="578856"/>
                  </a:lnTo>
                  <a:lnTo>
                    <a:pt x="144374" y="578323"/>
                  </a:lnTo>
                  <a:lnTo>
                    <a:pt x="144971" y="577091"/>
                  </a:lnTo>
                  <a:lnTo>
                    <a:pt x="145352" y="575808"/>
                  </a:lnTo>
                  <a:lnTo>
                    <a:pt x="145848" y="574995"/>
                  </a:lnTo>
                  <a:lnTo>
                    <a:pt x="146622" y="574665"/>
                  </a:lnTo>
                  <a:lnTo>
                    <a:pt x="149747" y="574106"/>
                  </a:lnTo>
                  <a:lnTo>
                    <a:pt x="149861" y="574246"/>
                  </a:lnTo>
                  <a:lnTo>
                    <a:pt x="153734" y="574106"/>
                  </a:lnTo>
                  <a:lnTo>
                    <a:pt x="154433" y="573509"/>
                  </a:lnTo>
                  <a:lnTo>
                    <a:pt x="155119" y="572582"/>
                  </a:lnTo>
                  <a:lnTo>
                    <a:pt x="156046" y="572430"/>
                  </a:lnTo>
                  <a:lnTo>
                    <a:pt x="157557" y="574106"/>
                  </a:lnTo>
                  <a:lnTo>
                    <a:pt x="158560" y="573560"/>
                  </a:lnTo>
                  <a:lnTo>
                    <a:pt x="159805" y="573268"/>
                  </a:lnTo>
                  <a:lnTo>
                    <a:pt x="162523" y="573052"/>
                  </a:lnTo>
                  <a:lnTo>
                    <a:pt x="163221" y="572709"/>
                  </a:lnTo>
                  <a:lnTo>
                    <a:pt x="163678" y="571401"/>
                  </a:lnTo>
                  <a:lnTo>
                    <a:pt x="164478" y="571109"/>
                  </a:lnTo>
                  <a:lnTo>
                    <a:pt x="164961" y="571363"/>
                  </a:lnTo>
                  <a:lnTo>
                    <a:pt x="165914" y="572633"/>
                  </a:lnTo>
                  <a:lnTo>
                    <a:pt x="166434" y="573052"/>
                  </a:lnTo>
                  <a:lnTo>
                    <a:pt x="170841" y="575313"/>
                  </a:lnTo>
                  <a:lnTo>
                    <a:pt x="173826" y="576037"/>
                  </a:lnTo>
                  <a:lnTo>
                    <a:pt x="176277" y="574995"/>
                  </a:lnTo>
                  <a:lnTo>
                    <a:pt x="176683" y="573687"/>
                  </a:lnTo>
                  <a:lnTo>
                    <a:pt x="176099" y="572544"/>
                  </a:lnTo>
                  <a:lnTo>
                    <a:pt x="175337" y="571439"/>
                  </a:lnTo>
                  <a:lnTo>
                    <a:pt x="175197" y="570220"/>
                  </a:lnTo>
                  <a:lnTo>
                    <a:pt x="176061" y="568696"/>
                  </a:lnTo>
                  <a:lnTo>
                    <a:pt x="178309" y="566626"/>
                  </a:lnTo>
                  <a:lnTo>
                    <a:pt x="179210" y="565305"/>
                  </a:lnTo>
                  <a:lnTo>
                    <a:pt x="179376" y="562194"/>
                  </a:lnTo>
                  <a:lnTo>
                    <a:pt x="178677" y="559323"/>
                  </a:lnTo>
                  <a:lnTo>
                    <a:pt x="178779" y="557253"/>
                  </a:lnTo>
                  <a:lnTo>
                    <a:pt x="181242" y="556567"/>
                  </a:lnTo>
                  <a:lnTo>
                    <a:pt x="179426" y="551907"/>
                  </a:lnTo>
                  <a:lnTo>
                    <a:pt x="179210" y="550217"/>
                  </a:lnTo>
                  <a:lnTo>
                    <a:pt x="179655" y="549646"/>
                  </a:lnTo>
                  <a:lnTo>
                    <a:pt x="180671" y="550014"/>
                  </a:lnTo>
                  <a:lnTo>
                    <a:pt x="181687" y="550929"/>
                  </a:lnTo>
                  <a:lnTo>
                    <a:pt x="184125" y="557063"/>
                  </a:lnTo>
                  <a:lnTo>
                    <a:pt x="184646" y="559577"/>
                  </a:lnTo>
                  <a:lnTo>
                    <a:pt x="183109" y="558511"/>
                  </a:lnTo>
                  <a:lnTo>
                    <a:pt x="182144" y="558511"/>
                  </a:lnTo>
                  <a:lnTo>
                    <a:pt x="184202" y="564149"/>
                  </a:lnTo>
                  <a:lnTo>
                    <a:pt x="188494" y="566969"/>
                  </a:lnTo>
                  <a:lnTo>
                    <a:pt x="199797" y="570220"/>
                  </a:lnTo>
                  <a:lnTo>
                    <a:pt x="200419" y="568480"/>
                  </a:lnTo>
                  <a:lnTo>
                    <a:pt x="200902" y="566397"/>
                  </a:lnTo>
                  <a:lnTo>
                    <a:pt x="200559" y="564530"/>
                  </a:lnTo>
                  <a:lnTo>
                    <a:pt x="198718" y="563349"/>
                  </a:lnTo>
                  <a:lnTo>
                    <a:pt x="202350" y="553316"/>
                  </a:lnTo>
                  <a:lnTo>
                    <a:pt x="203696" y="550738"/>
                  </a:lnTo>
                  <a:lnTo>
                    <a:pt x="206211" y="548884"/>
                  </a:lnTo>
                  <a:lnTo>
                    <a:pt x="209487" y="548236"/>
                  </a:lnTo>
                  <a:lnTo>
                    <a:pt x="212815" y="548376"/>
                  </a:lnTo>
                  <a:lnTo>
                    <a:pt x="225134" y="550611"/>
                  </a:lnTo>
                  <a:lnTo>
                    <a:pt x="231001" y="552923"/>
                  </a:lnTo>
                  <a:lnTo>
                    <a:pt x="232461" y="553913"/>
                  </a:lnTo>
                  <a:lnTo>
                    <a:pt x="233058" y="555043"/>
                  </a:lnTo>
                  <a:lnTo>
                    <a:pt x="233503" y="556390"/>
                  </a:lnTo>
                  <a:lnTo>
                    <a:pt x="234557" y="557749"/>
                  </a:lnTo>
                  <a:lnTo>
                    <a:pt x="235827" y="558904"/>
                  </a:lnTo>
                  <a:lnTo>
                    <a:pt x="236970" y="559476"/>
                  </a:lnTo>
                  <a:lnTo>
                    <a:pt x="235802" y="561038"/>
                  </a:lnTo>
                  <a:lnTo>
                    <a:pt x="234290" y="563845"/>
                  </a:lnTo>
                  <a:lnTo>
                    <a:pt x="233058" y="565305"/>
                  </a:lnTo>
                  <a:lnTo>
                    <a:pt x="231903" y="565978"/>
                  </a:lnTo>
                  <a:lnTo>
                    <a:pt x="230607" y="566473"/>
                  </a:lnTo>
                  <a:lnTo>
                    <a:pt x="229591" y="567248"/>
                  </a:lnTo>
                  <a:lnTo>
                    <a:pt x="229172" y="568683"/>
                  </a:lnTo>
                  <a:lnTo>
                    <a:pt x="228220" y="569471"/>
                  </a:lnTo>
                  <a:lnTo>
                    <a:pt x="226048" y="569928"/>
                  </a:lnTo>
                  <a:lnTo>
                    <a:pt x="219800" y="570182"/>
                  </a:lnTo>
                  <a:lnTo>
                    <a:pt x="218682" y="569801"/>
                  </a:lnTo>
                  <a:lnTo>
                    <a:pt x="217983" y="568658"/>
                  </a:lnTo>
                  <a:lnTo>
                    <a:pt x="217348" y="566334"/>
                  </a:lnTo>
                  <a:lnTo>
                    <a:pt x="214732" y="567947"/>
                  </a:lnTo>
                  <a:lnTo>
                    <a:pt x="208763" y="570741"/>
                  </a:lnTo>
                  <a:lnTo>
                    <a:pt x="207582" y="572569"/>
                  </a:lnTo>
                  <a:lnTo>
                    <a:pt x="207023" y="575249"/>
                  </a:lnTo>
                  <a:lnTo>
                    <a:pt x="204013" y="580761"/>
                  </a:lnTo>
                  <a:lnTo>
                    <a:pt x="198959" y="587454"/>
                  </a:lnTo>
                  <a:lnTo>
                    <a:pt x="196533" y="589651"/>
                  </a:lnTo>
                  <a:lnTo>
                    <a:pt x="191364" y="591581"/>
                  </a:lnTo>
                  <a:lnTo>
                    <a:pt x="190933" y="593715"/>
                  </a:lnTo>
                  <a:lnTo>
                    <a:pt x="192342" y="595455"/>
                  </a:lnTo>
                  <a:lnTo>
                    <a:pt x="194908" y="595429"/>
                  </a:lnTo>
                  <a:lnTo>
                    <a:pt x="193930" y="596826"/>
                  </a:lnTo>
                  <a:lnTo>
                    <a:pt x="192533" y="597550"/>
                  </a:lnTo>
                  <a:lnTo>
                    <a:pt x="189053" y="598338"/>
                  </a:lnTo>
                  <a:lnTo>
                    <a:pt x="190793" y="599506"/>
                  </a:lnTo>
                  <a:lnTo>
                    <a:pt x="194336" y="600243"/>
                  </a:lnTo>
                  <a:lnTo>
                    <a:pt x="198197" y="600509"/>
                  </a:lnTo>
                  <a:lnTo>
                    <a:pt x="200839" y="600281"/>
                  </a:lnTo>
                  <a:lnTo>
                    <a:pt x="200432" y="599303"/>
                  </a:lnTo>
                  <a:lnTo>
                    <a:pt x="199797" y="598338"/>
                  </a:lnTo>
                  <a:lnTo>
                    <a:pt x="201651" y="597868"/>
                  </a:lnTo>
                  <a:lnTo>
                    <a:pt x="202489" y="597893"/>
                  </a:lnTo>
                  <a:lnTo>
                    <a:pt x="203696" y="598338"/>
                  </a:lnTo>
                  <a:lnTo>
                    <a:pt x="204267" y="595366"/>
                  </a:lnTo>
                  <a:lnTo>
                    <a:pt x="205804" y="593042"/>
                  </a:lnTo>
                  <a:lnTo>
                    <a:pt x="213602" y="586095"/>
                  </a:lnTo>
                  <a:lnTo>
                    <a:pt x="214669" y="584609"/>
                  </a:lnTo>
                  <a:lnTo>
                    <a:pt x="215393" y="581853"/>
                  </a:lnTo>
                  <a:lnTo>
                    <a:pt x="214974" y="579161"/>
                  </a:lnTo>
                  <a:lnTo>
                    <a:pt x="215304" y="577611"/>
                  </a:lnTo>
                  <a:lnTo>
                    <a:pt x="216866" y="576913"/>
                  </a:lnTo>
                  <a:lnTo>
                    <a:pt x="218187" y="576799"/>
                  </a:lnTo>
                  <a:lnTo>
                    <a:pt x="220663" y="576176"/>
                  </a:lnTo>
                  <a:lnTo>
                    <a:pt x="224816" y="575986"/>
                  </a:lnTo>
                  <a:lnTo>
                    <a:pt x="227127" y="575490"/>
                  </a:lnTo>
                  <a:lnTo>
                    <a:pt x="229083" y="574030"/>
                  </a:lnTo>
                  <a:lnTo>
                    <a:pt x="231103" y="571109"/>
                  </a:lnTo>
                  <a:lnTo>
                    <a:pt x="230048" y="570220"/>
                  </a:lnTo>
                  <a:lnTo>
                    <a:pt x="230823" y="569191"/>
                  </a:lnTo>
                  <a:lnTo>
                    <a:pt x="234481" y="566791"/>
                  </a:lnTo>
                  <a:lnTo>
                    <a:pt x="237453" y="562371"/>
                  </a:lnTo>
                  <a:lnTo>
                    <a:pt x="238392" y="562079"/>
                  </a:lnTo>
                  <a:lnTo>
                    <a:pt x="240145" y="560733"/>
                  </a:lnTo>
                  <a:lnTo>
                    <a:pt x="241364" y="560441"/>
                  </a:lnTo>
                  <a:lnTo>
                    <a:pt x="242126" y="560568"/>
                  </a:lnTo>
                  <a:lnTo>
                    <a:pt x="243079" y="560873"/>
                  </a:lnTo>
                  <a:lnTo>
                    <a:pt x="243764" y="561178"/>
                  </a:lnTo>
                  <a:lnTo>
                    <a:pt x="243802" y="561317"/>
                  </a:lnTo>
                  <a:lnTo>
                    <a:pt x="246596" y="561889"/>
                  </a:lnTo>
                  <a:lnTo>
                    <a:pt x="247485" y="561457"/>
                  </a:lnTo>
                  <a:lnTo>
                    <a:pt x="247689" y="559476"/>
                  </a:lnTo>
                  <a:lnTo>
                    <a:pt x="254343" y="564289"/>
                  </a:lnTo>
                  <a:lnTo>
                    <a:pt x="256579" y="565305"/>
                  </a:lnTo>
                  <a:lnTo>
                    <a:pt x="258433" y="565711"/>
                  </a:lnTo>
                  <a:lnTo>
                    <a:pt x="258979" y="565508"/>
                  </a:lnTo>
                  <a:lnTo>
                    <a:pt x="259271" y="564962"/>
                  </a:lnTo>
                  <a:lnTo>
                    <a:pt x="260490" y="564416"/>
                  </a:lnTo>
                  <a:lnTo>
                    <a:pt x="264808" y="564416"/>
                  </a:lnTo>
                  <a:lnTo>
                    <a:pt x="265443" y="563883"/>
                  </a:lnTo>
                  <a:lnTo>
                    <a:pt x="266904" y="564289"/>
                  </a:lnTo>
                  <a:lnTo>
                    <a:pt x="270218" y="562371"/>
                  </a:lnTo>
                  <a:lnTo>
                    <a:pt x="275705" y="557964"/>
                  </a:lnTo>
                  <a:lnTo>
                    <a:pt x="278372" y="556301"/>
                  </a:lnTo>
                  <a:lnTo>
                    <a:pt x="280518" y="556987"/>
                  </a:lnTo>
                  <a:lnTo>
                    <a:pt x="281839" y="559273"/>
                  </a:lnTo>
                  <a:lnTo>
                    <a:pt x="282029" y="562371"/>
                  </a:lnTo>
                  <a:lnTo>
                    <a:pt x="282677" y="562079"/>
                  </a:lnTo>
                  <a:lnTo>
                    <a:pt x="284315" y="561622"/>
                  </a:lnTo>
                  <a:lnTo>
                    <a:pt x="284950" y="561317"/>
                  </a:lnTo>
                  <a:lnTo>
                    <a:pt x="285433" y="563692"/>
                  </a:lnTo>
                  <a:lnTo>
                    <a:pt x="286779" y="564924"/>
                  </a:lnTo>
                  <a:lnTo>
                    <a:pt x="288202" y="565953"/>
                  </a:lnTo>
                  <a:lnTo>
                    <a:pt x="288875" y="567718"/>
                  </a:lnTo>
                  <a:lnTo>
                    <a:pt x="289624" y="569026"/>
                  </a:lnTo>
                  <a:lnTo>
                    <a:pt x="292977" y="569534"/>
                  </a:lnTo>
                  <a:lnTo>
                    <a:pt x="293739" y="570652"/>
                  </a:lnTo>
                  <a:lnTo>
                    <a:pt x="292761" y="572150"/>
                  </a:lnTo>
                  <a:lnTo>
                    <a:pt x="288202" y="575871"/>
                  </a:lnTo>
                  <a:lnTo>
                    <a:pt x="286906" y="577878"/>
                  </a:lnTo>
                  <a:lnTo>
                    <a:pt x="287084" y="579389"/>
                  </a:lnTo>
                  <a:lnTo>
                    <a:pt x="287935" y="580685"/>
                  </a:lnTo>
                  <a:lnTo>
                    <a:pt x="289853" y="582729"/>
                  </a:lnTo>
                  <a:lnTo>
                    <a:pt x="288087" y="587276"/>
                  </a:lnTo>
                  <a:lnTo>
                    <a:pt x="286868" y="588952"/>
                  </a:lnTo>
                  <a:lnTo>
                    <a:pt x="283515" y="589930"/>
                  </a:lnTo>
                  <a:lnTo>
                    <a:pt x="282855" y="590616"/>
                  </a:lnTo>
                  <a:lnTo>
                    <a:pt x="282055" y="591315"/>
                  </a:lnTo>
                  <a:lnTo>
                    <a:pt x="280620" y="591645"/>
                  </a:lnTo>
                  <a:lnTo>
                    <a:pt x="278461" y="591708"/>
                  </a:lnTo>
                  <a:lnTo>
                    <a:pt x="277800" y="591962"/>
                  </a:lnTo>
                  <a:lnTo>
                    <a:pt x="277165" y="592508"/>
                  </a:lnTo>
                  <a:lnTo>
                    <a:pt x="274613" y="591988"/>
                  </a:lnTo>
                  <a:lnTo>
                    <a:pt x="273228" y="593105"/>
                  </a:lnTo>
                  <a:lnTo>
                    <a:pt x="272466" y="594642"/>
                  </a:lnTo>
                  <a:lnTo>
                    <a:pt x="271742" y="595429"/>
                  </a:lnTo>
                  <a:lnTo>
                    <a:pt x="270091" y="595950"/>
                  </a:lnTo>
                  <a:lnTo>
                    <a:pt x="268720" y="597131"/>
                  </a:lnTo>
                  <a:lnTo>
                    <a:pt x="267501" y="598452"/>
                  </a:lnTo>
                  <a:lnTo>
                    <a:pt x="266320" y="599404"/>
                  </a:lnTo>
                  <a:lnTo>
                    <a:pt x="262471" y="600713"/>
                  </a:lnTo>
                  <a:lnTo>
                    <a:pt x="260592" y="601106"/>
                  </a:lnTo>
                  <a:lnTo>
                    <a:pt x="256680" y="601411"/>
                  </a:lnTo>
                  <a:lnTo>
                    <a:pt x="252908" y="602135"/>
                  </a:lnTo>
                  <a:lnTo>
                    <a:pt x="250622" y="602300"/>
                  </a:lnTo>
                  <a:lnTo>
                    <a:pt x="252616" y="604599"/>
                  </a:lnTo>
                  <a:lnTo>
                    <a:pt x="252426" y="605742"/>
                  </a:lnTo>
                  <a:lnTo>
                    <a:pt x="250737" y="606135"/>
                  </a:lnTo>
                  <a:lnTo>
                    <a:pt x="248184" y="606186"/>
                  </a:lnTo>
                  <a:lnTo>
                    <a:pt x="247193" y="606085"/>
                  </a:lnTo>
                  <a:lnTo>
                    <a:pt x="243015" y="605018"/>
                  </a:lnTo>
                  <a:lnTo>
                    <a:pt x="242482" y="604726"/>
                  </a:lnTo>
                  <a:lnTo>
                    <a:pt x="241364" y="603710"/>
                  </a:lnTo>
                  <a:lnTo>
                    <a:pt x="240589" y="603443"/>
                  </a:lnTo>
                  <a:lnTo>
                    <a:pt x="240069" y="603964"/>
                  </a:lnTo>
                  <a:lnTo>
                    <a:pt x="239586" y="604738"/>
                  </a:lnTo>
                  <a:lnTo>
                    <a:pt x="238913" y="605221"/>
                  </a:lnTo>
                  <a:lnTo>
                    <a:pt x="219304" y="611025"/>
                  </a:lnTo>
                  <a:lnTo>
                    <a:pt x="215863" y="611025"/>
                  </a:lnTo>
                  <a:lnTo>
                    <a:pt x="212776" y="610301"/>
                  </a:lnTo>
                  <a:lnTo>
                    <a:pt x="210262" y="608955"/>
                  </a:lnTo>
                  <a:lnTo>
                    <a:pt x="208585" y="607151"/>
                  </a:lnTo>
                  <a:lnTo>
                    <a:pt x="210021" y="607228"/>
                  </a:lnTo>
                  <a:lnTo>
                    <a:pt x="211329" y="606948"/>
                  </a:lnTo>
                  <a:lnTo>
                    <a:pt x="212472" y="606275"/>
                  </a:lnTo>
                  <a:lnTo>
                    <a:pt x="213462" y="605221"/>
                  </a:lnTo>
                  <a:lnTo>
                    <a:pt x="210833" y="604472"/>
                  </a:lnTo>
                  <a:lnTo>
                    <a:pt x="206642" y="604904"/>
                  </a:lnTo>
                  <a:lnTo>
                    <a:pt x="204674" y="604154"/>
                  </a:lnTo>
                  <a:lnTo>
                    <a:pt x="203810" y="606847"/>
                  </a:lnTo>
                  <a:lnTo>
                    <a:pt x="200204" y="606491"/>
                  </a:lnTo>
                  <a:lnTo>
                    <a:pt x="195898" y="605221"/>
                  </a:lnTo>
                  <a:lnTo>
                    <a:pt x="193066" y="605221"/>
                  </a:lnTo>
                  <a:lnTo>
                    <a:pt x="190437" y="604218"/>
                  </a:lnTo>
                  <a:lnTo>
                    <a:pt x="186500" y="604865"/>
                  </a:lnTo>
                  <a:lnTo>
                    <a:pt x="185243" y="603265"/>
                  </a:lnTo>
                  <a:lnTo>
                    <a:pt x="183605" y="604662"/>
                  </a:lnTo>
                  <a:lnTo>
                    <a:pt x="183109" y="605221"/>
                  </a:lnTo>
                  <a:lnTo>
                    <a:pt x="181585" y="602249"/>
                  </a:lnTo>
                  <a:lnTo>
                    <a:pt x="181242" y="601246"/>
                  </a:lnTo>
                  <a:lnTo>
                    <a:pt x="180912" y="601919"/>
                  </a:lnTo>
                  <a:lnTo>
                    <a:pt x="180430" y="602605"/>
                  </a:lnTo>
                  <a:lnTo>
                    <a:pt x="180099" y="603265"/>
                  </a:lnTo>
                  <a:lnTo>
                    <a:pt x="179376" y="601830"/>
                  </a:lnTo>
                  <a:lnTo>
                    <a:pt x="179210" y="601246"/>
                  </a:lnTo>
                  <a:lnTo>
                    <a:pt x="176899" y="603557"/>
                  </a:lnTo>
                  <a:lnTo>
                    <a:pt x="175680" y="604523"/>
                  </a:lnTo>
                  <a:lnTo>
                    <a:pt x="174321" y="605221"/>
                  </a:lnTo>
                  <a:lnTo>
                    <a:pt x="172683" y="602668"/>
                  </a:lnTo>
                  <a:lnTo>
                    <a:pt x="169711" y="600852"/>
                  </a:lnTo>
                  <a:lnTo>
                    <a:pt x="163501" y="598338"/>
                  </a:lnTo>
                  <a:lnTo>
                    <a:pt x="162866" y="599265"/>
                  </a:lnTo>
                  <a:lnTo>
                    <a:pt x="162523" y="600281"/>
                  </a:lnTo>
                  <a:lnTo>
                    <a:pt x="161545" y="600281"/>
                  </a:lnTo>
                  <a:lnTo>
                    <a:pt x="161926" y="599328"/>
                  </a:lnTo>
                  <a:lnTo>
                    <a:pt x="162523" y="596407"/>
                  </a:lnTo>
                  <a:lnTo>
                    <a:pt x="159589" y="597753"/>
                  </a:lnTo>
                  <a:lnTo>
                    <a:pt x="157773" y="599811"/>
                  </a:lnTo>
                  <a:lnTo>
                    <a:pt x="155855" y="601106"/>
                  </a:lnTo>
                  <a:lnTo>
                    <a:pt x="152680" y="600281"/>
                  </a:lnTo>
                  <a:lnTo>
                    <a:pt x="153480" y="598452"/>
                  </a:lnTo>
                  <a:lnTo>
                    <a:pt x="154179" y="596191"/>
                  </a:lnTo>
                  <a:lnTo>
                    <a:pt x="154115" y="594274"/>
                  </a:lnTo>
                  <a:lnTo>
                    <a:pt x="152680" y="593486"/>
                  </a:lnTo>
                  <a:lnTo>
                    <a:pt x="151220" y="594274"/>
                  </a:lnTo>
                  <a:lnTo>
                    <a:pt x="150724" y="596077"/>
                  </a:lnTo>
                  <a:lnTo>
                    <a:pt x="150458" y="598287"/>
                  </a:lnTo>
                  <a:lnTo>
                    <a:pt x="149747" y="600281"/>
                  </a:lnTo>
                  <a:lnTo>
                    <a:pt x="149188" y="598935"/>
                  </a:lnTo>
                  <a:lnTo>
                    <a:pt x="148464" y="597842"/>
                  </a:lnTo>
                  <a:lnTo>
                    <a:pt x="147664" y="596991"/>
                  </a:lnTo>
                  <a:lnTo>
                    <a:pt x="146826" y="596407"/>
                  </a:lnTo>
                  <a:lnTo>
                    <a:pt x="144882" y="597385"/>
                  </a:lnTo>
                  <a:lnTo>
                    <a:pt x="142977" y="597487"/>
                  </a:lnTo>
                  <a:lnTo>
                    <a:pt x="141530" y="596661"/>
                  </a:lnTo>
                  <a:lnTo>
                    <a:pt x="140958" y="594934"/>
                  </a:lnTo>
                  <a:lnTo>
                    <a:pt x="141415" y="592902"/>
                  </a:lnTo>
                  <a:lnTo>
                    <a:pt x="143435" y="589981"/>
                  </a:lnTo>
                  <a:lnTo>
                    <a:pt x="143892" y="588114"/>
                  </a:lnTo>
                  <a:lnTo>
                    <a:pt x="144743" y="587009"/>
                  </a:lnTo>
                  <a:lnTo>
                    <a:pt x="146737" y="585752"/>
                  </a:lnTo>
                  <a:lnTo>
                    <a:pt x="149023" y="584838"/>
                  </a:lnTo>
                  <a:lnTo>
                    <a:pt x="150724" y="584774"/>
                  </a:lnTo>
                  <a:lnTo>
                    <a:pt x="151550" y="585955"/>
                  </a:lnTo>
                  <a:lnTo>
                    <a:pt x="151093" y="587657"/>
                  </a:lnTo>
                  <a:lnTo>
                    <a:pt x="150204" y="589638"/>
                  </a:lnTo>
                  <a:lnTo>
                    <a:pt x="149747" y="591645"/>
                  </a:lnTo>
                  <a:lnTo>
                    <a:pt x="151004" y="590921"/>
                  </a:lnTo>
                  <a:lnTo>
                    <a:pt x="152134" y="590743"/>
                  </a:lnTo>
                  <a:lnTo>
                    <a:pt x="153061" y="591226"/>
                  </a:lnTo>
                  <a:lnTo>
                    <a:pt x="153734" y="592508"/>
                  </a:lnTo>
                  <a:lnTo>
                    <a:pt x="154623" y="592508"/>
                  </a:lnTo>
                  <a:lnTo>
                    <a:pt x="154877" y="589435"/>
                  </a:lnTo>
                  <a:lnTo>
                    <a:pt x="156389" y="589206"/>
                  </a:lnTo>
                  <a:lnTo>
                    <a:pt x="158268" y="590845"/>
                  </a:lnTo>
                  <a:lnTo>
                    <a:pt x="159487" y="593486"/>
                  </a:lnTo>
                  <a:lnTo>
                    <a:pt x="160554" y="591467"/>
                  </a:lnTo>
                  <a:lnTo>
                    <a:pt x="160326" y="589232"/>
                  </a:lnTo>
                  <a:lnTo>
                    <a:pt x="158979" y="587454"/>
                  </a:lnTo>
                  <a:lnTo>
                    <a:pt x="156655" y="586717"/>
                  </a:lnTo>
                  <a:lnTo>
                    <a:pt x="158268" y="585536"/>
                  </a:lnTo>
                  <a:lnTo>
                    <a:pt x="160973" y="585422"/>
                  </a:lnTo>
                  <a:lnTo>
                    <a:pt x="162866" y="585117"/>
                  </a:lnTo>
                  <a:lnTo>
                    <a:pt x="162040" y="583263"/>
                  </a:lnTo>
                  <a:lnTo>
                    <a:pt x="160427" y="581967"/>
                  </a:lnTo>
                  <a:lnTo>
                    <a:pt x="158395" y="581117"/>
                  </a:lnTo>
                  <a:lnTo>
                    <a:pt x="156249" y="581117"/>
                  </a:lnTo>
                  <a:lnTo>
                    <a:pt x="154179" y="582298"/>
                  </a:lnTo>
                  <a:lnTo>
                    <a:pt x="152401" y="582907"/>
                  </a:lnTo>
                  <a:lnTo>
                    <a:pt x="149810" y="582717"/>
                  </a:lnTo>
                  <a:lnTo>
                    <a:pt x="144870" y="581853"/>
                  </a:lnTo>
                  <a:lnTo>
                    <a:pt x="144755" y="581942"/>
                  </a:lnTo>
                  <a:lnTo>
                    <a:pt x="141428" y="581942"/>
                  </a:lnTo>
                  <a:lnTo>
                    <a:pt x="140958" y="581853"/>
                  </a:lnTo>
                  <a:lnTo>
                    <a:pt x="139663" y="582298"/>
                  </a:lnTo>
                  <a:lnTo>
                    <a:pt x="137174" y="583530"/>
                  </a:lnTo>
                  <a:lnTo>
                    <a:pt x="136005" y="583796"/>
                  </a:lnTo>
                  <a:lnTo>
                    <a:pt x="132436" y="583047"/>
                  </a:lnTo>
                  <a:lnTo>
                    <a:pt x="134646" y="581345"/>
                  </a:lnTo>
                  <a:close/>
                  <a:moveTo>
                    <a:pt x="183109" y="536032"/>
                  </a:moveTo>
                  <a:lnTo>
                    <a:pt x="184481" y="535003"/>
                  </a:lnTo>
                  <a:lnTo>
                    <a:pt x="186665" y="535105"/>
                  </a:lnTo>
                  <a:lnTo>
                    <a:pt x="193066" y="536667"/>
                  </a:lnTo>
                  <a:lnTo>
                    <a:pt x="194984" y="538203"/>
                  </a:lnTo>
                  <a:lnTo>
                    <a:pt x="199111" y="543804"/>
                  </a:lnTo>
                  <a:lnTo>
                    <a:pt x="199759" y="545811"/>
                  </a:lnTo>
                  <a:lnTo>
                    <a:pt x="199530" y="547792"/>
                  </a:lnTo>
                  <a:lnTo>
                    <a:pt x="198273" y="549684"/>
                  </a:lnTo>
                  <a:lnTo>
                    <a:pt x="197232" y="550472"/>
                  </a:lnTo>
                  <a:lnTo>
                    <a:pt x="193739" y="552021"/>
                  </a:lnTo>
                  <a:lnTo>
                    <a:pt x="191771" y="553164"/>
                  </a:lnTo>
                  <a:lnTo>
                    <a:pt x="190755" y="553405"/>
                  </a:lnTo>
                  <a:lnTo>
                    <a:pt x="189675" y="552999"/>
                  </a:lnTo>
                  <a:lnTo>
                    <a:pt x="189066" y="552275"/>
                  </a:lnTo>
                  <a:lnTo>
                    <a:pt x="188634" y="551564"/>
                  </a:lnTo>
                  <a:lnTo>
                    <a:pt x="188062" y="550980"/>
                  </a:lnTo>
                  <a:lnTo>
                    <a:pt x="184646" y="550052"/>
                  </a:lnTo>
                  <a:lnTo>
                    <a:pt x="182830" y="548503"/>
                  </a:lnTo>
                  <a:lnTo>
                    <a:pt x="181369" y="546827"/>
                  </a:lnTo>
                  <a:lnTo>
                    <a:pt x="180099" y="545709"/>
                  </a:lnTo>
                  <a:lnTo>
                    <a:pt x="177915" y="544985"/>
                  </a:lnTo>
                  <a:lnTo>
                    <a:pt x="176099" y="544985"/>
                  </a:lnTo>
                  <a:lnTo>
                    <a:pt x="174804" y="545988"/>
                  </a:lnTo>
                  <a:lnTo>
                    <a:pt x="174321" y="548274"/>
                  </a:lnTo>
                  <a:lnTo>
                    <a:pt x="173610" y="548897"/>
                  </a:lnTo>
                  <a:lnTo>
                    <a:pt x="172010" y="547652"/>
                  </a:lnTo>
                  <a:lnTo>
                    <a:pt x="170346" y="545607"/>
                  </a:lnTo>
                  <a:lnTo>
                    <a:pt x="169431" y="543880"/>
                  </a:lnTo>
                  <a:lnTo>
                    <a:pt x="168911" y="544795"/>
                  </a:lnTo>
                  <a:lnTo>
                    <a:pt x="168403" y="545226"/>
                  </a:lnTo>
                  <a:lnTo>
                    <a:pt x="167679" y="545468"/>
                  </a:lnTo>
                  <a:lnTo>
                    <a:pt x="166434" y="545709"/>
                  </a:lnTo>
                  <a:lnTo>
                    <a:pt x="167311" y="543677"/>
                  </a:lnTo>
                  <a:lnTo>
                    <a:pt x="168530" y="541950"/>
                  </a:lnTo>
                  <a:lnTo>
                    <a:pt x="170193" y="541175"/>
                  </a:lnTo>
                  <a:lnTo>
                    <a:pt x="172365" y="541937"/>
                  </a:lnTo>
                  <a:lnTo>
                    <a:pt x="171819" y="540096"/>
                  </a:lnTo>
                  <a:lnTo>
                    <a:pt x="170384" y="539270"/>
                  </a:lnTo>
                  <a:lnTo>
                    <a:pt x="168669" y="538534"/>
                  </a:lnTo>
                  <a:lnTo>
                    <a:pt x="167412" y="536997"/>
                  </a:lnTo>
                  <a:lnTo>
                    <a:pt x="175337" y="538051"/>
                  </a:lnTo>
                  <a:lnTo>
                    <a:pt x="176759" y="538534"/>
                  </a:lnTo>
                  <a:lnTo>
                    <a:pt x="177712" y="539169"/>
                  </a:lnTo>
                  <a:lnTo>
                    <a:pt x="179693" y="539816"/>
                  </a:lnTo>
                  <a:lnTo>
                    <a:pt x="180671" y="540439"/>
                  </a:lnTo>
                  <a:lnTo>
                    <a:pt x="181217" y="541277"/>
                  </a:lnTo>
                  <a:lnTo>
                    <a:pt x="181789" y="543258"/>
                  </a:lnTo>
                  <a:lnTo>
                    <a:pt x="182144" y="543880"/>
                  </a:lnTo>
                  <a:lnTo>
                    <a:pt x="186729" y="545607"/>
                  </a:lnTo>
                  <a:lnTo>
                    <a:pt x="186856" y="541874"/>
                  </a:lnTo>
                  <a:lnTo>
                    <a:pt x="184849" y="537187"/>
                  </a:lnTo>
                  <a:close/>
                  <a:moveTo>
                    <a:pt x="749591" y="265624"/>
                  </a:moveTo>
                  <a:lnTo>
                    <a:pt x="749998" y="264189"/>
                  </a:lnTo>
                  <a:lnTo>
                    <a:pt x="751776" y="263401"/>
                  </a:lnTo>
                  <a:lnTo>
                    <a:pt x="754240" y="263528"/>
                  </a:lnTo>
                  <a:lnTo>
                    <a:pt x="756145" y="264290"/>
                  </a:lnTo>
                  <a:lnTo>
                    <a:pt x="756627" y="265230"/>
                  </a:lnTo>
                  <a:lnTo>
                    <a:pt x="756284" y="268354"/>
                  </a:lnTo>
                  <a:lnTo>
                    <a:pt x="756284" y="280254"/>
                  </a:lnTo>
                  <a:lnTo>
                    <a:pt x="756437" y="282096"/>
                  </a:lnTo>
                  <a:lnTo>
                    <a:pt x="756297" y="283785"/>
                  </a:lnTo>
                  <a:lnTo>
                    <a:pt x="755662" y="285118"/>
                  </a:lnTo>
                  <a:lnTo>
                    <a:pt x="754240" y="285918"/>
                  </a:lnTo>
                  <a:lnTo>
                    <a:pt x="753859" y="280661"/>
                  </a:lnTo>
                  <a:lnTo>
                    <a:pt x="753287" y="277587"/>
                  </a:lnTo>
                  <a:lnTo>
                    <a:pt x="752347" y="275327"/>
                  </a:lnTo>
                  <a:lnTo>
                    <a:pt x="748144" y="271796"/>
                  </a:lnTo>
                  <a:lnTo>
                    <a:pt x="747750" y="269739"/>
                  </a:lnTo>
                  <a:lnTo>
                    <a:pt x="751306" y="267478"/>
                  </a:lnTo>
                  <a:close/>
                  <a:moveTo>
                    <a:pt x="134113" y="400015"/>
                  </a:moveTo>
                  <a:lnTo>
                    <a:pt x="134545" y="400701"/>
                  </a:lnTo>
                  <a:lnTo>
                    <a:pt x="135980" y="401564"/>
                  </a:lnTo>
                  <a:lnTo>
                    <a:pt x="137135" y="401564"/>
                  </a:lnTo>
                  <a:lnTo>
                    <a:pt x="139053" y="403126"/>
                  </a:lnTo>
                  <a:lnTo>
                    <a:pt x="138571" y="403507"/>
                  </a:lnTo>
                  <a:lnTo>
                    <a:pt x="136754" y="403647"/>
                  </a:lnTo>
                  <a:lnTo>
                    <a:pt x="135205" y="403038"/>
                  </a:lnTo>
                  <a:lnTo>
                    <a:pt x="133300" y="402580"/>
                  </a:lnTo>
                  <a:lnTo>
                    <a:pt x="131332" y="401361"/>
                  </a:lnTo>
                  <a:lnTo>
                    <a:pt x="130951" y="399672"/>
                  </a:lnTo>
                  <a:lnTo>
                    <a:pt x="132944" y="399418"/>
                  </a:lnTo>
                  <a:close/>
                  <a:moveTo>
                    <a:pt x="282296" y="761050"/>
                  </a:moveTo>
                  <a:lnTo>
                    <a:pt x="282982" y="762218"/>
                  </a:lnTo>
                  <a:lnTo>
                    <a:pt x="283122" y="763793"/>
                  </a:lnTo>
                  <a:lnTo>
                    <a:pt x="282029" y="764352"/>
                  </a:lnTo>
                  <a:lnTo>
                    <a:pt x="280899" y="763336"/>
                  </a:lnTo>
                  <a:lnTo>
                    <a:pt x="280607" y="761037"/>
                  </a:lnTo>
                  <a:lnTo>
                    <a:pt x="280798" y="759856"/>
                  </a:lnTo>
                  <a:close/>
                  <a:moveTo>
                    <a:pt x="720839" y="315700"/>
                  </a:moveTo>
                  <a:lnTo>
                    <a:pt x="720712" y="311750"/>
                  </a:lnTo>
                  <a:lnTo>
                    <a:pt x="721855" y="308296"/>
                  </a:lnTo>
                  <a:lnTo>
                    <a:pt x="724649" y="305756"/>
                  </a:lnTo>
                  <a:lnTo>
                    <a:pt x="727151" y="306238"/>
                  </a:lnTo>
                  <a:lnTo>
                    <a:pt x="728967" y="308855"/>
                  </a:lnTo>
                  <a:lnTo>
                    <a:pt x="730021" y="314468"/>
                  </a:lnTo>
                  <a:lnTo>
                    <a:pt x="733856" y="320996"/>
                  </a:lnTo>
                  <a:lnTo>
                    <a:pt x="734136" y="321885"/>
                  </a:lnTo>
                  <a:lnTo>
                    <a:pt x="734174" y="322799"/>
                  </a:lnTo>
                  <a:lnTo>
                    <a:pt x="733462" y="324374"/>
                  </a:lnTo>
                  <a:lnTo>
                    <a:pt x="731900" y="325758"/>
                  </a:lnTo>
                  <a:lnTo>
                    <a:pt x="730021" y="326711"/>
                  </a:lnTo>
                  <a:lnTo>
                    <a:pt x="728243" y="327016"/>
                  </a:lnTo>
                  <a:lnTo>
                    <a:pt x="726630" y="326546"/>
                  </a:lnTo>
                  <a:lnTo>
                    <a:pt x="725309" y="325580"/>
                  </a:lnTo>
                  <a:lnTo>
                    <a:pt x="724192" y="324285"/>
                  </a:lnTo>
                  <a:lnTo>
                    <a:pt x="723315" y="322888"/>
                  </a:lnTo>
                  <a:lnTo>
                    <a:pt x="721855" y="319599"/>
                  </a:lnTo>
                  <a:close/>
                  <a:moveTo>
                    <a:pt x="719302" y="715304"/>
                  </a:moveTo>
                  <a:lnTo>
                    <a:pt x="721613" y="716295"/>
                  </a:lnTo>
                  <a:lnTo>
                    <a:pt x="722795" y="718352"/>
                  </a:lnTo>
                  <a:lnTo>
                    <a:pt x="722223" y="720219"/>
                  </a:lnTo>
                  <a:lnTo>
                    <a:pt x="719924" y="720359"/>
                  </a:lnTo>
                  <a:lnTo>
                    <a:pt x="717562" y="718987"/>
                  </a:lnTo>
                  <a:lnTo>
                    <a:pt x="716152" y="717133"/>
                  </a:lnTo>
                  <a:lnTo>
                    <a:pt x="716775" y="715635"/>
                  </a:lnTo>
                  <a:close/>
                  <a:moveTo>
                    <a:pt x="279362" y="758586"/>
                  </a:moveTo>
                  <a:lnTo>
                    <a:pt x="278245" y="757113"/>
                  </a:lnTo>
                  <a:lnTo>
                    <a:pt x="278143" y="756313"/>
                  </a:lnTo>
                  <a:lnTo>
                    <a:pt x="279261" y="757786"/>
                  </a:lnTo>
                  <a:close/>
                  <a:moveTo>
                    <a:pt x="159678" y="313871"/>
                  </a:moveTo>
                  <a:lnTo>
                    <a:pt x="159640" y="314646"/>
                  </a:lnTo>
                  <a:lnTo>
                    <a:pt x="158954" y="315014"/>
                  </a:lnTo>
                  <a:lnTo>
                    <a:pt x="158243" y="314354"/>
                  </a:lnTo>
                  <a:lnTo>
                    <a:pt x="158560" y="312893"/>
                  </a:lnTo>
                  <a:close/>
                  <a:moveTo>
                    <a:pt x="164529" y="297133"/>
                  </a:moveTo>
                  <a:lnTo>
                    <a:pt x="161405" y="297831"/>
                  </a:lnTo>
                  <a:lnTo>
                    <a:pt x="160249" y="297666"/>
                  </a:lnTo>
                  <a:lnTo>
                    <a:pt x="159475" y="297666"/>
                  </a:lnTo>
                  <a:lnTo>
                    <a:pt x="158725" y="297450"/>
                  </a:lnTo>
                  <a:lnTo>
                    <a:pt x="158471" y="297006"/>
                  </a:lnTo>
                  <a:lnTo>
                    <a:pt x="158560" y="296701"/>
                  </a:lnTo>
                  <a:lnTo>
                    <a:pt x="158954" y="296612"/>
                  </a:lnTo>
                  <a:lnTo>
                    <a:pt x="160821" y="296586"/>
                  </a:lnTo>
                  <a:lnTo>
                    <a:pt x="162497" y="296269"/>
                  </a:lnTo>
                  <a:lnTo>
                    <a:pt x="164174" y="296053"/>
                  </a:lnTo>
                  <a:lnTo>
                    <a:pt x="164085" y="296193"/>
                  </a:lnTo>
                  <a:lnTo>
                    <a:pt x="164694" y="296498"/>
                  </a:lnTo>
                  <a:close/>
                  <a:moveTo>
                    <a:pt x="82030" y="540769"/>
                  </a:moveTo>
                  <a:lnTo>
                    <a:pt x="83961" y="540235"/>
                  </a:lnTo>
                  <a:lnTo>
                    <a:pt x="85434" y="541328"/>
                  </a:lnTo>
                  <a:lnTo>
                    <a:pt x="86717" y="543525"/>
                  </a:lnTo>
                  <a:lnTo>
                    <a:pt x="87529" y="546369"/>
                  </a:lnTo>
                  <a:lnTo>
                    <a:pt x="88342" y="547754"/>
                  </a:lnTo>
                  <a:lnTo>
                    <a:pt x="89091" y="548732"/>
                  </a:lnTo>
                  <a:lnTo>
                    <a:pt x="89434" y="550878"/>
                  </a:lnTo>
                  <a:lnTo>
                    <a:pt x="88545" y="552859"/>
                  </a:lnTo>
                  <a:lnTo>
                    <a:pt x="87453" y="553570"/>
                  </a:lnTo>
                  <a:lnTo>
                    <a:pt x="86031" y="553443"/>
                  </a:lnTo>
                  <a:lnTo>
                    <a:pt x="83376" y="552643"/>
                  </a:lnTo>
                  <a:lnTo>
                    <a:pt x="81344" y="551513"/>
                  </a:lnTo>
                  <a:lnTo>
                    <a:pt x="80621" y="551005"/>
                  </a:lnTo>
                  <a:lnTo>
                    <a:pt x="79808" y="550179"/>
                  </a:lnTo>
                  <a:lnTo>
                    <a:pt x="79147" y="548490"/>
                  </a:lnTo>
                  <a:lnTo>
                    <a:pt x="79122" y="545925"/>
                  </a:lnTo>
                  <a:lnTo>
                    <a:pt x="80176" y="543182"/>
                  </a:lnTo>
                  <a:close/>
                  <a:moveTo>
                    <a:pt x="159487" y="329822"/>
                  </a:moveTo>
                  <a:lnTo>
                    <a:pt x="161164" y="330267"/>
                  </a:lnTo>
                  <a:lnTo>
                    <a:pt x="162866" y="330343"/>
                  </a:lnTo>
                  <a:lnTo>
                    <a:pt x="163869" y="330889"/>
                  </a:lnTo>
                  <a:lnTo>
                    <a:pt x="163501" y="332743"/>
                  </a:lnTo>
                  <a:lnTo>
                    <a:pt x="150623" y="337696"/>
                  </a:lnTo>
                  <a:lnTo>
                    <a:pt x="152160" y="340008"/>
                  </a:lnTo>
                  <a:lnTo>
                    <a:pt x="156655" y="343399"/>
                  </a:lnTo>
                  <a:lnTo>
                    <a:pt x="158167" y="343805"/>
                  </a:lnTo>
                  <a:lnTo>
                    <a:pt x="159424" y="343868"/>
                  </a:lnTo>
                  <a:lnTo>
                    <a:pt x="160275" y="344326"/>
                  </a:lnTo>
                  <a:lnTo>
                    <a:pt x="160834" y="347691"/>
                  </a:lnTo>
                  <a:lnTo>
                    <a:pt x="161507" y="348034"/>
                  </a:lnTo>
                  <a:lnTo>
                    <a:pt x="162612" y="348034"/>
                  </a:lnTo>
                  <a:lnTo>
                    <a:pt x="163996" y="348745"/>
                  </a:lnTo>
                  <a:lnTo>
                    <a:pt x="164301" y="350866"/>
                  </a:lnTo>
                  <a:lnTo>
                    <a:pt x="163069" y="353863"/>
                  </a:lnTo>
                  <a:lnTo>
                    <a:pt x="161164" y="356860"/>
                  </a:lnTo>
                  <a:lnTo>
                    <a:pt x="159487" y="358931"/>
                  </a:lnTo>
                  <a:lnTo>
                    <a:pt x="151702" y="364277"/>
                  </a:lnTo>
                  <a:lnTo>
                    <a:pt x="152477" y="370869"/>
                  </a:lnTo>
                  <a:lnTo>
                    <a:pt x="151931" y="372977"/>
                  </a:lnTo>
                  <a:lnTo>
                    <a:pt x="150432" y="373459"/>
                  </a:lnTo>
                  <a:lnTo>
                    <a:pt x="148908" y="373459"/>
                  </a:lnTo>
                  <a:lnTo>
                    <a:pt x="147384" y="373116"/>
                  </a:lnTo>
                  <a:lnTo>
                    <a:pt x="142736" y="371262"/>
                  </a:lnTo>
                  <a:lnTo>
                    <a:pt x="139688" y="369510"/>
                  </a:lnTo>
                  <a:lnTo>
                    <a:pt x="136894" y="367478"/>
                  </a:lnTo>
                  <a:lnTo>
                    <a:pt x="134532" y="365281"/>
                  </a:lnTo>
                  <a:lnTo>
                    <a:pt x="132932" y="365039"/>
                  </a:lnTo>
                  <a:lnTo>
                    <a:pt x="124359" y="366703"/>
                  </a:lnTo>
                  <a:lnTo>
                    <a:pt x="121006" y="366563"/>
                  </a:lnTo>
                  <a:lnTo>
                    <a:pt x="115139" y="365115"/>
                  </a:lnTo>
                  <a:lnTo>
                    <a:pt x="108815" y="364544"/>
                  </a:lnTo>
                  <a:lnTo>
                    <a:pt x="105817" y="363922"/>
                  </a:lnTo>
                  <a:lnTo>
                    <a:pt x="103125" y="363020"/>
                  </a:lnTo>
                  <a:lnTo>
                    <a:pt x="95518" y="358689"/>
                  </a:lnTo>
                  <a:lnTo>
                    <a:pt x="92660" y="357470"/>
                  </a:lnTo>
                  <a:lnTo>
                    <a:pt x="87847" y="356835"/>
                  </a:lnTo>
                  <a:lnTo>
                    <a:pt x="86450" y="356403"/>
                  </a:lnTo>
                  <a:lnTo>
                    <a:pt x="84177" y="355121"/>
                  </a:lnTo>
                  <a:lnTo>
                    <a:pt x="83923" y="354765"/>
                  </a:lnTo>
                  <a:lnTo>
                    <a:pt x="83859" y="354244"/>
                  </a:lnTo>
                  <a:lnTo>
                    <a:pt x="83719" y="353698"/>
                  </a:lnTo>
                  <a:lnTo>
                    <a:pt x="83199" y="353203"/>
                  </a:lnTo>
                  <a:lnTo>
                    <a:pt x="65000" y="346929"/>
                  </a:lnTo>
                  <a:lnTo>
                    <a:pt x="60656" y="344376"/>
                  </a:lnTo>
                  <a:lnTo>
                    <a:pt x="63234" y="341201"/>
                  </a:lnTo>
                  <a:lnTo>
                    <a:pt x="64796" y="340008"/>
                  </a:lnTo>
                  <a:lnTo>
                    <a:pt x="68264" y="339157"/>
                  </a:lnTo>
                  <a:lnTo>
                    <a:pt x="74334" y="336629"/>
                  </a:lnTo>
                  <a:lnTo>
                    <a:pt x="75172" y="335931"/>
                  </a:lnTo>
                  <a:lnTo>
                    <a:pt x="77738" y="333200"/>
                  </a:lnTo>
                  <a:lnTo>
                    <a:pt x="78665" y="332642"/>
                  </a:lnTo>
                  <a:lnTo>
                    <a:pt x="80862" y="331867"/>
                  </a:lnTo>
                  <a:lnTo>
                    <a:pt x="83313" y="330089"/>
                  </a:lnTo>
                  <a:lnTo>
                    <a:pt x="87707" y="328489"/>
                  </a:lnTo>
                  <a:lnTo>
                    <a:pt x="89549" y="327308"/>
                  </a:lnTo>
                  <a:lnTo>
                    <a:pt x="90768" y="326990"/>
                  </a:lnTo>
                  <a:lnTo>
                    <a:pt x="96978" y="326825"/>
                  </a:lnTo>
                  <a:lnTo>
                    <a:pt x="103252" y="323904"/>
                  </a:lnTo>
                  <a:lnTo>
                    <a:pt x="110834" y="324310"/>
                  </a:lnTo>
                  <a:lnTo>
                    <a:pt x="113844" y="323815"/>
                  </a:lnTo>
                  <a:lnTo>
                    <a:pt x="117539" y="321986"/>
                  </a:lnTo>
                  <a:lnTo>
                    <a:pt x="116930" y="321783"/>
                  </a:lnTo>
                  <a:lnTo>
                    <a:pt x="115495" y="321021"/>
                  </a:lnTo>
                  <a:lnTo>
                    <a:pt x="116638" y="320602"/>
                  </a:lnTo>
                  <a:lnTo>
                    <a:pt x="117578" y="319980"/>
                  </a:lnTo>
                  <a:lnTo>
                    <a:pt x="118492" y="319142"/>
                  </a:lnTo>
                  <a:lnTo>
                    <a:pt x="119495" y="318011"/>
                  </a:lnTo>
                  <a:lnTo>
                    <a:pt x="123470" y="319180"/>
                  </a:lnTo>
                  <a:lnTo>
                    <a:pt x="133351" y="319319"/>
                  </a:lnTo>
                  <a:lnTo>
                    <a:pt x="138024" y="321021"/>
                  </a:lnTo>
                  <a:lnTo>
                    <a:pt x="139294" y="322520"/>
                  </a:lnTo>
                  <a:lnTo>
                    <a:pt x="140755" y="324818"/>
                  </a:lnTo>
                  <a:lnTo>
                    <a:pt x="142457" y="326876"/>
                  </a:lnTo>
                  <a:lnTo>
                    <a:pt x="144374" y="327790"/>
                  </a:lnTo>
                  <a:lnTo>
                    <a:pt x="145568" y="328743"/>
                  </a:lnTo>
                  <a:lnTo>
                    <a:pt x="148159" y="333137"/>
                  </a:lnTo>
                  <a:lnTo>
                    <a:pt x="149747" y="334686"/>
                  </a:lnTo>
                  <a:lnTo>
                    <a:pt x="150166" y="333874"/>
                  </a:lnTo>
                  <a:lnTo>
                    <a:pt x="150445" y="332515"/>
                  </a:lnTo>
                  <a:lnTo>
                    <a:pt x="150724" y="331778"/>
                  </a:lnTo>
                  <a:lnTo>
                    <a:pt x="150369" y="331283"/>
                  </a:lnTo>
                  <a:lnTo>
                    <a:pt x="149950" y="329898"/>
                  </a:lnTo>
                  <a:lnTo>
                    <a:pt x="150013" y="328463"/>
                  </a:lnTo>
                  <a:lnTo>
                    <a:pt x="151220" y="327790"/>
                  </a:lnTo>
                  <a:lnTo>
                    <a:pt x="152528" y="327295"/>
                  </a:lnTo>
                  <a:lnTo>
                    <a:pt x="153658" y="326317"/>
                  </a:lnTo>
                  <a:lnTo>
                    <a:pt x="154814" y="325720"/>
                  </a:lnTo>
                  <a:lnTo>
                    <a:pt x="156173" y="326342"/>
                  </a:lnTo>
                  <a:lnTo>
                    <a:pt x="157151" y="327435"/>
                  </a:lnTo>
                  <a:lnTo>
                    <a:pt x="157722" y="328273"/>
                  </a:lnTo>
                  <a:lnTo>
                    <a:pt x="158370" y="328997"/>
                  </a:lnTo>
                  <a:close/>
                  <a:moveTo>
                    <a:pt x="170663" y="308118"/>
                  </a:moveTo>
                  <a:lnTo>
                    <a:pt x="170892" y="308562"/>
                  </a:lnTo>
                  <a:lnTo>
                    <a:pt x="170193" y="308778"/>
                  </a:lnTo>
                  <a:lnTo>
                    <a:pt x="169292" y="308956"/>
                  </a:lnTo>
                  <a:lnTo>
                    <a:pt x="168593" y="308816"/>
                  </a:lnTo>
                  <a:lnTo>
                    <a:pt x="167895" y="308956"/>
                  </a:lnTo>
                  <a:lnTo>
                    <a:pt x="167463" y="309337"/>
                  </a:lnTo>
                  <a:lnTo>
                    <a:pt x="166955" y="309210"/>
                  </a:lnTo>
                  <a:lnTo>
                    <a:pt x="165825" y="309769"/>
                  </a:lnTo>
                  <a:lnTo>
                    <a:pt x="164529" y="310328"/>
                  </a:lnTo>
                  <a:lnTo>
                    <a:pt x="164313" y="309769"/>
                  </a:lnTo>
                  <a:lnTo>
                    <a:pt x="164745" y="309210"/>
                  </a:lnTo>
                  <a:lnTo>
                    <a:pt x="165304" y="308893"/>
                  </a:lnTo>
                  <a:lnTo>
                    <a:pt x="165723" y="308740"/>
                  </a:lnTo>
                  <a:lnTo>
                    <a:pt x="166155" y="308347"/>
                  </a:lnTo>
                  <a:lnTo>
                    <a:pt x="167463" y="308118"/>
                  </a:lnTo>
                  <a:lnTo>
                    <a:pt x="169457" y="307826"/>
                  </a:lnTo>
                  <a:lnTo>
                    <a:pt x="170066" y="307521"/>
                  </a:lnTo>
                  <a:lnTo>
                    <a:pt x="170854" y="307483"/>
                  </a:lnTo>
                  <a:lnTo>
                    <a:pt x="171286" y="307483"/>
                  </a:lnTo>
                  <a:lnTo>
                    <a:pt x="171146" y="307915"/>
                  </a:lnTo>
                  <a:close/>
                  <a:moveTo>
                    <a:pt x="77585" y="439486"/>
                  </a:moveTo>
                  <a:lnTo>
                    <a:pt x="79198" y="439690"/>
                  </a:lnTo>
                  <a:lnTo>
                    <a:pt x="79922" y="440185"/>
                  </a:lnTo>
                  <a:lnTo>
                    <a:pt x="81662" y="441099"/>
                  </a:lnTo>
                  <a:lnTo>
                    <a:pt x="83427" y="441595"/>
                  </a:lnTo>
                  <a:lnTo>
                    <a:pt x="84177" y="440756"/>
                  </a:lnTo>
                  <a:lnTo>
                    <a:pt x="83199" y="439715"/>
                  </a:lnTo>
                  <a:lnTo>
                    <a:pt x="77242" y="435905"/>
                  </a:lnTo>
                  <a:lnTo>
                    <a:pt x="81294" y="436464"/>
                  </a:lnTo>
                  <a:lnTo>
                    <a:pt x="84558" y="438382"/>
                  </a:lnTo>
                  <a:lnTo>
                    <a:pt x="90044" y="442674"/>
                  </a:lnTo>
                  <a:lnTo>
                    <a:pt x="90082" y="441734"/>
                  </a:lnTo>
                  <a:lnTo>
                    <a:pt x="90361" y="441049"/>
                  </a:lnTo>
                  <a:lnTo>
                    <a:pt x="90742" y="440439"/>
                  </a:lnTo>
                  <a:lnTo>
                    <a:pt x="91022" y="439690"/>
                  </a:lnTo>
                  <a:lnTo>
                    <a:pt x="94743" y="442636"/>
                  </a:lnTo>
                  <a:lnTo>
                    <a:pt x="95797" y="444528"/>
                  </a:lnTo>
                  <a:lnTo>
                    <a:pt x="94908" y="446471"/>
                  </a:lnTo>
                  <a:lnTo>
                    <a:pt x="92508" y="447348"/>
                  </a:lnTo>
                  <a:lnTo>
                    <a:pt x="89549" y="447360"/>
                  </a:lnTo>
                  <a:lnTo>
                    <a:pt x="86602" y="447665"/>
                  </a:lnTo>
                  <a:lnTo>
                    <a:pt x="84177" y="449469"/>
                  </a:lnTo>
                  <a:lnTo>
                    <a:pt x="81205" y="449405"/>
                  </a:lnTo>
                  <a:lnTo>
                    <a:pt x="68175" y="445138"/>
                  </a:lnTo>
                  <a:lnTo>
                    <a:pt x="65508" y="443182"/>
                  </a:lnTo>
                  <a:lnTo>
                    <a:pt x="64809" y="441188"/>
                  </a:lnTo>
                  <a:lnTo>
                    <a:pt x="67489" y="439690"/>
                  </a:lnTo>
                  <a:close/>
                  <a:moveTo>
                    <a:pt x="9958" y="445532"/>
                  </a:moveTo>
                  <a:lnTo>
                    <a:pt x="8878" y="445659"/>
                  </a:lnTo>
                  <a:lnTo>
                    <a:pt x="8269" y="445608"/>
                  </a:lnTo>
                  <a:lnTo>
                    <a:pt x="7570" y="446141"/>
                  </a:lnTo>
                  <a:lnTo>
                    <a:pt x="6872" y="446484"/>
                  </a:lnTo>
                  <a:lnTo>
                    <a:pt x="4980" y="446637"/>
                  </a:lnTo>
                  <a:lnTo>
                    <a:pt x="2643" y="446141"/>
                  </a:lnTo>
                  <a:lnTo>
                    <a:pt x="1728" y="445214"/>
                  </a:lnTo>
                  <a:lnTo>
                    <a:pt x="1119" y="444236"/>
                  </a:lnTo>
                  <a:lnTo>
                    <a:pt x="687" y="444046"/>
                  </a:lnTo>
                  <a:lnTo>
                    <a:pt x="1639" y="442585"/>
                  </a:lnTo>
                  <a:lnTo>
                    <a:pt x="2440" y="442801"/>
                  </a:lnTo>
                  <a:lnTo>
                    <a:pt x="2440" y="443449"/>
                  </a:lnTo>
                  <a:lnTo>
                    <a:pt x="3075" y="443665"/>
                  </a:lnTo>
                  <a:lnTo>
                    <a:pt x="2643" y="444097"/>
                  </a:lnTo>
                  <a:lnTo>
                    <a:pt x="2897" y="444236"/>
                  </a:lnTo>
                  <a:lnTo>
                    <a:pt x="3646" y="443843"/>
                  </a:lnTo>
                  <a:lnTo>
                    <a:pt x="4421" y="443716"/>
                  </a:lnTo>
                  <a:lnTo>
                    <a:pt x="5411" y="444135"/>
                  </a:lnTo>
                  <a:lnTo>
                    <a:pt x="5767" y="444439"/>
                  </a:lnTo>
                  <a:lnTo>
                    <a:pt x="6440" y="444312"/>
                  </a:lnTo>
                  <a:lnTo>
                    <a:pt x="7151" y="445049"/>
                  </a:lnTo>
                  <a:lnTo>
                    <a:pt x="7926" y="445189"/>
                  </a:lnTo>
                  <a:lnTo>
                    <a:pt x="8409" y="444414"/>
                  </a:lnTo>
                  <a:lnTo>
                    <a:pt x="8218" y="443449"/>
                  </a:lnTo>
                  <a:lnTo>
                    <a:pt x="8002" y="442979"/>
                  </a:lnTo>
                  <a:lnTo>
                    <a:pt x="7443" y="442458"/>
                  </a:lnTo>
                  <a:lnTo>
                    <a:pt x="8523" y="441938"/>
                  </a:lnTo>
                  <a:lnTo>
                    <a:pt x="10047" y="442065"/>
                  </a:lnTo>
                  <a:lnTo>
                    <a:pt x="11380" y="441760"/>
                  </a:lnTo>
                  <a:lnTo>
                    <a:pt x="11469" y="443868"/>
                  </a:lnTo>
                  <a:lnTo>
                    <a:pt x="10999" y="444668"/>
                  </a:lnTo>
                  <a:close/>
                  <a:moveTo>
                    <a:pt x="50661" y="355679"/>
                  </a:moveTo>
                  <a:lnTo>
                    <a:pt x="49163" y="355159"/>
                  </a:lnTo>
                  <a:lnTo>
                    <a:pt x="48236" y="353863"/>
                  </a:lnTo>
                  <a:lnTo>
                    <a:pt x="48502" y="352339"/>
                  </a:lnTo>
                  <a:lnTo>
                    <a:pt x="51093" y="350396"/>
                  </a:lnTo>
                  <a:lnTo>
                    <a:pt x="50928" y="352073"/>
                  </a:lnTo>
                  <a:lnTo>
                    <a:pt x="51093" y="353762"/>
                  </a:lnTo>
                  <a:close/>
                  <a:moveTo>
                    <a:pt x="141885" y="300689"/>
                  </a:moveTo>
                  <a:lnTo>
                    <a:pt x="140857" y="300727"/>
                  </a:lnTo>
                  <a:lnTo>
                    <a:pt x="139256" y="301209"/>
                  </a:lnTo>
                  <a:lnTo>
                    <a:pt x="137529" y="301120"/>
                  </a:lnTo>
                  <a:lnTo>
                    <a:pt x="133973" y="301806"/>
                  </a:lnTo>
                  <a:lnTo>
                    <a:pt x="131179" y="301806"/>
                  </a:lnTo>
                  <a:lnTo>
                    <a:pt x="131522" y="301019"/>
                  </a:lnTo>
                  <a:lnTo>
                    <a:pt x="131852" y="301374"/>
                  </a:lnTo>
                  <a:lnTo>
                    <a:pt x="131954" y="301120"/>
                  </a:lnTo>
                  <a:lnTo>
                    <a:pt x="132513" y="300854"/>
                  </a:lnTo>
                  <a:lnTo>
                    <a:pt x="134888" y="300308"/>
                  </a:lnTo>
                  <a:lnTo>
                    <a:pt x="135891" y="300930"/>
                  </a:lnTo>
                  <a:lnTo>
                    <a:pt x="136183" y="300308"/>
                  </a:lnTo>
                  <a:lnTo>
                    <a:pt x="135281" y="300003"/>
                  </a:lnTo>
                  <a:lnTo>
                    <a:pt x="134253" y="299431"/>
                  </a:lnTo>
                  <a:lnTo>
                    <a:pt x="133643" y="299774"/>
                  </a:lnTo>
                  <a:lnTo>
                    <a:pt x="132043" y="300168"/>
                  </a:lnTo>
                  <a:lnTo>
                    <a:pt x="131001" y="300041"/>
                  </a:lnTo>
                  <a:lnTo>
                    <a:pt x="130697" y="299571"/>
                  </a:lnTo>
                  <a:lnTo>
                    <a:pt x="132208" y="299431"/>
                  </a:lnTo>
                  <a:lnTo>
                    <a:pt x="132779" y="299380"/>
                  </a:lnTo>
                  <a:lnTo>
                    <a:pt x="133821" y="298530"/>
                  </a:lnTo>
                  <a:lnTo>
                    <a:pt x="134849" y="297920"/>
                  </a:lnTo>
                  <a:lnTo>
                    <a:pt x="135891" y="297691"/>
                  </a:lnTo>
                  <a:lnTo>
                    <a:pt x="137008" y="297310"/>
                  </a:lnTo>
                  <a:lnTo>
                    <a:pt x="137885" y="297475"/>
                  </a:lnTo>
                  <a:lnTo>
                    <a:pt x="138659" y="297615"/>
                  </a:lnTo>
                  <a:lnTo>
                    <a:pt x="139256" y="297475"/>
                  </a:lnTo>
                  <a:lnTo>
                    <a:pt x="139815" y="297831"/>
                  </a:lnTo>
                  <a:lnTo>
                    <a:pt x="139345" y="298187"/>
                  </a:lnTo>
                  <a:lnTo>
                    <a:pt x="139053" y="298784"/>
                  </a:lnTo>
                  <a:lnTo>
                    <a:pt x="138863" y="299292"/>
                  </a:lnTo>
                  <a:lnTo>
                    <a:pt x="138964" y="299431"/>
                  </a:lnTo>
                  <a:lnTo>
                    <a:pt x="140222" y="299342"/>
                  </a:lnTo>
                  <a:lnTo>
                    <a:pt x="140907" y="299342"/>
                  </a:lnTo>
                  <a:lnTo>
                    <a:pt x="141339" y="299596"/>
                  </a:lnTo>
                  <a:lnTo>
                    <a:pt x="142254" y="299126"/>
                  </a:lnTo>
                  <a:lnTo>
                    <a:pt x="142977" y="299469"/>
                  </a:lnTo>
                  <a:lnTo>
                    <a:pt x="143460" y="299863"/>
                  </a:lnTo>
                  <a:lnTo>
                    <a:pt x="142889" y="300549"/>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8" name="Google Shape;468;p6"/>
            <p:cNvSpPr/>
            <p:nvPr/>
          </p:nvSpPr>
          <p:spPr>
            <a:xfrm flipH="1" rot="10800000">
              <a:off x="5692271" y="4451507"/>
              <a:ext cx="635724" cy="191615"/>
            </a:xfrm>
            <a:custGeom>
              <a:rect b="b" l="l" r="r" t="t"/>
              <a:pathLst>
                <a:path extrusionOk="0" h="147065" w="487920">
                  <a:moveTo>
                    <a:pt x="167649" y="98508"/>
                  </a:moveTo>
                  <a:lnTo>
                    <a:pt x="168043" y="98851"/>
                  </a:lnTo>
                  <a:lnTo>
                    <a:pt x="167446" y="99372"/>
                  </a:lnTo>
                  <a:lnTo>
                    <a:pt x="168183" y="99778"/>
                  </a:lnTo>
                  <a:lnTo>
                    <a:pt x="168958" y="99499"/>
                  </a:lnTo>
                  <a:lnTo>
                    <a:pt x="169745" y="100198"/>
                  </a:lnTo>
                  <a:lnTo>
                    <a:pt x="169605" y="101061"/>
                  </a:lnTo>
                  <a:lnTo>
                    <a:pt x="168564" y="101010"/>
                  </a:lnTo>
                  <a:lnTo>
                    <a:pt x="167395" y="101429"/>
                  </a:lnTo>
                  <a:lnTo>
                    <a:pt x="166964" y="101112"/>
                  </a:lnTo>
                  <a:lnTo>
                    <a:pt x="166494" y="101429"/>
                  </a:lnTo>
                  <a:lnTo>
                    <a:pt x="166062" y="101785"/>
                  </a:lnTo>
                  <a:lnTo>
                    <a:pt x="165719" y="101264"/>
                  </a:lnTo>
                  <a:lnTo>
                    <a:pt x="165148" y="100020"/>
                  </a:lnTo>
                  <a:lnTo>
                    <a:pt x="165630" y="97594"/>
                  </a:lnTo>
                  <a:close/>
                  <a:moveTo>
                    <a:pt x="488387" y="64206"/>
                  </a:moveTo>
                  <a:lnTo>
                    <a:pt x="486889" y="65196"/>
                  </a:lnTo>
                  <a:lnTo>
                    <a:pt x="486660" y="65666"/>
                  </a:lnTo>
                  <a:lnTo>
                    <a:pt x="486101" y="65946"/>
                  </a:lnTo>
                  <a:lnTo>
                    <a:pt x="485796" y="65273"/>
                  </a:lnTo>
                  <a:lnTo>
                    <a:pt x="485199" y="65146"/>
                  </a:lnTo>
                  <a:lnTo>
                    <a:pt x="484730" y="64600"/>
                  </a:lnTo>
                  <a:lnTo>
                    <a:pt x="485022" y="64079"/>
                  </a:lnTo>
                  <a:lnTo>
                    <a:pt x="485060" y="63164"/>
                  </a:lnTo>
                  <a:lnTo>
                    <a:pt x="484590" y="63037"/>
                  </a:lnTo>
                  <a:lnTo>
                    <a:pt x="484209" y="62809"/>
                  </a:lnTo>
                  <a:lnTo>
                    <a:pt x="484399" y="62390"/>
                  </a:lnTo>
                  <a:lnTo>
                    <a:pt x="484818" y="61920"/>
                  </a:lnTo>
                  <a:lnTo>
                    <a:pt x="484818" y="61348"/>
                  </a:lnTo>
                  <a:lnTo>
                    <a:pt x="485974" y="60586"/>
                  </a:lnTo>
                  <a:lnTo>
                    <a:pt x="486508" y="62339"/>
                  </a:lnTo>
                  <a:lnTo>
                    <a:pt x="487181" y="62225"/>
                  </a:lnTo>
                  <a:lnTo>
                    <a:pt x="487460" y="62072"/>
                  </a:lnTo>
                  <a:lnTo>
                    <a:pt x="487409" y="63380"/>
                  </a:lnTo>
                  <a:close/>
                  <a:moveTo>
                    <a:pt x="131188" y="103258"/>
                  </a:moveTo>
                  <a:lnTo>
                    <a:pt x="130045" y="108821"/>
                  </a:lnTo>
                  <a:lnTo>
                    <a:pt x="125905" y="113977"/>
                  </a:lnTo>
                  <a:lnTo>
                    <a:pt x="120469" y="117978"/>
                  </a:lnTo>
                  <a:lnTo>
                    <a:pt x="115491" y="120010"/>
                  </a:lnTo>
                  <a:lnTo>
                    <a:pt x="109433" y="120772"/>
                  </a:lnTo>
                  <a:lnTo>
                    <a:pt x="106867" y="121584"/>
                  </a:lnTo>
                  <a:lnTo>
                    <a:pt x="104213" y="123426"/>
                  </a:lnTo>
                  <a:lnTo>
                    <a:pt x="102016" y="124493"/>
                  </a:lnTo>
                  <a:lnTo>
                    <a:pt x="96060" y="125407"/>
                  </a:lnTo>
                  <a:lnTo>
                    <a:pt x="85658" y="128239"/>
                  </a:lnTo>
                  <a:lnTo>
                    <a:pt x="81252" y="130614"/>
                  </a:lnTo>
                  <a:lnTo>
                    <a:pt x="78737" y="130512"/>
                  </a:lnTo>
                  <a:lnTo>
                    <a:pt x="65897" y="125572"/>
                  </a:lnTo>
                  <a:lnTo>
                    <a:pt x="63510" y="123934"/>
                  </a:lnTo>
                  <a:lnTo>
                    <a:pt x="50822" y="111094"/>
                  </a:lnTo>
                  <a:lnTo>
                    <a:pt x="48968" y="109697"/>
                  </a:lnTo>
                  <a:lnTo>
                    <a:pt x="44752" y="107386"/>
                  </a:lnTo>
                  <a:lnTo>
                    <a:pt x="42517" y="105747"/>
                  </a:lnTo>
                  <a:lnTo>
                    <a:pt x="41704" y="104655"/>
                  </a:lnTo>
                  <a:lnTo>
                    <a:pt x="40764" y="102191"/>
                  </a:lnTo>
                  <a:lnTo>
                    <a:pt x="40066" y="101290"/>
                  </a:lnTo>
                  <a:lnTo>
                    <a:pt x="38948" y="100858"/>
                  </a:lnTo>
                  <a:lnTo>
                    <a:pt x="34833" y="101175"/>
                  </a:lnTo>
                  <a:lnTo>
                    <a:pt x="32115" y="99969"/>
                  </a:lnTo>
                  <a:lnTo>
                    <a:pt x="28953" y="95613"/>
                  </a:lnTo>
                  <a:lnTo>
                    <a:pt x="30477" y="87663"/>
                  </a:lnTo>
                  <a:lnTo>
                    <a:pt x="33957" y="84653"/>
                  </a:lnTo>
                  <a:lnTo>
                    <a:pt x="35341" y="76550"/>
                  </a:lnTo>
                  <a:lnTo>
                    <a:pt x="35062" y="67825"/>
                  </a:lnTo>
                  <a:lnTo>
                    <a:pt x="34008" y="62860"/>
                  </a:lnTo>
                  <a:lnTo>
                    <a:pt x="33576" y="56992"/>
                  </a:lnTo>
                  <a:lnTo>
                    <a:pt x="38034" y="55113"/>
                  </a:lnTo>
                  <a:lnTo>
                    <a:pt x="37475" y="53639"/>
                  </a:lnTo>
                  <a:lnTo>
                    <a:pt x="36002" y="52789"/>
                  </a:lnTo>
                  <a:lnTo>
                    <a:pt x="34338" y="50376"/>
                  </a:lnTo>
                  <a:lnTo>
                    <a:pt x="33169" y="51823"/>
                  </a:lnTo>
                  <a:lnTo>
                    <a:pt x="32560" y="53309"/>
                  </a:lnTo>
                  <a:lnTo>
                    <a:pt x="32179" y="54046"/>
                  </a:lnTo>
                  <a:lnTo>
                    <a:pt x="30845" y="54084"/>
                  </a:lnTo>
                  <a:lnTo>
                    <a:pt x="29779" y="53411"/>
                  </a:lnTo>
                  <a:lnTo>
                    <a:pt x="28940" y="52573"/>
                  </a:lnTo>
                  <a:lnTo>
                    <a:pt x="28267" y="52077"/>
                  </a:lnTo>
                  <a:lnTo>
                    <a:pt x="26934" y="52281"/>
                  </a:lnTo>
                  <a:lnTo>
                    <a:pt x="25334" y="52852"/>
                  </a:lnTo>
                  <a:lnTo>
                    <a:pt x="23962" y="52903"/>
                  </a:lnTo>
                  <a:lnTo>
                    <a:pt x="22527" y="53665"/>
                  </a:lnTo>
                  <a:lnTo>
                    <a:pt x="20406" y="52179"/>
                  </a:lnTo>
                  <a:lnTo>
                    <a:pt x="18437" y="51277"/>
                  </a:lnTo>
                  <a:lnTo>
                    <a:pt x="16634" y="51112"/>
                  </a:lnTo>
                  <a:lnTo>
                    <a:pt x="13294" y="51277"/>
                  </a:lnTo>
                  <a:lnTo>
                    <a:pt x="9560" y="51112"/>
                  </a:lnTo>
                  <a:lnTo>
                    <a:pt x="8862" y="52420"/>
                  </a:lnTo>
                  <a:lnTo>
                    <a:pt x="8443" y="54274"/>
                  </a:lnTo>
                  <a:lnTo>
                    <a:pt x="7719" y="55430"/>
                  </a:lnTo>
                  <a:lnTo>
                    <a:pt x="6220" y="54592"/>
                  </a:lnTo>
                  <a:lnTo>
                    <a:pt x="3312" y="55430"/>
                  </a:lnTo>
                  <a:lnTo>
                    <a:pt x="1204" y="51976"/>
                  </a:lnTo>
                  <a:lnTo>
                    <a:pt x="759" y="48966"/>
                  </a:lnTo>
                  <a:lnTo>
                    <a:pt x="467" y="45804"/>
                  </a:lnTo>
                  <a:lnTo>
                    <a:pt x="1978" y="42197"/>
                  </a:lnTo>
                  <a:lnTo>
                    <a:pt x="6004" y="41575"/>
                  </a:lnTo>
                  <a:lnTo>
                    <a:pt x="14691" y="36736"/>
                  </a:lnTo>
                  <a:lnTo>
                    <a:pt x="17002" y="36291"/>
                  </a:lnTo>
                  <a:lnTo>
                    <a:pt x="19060" y="36710"/>
                  </a:lnTo>
                  <a:lnTo>
                    <a:pt x="19860" y="37396"/>
                  </a:lnTo>
                  <a:lnTo>
                    <a:pt x="20558" y="37523"/>
                  </a:lnTo>
                  <a:lnTo>
                    <a:pt x="22324" y="36291"/>
                  </a:lnTo>
                  <a:lnTo>
                    <a:pt x="23314" y="34958"/>
                  </a:lnTo>
                  <a:lnTo>
                    <a:pt x="24445" y="31732"/>
                  </a:lnTo>
                  <a:lnTo>
                    <a:pt x="25257" y="30411"/>
                  </a:lnTo>
                  <a:lnTo>
                    <a:pt x="26311" y="29611"/>
                  </a:lnTo>
                  <a:lnTo>
                    <a:pt x="27708" y="29078"/>
                  </a:lnTo>
                  <a:lnTo>
                    <a:pt x="29232" y="29078"/>
                  </a:lnTo>
                  <a:lnTo>
                    <a:pt x="30718" y="29929"/>
                  </a:lnTo>
                  <a:lnTo>
                    <a:pt x="30223" y="32685"/>
                  </a:lnTo>
                  <a:lnTo>
                    <a:pt x="30121" y="34488"/>
                  </a:lnTo>
                  <a:lnTo>
                    <a:pt x="30718" y="35326"/>
                  </a:lnTo>
                  <a:lnTo>
                    <a:pt x="32077" y="35606"/>
                  </a:lnTo>
                  <a:lnTo>
                    <a:pt x="33423" y="36215"/>
                  </a:lnTo>
                  <a:lnTo>
                    <a:pt x="34757" y="36622"/>
                  </a:lnTo>
                  <a:lnTo>
                    <a:pt x="36078" y="36291"/>
                  </a:lnTo>
                  <a:lnTo>
                    <a:pt x="36929" y="35275"/>
                  </a:lnTo>
                  <a:lnTo>
                    <a:pt x="36751" y="34170"/>
                  </a:lnTo>
                  <a:lnTo>
                    <a:pt x="35748" y="33205"/>
                  </a:lnTo>
                  <a:lnTo>
                    <a:pt x="34135" y="32558"/>
                  </a:lnTo>
                  <a:lnTo>
                    <a:pt x="35989" y="31021"/>
                  </a:lnTo>
                  <a:lnTo>
                    <a:pt x="37919" y="30843"/>
                  </a:lnTo>
                  <a:lnTo>
                    <a:pt x="39443" y="31846"/>
                  </a:lnTo>
                  <a:lnTo>
                    <a:pt x="40066" y="33891"/>
                  </a:lnTo>
                  <a:lnTo>
                    <a:pt x="46733" y="33751"/>
                  </a:lnTo>
                  <a:lnTo>
                    <a:pt x="48867" y="33345"/>
                  </a:lnTo>
                  <a:lnTo>
                    <a:pt x="50467" y="32011"/>
                  </a:lnTo>
                  <a:lnTo>
                    <a:pt x="53032" y="28189"/>
                  </a:lnTo>
                  <a:lnTo>
                    <a:pt x="54226" y="27376"/>
                  </a:lnTo>
                  <a:lnTo>
                    <a:pt x="55255" y="27706"/>
                  </a:lnTo>
                  <a:lnTo>
                    <a:pt x="57096" y="29103"/>
                  </a:lnTo>
                  <a:lnTo>
                    <a:pt x="58709" y="29433"/>
                  </a:lnTo>
                  <a:lnTo>
                    <a:pt x="59649" y="29116"/>
                  </a:lnTo>
                  <a:lnTo>
                    <a:pt x="60601" y="27744"/>
                  </a:lnTo>
                  <a:lnTo>
                    <a:pt x="61440" y="27376"/>
                  </a:lnTo>
                  <a:lnTo>
                    <a:pt x="63878" y="27770"/>
                  </a:lnTo>
                  <a:lnTo>
                    <a:pt x="69275" y="29903"/>
                  </a:lnTo>
                  <a:lnTo>
                    <a:pt x="71828" y="30411"/>
                  </a:lnTo>
                  <a:lnTo>
                    <a:pt x="73149" y="29814"/>
                  </a:lnTo>
                  <a:lnTo>
                    <a:pt x="74000" y="28519"/>
                  </a:lnTo>
                  <a:lnTo>
                    <a:pt x="74622" y="27185"/>
                  </a:lnTo>
                  <a:lnTo>
                    <a:pt x="75194" y="26487"/>
                  </a:lnTo>
                  <a:lnTo>
                    <a:pt x="76502" y="26728"/>
                  </a:lnTo>
                  <a:lnTo>
                    <a:pt x="77861" y="28659"/>
                  </a:lnTo>
                  <a:lnTo>
                    <a:pt x="79207" y="28544"/>
                  </a:lnTo>
                  <a:lnTo>
                    <a:pt x="80515" y="26868"/>
                  </a:lnTo>
                  <a:lnTo>
                    <a:pt x="80451" y="24849"/>
                  </a:lnTo>
                  <a:lnTo>
                    <a:pt x="80591" y="23185"/>
                  </a:lnTo>
                  <a:lnTo>
                    <a:pt x="82572" y="22461"/>
                  </a:lnTo>
                  <a:lnTo>
                    <a:pt x="82420" y="27947"/>
                  </a:lnTo>
                  <a:lnTo>
                    <a:pt x="81810" y="32761"/>
                  </a:lnTo>
                  <a:lnTo>
                    <a:pt x="81810" y="36672"/>
                  </a:lnTo>
                  <a:lnTo>
                    <a:pt x="85443" y="39390"/>
                  </a:lnTo>
                  <a:lnTo>
                    <a:pt x="90078" y="39784"/>
                  </a:lnTo>
                  <a:lnTo>
                    <a:pt x="92415" y="38958"/>
                  </a:lnTo>
                  <a:lnTo>
                    <a:pt x="90751" y="35352"/>
                  </a:lnTo>
                  <a:lnTo>
                    <a:pt x="89697" y="32189"/>
                  </a:lnTo>
                  <a:lnTo>
                    <a:pt x="86827" y="28709"/>
                  </a:lnTo>
                  <a:lnTo>
                    <a:pt x="88795" y="27363"/>
                  </a:lnTo>
                  <a:lnTo>
                    <a:pt x="92935" y="27376"/>
                  </a:lnTo>
                  <a:lnTo>
                    <a:pt x="97736" y="30703"/>
                  </a:lnTo>
                  <a:lnTo>
                    <a:pt x="99870" y="29967"/>
                  </a:lnTo>
                  <a:lnTo>
                    <a:pt x="105775" y="30881"/>
                  </a:lnTo>
                  <a:lnTo>
                    <a:pt x="109141" y="35542"/>
                  </a:lnTo>
                  <a:lnTo>
                    <a:pt x="106690" y="36177"/>
                  </a:lnTo>
                  <a:lnTo>
                    <a:pt x="104988" y="37612"/>
                  </a:lnTo>
                  <a:lnTo>
                    <a:pt x="103172" y="38095"/>
                  </a:lnTo>
                  <a:lnTo>
                    <a:pt x="102257" y="39441"/>
                  </a:lnTo>
                  <a:lnTo>
                    <a:pt x="100594" y="38539"/>
                  </a:lnTo>
                  <a:lnTo>
                    <a:pt x="99285" y="36075"/>
                  </a:lnTo>
                  <a:lnTo>
                    <a:pt x="97736" y="36291"/>
                  </a:lnTo>
                  <a:lnTo>
                    <a:pt x="97304" y="37790"/>
                  </a:lnTo>
                  <a:lnTo>
                    <a:pt x="97622" y="39885"/>
                  </a:lnTo>
                  <a:lnTo>
                    <a:pt x="96491" y="44241"/>
                  </a:lnTo>
                  <a:lnTo>
                    <a:pt x="99197" y="47709"/>
                  </a:lnTo>
                  <a:lnTo>
                    <a:pt x="104327" y="52535"/>
                  </a:lnTo>
                  <a:lnTo>
                    <a:pt x="108099" y="59304"/>
                  </a:lnTo>
                  <a:lnTo>
                    <a:pt x="110652" y="63825"/>
                  </a:lnTo>
                  <a:lnTo>
                    <a:pt x="113433" y="68346"/>
                  </a:lnTo>
                  <a:lnTo>
                    <a:pt x="114691" y="71229"/>
                  </a:lnTo>
                  <a:lnTo>
                    <a:pt x="120558" y="77122"/>
                  </a:lnTo>
                  <a:lnTo>
                    <a:pt x="122298" y="79624"/>
                  </a:lnTo>
                  <a:lnTo>
                    <a:pt x="122907" y="90507"/>
                  </a:lnTo>
                  <a:lnTo>
                    <a:pt x="123822" y="92387"/>
                  </a:lnTo>
                  <a:lnTo>
                    <a:pt x="125333" y="93822"/>
                  </a:lnTo>
                  <a:lnTo>
                    <a:pt x="130045" y="100807"/>
                  </a:lnTo>
                  <a:close/>
                  <a:moveTo>
                    <a:pt x="479662" y="77236"/>
                  </a:moveTo>
                  <a:lnTo>
                    <a:pt x="477719" y="79141"/>
                  </a:lnTo>
                  <a:lnTo>
                    <a:pt x="476868" y="78265"/>
                  </a:lnTo>
                  <a:lnTo>
                    <a:pt x="476868" y="76461"/>
                  </a:lnTo>
                  <a:lnTo>
                    <a:pt x="476614" y="75077"/>
                  </a:lnTo>
                  <a:lnTo>
                    <a:pt x="475890" y="74163"/>
                  </a:lnTo>
                  <a:lnTo>
                    <a:pt x="472944" y="73451"/>
                  </a:lnTo>
                  <a:lnTo>
                    <a:pt x="473160" y="72461"/>
                  </a:lnTo>
                  <a:lnTo>
                    <a:pt x="473858" y="71153"/>
                  </a:lnTo>
                  <a:lnTo>
                    <a:pt x="473935" y="69819"/>
                  </a:lnTo>
                  <a:lnTo>
                    <a:pt x="472398" y="68562"/>
                  </a:lnTo>
                  <a:lnTo>
                    <a:pt x="469642" y="67292"/>
                  </a:lnTo>
                  <a:lnTo>
                    <a:pt x="466734" y="66301"/>
                  </a:lnTo>
                  <a:lnTo>
                    <a:pt x="464613" y="65895"/>
                  </a:lnTo>
                  <a:lnTo>
                    <a:pt x="461260" y="66797"/>
                  </a:lnTo>
                  <a:lnTo>
                    <a:pt x="459723" y="69070"/>
                  </a:lnTo>
                  <a:lnTo>
                    <a:pt x="459279" y="72258"/>
                  </a:lnTo>
                  <a:lnTo>
                    <a:pt x="459292" y="75814"/>
                  </a:lnTo>
                  <a:lnTo>
                    <a:pt x="458161" y="80856"/>
                  </a:lnTo>
                  <a:lnTo>
                    <a:pt x="460307" y="86431"/>
                  </a:lnTo>
                  <a:lnTo>
                    <a:pt x="461108" y="91955"/>
                  </a:lnTo>
                  <a:lnTo>
                    <a:pt x="456891" y="99270"/>
                  </a:lnTo>
                  <a:lnTo>
                    <a:pt x="454847" y="106090"/>
                  </a:lnTo>
                  <a:lnTo>
                    <a:pt x="454427" y="110205"/>
                  </a:lnTo>
                  <a:lnTo>
                    <a:pt x="453551" y="113380"/>
                  </a:lnTo>
                  <a:lnTo>
                    <a:pt x="452116" y="115133"/>
                  </a:lnTo>
                  <a:lnTo>
                    <a:pt x="449868" y="116136"/>
                  </a:lnTo>
                  <a:lnTo>
                    <a:pt x="446604" y="117063"/>
                  </a:lnTo>
                  <a:lnTo>
                    <a:pt x="440648" y="118028"/>
                  </a:lnTo>
                  <a:lnTo>
                    <a:pt x="433676" y="118028"/>
                  </a:lnTo>
                  <a:lnTo>
                    <a:pt x="427021" y="117063"/>
                  </a:lnTo>
                  <a:lnTo>
                    <a:pt x="422042" y="115095"/>
                  </a:lnTo>
                  <a:lnTo>
                    <a:pt x="418613" y="112631"/>
                  </a:lnTo>
                  <a:lnTo>
                    <a:pt x="415413" y="109354"/>
                  </a:lnTo>
                  <a:lnTo>
                    <a:pt x="413330" y="105011"/>
                  </a:lnTo>
                  <a:lnTo>
                    <a:pt x="413241" y="99334"/>
                  </a:lnTo>
                  <a:lnTo>
                    <a:pt x="413902" y="97467"/>
                  </a:lnTo>
                  <a:lnTo>
                    <a:pt x="414600" y="96045"/>
                  </a:lnTo>
                  <a:lnTo>
                    <a:pt x="414753" y="94635"/>
                  </a:lnTo>
                  <a:lnTo>
                    <a:pt x="413076" y="91816"/>
                  </a:lnTo>
                  <a:lnTo>
                    <a:pt x="411527" y="88145"/>
                  </a:lnTo>
                  <a:lnTo>
                    <a:pt x="411197" y="87078"/>
                  </a:lnTo>
                  <a:lnTo>
                    <a:pt x="410409" y="85618"/>
                  </a:lnTo>
                  <a:lnTo>
                    <a:pt x="408492" y="82913"/>
                  </a:lnTo>
                  <a:lnTo>
                    <a:pt x="406244" y="80932"/>
                  </a:lnTo>
                  <a:lnTo>
                    <a:pt x="404377" y="81668"/>
                  </a:lnTo>
                  <a:lnTo>
                    <a:pt x="404694" y="83916"/>
                  </a:lnTo>
                  <a:lnTo>
                    <a:pt x="408263" y="93898"/>
                  </a:lnTo>
                  <a:lnTo>
                    <a:pt x="408733" y="100248"/>
                  </a:lnTo>
                  <a:lnTo>
                    <a:pt x="409355" y="103817"/>
                  </a:lnTo>
                  <a:lnTo>
                    <a:pt x="410308" y="106192"/>
                  </a:lnTo>
                  <a:lnTo>
                    <a:pt x="405723" y="115603"/>
                  </a:lnTo>
                  <a:lnTo>
                    <a:pt x="403399" y="118041"/>
                  </a:lnTo>
                  <a:lnTo>
                    <a:pt x="402256" y="118397"/>
                  </a:lnTo>
                  <a:lnTo>
                    <a:pt x="397544" y="119019"/>
                  </a:lnTo>
                  <a:lnTo>
                    <a:pt x="396858" y="119438"/>
                  </a:lnTo>
                  <a:lnTo>
                    <a:pt x="396109" y="120060"/>
                  </a:lnTo>
                  <a:lnTo>
                    <a:pt x="395207" y="120632"/>
                  </a:lnTo>
                  <a:lnTo>
                    <a:pt x="394077" y="120899"/>
                  </a:lnTo>
                  <a:lnTo>
                    <a:pt x="388184" y="120899"/>
                  </a:lnTo>
                  <a:lnTo>
                    <a:pt x="386546" y="121267"/>
                  </a:lnTo>
                  <a:lnTo>
                    <a:pt x="384209" y="123146"/>
                  </a:lnTo>
                  <a:lnTo>
                    <a:pt x="382812" y="123934"/>
                  </a:lnTo>
                  <a:lnTo>
                    <a:pt x="380336" y="124150"/>
                  </a:lnTo>
                  <a:lnTo>
                    <a:pt x="377085" y="123680"/>
                  </a:lnTo>
                  <a:lnTo>
                    <a:pt x="374265" y="122473"/>
                  </a:lnTo>
                  <a:lnTo>
                    <a:pt x="372297" y="118943"/>
                  </a:lnTo>
                  <a:lnTo>
                    <a:pt x="370620" y="117838"/>
                  </a:lnTo>
                  <a:lnTo>
                    <a:pt x="368944" y="117063"/>
                  </a:lnTo>
                  <a:lnTo>
                    <a:pt x="368182" y="116530"/>
                  </a:lnTo>
                  <a:lnTo>
                    <a:pt x="367788" y="115133"/>
                  </a:lnTo>
                  <a:lnTo>
                    <a:pt x="366823" y="113774"/>
                  </a:lnTo>
                  <a:lnTo>
                    <a:pt x="363064" y="110015"/>
                  </a:lnTo>
                  <a:lnTo>
                    <a:pt x="360448" y="108199"/>
                  </a:lnTo>
                  <a:lnTo>
                    <a:pt x="357704" y="106725"/>
                  </a:lnTo>
                  <a:lnTo>
                    <a:pt x="355482" y="106192"/>
                  </a:lnTo>
                  <a:lnTo>
                    <a:pt x="354301" y="106636"/>
                  </a:lnTo>
                  <a:lnTo>
                    <a:pt x="349538" y="111094"/>
                  </a:lnTo>
                  <a:lnTo>
                    <a:pt x="349170" y="110967"/>
                  </a:lnTo>
                  <a:lnTo>
                    <a:pt x="348611" y="110548"/>
                  </a:lnTo>
                  <a:lnTo>
                    <a:pt x="347951" y="110269"/>
                  </a:lnTo>
                  <a:lnTo>
                    <a:pt x="347100" y="110650"/>
                  </a:lnTo>
                  <a:lnTo>
                    <a:pt x="345716" y="112301"/>
                  </a:lnTo>
                  <a:lnTo>
                    <a:pt x="342718" y="118041"/>
                  </a:lnTo>
                  <a:lnTo>
                    <a:pt x="337880" y="123858"/>
                  </a:lnTo>
                  <a:lnTo>
                    <a:pt x="337308" y="124912"/>
                  </a:lnTo>
                  <a:lnTo>
                    <a:pt x="336191" y="126093"/>
                  </a:lnTo>
                  <a:lnTo>
                    <a:pt x="335530" y="128887"/>
                  </a:lnTo>
                  <a:lnTo>
                    <a:pt x="334895" y="134703"/>
                  </a:lnTo>
                  <a:lnTo>
                    <a:pt x="332241" y="140177"/>
                  </a:lnTo>
                  <a:lnTo>
                    <a:pt x="327326" y="143136"/>
                  </a:lnTo>
                  <a:lnTo>
                    <a:pt x="321078" y="144343"/>
                  </a:lnTo>
                  <a:lnTo>
                    <a:pt x="314309" y="144584"/>
                  </a:lnTo>
                  <a:lnTo>
                    <a:pt x="311565" y="145092"/>
                  </a:lnTo>
                  <a:lnTo>
                    <a:pt x="310295" y="145028"/>
                  </a:lnTo>
                  <a:lnTo>
                    <a:pt x="308860" y="144089"/>
                  </a:lnTo>
                  <a:lnTo>
                    <a:pt x="307641" y="143809"/>
                  </a:lnTo>
                  <a:lnTo>
                    <a:pt x="306727" y="145067"/>
                  </a:lnTo>
                  <a:lnTo>
                    <a:pt x="305927" y="146705"/>
                  </a:lnTo>
                  <a:lnTo>
                    <a:pt x="304949" y="147518"/>
                  </a:lnTo>
                  <a:lnTo>
                    <a:pt x="299094" y="147149"/>
                  </a:lnTo>
                  <a:lnTo>
                    <a:pt x="295881" y="146552"/>
                  </a:lnTo>
                  <a:lnTo>
                    <a:pt x="284045" y="141993"/>
                  </a:lnTo>
                  <a:lnTo>
                    <a:pt x="281530" y="141549"/>
                  </a:lnTo>
                  <a:lnTo>
                    <a:pt x="280806" y="141193"/>
                  </a:lnTo>
                  <a:lnTo>
                    <a:pt x="277047" y="138691"/>
                  </a:lnTo>
                  <a:lnTo>
                    <a:pt x="276094" y="138577"/>
                  </a:lnTo>
                  <a:lnTo>
                    <a:pt x="275066" y="138678"/>
                  </a:lnTo>
                  <a:lnTo>
                    <a:pt x="273821" y="138259"/>
                  </a:lnTo>
                  <a:lnTo>
                    <a:pt x="272183" y="136672"/>
                  </a:lnTo>
                  <a:lnTo>
                    <a:pt x="270926" y="134195"/>
                  </a:lnTo>
                  <a:lnTo>
                    <a:pt x="269554" y="130220"/>
                  </a:lnTo>
                  <a:lnTo>
                    <a:pt x="268868" y="126525"/>
                  </a:lnTo>
                  <a:lnTo>
                    <a:pt x="269719" y="124912"/>
                  </a:lnTo>
                  <a:lnTo>
                    <a:pt x="271129" y="124378"/>
                  </a:lnTo>
                  <a:lnTo>
                    <a:pt x="272373" y="123210"/>
                  </a:lnTo>
                  <a:lnTo>
                    <a:pt x="274228" y="120899"/>
                  </a:lnTo>
                  <a:lnTo>
                    <a:pt x="278203" y="118041"/>
                  </a:lnTo>
                  <a:lnTo>
                    <a:pt x="280349" y="115628"/>
                  </a:lnTo>
                  <a:lnTo>
                    <a:pt x="283702" y="110688"/>
                  </a:lnTo>
                  <a:lnTo>
                    <a:pt x="285480" y="108656"/>
                  </a:lnTo>
                  <a:lnTo>
                    <a:pt x="293913" y="102268"/>
                  </a:lnTo>
                  <a:lnTo>
                    <a:pt x="302269" y="97365"/>
                  </a:lnTo>
                  <a:lnTo>
                    <a:pt x="304403" y="94711"/>
                  </a:lnTo>
                  <a:lnTo>
                    <a:pt x="306587" y="93263"/>
                  </a:lnTo>
                  <a:lnTo>
                    <a:pt x="309203" y="92031"/>
                  </a:lnTo>
                  <a:lnTo>
                    <a:pt x="311299" y="91485"/>
                  </a:lnTo>
                  <a:lnTo>
                    <a:pt x="316049" y="93848"/>
                  </a:lnTo>
                  <a:lnTo>
                    <a:pt x="319058" y="94813"/>
                  </a:lnTo>
                  <a:lnTo>
                    <a:pt x="321637" y="93898"/>
                  </a:lnTo>
                  <a:lnTo>
                    <a:pt x="325612" y="89390"/>
                  </a:lnTo>
                  <a:lnTo>
                    <a:pt x="327606" y="88221"/>
                  </a:lnTo>
                  <a:lnTo>
                    <a:pt x="328964" y="89618"/>
                  </a:lnTo>
                  <a:lnTo>
                    <a:pt x="329942" y="89618"/>
                  </a:lnTo>
                  <a:lnTo>
                    <a:pt x="332139" y="85974"/>
                  </a:lnTo>
                  <a:lnTo>
                    <a:pt x="338426" y="80614"/>
                  </a:lnTo>
                  <a:lnTo>
                    <a:pt x="340763" y="76690"/>
                  </a:lnTo>
                  <a:lnTo>
                    <a:pt x="342630" y="78404"/>
                  </a:lnTo>
                  <a:lnTo>
                    <a:pt x="343303" y="79332"/>
                  </a:lnTo>
                  <a:lnTo>
                    <a:pt x="343607" y="80182"/>
                  </a:lnTo>
                  <a:lnTo>
                    <a:pt x="344179" y="80754"/>
                  </a:lnTo>
                  <a:lnTo>
                    <a:pt x="345424" y="79801"/>
                  </a:lnTo>
                  <a:lnTo>
                    <a:pt x="346617" y="78443"/>
                  </a:lnTo>
                  <a:lnTo>
                    <a:pt x="347100" y="77769"/>
                  </a:lnTo>
                  <a:lnTo>
                    <a:pt x="349373" y="77020"/>
                  </a:lnTo>
                  <a:lnTo>
                    <a:pt x="351291" y="75077"/>
                  </a:lnTo>
                  <a:lnTo>
                    <a:pt x="352421" y="72512"/>
                  </a:lnTo>
                  <a:lnTo>
                    <a:pt x="352485" y="69819"/>
                  </a:lnTo>
                  <a:lnTo>
                    <a:pt x="351126" y="67394"/>
                  </a:lnTo>
                  <a:lnTo>
                    <a:pt x="348814" y="65882"/>
                  </a:lnTo>
                  <a:lnTo>
                    <a:pt x="346033" y="65146"/>
                  </a:lnTo>
                  <a:lnTo>
                    <a:pt x="338286" y="64917"/>
                  </a:lnTo>
                  <a:lnTo>
                    <a:pt x="337118" y="65247"/>
                  </a:lnTo>
                  <a:lnTo>
                    <a:pt x="334552" y="66568"/>
                  </a:lnTo>
                  <a:lnTo>
                    <a:pt x="333397" y="66873"/>
                  </a:lnTo>
                  <a:lnTo>
                    <a:pt x="328406" y="66784"/>
                  </a:lnTo>
                  <a:lnTo>
                    <a:pt x="322818" y="65704"/>
                  </a:lnTo>
                  <a:lnTo>
                    <a:pt x="321560" y="65641"/>
                  </a:lnTo>
                  <a:lnTo>
                    <a:pt x="320582" y="65323"/>
                  </a:lnTo>
                  <a:lnTo>
                    <a:pt x="320176" y="64396"/>
                  </a:lnTo>
                  <a:lnTo>
                    <a:pt x="319693" y="64257"/>
                  </a:lnTo>
                  <a:lnTo>
                    <a:pt x="318690" y="63418"/>
                  </a:lnTo>
                  <a:lnTo>
                    <a:pt x="317801" y="62441"/>
                  </a:lnTo>
                  <a:lnTo>
                    <a:pt x="317687" y="61996"/>
                  </a:lnTo>
                  <a:lnTo>
                    <a:pt x="315172" y="60675"/>
                  </a:lnTo>
                  <a:lnTo>
                    <a:pt x="309216" y="54338"/>
                  </a:lnTo>
                  <a:lnTo>
                    <a:pt x="306422" y="52077"/>
                  </a:lnTo>
                  <a:lnTo>
                    <a:pt x="304111" y="53817"/>
                  </a:lnTo>
                  <a:lnTo>
                    <a:pt x="301444" y="54719"/>
                  </a:lnTo>
                  <a:lnTo>
                    <a:pt x="298967" y="55062"/>
                  </a:lnTo>
                  <a:lnTo>
                    <a:pt x="297189" y="55113"/>
                  </a:lnTo>
                  <a:lnTo>
                    <a:pt x="296999" y="55608"/>
                  </a:lnTo>
                  <a:lnTo>
                    <a:pt x="296897" y="56751"/>
                  </a:lnTo>
                  <a:lnTo>
                    <a:pt x="296567" y="58021"/>
                  </a:lnTo>
                  <a:lnTo>
                    <a:pt x="295678" y="58948"/>
                  </a:lnTo>
                  <a:lnTo>
                    <a:pt x="294636" y="59062"/>
                  </a:lnTo>
                  <a:lnTo>
                    <a:pt x="285619" y="56218"/>
                  </a:lnTo>
                  <a:lnTo>
                    <a:pt x="283003" y="56116"/>
                  </a:lnTo>
                  <a:lnTo>
                    <a:pt x="280527" y="57526"/>
                  </a:lnTo>
                  <a:lnTo>
                    <a:pt x="279168" y="59570"/>
                  </a:lnTo>
                  <a:lnTo>
                    <a:pt x="277301" y="64752"/>
                  </a:lnTo>
                  <a:lnTo>
                    <a:pt x="276158" y="66873"/>
                  </a:lnTo>
                  <a:lnTo>
                    <a:pt x="277072" y="67457"/>
                  </a:lnTo>
                  <a:lnTo>
                    <a:pt x="278190" y="67813"/>
                  </a:lnTo>
                  <a:lnTo>
                    <a:pt x="279511" y="67952"/>
                  </a:lnTo>
                  <a:lnTo>
                    <a:pt x="281047" y="67889"/>
                  </a:lnTo>
                  <a:lnTo>
                    <a:pt x="280654" y="68765"/>
                  </a:lnTo>
                  <a:lnTo>
                    <a:pt x="280298" y="69375"/>
                  </a:lnTo>
                  <a:lnTo>
                    <a:pt x="279701" y="69730"/>
                  </a:lnTo>
                  <a:lnTo>
                    <a:pt x="278609" y="69819"/>
                  </a:lnTo>
                  <a:lnTo>
                    <a:pt x="277212" y="70302"/>
                  </a:lnTo>
                  <a:lnTo>
                    <a:pt x="277212" y="71318"/>
                  </a:lnTo>
                  <a:lnTo>
                    <a:pt x="277809" y="72334"/>
                  </a:lnTo>
                  <a:lnTo>
                    <a:pt x="278203" y="72766"/>
                  </a:lnTo>
                  <a:lnTo>
                    <a:pt x="277072" y="74036"/>
                  </a:lnTo>
                  <a:lnTo>
                    <a:pt x="275993" y="74861"/>
                  </a:lnTo>
                  <a:lnTo>
                    <a:pt x="274761" y="75407"/>
                  </a:lnTo>
                  <a:lnTo>
                    <a:pt x="273161" y="75814"/>
                  </a:lnTo>
                  <a:lnTo>
                    <a:pt x="273605" y="76766"/>
                  </a:lnTo>
                  <a:lnTo>
                    <a:pt x="274228" y="77769"/>
                  </a:lnTo>
                  <a:lnTo>
                    <a:pt x="272361" y="78328"/>
                  </a:lnTo>
                  <a:lnTo>
                    <a:pt x="270951" y="77871"/>
                  </a:lnTo>
                  <a:lnTo>
                    <a:pt x="269554" y="77109"/>
                  </a:lnTo>
                  <a:lnTo>
                    <a:pt x="267789" y="76690"/>
                  </a:lnTo>
                  <a:lnTo>
                    <a:pt x="260689" y="80271"/>
                  </a:lnTo>
                  <a:lnTo>
                    <a:pt x="259343" y="81884"/>
                  </a:lnTo>
                  <a:lnTo>
                    <a:pt x="258746" y="84132"/>
                  </a:lnTo>
                  <a:lnTo>
                    <a:pt x="257832" y="93822"/>
                  </a:lnTo>
                  <a:lnTo>
                    <a:pt x="256994" y="96565"/>
                  </a:lnTo>
                  <a:lnTo>
                    <a:pt x="255495" y="97365"/>
                  </a:lnTo>
                  <a:lnTo>
                    <a:pt x="253666" y="95460"/>
                  </a:lnTo>
                  <a:lnTo>
                    <a:pt x="253412" y="88590"/>
                  </a:lnTo>
                  <a:lnTo>
                    <a:pt x="252561" y="85605"/>
                  </a:lnTo>
                  <a:lnTo>
                    <a:pt x="250364" y="89568"/>
                  </a:lnTo>
                  <a:lnTo>
                    <a:pt x="249082" y="98877"/>
                  </a:lnTo>
                  <a:lnTo>
                    <a:pt x="247685" y="101290"/>
                  </a:lnTo>
                  <a:lnTo>
                    <a:pt x="245678" y="100032"/>
                  </a:lnTo>
                  <a:lnTo>
                    <a:pt x="242198" y="99385"/>
                  </a:lnTo>
                  <a:lnTo>
                    <a:pt x="234908" y="99334"/>
                  </a:lnTo>
                  <a:lnTo>
                    <a:pt x="233054" y="100032"/>
                  </a:lnTo>
                  <a:lnTo>
                    <a:pt x="231835" y="100833"/>
                  </a:lnTo>
                  <a:lnTo>
                    <a:pt x="231187" y="100528"/>
                  </a:lnTo>
                  <a:lnTo>
                    <a:pt x="230997" y="97861"/>
                  </a:lnTo>
                  <a:lnTo>
                    <a:pt x="230476" y="95994"/>
                  </a:lnTo>
                  <a:lnTo>
                    <a:pt x="229536" y="94419"/>
                  </a:lnTo>
                  <a:lnTo>
                    <a:pt x="229041" y="92705"/>
                  </a:lnTo>
                  <a:lnTo>
                    <a:pt x="229930" y="90431"/>
                  </a:lnTo>
                  <a:lnTo>
                    <a:pt x="218386" y="95372"/>
                  </a:lnTo>
                  <a:lnTo>
                    <a:pt x="213090" y="99245"/>
                  </a:lnTo>
                  <a:lnTo>
                    <a:pt x="208975" y="101366"/>
                  </a:lnTo>
                  <a:lnTo>
                    <a:pt x="207032" y="102763"/>
                  </a:lnTo>
                  <a:lnTo>
                    <a:pt x="205356" y="103461"/>
                  </a:lnTo>
                  <a:lnTo>
                    <a:pt x="200644" y="103779"/>
                  </a:lnTo>
                  <a:lnTo>
                    <a:pt x="198726" y="104236"/>
                  </a:lnTo>
                  <a:lnTo>
                    <a:pt x="195793" y="108160"/>
                  </a:lnTo>
                  <a:lnTo>
                    <a:pt x="192706" y="107068"/>
                  </a:lnTo>
                  <a:lnTo>
                    <a:pt x="187982" y="106090"/>
                  </a:lnTo>
                  <a:lnTo>
                    <a:pt x="184731" y="104439"/>
                  </a:lnTo>
                  <a:lnTo>
                    <a:pt x="185937" y="101290"/>
                  </a:lnTo>
                  <a:lnTo>
                    <a:pt x="180794" y="98458"/>
                  </a:lnTo>
                  <a:lnTo>
                    <a:pt x="172475" y="92260"/>
                  </a:lnTo>
                  <a:lnTo>
                    <a:pt x="165694" y="88323"/>
                  </a:lnTo>
                  <a:lnTo>
                    <a:pt x="152232" y="83942"/>
                  </a:lnTo>
                  <a:lnTo>
                    <a:pt x="150695" y="83662"/>
                  </a:lnTo>
                  <a:lnTo>
                    <a:pt x="148726" y="83751"/>
                  </a:lnTo>
                  <a:lnTo>
                    <a:pt x="147495" y="84272"/>
                  </a:lnTo>
                  <a:lnTo>
                    <a:pt x="144764" y="86583"/>
                  </a:lnTo>
                  <a:lnTo>
                    <a:pt x="144942" y="79840"/>
                  </a:lnTo>
                  <a:lnTo>
                    <a:pt x="143888" y="76982"/>
                  </a:lnTo>
                  <a:lnTo>
                    <a:pt x="137893" y="75699"/>
                  </a:lnTo>
                  <a:lnTo>
                    <a:pt x="131950" y="63799"/>
                  </a:lnTo>
                  <a:lnTo>
                    <a:pt x="135353" y="61831"/>
                  </a:lnTo>
                  <a:lnTo>
                    <a:pt x="135353" y="58262"/>
                  </a:lnTo>
                  <a:lnTo>
                    <a:pt x="134172" y="53500"/>
                  </a:lnTo>
                  <a:lnTo>
                    <a:pt x="135176" y="52128"/>
                  </a:lnTo>
                  <a:lnTo>
                    <a:pt x="137982" y="52471"/>
                  </a:lnTo>
                  <a:lnTo>
                    <a:pt x="138935" y="51150"/>
                  </a:lnTo>
                  <a:lnTo>
                    <a:pt x="139671" y="49715"/>
                  </a:lnTo>
                  <a:lnTo>
                    <a:pt x="139963" y="48699"/>
                  </a:lnTo>
                  <a:lnTo>
                    <a:pt x="140408" y="48140"/>
                  </a:lnTo>
                  <a:lnTo>
                    <a:pt x="141373" y="47493"/>
                  </a:lnTo>
                  <a:lnTo>
                    <a:pt x="142364" y="46451"/>
                  </a:lnTo>
                  <a:lnTo>
                    <a:pt x="142808" y="44762"/>
                  </a:lnTo>
                  <a:lnTo>
                    <a:pt x="141767" y="42019"/>
                  </a:lnTo>
                  <a:lnTo>
                    <a:pt x="136014" y="40838"/>
                  </a:lnTo>
                  <a:lnTo>
                    <a:pt x="133423" y="37460"/>
                  </a:lnTo>
                  <a:lnTo>
                    <a:pt x="130045" y="34069"/>
                  </a:lnTo>
                  <a:lnTo>
                    <a:pt x="130248" y="32697"/>
                  </a:lnTo>
                  <a:lnTo>
                    <a:pt x="130858" y="29522"/>
                  </a:lnTo>
                  <a:lnTo>
                    <a:pt x="131861" y="26957"/>
                  </a:lnTo>
                  <a:lnTo>
                    <a:pt x="129473" y="23566"/>
                  </a:lnTo>
                  <a:lnTo>
                    <a:pt x="129092" y="21178"/>
                  </a:lnTo>
                  <a:lnTo>
                    <a:pt x="131505" y="18308"/>
                  </a:lnTo>
                  <a:lnTo>
                    <a:pt x="133385" y="15222"/>
                  </a:lnTo>
                  <a:lnTo>
                    <a:pt x="134033" y="13635"/>
                  </a:lnTo>
                  <a:lnTo>
                    <a:pt x="135582" y="14041"/>
                  </a:lnTo>
                  <a:lnTo>
                    <a:pt x="140192" y="10650"/>
                  </a:lnTo>
                  <a:lnTo>
                    <a:pt x="143354" y="9710"/>
                  </a:lnTo>
                  <a:lnTo>
                    <a:pt x="146504" y="9355"/>
                  </a:lnTo>
                  <a:lnTo>
                    <a:pt x="154530" y="6764"/>
                  </a:lnTo>
                  <a:lnTo>
                    <a:pt x="157642" y="6688"/>
                  </a:lnTo>
                  <a:lnTo>
                    <a:pt x="160639" y="7221"/>
                  </a:lnTo>
                  <a:lnTo>
                    <a:pt x="163674" y="5621"/>
                  </a:lnTo>
                  <a:lnTo>
                    <a:pt x="166672" y="3640"/>
                  </a:lnTo>
                  <a:lnTo>
                    <a:pt x="169300" y="452"/>
                  </a:lnTo>
                  <a:lnTo>
                    <a:pt x="178089" y="1239"/>
                  </a:lnTo>
                  <a:lnTo>
                    <a:pt x="186026" y="2751"/>
                  </a:lnTo>
                  <a:lnTo>
                    <a:pt x="188058" y="4884"/>
                  </a:lnTo>
                  <a:lnTo>
                    <a:pt x="189836" y="7081"/>
                  </a:lnTo>
                  <a:lnTo>
                    <a:pt x="192414" y="11272"/>
                  </a:lnTo>
                  <a:lnTo>
                    <a:pt x="195412" y="12466"/>
                  </a:lnTo>
                  <a:lnTo>
                    <a:pt x="200225" y="12453"/>
                  </a:lnTo>
                  <a:lnTo>
                    <a:pt x="207045" y="10091"/>
                  </a:lnTo>
                  <a:lnTo>
                    <a:pt x="210855" y="9113"/>
                  </a:lnTo>
                  <a:lnTo>
                    <a:pt x="215668" y="7335"/>
                  </a:lnTo>
                  <a:lnTo>
                    <a:pt x="223491" y="8148"/>
                  </a:lnTo>
                  <a:lnTo>
                    <a:pt x="235645" y="11564"/>
                  </a:lnTo>
                  <a:lnTo>
                    <a:pt x="241957" y="13317"/>
                  </a:lnTo>
                  <a:lnTo>
                    <a:pt x="247685" y="15603"/>
                  </a:lnTo>
                  <a:lnTo>
                    <a:pt x="263344" y="24912"/>
                  </a:lnTo>
                  <a:lnTo>
                    <a:pt x="269249" y="27376"/>
                  </a:lnTo>
                  <a:lnTo>
                    <a:pt x="269808" y="27744"/>
                  </a:lnTo>
                  <a:lnTo>
                    <a:pt x="271548" y="28519"/>
                  </a:lnTo>
                  <a:lnTo>
                    <a:pt x="273364" y="28849"/>
                  </a:lnTo>
                  <a:lnTo>
                    <a:pt x="274799" y="27236"/>
                  </a:lnTo>
                  <a:lnTo>
                    <a:pt x="276133" y="26436"/>
                  </a:lnTo>
                  <a:lnTo>
                    <a:pt x="277631" y="25763"/>
                  </a:lnTo>
                  <a:lnTo>
                    <a:pt x="278609" y="25496"/>
                  </a:lnTo>
                  <a:lnTo>
                    <a:pt x="280539" y="25534"/>
                  </a:lnTo>
                  <a:lnTo>
                    <a:pt x="281632" y="25827"/>
                  </a:lnTo>
                  <a:lnTo>
                    <a:pt x="283003" y="26487"/>
                  </a:lnTo>
                  <a:lnTo>
                    <a:pt x="283981" y="27490"/>
                  </a:lnTo>
                  <a:lnTo>
                    <a:pt x="284781" y="28633"/>
                  </a:lnTo>
                  <a:lnTo>
                    <a:pt x="285899" y="29471"/>
                  </a:lnTo>
                  <a:lnTo>
                    <a:pt x="287880" y="29433"/>
                  </a:lnTo>
                  <a:lnTo>
                    <a:pt x="288693" y="28684"/>
                  </a:lnTo>
                  <a:lnTo>
                    <a:pt x="289836" y="26068"/>
                  </a:lnTo>
                  <a:lnTo>
                    <a:pt x="290369" y="25496"/>
                  </a:lnTo>
                  <a:lnTo>
                    <a:pt x="291728" y="25801"/>
                  </a:lnTo>
                  <a:lnTo>
                    <a:pt x="292681" y="26246"/>
                  </a:lnTo>
                  <a:lnTo>
                    <a:pt x="293709" y="26182"/>
                  </a:lnTo>
                  <a:lnTo>
                    <a:pt x="295195" y="24963"/>
                  </a:lnTo>
                  <a:lnTo>
                    <a:pt x="310613" y="32989"/>
                  </a:lnTo>
                  <a:lnTo>
                    <a:pt x="312061" y="34882"/>
                  </a:lnTo>
                  <a:lnTo>
                    <a:pt x="313242" y="35631"/>
                  </a:lnTo>
                  <a:lnTo>
                    <a:pt x="314309" y="37358"/>
                  </a:lnTo>
                  <a:lnTo>
                    <a:pt x="315071" y="37320"/>
                  </a:lnTo>
                  <a:lnTo>
                    <a:pt x="315871" y="36990"/>
                  </a:lnTo>
                  <a:lnTo>
                    <a:pt x="316366" y="36571"/>
                  </a:lnTo>
                  <a:lnTo>
                    <a:pt x="316176" y="36291"/>
                  </a:lnTo>
                  <a:lnTo>
                    <a:pt x="320875" y="37968"/>
                  </a:lnTo>
                  <a:lnTo>
                    <a:pt x="322119" y="38247"/>
                  </a:lnTo>
                  <a:lnTo>
                    <a:pt x="324862" y="37396"/>
                  </a:lnTo>
                  <a:lnTo>
                    <a:pt x="327923" y="35580"/>
                  </a:lnTo>
                  <a:lnTo>
                    <a:pt x="330908" y="34234"/>
                  </a:lnTo>
                  <a:lnTo>
                    <a:pt x="333397" y="34869"/>
                  </a:lnTo>
                  <a:lnTo>
                    <a:pt x="350148" y="48623"/>
                  </a:lnTo>
                  <a:lnTo>
                    <a:pt x="351824" y="48877"/>
                  </a:lnTo>
                  <a:lnTo>
                    <a:pt x="353005" y="49614"/>
                  </a:lnTo>
                  <a:lnTo>
                    <a:pt x="353640" y="50668"/>
                  </a:lnTo>
                  <a:lnTo>
                    <a:pt x="355482" y="55113"/>
                  </a:lnTo>
                  <a:lnTo>
                    <a:pt x="359317" y="60116"/>
                  </a:lnTo>
                  <a:lnTo>
                    <a:pt x="361692" y="61145"/>
                  </a:lnTo>
                  <a:lnTo>
                    <a:pt x="364626" y="61755"/>
                  </a:lnTo>
                  <a:lnTo>
                    <a:pt x="367102" y="62644"/>
                  </a:lnTo>
                  <a:lnTo>
                    <a:pt x="368182" y="64396"/>
                  </a:lnTo>
                  <a:lnTo>
                    <a:pt x="367598" y="70784"/>
                  </a:lnTo>
                  <a:lnTo>
                    <a:pt x="368080" y="73909"/>
                  </a:lnTo>
                  <a:lnTo>
                    <a:pt x="370138" y="75814"/>
                  </a:lnTo>
                  <a:lnTo>
                    <a:pt x="370112" y="73286"/>
                  </a:lnTo>
                  <a:lnTo>
                    <a:pt x="370951" y="71102"/>
                  </a:lnTo>
                  <a:lnTo>
                    <a:pt x="372106" y="69070"/>
                  </a:lnTo>
                  <a:lnTo>
                    <a:pt x="373059" y="66873"/>
                  </a:lnTo>
                  <a:lnTo>
                    <a:pt x="373503" y="64777"/>
                  </a:lnTo>
                  <a:lnTo>
                    <a:pt x="373706" y="62644"/>
                  </a:lnTo>
                  <a:lnTo>
                    <a:pt x="373567" y="60421"/>
                  </a:lnTo>
                  <a:lnTo>
                    <a:pt x="373059" y="58059"/>
                  </a:lnTo>
                  <a:lnTo>
                    <a:pt x="371192" y="54528"/>
                  </a:lnTo>
                  <a:lnTo>
                    <a:pt x="368753" y="51747"/>
                  </a:lnTo>
                  <a:lnTo>
                    <a:pt x="366760" y="48902"/>
                  </a:lnTo>
                  <a:lnTo>
                    <a:pt x="366226" y="45219"/>
                  </a:lnTo>
                  <a:lnTo>
                    <a:pt x="370062" y="36914"/>
                  </a:lnTo>
                  <a:lnTo>
                    <a:pt x="377326" y="35275"/>
                  </a:lnTo>
                  <a:lnTo>
                    <a:pt x="406472" y="43632"/>
                  </a:lnTo>
                  <a:lnTo>
                    <a:pt x="412911" y="44622"/>
                  </a:lnTo>
                  <a:lnTo>
                    <a:pt x="419109" y="44330"/>
                  </a:lnTo>
                  <a:lnTo>
                    <a:pt x="421966" y="42959"/>
                  </a:lnTo>
                  <a:lnTo>
                    <a:pt x="427732" y="38374"/>
                  </a:lnTo>
                  <a:lnTo>
                    <a:pt x="429396" y="37358"/>
                  </a:lnTo>
                  <a:lnTo>
                    <a:pt x="430297" y="37663"/>
                  </a:lnTo>
                  <a:lnTo>
                    <a:pt x="431250" y="38311"/>
                  </a:lnTo>
                  <a:lnTo>
                    <a:pt x="431885" y="38996"/>
                  </a:lnTo>
                  <a:lnTo>
                    <a:pt x="431771" y="39327"/>
                  </a:lnTo>
                  <a:lnTo>
                    <a:pt x="432596" y="39136"/>
                  </a:lnTo>
                  <a:lnTo>
                    <a:pt x="434806" y="38247"/>
                  </a:lnTo>
                  <a:lnTo>
                    <a:pt x="436203" y="38095"/>
                  </a:lnTo>
                  <a:lnTo>
                    <a:pt x="439048" y="37472"/>
                  </a:lnTo>
                  <a:lnTo>
                    <a:pt x="440648" y="37358"/>
                  </a:lnTo>
                  <a:lnTo>
                    <a:pt x="444140" y="37955"/>
                  </a:lnTo>
                  <a:lnTo>
                    <a:pt x="445880" y="38666"/>
                  </a:lnTo>
                  <a:lnTo>
                    <a:pt x="446604" y="39784"/>
                  </a:lnTo>
                  <a:lnTo>
                    <a:pt x="446287" y="40978"/>
                  </a:lnTo>
                  <a:lnTo>
                    <a:pt x="444902" y="42857"/>
                  </a:lnTo>
                  <a:lnTo>
                    <a:pt x="444560" y="43746"/>
                  </a:lnTo>
                  <a:lnTo>
                    <a:pt x="443353" y="45118"/>
                  </a:lnTo>
                  <a:lnTo>
                    <a:pt x="440534" y="46096"/>
                  </a:lnTo>
                  <a:lnTo>
                    <a:pt x="428875" y="48001"/>
                  </a:lnTo>
                  <a:lnTo>
                    <a:pt x="417572" y="48026"/>
                  </a:lnTo>
                  <a:lnTo>
                    <a:pt x="416086" y="48267"/>
                  </a:lnTo>
                  <a:lnTo>
                    <a:pt x="414715" y="48966"/>
                  </a:lnTo>
                  <a:lnTo>
                    <a:pt x="412619" y="51112"/>
                  </a:lnTo>
                  <a:lnTo>
                    <a:pt x="411197" y="52077"/>
                  </a:lnTo>
                  <a:lnTo>
                    <a:pt x="414880" y="54224"/>
                  </a:lnTo>
                  <a:lnTo>
                    <a:pt x="417547" y="56421"/>
                  </a:lnTo>
                  <a:lnTo>
                    <a:pt x="420226" y="57437"/>
                  </a:lnTo>
                  <a:lnTo>
                    <a:pt x="423973" y="56002"/>
                  </a:lnTo>
                  <a:lnTo>
                    <a:pt x="427110" y="57526"/>
                  </a:lnTo>
                  <a:lnTo>
                    <a:pt x="433371" y="55862"/>
                  </a:lnTo>
                  <a:lnTo>
                    <a:pt x="436762" y="56992"/>
                  </a:lnTo>
                  <a:lnTo>
                    <a:pt x="437854" y="58516"/>
                  </a:lnTo>
                  <a:lnTo>
                    <a:pt x="438349" y="59939"/>
                  </a:lnTo>
                  <a:lnTo>
                    <a:pt x="439276" y="60663"/>
                  </a:lnTo>
                  <a:lnTo>
                    <a:pt x="441727" y="60116"/>
                  </a:lnTo>
                  <a:lnTo>
                    <a:pt x="442870" y="59202"/>
                  </a:lnTo>
                  <a:lnTo>
                    <a:pt x="446071" y="54592"/>
                  </a:lnTo>
                  <a:lnTo>
                    <a:pt x="449767" y="51646"/>
                  </a:lnTo>
                  <a:lnTo>
                    <a:pt x="452586" y="51087"/>
                  </a:lnTo>
                  <a:lnTo>
                    <a:pt x="461374" y="52446"/>
                  </a:lnTo>
                  <a:lnTo>
                    <a:pt x="463152" y="53081"/>
                  </a:lnTo>
                  <a:lnTo>
                    <a:pt x="464930" y="53335"/>
                  </a:lnTo>
                  <a:lnTo>
                    <a:pt x="466619" y="52623"/>
                  </a:lnTo>
                  <a:lnTo>
                    <a:pt x="468181" y="51506"/>
                  </a:lnTo>
                  <a:lnTo>
                    <a:pt x="469528" y="51290"/>
                  </a:lnTo>
                  <a:lnTo>
                    <a:pt x="470480" y="52128"/>
                  </a:lnTo>
                  <a:lnTo>
                    <a:pt x="471001" y="54046"/>
                  </a:lnTo>
                  <a:lnTo>
                    <a:pt x="473579" y="52420"/>
                  </a:lnTo>
                  <a:lnTo>
                    <a:pt x="475471" y="52903"/>
                  </a:lnTo>
                  <a:lnTo>
                    <a:pt x="477313" y="54465"/>
                  </a:lnTo>
                  <a:lnTo>
                    <a:pt x="479789" y="56002"/>
                  </a:lnTo>
                  <a:lnTo>
                    <a:pt x="479269" y="57259"/>
                  </a:lnTo>
                  <a:lnTo>
                    <a:pt x="479205" y="58021"/>
                  </a:lnTo>
                  <a:lnTo>
                    <a:pt x="479662" y="58504"/>
                  </a:lnTo>
                  <a:lnTo>
                    <a:pt x="480856" y="58948"/>
                  </a:lnTo>
                  <a:lnTo>
                    <a:pt x="479878" y="60688"/>
                  </a:lnTo>
                  <a:lnTo>
                    <a:pt x="479103" y="62656"/>
                  </a:lnTo>
                  <a:lnTo>
                    <a:pt x="478684" y="64752"/>
                  </a:lnTo>
                  <a:lnTo>
                    <a:pt x="478811" y="66873"/>
                  </a:lnTo>
                  <a:lnTo>
                    <a:pt x="479662" y="68117"/>
                  </a:lnTo>
                  <a:lnTo>
                    <a:pt x="480881" y="68867"/>
                  </a:lnTo>
                  <a:lnTo>
                    <a:pt x="481580" y="69616"/>
                  </a:lnTo>
                  <a:lnTo>
                    <a:pt x="480856" y="70810"/>
                  </a:lnTo>
                  <a:lnTo>
                    <a:pt x="481402" y="71064"/>
                  </a:lnTo>
                  <a:lnTo>
                    <a:pt x="482278" y="71572"/>
                  </a:lnTo>
                  <a:lnTo>
                    <a:pt x="482901" y="71788"/>
                  </a:lnTo>
                  <a:lnTo>
                    <a:pt x="481682" y="74213"/>
                  </a:lnTo>
                  <a:close/>
                  <a:moveTo>
                    <a:pt x="147634" y="94559"/>
                  </a:moveTo>
                  <a:lnTo>
                    <a:pt x="149146" y="95156"/>
                  </a:lnTo>
                  <a:lnTo>
                    <a:pt x="151089" y="95562"/>
                  </a:lnTo>
                  <a:lnTo>
                    <a:pt x="152435" y="94965"/>
                  </a:lnTo>
                  <a:lnTo>
                    <a:pt x="153349" y="94965"/>
                  </a:lnTo>
                  <a:lnTo>
                    <a:pt x="155889" y="95486"/>
                  </a:lnTo>
                  <a:lnTo>
                    <a:pt x="157794" y="96553"/>
                  </a:lnTo>
                  <a:lnTo>
                    <a:pt x="158226" y="96819"/>
                  </a:lnTo>
                  <a:lnTo>
                    <a:pt x="158963" y="97073"/>
                  </a:lnTo>
                  <a:lnTo>
                    <a:pt x="159775" y="96527"/>
                  </a:lnTo>
                  <a:lnTo>
                    <a:pt x="160550" y="96896"/>
                  </a:lnTo>
                  <a:lnTo>
                    <a:pt x="160868" y="99029"/>
                  </a:lnTo>
                  <a:lnTo>
                    <a:pt x="158569" y="98801"/>
                  </a:lnTo>
                  <a:lnTo>
                    <a:pt x="156931" y="97937"/>
                  </a:lnTo>
                  <a:lnTo>
                    <a:pt x="156092" y="96819"/>
                  </a:lnTo>
                  <a:lnTo>
                    <a:pt x="154454" y="96819"/>
                  </a:lnTo>
                  <a:lnTo>
                    <a:pt x="151038" y="97124"/>
                  </a:lnTo>
                  <a:lnTo>
                    <a:pt x="147634" y="96248"/>
                  </a:lnTo>
                  <a:lnTo>
                    <a:pt x="144675" y="95435"/>
                  </a:lnTo>
                  <a:lnTo>
                    <a:pt x="145856" y="94838"/>
                  </a:lnTo>
                  <a:close/>
                  <a:moveTo>
                    <a:pt x="219656" y="136088"/>
                  </a:moveTo>
                  <a:lnTo>
                    <a:pt x="220735" y="135796"/>
                  </a:lnTo>
                  <a:lnTo>
                    <a:pt x="221827" y="135834"/>
                  </a:lnTo>
                  <a:lnTo>
                    <a:pt x="222386" y="136405"/>
                  </a:lnTo>
                  <a:lnTo>
                    <a:pt x="222513" y="136659"/>
                  </a:lnTo>
                  <a:lnTo>
                    <a:pt x="223034" y="136481"/>
                  </a:lnTo>
                  <a:lnTo>
                    <a:pt x="224494" y="137002"/>
                  </a:lnTo>
                  <a:lnTo>
                    <a:pt x="225676" y="137408"/>
                  </a:lnTo>
                  <a:lnTo>
                    <a:pt x="226450" y="137942"/>
                  </a:lnTo>
                  <a:lnTo>
                    <a:pt x="226666" y="138463"/>
                  </a:lnTo>
                  <a:lnTo>
                    <a:pt x="227530" y="138564"/>
                  </a:lnTo>
                  <a:lnTo>
                    <a:pt x="228038" y="139186"/>
                  </a:lnTo>
                  <a:lnTo>
                    <a:pt x="227352" y="139288"/>
                  </a:lnTo>
                  <a:lnTo>
                    <a:pt x="227009" y="139682"/>
                  </a:lnTo>
                  <a:lnTo>
                    <a:pt x="226399" y="139910"/>
                  </a:lnTo>
                  <a:lnTo>
                    <a:pt x="224850" y="140012"/>
                  </a:lnTo>
                  <a:lnTo>
                    <a:pt x="222945" y="139631"/>
                  </a:lnTo>
                  <a:lnTo>
                    <a:pt x="221650" y="137751"/>
                  </a:lnTo>
                  <a:lnTo>
                    <a:pt x="219529" y="137929"/>
                  </a:lnTo>
                  <a:lnTo>
                    <a:pt x="218271" y="137574"/>
                  </a:lnTo>
                  <a:lnTo>
                    <a:pt x="217751" y="136481"/>
                  </a:lnTo>
                  <a:lnTo>
                    <a:pt x="218957" y="136558"/>
                  </a:lnTo>
                  <a:close/>
                  <a:moveTo>
                    <a:pt x="461158" y="121965"/>
                  </a:moveTo>
                  <a:lnTo>
                    <a:pt x="465057" y="121864"/>
                  </a:lnTo>
                  <a:lnTo>
                    <a:pt x="468143" y="123375"/>
                  </a:lnTo>
                  <a:lnTo>
                    <a:pt x="470455" y="125661"/>
                  </a:lnTo>
                  <a:lnTo>
                    <a:pt x="471979" y="127845"/>
                  </a:lnTo>
                  <a:lnTo>
                    <a:pt x="473439" y="132125"/>
                  </a:lnTo>
                  <a:lnTo>
                    <a:pt x="472601" y="135618"/>
                  </a:lnTo>
                  <a:lnTo>
                    <a:pt x="469959" y="138424"/>
                  </a:lnTo>
                  <a:lnTo>
                    <a:pt x="466149" y="140596"/>
                  </a:lnTo>
                  <a:lnTo>
                    <a:pt x="459799" y="138158"/>
                  </a:lnTo>
                  <a:lnTo>
                    <a:pt x="456688" y="132252"/>
                  </a:lnTo>
                  <a:lnTo>
                    <a:pt x="457056" y="125851"/>
                  </a:lnTo>
                  <a:close/>
                  <a:moveTo>
                    <a:pt x="237182" y="122880"/>
                  </a:moveTo>
                  <a:lnTo>
                    <a:pt x="237906" y="122537"/>
                  </a:lnTo>
                  <a:lnTo>
                    <a:pt x="239341" y="121419"/>
                  </a:lnTo>
                  <a:lnTo>
                    <a:pt x="240916" y="119146"/>
                  </a:lnTo>
                  <a:lnTo>
                    <a:pt x="240979" y="117076"/>
                  </a:lnTo>
                  <a:lnTo>
                    <a:pt x="238795" y="112161"/>
                  </a:lnTo>
                  <a:lnTo>
                    <a:pt x="237321" y="110256"/>
                  </a:lnTo>
                  <a:lnTo>
                    <a:pt x="237220" y="109227"/>
                  </a:lnTo>
                  <a:lnTo>
                    <a:pt x="238312" y="107665"/>
                  </a:lnTo>
                  <a:lnTo>
                    <a:pt x="243113" y="104693"/>
                  </a:lnTo>
                  <a:lnTo>
                    <a:pt x="244230" y="104236"/>
                  </a:lnTo>
                  <a:lnTo>
                    <a:pt x="247050" y="105087"/>
                  </a:lnTo>
                  <a:lnTo>
                    <a:pt x="248891" y="107246"/>
                  </a:lnTo>
                  <a:lnTo>
                    <a:pt x="256613" y="123083"/>
                  </a:lnTo>
                  <a:lnTo>
                    <a:pt x="259432" y="127325"/>
                  </a:lnTo>
                  <a:lnTo>
                    <a:pt x="263293" y="130868"/>
                  </a:lnTo>
                  <a:lnTo>
                    <a:pt x="265871" y="132328"/>
                  </a:lnTo>
                  <a:lnTo>
                    <a:pt x="266900" y="133141"/>
                  </a:lnTo>
                  <a:lnTo>
                    <a:pt x="267293" y="134233"/>
                  </a:lnTo>
                  <a:lnTo>
                    <a:pt x="266785" y="135834"/>
                  </a:lnTo>
                  <a:lnTo>
                    <a:pt x="265592" y="136710"/>
                  </a:lnTo>
                  <a:lnTo>
                    <a:pt x="264118" y="137370"/>
                  </a:lnTo>
                  <a:lnTo>
                    <a:pt x="262861" y="138221"/>
                  </a:lnTo>
                  <a:lnTo>
                    <a:pt x="248447" y="138640"/>
                  </a:lnTo>
                  <a:lnTo>
                    <a:pt x="246288" y="138094"/>
                  </a:lnTo>
                  <a:lnTo>
                    <a:pt x="238503" y="134195"/>
                  </a:lnTo>
                  <a:lnTo>
                    <a:pt x="237487" y="133230"/>
                  </a:lnTo>
                  <a:lnTo>
                    <a:pt x="236750" y="131490"/>
                  </a:lnTo>
                  <a:lnTo>
                    <a:pt x="236585" y="129458"/>
                  </a:lnTo>
                  <a:lnTo>
                    <a:pt x="236902" y="123502"/>
                  </a:lnTo>
                  <a:close/>
                  <a:moveTo>
                    <a:pt x="276031" y="142641"/>
                  </a:moveTo>
                  <a:lnTo>
                    <a:pt x="277149" y="144444"/>
                  </a:lnTo>
                  <a:lnTo>
                    <a:pt x="274418" y="145867"/>
                  </a:lnTo>
                  <a:lnTo>
                    <a:pt x="273694" y="144228"/>
                  </a:lnTo>
                  <a:lnTo>
                    <a:pt x="274901" y="143111"/>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9" name="Google Shape;469;p6"/>
            <p:cNvSpPr/>
            <p:nvPr/>
          </p:nvSpPr>
          <p:spPr>
            <a:xfrm flipH="1" rot="10800000">
              <a:off x="5692271" y="4451507"/>
              <a:ext cx="635724" cy="191615"/>
            </a:xfrm>
            <a:custGeom>
              <a:rect b="b" l="l" r="r" t="t"/>
              <a:pathLst>
                <a:path extrusionOk="0" h="147065" w="487920">
                  <a:moveTo>
                    <a:pt x="167649" y="98508"/>
                  </a:moveTo>
                  <a:lnTo>
                    <a:pt x="168043" y="98851"/>
                  </a:lnTo>
                  <a:lnTo>
                    <a:pt x="167446" y="99372"/>
                  </a:lnTo>
                  <a:lnTo>
                    <a:pt x="168183" y="99778"/>
                  </a:lnTo>
                  <a:lnTo>
                    <a:pt x="168958" y="99499"/>
                  </a:lnTo>
                  <a:lnTo>
                    <a:pt x="169745" y="100198"/>
                  </a:lnTo>
                  <a:lnTo>
                    <a:pt x="169605" y="101061"/>
                  </a:lnTo>
                  <a:lnTo>
                    <a:pt x="168564" y="101010"/>
                  </a:lnTo>
                  <a:lnTo>
                    <a:pt x="167395" y="101429"/>
                  </a:lnTo>
                  <a:lnTo>
                    <a:pt x="166964" y="101112"/>
                  </a:lnTo>
                  <a:lnTo>
                    <a:pt x="166494" y="101429"/>
                  </a:lnTo>
                  <a:lnTo>
                    <a:pt x="166062" y="101785"/>
                  </a:lnTo>
                  <a:lnTo>
                    <a:pt x="165719" y="101264"/>
                  </a:lnTo>
                  <a:lnTo>
                    <a:pt x="165148" y="100020"/>
                  </a:lnTo>
                  <a:lnTo>
                    <a:pt x="165630" y="97594"/>
                  </a:lnTo>
                  <a:close/>
                  <a:moveTo>
                    <a:pt x="488387" y="64206"/>
                  </a:moveTo>
                  <a:lnTo>
                    <a:pt x="486889" y="65196"/>
                  </a:lnTo>
                  <a:lnTo>
                    <a:pt x="486660" y="65666"/>
                  </a:lnTo>
                  <a:lnTo>
                    <a:pt x="486101" y="65946"/>
                  </a:lnTo>
                  <a:lnTo>
                    <a:pt x="485796" y="65273"/>
                  </a:lnTo>
                  <a:lnTo>
                    <a:pt x="485199" y="65146"/>
                  </a:lnTo>
                  <a:lnTo>
                    <a:pt x="484730" y="64600"/>
                  </a:lnTo>
                  <a:lnTo>
                    <a:pt x="485022" y="64079"/>
                  </a:lnTo>
                  <a:lnTo>
                    <a:pt x="485060" y="63164"/>
                  </a:lnTo>
                  <a:lnTo>
                    <a:pt x="484590" y="63037"/>
                  </a:lnTo>
                  <a:lnTo>
                    <a:pt x="484209" y="62809"/>
                  </a:lnTo>
                  <a:lnTo>
                    <a:pt x="484399" y="62390"/>
                  </a:lnTo>
                  <a:lnTo>
                    <a:pt x="484818" y="61920"/>
                  </a:lnTo>
                  <a:lnTo>
                    <a:pt x="484818" y="61348"/>
                  </a:lnTo>
                  <a:lnTo>
                    <a:pt x="485974" y="60586"/>
                  </a:lnTo>
                  <a:lnTo>
                    <a:pt x="486508" y="62339"/>
                  </a:lnTo>
                  <a:lnTo>
                    <a:pt x="487181" y="62225"/>
                  </a:lnTo>
                  <a:lnTo>
                    <a:pt x="487460" y="62072"/>
                  </a:lnTo>
                  <a:lnTo>
                    <a:pt x="487409" y="63380"/>
                  </a:lnTo>
                  <a:close/>
                  <a:moveTo>
                    <a:pt x="131188" y="103258"/>
                  </a:moveTo>
                  <a:lnTo>
                    <a:pt x="130045" y="108821"/>
                  </a:lnTo>
                  <a:lnTo>
                    <a:pt x="125905" y="113977"/>
                  </a:lnTo>
                  <a:lnTo>
                    <a:pt x="120469" y="117978"/>
                  </a:lnTo>
                  <a:lnTo>
                    <a:pt x="115491" y="120010"/>
                  </a:lnTo>
                  <a:lnTo>
                    <a:pt x="109433" y="120772"/>
                  </a:lnTo>
                  <a:lnTo>
                    <a:pt x="106867" y="121584"/>
                  </a:lnTo>
                  <a:lnTo>
                    <a:pt x="104213" y="123426"/>
                  </a:lnTo>
                  <a:lnTo>
                    <a:pt x="102016" y="124493"/>
                  </a:lnTo>
                  <a:lnTo>
                    <a:pt x="96060" y="125407"/>
                  </a:lnTo>
                  <a:lnTo>
                    <a:pt x="85658" y="128239"/>
                  </a:lnTo>
                  <a:lnTo>
                    <a:pt x="81252" y="130614"/>
                  </a:lnTo>
                  <a:lnTo>
                    <a:pt x="78737" y="130512"/>
                  </a:lnTo>
                  <a:lnTo>
                    <a:pt x="65897" y="125572"/>
                  </a:lnTo>
                  <a:lnTo>
                    <a:pt x="63510" y="123934"/>
                  </a:lnTo>
                  <a:lnTo>
                    <a:pt x="50822" y="111094"/>
                  </a:lnTo>
                  <a:lnTo>
                    <a:pt x="48968" y="109697"/>
                  </a:lnTo>
                  <a:lnTo>
                    <a:pt x="44752" y="107386"/>
                  </a:lnTo>
                  <a:lnTo>
                    <a:pt x="42517" y="105747"/>
                  </a:lnTo>
                  <a:lnTo>
                    <a:pt x="41704" y="104655"/>
                  </a:lnTo>
                  <a:lnTo>
                    <a:pt x="40764" y="102191"/>
                  </a:lnTo>
                  <a:lnTo>
                    <a:pt x="40066" y="101290"/>
                  </a:lnTo>
                  <a:lnTo>
                    <a:pt x="38948" y="100858"/>
                  </a:lnTo>
                  <a:lnTo>
                    <a:pt x="34833" y="101175"/>
                  </a:lnTo>
                  <a:lnTo>
                    <a:pt x="32115" y="99969"/>
                  </a:lnTo>
                  <a:lnTo>
                    <a:pt x="28953" y="95613"/>
                  </a:lnTo>
                  <a:lnTo>
                    <a:pt x="30477" y="87663"/>
                  </a:lnTo>
                  <a:lnTo>
                    <a:pt x="33957" y="84653"/>
                  </a:lnTo>
                  <a:lnTo>
                    <a:pt x="35341" y="76550"/>
                  </a:lnTo>
                  <a:lnTo>
                    <a:pt x="35062" y="67825"/>
                  </a:lnTo>
                  <a:lnTo>
                    <a:pt x="34008" y="62860"/>
                  </a:lnTo>
                  <a:lnTo>
                    <a:pt x="33576" y="56992"/>
                  </a:lnTo>
                  <a:lnTo>
                    <a:pt x="38034" y="55113"/>
                  </a:lnTo>
                  <a:lnTo>
                    <a:pt x="37475" y="53639"/>
                  </a:lnTo>
                  <a:lnTo>
                    <a:pt x="36002" y="52789"/>
                  </a:lnTo>
                  <a:lnTo>
                    <a:pt x="34338" y="50376"/>
                  </a:lnTo>
                  <a:lnTo>
                    <a:pt x="33169" y="51823"/>
                  </a:lnTo>
                  <a:lnTo>
                    <a:pt x="32560" y="53309"/>
                  </a:lnTo>
                  <a:lnTo>
                    <a:pt x="32179" y="54046"/>
                  </a:lnTo>
                  <a:lnTo>
                    <a:pt x="30845" y="54084"/>
                  </a:lnTo>
                  <a:lnTo>
                    <a:pt x="29779" y="53411"/>
                  </a:lnTo>
                  <a:lnTo>
                    <a:pt x="28940" y="52573"/>
                  </a:lnTo>
                  <a:lnTo>
                    <a:pt x="28267" y="52077"/>
                  </a:lnTo>
                  <a:lnTo>
                    <a:pt x="26934" y="52281"/>
                  </a:lnTo>
                  <a:lnTo>
                    <a:pt x="25334" y="52852"/>
                  </a:lnTo>
                  <a:lnTo>
                    <a:pt x="23962" y="52903"/>
                  </a:lnTo>
                  <a:lnTo>
                    <a:pt x="22527" y="53665"/>
                  </a:lnTo>
                  <a:lnTo>
                    <a:pt x="20406" y="52179"/>
                  </a:lnTo>
                  <a:lnTo>
                    <a:pt x="18437" y="51277"/>
                  </a:lnTo>
                  <a:lnTo>
                    <a:pt x="16634" y="51112"/>
                  </a:lnTo>
                  <a:lnTo>
                    <a:pt x="13294" y="51277"/>
                  </a:lnTo>
                  <a:lnTo>
                    <a:pt x="9560" y="51112"/>
                  </a:lnTo>
                  <a:lnTo>
                    <a:pt x="8862" y="52420"/>
                  </a:lnTo>
                  <a:lnTo>
                    <a:pt x="8443" y="54274"/>
                  </a:lnTo>
                  <a:lnTo>
                    <a:pt x="7719" y="55430"/>
                  </a:lnTo>
                  <a:lnTo>
                    <a:pt x="6220" y="54592"/>
                  </a:lnTo>
                  <a:lnTo>
                    <a:pt x="3312" y="55430"/>
                  </a:lnTo>
                  <a:lnTo>
                    <a:pt x="1204" y="51976"/>
                  </a:lnTo>
                  <a:lnTo>
                    <a:pt x="759" y="48966"/>
                  </a:lnTo>
                  <a:lnTo>
                    <a:pt x="467" y="45804"/>
                  </a:lnTo>
                  <a:lnTo>
                    <a:pt x="1978" y="42197"/>
                  </a:lnTo>
                  <a:lnTo>
                    <a:pt x="6004" y="41575"/>
                  </a:lnTo>
                  <a:lnTo>
                    <a:pt x="14691" y="36736"/>
                  </a:lnTo>
                  <a:lnTo>
                    <a:pt x="17002" y="36291"/>
                  </a:lnTo>
                  <a:lnTo>
                    <a:pt x="19060" y="36710"/>
                  </a:lnTo>
                  <a:lnTo>
                    <a:pt x="19860" y="37396"/>
                  </a:lnTo>
                  <a:lnTo>
                    <a:pt x="20558" y="37523"/>
                  </a:lnTo>
                  <a:lnTo>
                    <a:pt x="22324" y="36291"/>
                  </a:lnTo>
                  <a:lnTo>
                    <a:pt x="23314" y="34958"/>
                  </a:lnTo>
                  <a:lnTo>
                    <a:pt x="24445" y="31732"/>
                  </a:lnTo>
                  <a:lnTo>
                    <a:pt x="25257" y="30411"/>
                  </a:lnTo>
                  <a:lnTo>
                    <a:pt x="26311" y="29611"/>
                  </a:lnTo>
                  <a:lnTo>
                    <a:pt x="27708" y="29078"/>
                  </a:lnTo>
                  <a:lnTo>
                    <a:pt x="29232" y="29078"/>
                  </a:lnTo>
                  <a:lnTo>
                    <a:pt x="30718" y="29929"/>
                  </a:lnTo>
                  <a:lnTo>
                    <a:pt x="30223" y="32685"/>
                  </a:lnTo>
                  <a:lnTo>
                    <a:pt x="30121" y="34488"/>
                  </a:lnTo>
                  <a:lnTo>
                    <a:pt x="30718" y="35326"/>
                  </a:lnTo>
                  <a:lnTo>
                    <a:pt x="32077" y="35606"/>
                  </a:lnTo>
                  <a:lnTo>
                    <a:pt x="33423" y="36215"/>
                  </a:lnTo>
                  <a:lnTo>
                    <a:pt x="34757" y="36622"/>
                  </a:lnTo>
                  <a:lnTo>
                    <a:pt x="36078" y="36291"/>
                  </a:lnTo>
                  <a:lnTo>
                    <a:pt x="36929" y="35275"/>
                  </a:lnTo>
                  <a:lnTo>
                    <a:pt x="36751" y="34170"/>
                  </a:lnTo>
                  <a:lnTo>
                    <a:pt x="35748" y="33205"/>
                  </a:lnTo>
                  <a:lnTo>
                    <a:pt x="34135" y="32558"/>
                  </a:lnTo>
                  <a:lnTo>
                    <a:pt x="35989" y="31021"/>
                  </a:lnTo>
                  <a:lnTo>
                    <a:pt x="37919" y="30843"/>
                  </a:lnTo>
                  <a:lnTo>
                    <a:pt x="39443" y="31846"/>
                  </a:lnTo>
                  <a:lnTo>
                    <a:pt x="40066" y="33891"/>
                  </a:lnTo>
                  <a:lnTo>
                    <a:pt x="46733" y="33751"/>
                  </a:lnTo>
                  <a:lnTo>
                    <a:pt x="48867" y="33345"/>
                  </a:lnTo>
                  <a:lnTo>
                    <a:pt x="50467" y="32011"/>
                  </a:lnTo>
                  <a:lnTo>
                    <a:pt x="53032" y="28189"/>
                  </a:lnTo>
                  <a:lnTo>
                    <a:pt x="54226" y="27376"/>
                  </a:lnTo>
                  <a:lnTo>
                    <a:pt x="55255" y="27706"/>
                  </a:lnTo>
                  <a:lnTo>
                    <a:pt x="57096" y="29103"/>
                  </a:lnTo>
                  <a:lnTo>
                    <a:pt x="58709" y="29433"/>
                  </a:lnTo>
                  <a:lnTo>
                    <a:pt x="59649" y="29116"/>
                  </a:lnTo>
                  <a:lnTo>
                    <a:pt x="60601" y="27744"/>
                  </a:lnTo>
                  <a:lnTo>
                    <a:pt x="61440" y="27376"/>
                  </a:lnTo>
                  <a:lnTo>
                    <a:pt x="63878" y="27770"/>
                  </a:lnTo>
                  <a:lnTo>
                    <a:pt x="69275" y="29903"/>
                  </a:lnTo>
                  <a:lnTo>
                    <a:pt x="71828" y="30411"/>
                  </a:lnTo>
                  <a:lnTo>
                    <a:pt x="73149" y="29814"/>
                  </a:lnTo>
                  <a:lnTo>
                    <a:pt x="74000" y="28519"/>
                  </a:lnTo>
                  <a:lnTo>
                    <a:pt x="74622" y="27185"/>
                  </a:lnTo>
                  <a:lnTo>
                    <a:pt x="75194" y="26487"/>
                  </a:lnTo>
                  <a:lnTo>
                    <a:pt x="76502" y="26728"/>
                  </a:lnTo>
                  <a:lnTo>
                    <a:pt x="77861" y="28659"/>
                  </a:lnTo>
                  <a:lnTo>
                    <a:pt x="79207" y="28544"/>
                  </a:lnTo>
                  <a:lnTo>
                    <a:pt x="80515" y="26868"/>
                  </a:lnTo>
                  <a:lnTo>
                    <a:pt x="80451" y="24849"/>
                  </a:lnTo>
                  <a:lnTo>
                    <a:pt x="80591" y="23185"/>
                  </a:lnTo>
                  <a:lnTo>
                    <a:pt x="82572" y="22461"/>
                  </a:lnTo>
                  <a:lnTo>
                    <a:pt x="82420" y="27947"/>
                  </a:lnTo>
                  <a:lnTo>
                    <a:pt x="81810" y="32761"/>
                  </a:lnTo>
                  <a:lnTo>
                    <a:pt x="81810" y="36672"/>
                  </a:lnTo>
                  <a:lnTo>
                    <a:pt x="85443" y="39390"/>
                  </a:lnTo>
                  <a:lnTo>
                    <a:pt x="90078" y="39784"/>
                  </a:lnTo>
                  <a:lnTo>
                    <a:pt x="92415" y="38958"/>
                  </a:lnTo>
                  <a:lnTo>
                    <a:pt x="90751" y="35352"/>
                  </a:lnTo>
                  <a:lnTo>
                    <a:pt x="89697" y="32189"/>
                  </a:lnTo>
                  <a:lnTo>
                    <a:pt x="86827" y="28709"/>
                  </a:lnTo>
                  <a:lnTo>
                    <a:pt x="88795" y="27363"/>
                  </a:lnTo>
                  <a:lnTo>
                    <a:pt x="92935" y="27376"/>
                  </a:lnTo>
                  <a:lnTo>
                    <a:pt x="97736" y="30703"/>
                  </a:lnTo>
                  <a:lnTo>
                    <a:pt x="99870" y="29967"/>
                  </a:lnTo>
                  <a:lnTo>
                    <a:pt x="105775" y="30881"/>
                  </a:lnTo>
                  <a:lnTo>
                    <a:pt x="109141" y="35542"/>
                  </a:lnTo>
                  <a:lnTo>
                    <a:pt x="106690" y="36177"/>
                  </a:lnTo>
                  <a:lnTo>
                    <a:pt x="104988" y="37612"/>
                  </a:lnTo>
                  <a:lnTo>
                    <a:pt x="103172" y="38095"/>
                  </a:lnTo>
                  <a:lnTo>
                    <a:pt x="102257" y="39441"/>
                  </a:lnTo>
                  <a:lnTo>
                    <a:pt x="100594" y="38539"/>
                  </a:lnTo>
                  <a:lnTo>
                    <a:pt x="99285" y="36075"/>
                  </a:lnTo>
                  <a:lnTo>
                    <a:pt x="97736" y="36291"/>
                  </a:lnTo>
                  <a:lnTo>
                    <a:pt x="97304" y="37790"/>
                  </a:lnTo>
                  <a:lnTo>
                    <a:pt x="97622" y="39885"/>
                  </a:lnTo>
                  <a:lnTo>
                    <a:pt x="96491" y="44241"/>
                  </a:lnTo>
                  <a:lnTo>
                    <a:pt x="99197" y="47709"/>
                  </a:lnTo>
                  <a:lnTo>
                    <a:pt x="104327" y="52535"/>
                  </a:lnTo>
                  <a:lnTo>
                    <a:pt x="108099" y="59304"/>
                  </a:lnTo>
                  <a:lnTo>
                    <a:pt x="110652" y="63825"/>
                  </a:lnTo>
                  <a:lnTo>
                    <a:pt x="113433" y="68346"/>
                  </a:lnTo>
                  <a:lnTo>
                    <a:pt x="114691" y="71229"/>
                  </a:lnTo>
                  <a:lnTo>
                    <a:pt x="120558" y="77122"/>
                  </a:lnTo>
                  <a:lnTo>
                    <a:pt x="122298" y="79624"/>
                  </a:lnTo>
                  <a:lnTo>
                    <a:pt x="122907" y="90507"/>
                  </a:lnTo>
                  <a:lnTo>
                    <a:pt x="123822" y="92387"/>
                  </a:lnTo>
                  <a:lnTo>
                    <a:pt x="125333" y="93822"/>
                  </a:lnTo>
                  <a:lnTo>
                    <a:pt x="130045" y="100807"/>
                  </a:lnTo>
                  <a:close/>
                  <a:moveTo>
                    <a:pt x="479662" y="77236"/>
                  </a:moveTo>
                  <a:lnTo>
                    <a:pt x="477719" y="79141"/>
                  </a:lnTo>
                  <a:lnTo>
                    <a:pt x="476868" y="78265"/>
                  </a:lnTo>
                  <a:lnTo>
                    <a:pt x="476868" y="76461"/>
                  </a:lnTo>
                  <a:lnTo>
                    <a:pt x="476614" y="75077"/>
                  </a:lnTo>
                  <a:lnTo>
                    <a:pt x="475890" y="74163"/>
                  </a:lnTo>
                  <a:lnTo>
                    <a:pt x="472944" y="73451"/>
                  </a:lnTo>
                  <a:lnTo>
                    <a:pt x="473160" y="72461"/>
                  </a:lnTo>
                  <a:lnTo>
                    <a:pt x="473858" y="71153"/>
                  </a:lnTo>
                  <a:lnTo>
                    <a:pt x="473935" y="69819"/>
                  </a:lnTo>
                  <a:lnTo>
                    <a:pt x="472398" y="68562"/>
                  </a:lnTo>
                  <a:lnTo>
                    <a:pt x="469642" y="67292"/>
                  </a:lnTo>
                  <a:lnTo>
                    <a:pt x="466734" y="66301"/>
                  </a:lnTo>
                  <a:lnTo>
                    <a:pt x="464613" y="65895"/>
                  </a:lnTo>
                  <a:lnTo>
                    <a:pt x="461260" y="66797"/>
                  </a:lnTo>
                  <a:lnTo>
                    <a:pt x="459723" y="69070"/>
                  </a:lnTo>
                  <a:lnTo>
                    <a:pt x="459279" y="72258"/>
                  </a:lnTo>
                  <a:lnTo>
                    <a:pt x="459292" y="75814"/>
                  </a:lnTo>
                  <a:lnTo>
                    <a:pt x="458161" y="80856"/>
                  </a:lnTo>
                  <a:lnTo>
                    <a:pt x="460307" y="86431"/>
                  </a:lnTo>
                  <a:lnTo>
                    <a:pt x="461108" y="91955"/>
                  </a:lnTo>
                  <a:lnTo>
                    <a:pt x="456891" y="99270"/>
                  </a:lnTo>
                  <a:lnTo>
                    <a:pt x="454847" y="106090"/>
                  </a:lnTo>
                  <a:lnTo>
                    <a:pt x="454427" y="110205"/>
                  </a:lnTo>
                  <a:lnTo>
                    <a:pt x="453551" y="113380"/>
                  </a:lnTo>
                  <a:lnTo>
                    <a:pt x="452116" y="115133"/>
                  </a:lnTo>
                  <a:lnTo>
                    <a:pt x="449868" y="116136"/>
                  </a:lnTo>
                  <a:lnTo>
                    <a:pt x="446604" y="117063"/>
                  </a:lnTo>
                  <a:lnTo>
                    <a:pt x="440648" y="118028"/>
                  </a:lnTo>
                  <a:lnTo>
                    <a:pt x="433676" y="118028"/>
                  </a:lnTo>
                  <a:lnTo>
                    <a:pt x="427021" y="117063"/>
                  </a:lnTo>
                  <a:lnTo>
                    <a:pt x="422042" y="115095"/>
                  </a:lnTo>
                  <a:lnTo>
                    <a:pt x="418613" y="112631"/>
                  </a:lnTo>
                  <a:lnTo>
                    <a:pt x="415413" y="109354"/>
                  </a:lnTo>
                  <a:lnTo>
                    <a:pt x="413330" y="105011"/>
                  </a:lnTo>
                  <a:lnTo>
                    <a:pt x="413241" y="99334"/>
                  </a:lnTo>
                  <a:lnTo>
                    <a:pt x="413902" y="97467"/>
                  </a:lnTo>
                  <a:lnTo>
                    <a:pt x="414600" y="96045"/>
                  </a:lnTo>
                  <a:lnTo>
                    <a:pt x="414753" y="94635"/>
                  </a:lnTo>
                  <a:lnTo>
                    <a:pt x="413076" y="91816"/>
                  </a:lnTo>
                  <a:lnTo>
                    <a:pt x="411527" y="88145"/>
                  </a:lnTo>
                  <a:lnTo>
                    <a:pt x="411197" y="87078"/>
                  </a:lnTo>
                  <a:lnTo>
                    <a:pt x="410409" y="85618"/>
                  </a:lnTo>
                  <a:lnTo>
                    <a:pt x="408492" y="82913"/>
                  </a:lnTo>
                  <a:lnTo>
                    <a:pt x="406244" y="80932"/>
                  </a:lnTo>
                  <a:lnTo>
                    <a:pt x="404377" y="81668"/>
                  </a:lnTo>
                  <a:lnTo>
                    <a:pt x="404694" y="83916"/>
                  </a:lnTo>
                  <a:lnTo>
                    <a:pt x="408263" y="93898"/>
                  </a:lnTo>
                  <a:lnTo>
                    <a:pt x="408733" y="100248"/>
                  </a:lnTo>
                  <a:lnTo>
                    <a:pt x="409355" y="103817"/>
                  </a:lnTo>
                  <a:lnTo>
                    <a:pt x="410308" y="106192"/>
                  </a:lnTo>
                  <a:lnTo>
                    <a:pt x="405723" y="115603"/>
                  </a:lnTo>
                  <a:lnTo>
                    <a:pt x="403399" y="118041"/>
                  </a:lnTo>
                  <a:lnTo>
                    <a:pt x="402256" y="118397"/>
                  </a:lnTo>
                  <a:lnTo>
                    <a:pt x="397544" y="119019"/>
                  </a:lnTo>
                  <a:lnTo>
                    <a:pt x="396858" y="119438"/>
                  </a:lnTo>
                  <a:lnTo>
                    <a:pt x="396109" y="120060"/>
                  </a:lnTo>
                  <a:lnTo>
                    <a:pt x="395207" y="120632"/>
                  </a:lnTo>
                  <a:lnTo>
                    <a:pt x="394077" y="120899"/>
                  </a:lnTo>
                  <a:lnTo>
                    <a:pt x="388184" y="120899"/>
                  </a:lnTo>
                  <a:lnTo>
                    <a:pt x="386546" y="121267"/>
                  </a:lnTo>
                  <a:lnTo>
                    <a:pt x="384209" y="123146"/>
                  </a:lnTo>
                  <a:lnTo>
                    <a:pt x="382812" y="123934"/>
                  </a:lnTo>
                  <a:lnTo>
                    <a:pt x="380336" y="124150"/>
                  </a:lnTo>
                  <a:lnTo>
                    <a:pt x="377085" y="123680"/>
                  </a:lnTo>
                  <a:lnTo>
                    <a:pt x="374265" y="122473"/>
                  </a:lnTo>
                  <a:lnTo>
                    <a:pt x="372297" y="118943"/>
                  </a:lnTo>
                  <a:lnTo>
                    <a:pt x="370620" y="117838"/>
                  </a:lnTo>
                  <a:lnTo>
                    <a:pt x="368944" y="117063"/>
                  </a:lnTo>
                  <a:lnTo>
                    <a:pt x="368182" y="116530"/>
                  </a:lnTo>
                  <a:lnTo>
                    <a:pt x="367788" y="115133"/>
                  </a:lnTo>
                  <a:lnTo>
                    <a:pt x="366823" y="113774"/>
                  </a:lnTo>
                  <a:lnTo>
                    <a:pt x="363064" y="110015"/>
                  </a:lnTo>
                  <a:lnTo>
                    <a:pt x="360448" y="108199"/>
                  </a:lnTo>
                  <a:lnTo>
                    <a:pt x="357704" y="106725"/>
                  </a:lnTo>
                  <a:lnTo>
                    <a:pt x="355482" y="106192"/>
                  </a:lnTo>
                  <a:lnTo>
                    <a:pt x="354301" y="106636"/>
                  </a:lnTo>
                  <a:lnTo>
                    <a:pt x="349538" y="111094"/>
                  </a:lnTo>
                  <a:lnTo>
                    <a:pt x="349170" y="110967"/>
                  </a:lnTo>
                  <a:lnTo>
                    <a:pt x="348611" y="110548"/>
                  </a:lnTo>
                  <a:lnTo>
                    <a:pt x="347951" y="110269"/>
                  </a:lnTo>
                  <a:lnTo>
                    <a:pt x="347100" y="110650"/>
                  </a:lnTo>
                  <a:lnTo>
                    <a:pt x="345716" y="112301"/>
                  </a:lnTo>
                  <a:lnTo>
                    <a:pt x="342718" y="118041"/>
                  </a:lnTo>
                  <a:lnTo>
                    <a:pt x="337880" y="123858"/>
                  </a:lnTo>
                  <a:lnTo>
                    <a:pt x="337308" y="124912"/>
                  </a:lnTo>
                  <a:lnTo>
                    <a:pt x="336191" y="126093"/>
                  </a:lnTo>
                  <a:lnTo>
                    <a:pt x="335530" y="128887"/>
                  </a:lnTo>
                  <a:lnTo>
                    <a:pt x="334895" y="134703"/>
                  </a:lnTo>
                  <a:lnTo>
                    <a:pt x="332241" y="140177"/>
                  </a:lnTo>
                  <a:lnTo>
                    <a:pt x="327326" y="143136"/>
                  </a:lnTo>
                  <a:lnTo>
                    <a:pt x="321078" y="144343"/>
                  </a:lnTo>
                  <a:lnTo>
                    <a:pt x="314309" y="144584"/>
                  </a:lnTo>
                  <a:lnTo>
                    <a:pt x="311565" y="145092"/>
                  </a:lnTo>
                  <a:lnTo>
                    <a:pt x="310295" y="145028"/>
                  </a:lnTo>
                  <a:lnTo>
                    <a:pt x="308860" y="144089"/>
                  </a:lnTo>
                  <a:lnTo>
                    <a:pt x="307641" y="143809"/>
                  </a:lnTo>
                  <a:lnTo>
                    <a:pt x="306727" y="145067"/>
                  </a:lnTo>
                  <a:lnTo>
                    <a:pt x="305927" y="146705"/>
                  </a:lnTo>
                  <a:lnTo>
                    <a:pt x="304949" y="147518"/>
                  </a:lnTo>
                  <a:lnTo>
                    <a:pt x="299094" y="147149"/>
                  </a:lnTo>
                  <a:lnTo>
                    <a:pt x="295881" y="146552"/>
                  </a:lnTo>
                  <a:lnTo>
                    <a:pt x="284045" y="141993"/>
                  </a:lnTo>
                  <a:lnTo>
                    <a:pt x="281530" y="141549"/>
                  </a:lnTo>
                  <a:lnTo>
                    <a:pt x="280806" y="141193"/>
                  </a:lnTo>
                  <a:lnTo>
                    <a:pt x="277047" y="138691"/>
                  </a:lnTo>
                  <a:lnTo>
                    <a:pt x="276094" y="138577"/>
                  </a:lnTo>
                  <a:lnTo>
                    <a:pt x="275066" y="138678"/>
                  </a:lnTo>
                  <a:lnTo>
                    <a:pt x="273821" y="138259"/>
                  </a:lnTo>
                  <a:lnTo>
                    <a:pt x="272183" y="136672"/>
                  </a:lnTo>
                  <a:lnTo>
                    <a:pt x="270926" y="134195"/>
                  </a:lnTo>
                  <a:lnTo>
                    <a:pt x="269554" y="130220"/>
                  </a:lnTo>
                  <a:lnTo>
                    <a:pt x="268868" y="126525"/>
                  </a:lnTo>
                  <a:lnTo>
                    <a:pt x="269719" y="124912"/>
                  </a:lnTo>
                  <a:lnTo>
                    <a:pt x="271129" y="124378"/>
                  </a:lnTo>
                  <a:lnTo>
                    <a:pt x="272373" y="123210"/>
                  </a:lnTo>
                  <a:lnTo>
                    <a:pt x="274228" y="120899"/>
                  </a:lnTo>
                  <a:lnTo>
                    <a:pt x="278203" y="118041"/>
                  </a:lnTo>
                  <a:lnTo>
                    <a:pt x="280349" y="115628"/>
                  </a:lnTo>
                  <a:lnTo>
                    <a:pt x="283702" y="110688"/>
                  </a:lnTo>
                  <a:lnTo>
                    <a:pt x="285480" y="108656"/>
                  </a:lnTo>
                  <a:lnTo>
                    <a:pt x="293913" y="102268"/>
                  </a:lnTo>
                  <a:lnTo>
                    <a:pt x="302269" y="97365"/>
                  </a:lnTo>
                  <a:lnTo>
                    <a:pt x="304403" y="94711"/>
                  </a:lnTo>
                  <a:lnTo>
                    <a:pt x="306587" y="93263"/>
                  </a:lnTo>
                  <a:lnTo>
                    <a:pt x="309203" y="92031"/>
                  </a:lnTo>
                  <a:lnTo>
                    <a:pt x="311299" y="91485"/>
                  </a:lnTo>
                  <a:lnTo>
                    <a:pt x="316049" y="93848"/>
                  </a:lnTo>
                  <a:lnTo>
                    <a:pt x="319058" y="94813"/>
                  </a:lnTo>
                  <a:lnTo>
                    <a:pt x="321637" y="93898"/>
                  </a:lnTo>
                  <a:lnTo>
                    <a:pt x="325612" y="89390"/>
                  </a:lnTo>
                  <a:lnTo>
                    <a:pt x="327606" y="88221"/>
                  </a:lnTo>
                  <a:lnTo>
                    <a:pt x="328964" y="89618"/>
                  </a:lnTo>
                  <a:lnTo>
                    <a:pt x="329942" y="89618"/>
                  </a:lnTo>
                  <a:lnTo>
                    <a:pt x="332139" y="85974"/>
                  </a:lnTo>
                  <a:lnTo>
                    <a:pt x="338426" y="80614"/>
                  </a:lnTo>
                  <a:lnTo>
                    <a:pt x="340763" y="76690"/>
                  </a:lnTo>
                  <a:lnTo>
                    <a:pt x="342630" y="78404"/>
                  </a:lnTo>
                  <a:lnTo>
                    <a:pt x="343303" y="79332"/>
                  </a:lnTo>
                  <a:lnTo>
                    <a:pt x="343607" y="80182"/>
                  </a:lnTo>
                  <a:lnTo>
                    <a:pt x="344179" y="80754"/>
                  </a:lnTo>
                  <a:lnTo>
                    <a:pt x="345424" y="79801"/>
                  </a:lnTo>
                  <a:lnTo>
                    <a:pt x="346617" y="78443"/>
                  </a:lnTo>
                  <a:lnTo>
                    <a:pt x="347100" y="77769"/>
                  </a:lnTo>
                  <a:lnTo>
                    <a:pt x="349373" y="77020"/>
                  </a:lnTo>
                  <a:lnTo>
                    <a:pt x="351291" y="75077"/>
                  </a:lnTo>
                  <a:lnTo>
                    <a:pt x="352421" y="72512"/>
                  </a:lnTo>
                  <a:lnTo>
                    <a:pt x="352485" y="69819"/>
                  </a:lnTo>
                  <a:lnTo>
                    <a:pt x="351126" y="67394"/>
                  </a:lnTo>
                  <a:lnTo>
                    <a:pt x="348814" y="65882"/>
                  </a:lnTo>
                  <a:lnTo>
                    <a:pt x="346033" y="65146"/>
                  </a:lnTo>
                  <a:lnTo>
                    <a:pt x="338286" y="64917"/>
                  </a:lnTo>
                  <a:lnTo>
                    <a:pt x="337118" y="65247"/>
                  </a:lnTo>
                  <a:lnTo>
                    <a:pt x="334552" y="66568"/>
                  </a:lnTo>
                  <a:lnTo>
                    <a:pt x="333397" y="66873"/>
                  </a:lnTo>
                  <a:lnTo>
                    <a:pt x="328406" y="66784"/>
                  </a:lnTo>
                  <a:lnTo>
                    <a:pt x="322818" y="65704"/>
                  </a:lnTo>
                  <a:lnTo>
                    <a:pt x="321560" y="65641"/>
                  </a:lnTo>
                  <a:lnTo>
                    <a:pt x="320582" y="65323"/>
                  </a:lnTo>
                  <a:lnTo>
                    <a:pt x="320176" y="64396"/>
                  </a:lnTo>
                  <a:lnTo>
                    <a:pt x="319693" y="64257"/>
                  </a:lnTo>
                  <a:lnTo>
                    <a:pt x="318690" y="63418"/>
                  </a:lnTo>
                  <a:lnTo>
                    <a:pt x="317801" y="62441"/>
                  </a:lnTo>
                  <a:lnTo>
                    <a:pt x="317687" y="61996"/>
                  </a:lnTo>
                  <a:lnTo>
                    <a:pt x="315172" y="60675"/>
                  </a:lnTo>
                  <a:lnTo>
                    <a:pt x="309216" y="54338"/>
                  </a:lnTo>
                  <a:lnTo>
                    <a:pt x="306422" y="52077"/>
                  </a:lnTo>
                  <a:lnTo>
                    <a:pt x="304111" y="53817"/>
                  </a:lnTo>
                  <a:lnTo>
                    <a:pt x="301444" y="54719"/>
                  </a:lnTo>
                  <a:lnTo>
                    <a:pt x="298967" y="55062"/>
                  </a:lnTo>
                  <a:lnTo>
                    <a:pt x="297189" y="55113"/>
                  </a:lnTo>
                  <a:lnTo>
                    <a:pt x="296999" y="55608"/>
                  </a:lnTo>
                  <a:lnTo>
                    <a:pt x="296897" y="56751"/>
                  </a:lnTo>
                  <a:lnTo>
                    <a:pt x="296567" y="58021"/>
                  </a:lnTo>
                  <a:lnTo>
                    <a:pt x="295678" y="58948"/>
                  </a:lnTo>
                  <a:lnTo>
                    <a:pt x="294636" y="59062"/>
                  </a:lnTo>
                  <a:lnTo>
                    <a:pt x="285619" y="56218"/>
                  </a:lnTo>
                  <a:lnTo>
                    <a:pt x="283003" y="56116"/>
                  </a:lnTo>
                  <a:lnTo>
                    <a:pt x="280527" y="57526"/>
                  </a:lnTo>
                  <a:lnTo>
                    <a:pt x="279168" y="59570"/>
                  </a:lnTo>
                  <a:lnTo>
                    <a:pt x="277301" y="64752"/>
                  </a:lnTo>
                  <a:lnTo>
                    <a:pt x="276158" y="66873"/>
                  </a:lnTo>
                  <a:lnTo>
                    <a:pt x="277072" y="67457"/>
                  </a:lnTo>
                  <a:lnTo>
                    <a:pt x="278190" y="67813"/>
                  </a:lnTo>
                  <a:lnTo>
                    <a:pt x="279511" y="67952"/>
                  </a:lnTo>
                  <a:lnTo>
                    <a:pt x="281047" y="67889"/>
                  </a:lnTo>
                  <a:lnTo>
                    <a:pt x="280654" y="68765"/>
                  </a:lnTo>
                  <a:lnTo>
                    <a:pt x="280298" y="69375"/>
                  </a:lnTo>
                  <a:lnTo>
                    <a:pt x="279701" y="69730"/>
                  </a:lnTo>
                  <a:lnTo>
                    <a:pt x="278609" y="69819"/>
                  </a:lnTo>
                  <a:lnTo>
                    <a:pt x="277212" y="70302"/>
                  </a:lnTo>
                  <a:lnTo>
                    <a:pt x="277212" y="71318"/>
                  </a:lnTo>
                  <a:lnTo>
                    <a:pt x="277809" y="72334"/>
                  </a:lnTo>
                  <a:lnTo>
                    <a:pt x="278203" y="72766"/>
                  </a:lnTo>
                  <a:lnTo>
                    <a:pt x="277072" y="74036"/>
                  </a:lnTo>
                  <a:lnTo>
                    <a:pt x="275993" y="74861"/>
                  </a:lnTo>
                  <a:lnTo>
                    <a:pt x="274761" y="75407"/>
                  </a:lnTo>
                  <a:lnTo>
                    <a:pt x="273161" y="75814"/>
                  </a:lnTo>
                  <a:lnTo>
                    <a:pt x="273605" y="76766"/>
                  </a:lnTo>
                  <a:lnTo>
                    <a:pt x="274228" y="77769"/>
                  </a:lnTo>
                  <a:lnTo>
                    <a:pt x="272361" y="78328"/>
                  </a:lnTo>
                  <a:lnTo>
                    <a:pt x="270951" y="77871"/>
                  </a:lnTo>
                  <a:lnTo>
                    <a:pt x="269554" y="77109"/>
                  </a:lnTo>
                  <a:lnTo>
                    <a:pt x="267789" y="76690"/>
                  </a:lnTo>
                  <a:lnTo>
                    <a:pt x="260689" y="80271"/>
                  </a:lnTo>
                  <a:lnTo>
                    <a:pt x="259343" y="81884"/>
                  </a:lnTo>
                  <a:lnTo>
                    <a:pt x="258746" y="84132"/>
                  </a:lnTo>
                  <a:lnTo>
                    <a:pt x="257832" y="93822"/>
                  </a:lnTo>
                  <a:lnTo>
                    <a:pt x="256994" y="96565"/>
                  </a:lnTo>
                  <a:lnTo>
                    <a:pt x="255495" y="97365"/>
                  </a:lnTo>
                  <a:lnTo>
                    <a:pt x="253666" y="95460"/>
                  </a:lnTo>
                  <a:lnTo>
                    <a:pt x="253412" y="88590"/>
                  </a:lnTo>
                  <a:lnTo>
                    <a:pt x="252561" y="85605"/>
                  </a:lnTo>
                  <a:lnTo>
                    <a:pt x="250364" y="89568"/>
                  </a:lnTo>
                  <a:lnTo>
                    <a:pt x="249082" y="98877"/>
                  </a:lnTo>
                  <a:lnTo>
                    <a:pt x="247685" y="101290"/>
                  </a:lnTo>
                  <a:lnTo>
                    <a:pt x="245678" y="100032"/>
                  </a:lnTo>
                  <a:lnTo>
                    <a:pt x="242198" y="99385"/>
                  </a:lnTo>
                  <a:lnTo>
                    <a:pt x="234908" y="99334"/>
                  </a:lnTo>
                  <a:lnTo>
                    <a:pt x="233054" y="100032"/>
                  </a:lnTo>
                  <a:lnTo>
                    <a:pt x="231835" y="100833"/>
                  </a:lnTo>
                  <a:lnTo>
                    <a:pt x="231187" y="100528"/>
                  </a:lnTo>
                  <a:lnTo>
                    <a:pt x="230997" y="97861"/>
                  </a:lnTo>
                  <a:lnTo>
                    <a:pt x="230476" y="95994"/>
                  </a:lnTo>
                  <a:lnTo>
                    <a:pt x="229536" y="94419"/>
                  </a:lnTo>
                  <a:lnTo>
                    <a:pt x="229041" y="92705"/>
                  </a:lnTo>
                  <a:lnTo>
                    <a:pt x="229930" y="90431"/>
                  </a:lnTo>
                  <a:lnTo>
                    <a:pt x="218386" y="95372"/>
                  </a:lnTo>
                  <a:lnTo>
                    <a:pt x="213090" y="99245"/>
                  </a:lnTo>
                  <a:lnTo>
                    <a:pt x="208975" y="101366"/>
                  </a:lnTo>
                  <a:lnTo>
                    <a:pt x="207032" y="102763"/>
                  </a:lnTo>
                  <a:lnTo>
                    <a:pt x="205356" y="103461"/>
                  </a:lnTo>
                  <a:lnTo>
                    <a:pt x="200644" y="103779"/>
                  </a:lnTo>
                  <a:lnTo>
                    <a:pt x="198726" y="104236"/>
                  </a:lnTo>
                  <a:lnTo>
                    <a:pt x="195793" y="108160"/>
                  </a:lnTo>
                  <a:lnTo>
                    <a:pt x="192706" y="107068"/>
                  </a:lnTo>
                  <a:lnTo>
                    <a:pt x="187982" y="106090"/>
                  </a:lnTo>
                  <a:lnTo>
                    <a:pt x="184731" y="104439"/>
                  </a:lnTo>
                  <a:lnTo>
                    <a:pt x="185937" y="101290"/>
                  </a:lnTo>
                  <a:lnTo>
                    <a:pt x="180794" y="98458"/>
                  </a:lnTo>
                  <a:lnTo>
                    <a:pt x="172475" y="92260"/>
                  </a:lnTo>
                  <a:lnTo>
                    <a:pt x="165694" y="88323"/>
                  </a:lnTo>
                  <a:lnTo>
                    <a:pt x="152232" y="83942"/>
                  </a:lnTo>
                  <a:lnTo>
                    <a:pt x="150695" y="83662"/>
                  </a:lnTo>
                  <a:lnTo>
                    <a:pt x="148726" y="83751"/>
                  </a:lnTo>
                  <a:lnTo>
                    <a:pt x="147495" y="84272"/>
                  </a:lnTo>
                  <a:lnTo>
                    <a:pt x="144764" y="86583"/>
                  </a:lnTo>
                  <a:lnTo>
                    <a:pt x="144942" y="79840"/>
                  </a:lnTo>
                  <a:lnTo>
                    <a:pt x="143888" y="76982"/>
                  </a:lnTo>
                  <a:lnTo>
                    <a:pt x="137893" y="75699"/>
                  </a:lnTo>
                  <a:lnTo>
                    <a:pt x="131950" y="63799"/>
                  </a:lnTo>
                  <a:lnTo>
                    <a:pt x="135353" y="61831"/>
                  </a:lnTo>
                  <a:lnTo>
                    <a:pt x="135353" y="58262"/>
                  </a:lnTo>
                  <a:lnTo>
                    <a:pt x="134172" y="53500"/>
                  </a:lnTo>
                  <a:lnTo>
                    <a:pt x="135176" y="52128"/>
                  </a:lnTo>
                  <a:lnTo>
                    <a:pt x="137982" y="52471"/>
                  </a:lnTo>
                  <a:lnTo>
                    <a:pt x="138935" y="51150"/>
                  </a:lnTo>
                  <a:lnTo>
                    <a:pt x="139671" y="49715"/>
                  </a:lnTo>
                  <a:lnTo>
                    <a:pt x="139963" y="48699"/>
                  </a:lnTo>
                  <a:lnTo>
                    <a:pt x="140408" y="48140"/>
                  </a:lnTo>
                  <a:lnTo>
                    <a:pt x="141373" y="47493"/>
                  </a:lnTo>
                  <a:lnTo>
                    <a:pt x="142364" y="46451"/>
                  </a:lnTo>
                  <a:lnTo>
                    <a:pt x="142808" y="44762"/>
                  </a:lnTo>
                  <a:lnTo>
                    <a:pt x="141767" y="42019"/>
                  </a:lnTo>
                  <a:lnTo>
                    <a:pt x="136014" y="40838"/>
                  </a:lnTo>
                  <a:lnTo>
                    <a:pt x="133423" y="37460"/>
                  </a:lnTo>
                  <a:lnTo>
                    <a:pt x="130045" y="34069"/>
                  </a:lnTo>
                  <a:lnTo>
                    <a:pt x="130248" y="32697"/>
                  </a:lnTo>
                  <a:lnTo>
                    <a:pt x="130858" y="29522"/>
                  </a:lnTo>
                  <a:lnTo>
                    <a:pt x="131861" y="26957"/>
                  </a:lnTo>
                  <a:lnTo>
                    <a:pt x="129473" y="23566"/>
                  </a:lnTo>
                  <a:lnTo>
                    <a:pt x="129092" y="21178"/>
                  </a:lnTo>
                  <a:lnTo>
                    <a:pt x="131505" y="18308"/>
                  </a:lnTo>
                  <a:lnTo>
                    <a:pt x="133385" y="15222"/>
                  </a:lnTo>
                  <a:lnTo>
                    <a:pt x="134033" y="13635"/>
                  </a:lnTo>
                  <a:lnTo>
                    <a:pt x="135582" y="14041"/>
                  </a:lnTo>
                  <a:lnTo>
                    <a:pt x="140192" y="10650"/>
                  </a:lnTo>
                  <a:lnTo>
                    <a:pt x="143354" y="9710"/>
                  </a:lnTo>
                  <a:lnTo>
                    <a:pt x="146504" y="9355"/>
                  </a:lnTo>
                  <a:lnTo>
                    <a:pt x="154530" y="6764"/>
                  </a:lnTo>
                  <a:lnTo>
                    <a:pt x="157642" y="6688"/>
                  </a:lnTo>
                  <a:lnTo>
                    <a:pt x="160639" y="7221"/>
                  </a:lnTo>
                  <a:lnTo>
                    <a:pt x="163674" y="5621"/>
                  </a:lnTo>
                  <a:lnTo>
                    <a:pt x="166672" y="3640"/>
                  </a:lnTo>
                  <a:lnTo>
                    <a:pt x="169300" y="452"/>
                  </a:lnTo>
                  <a:lnTo>
                    <a:pt x="178089" y="1239"/>
                  </a:lnTo>
                  <a:lnTo>
                    <a:pt x="186026" y="2751"/>
                  </a:lnTo>
                  <a:lnTo>
                    <a:pt x="188058" y="4884"/>
                  </a:lnTo>
                  <a:lnTo>
                    <a:pt x="189836" y="7081"/>
                  </a:lnTo>
                  <a:lnTo>
                    <a:pt x="192414" y="11272"/>
                  </a:lnTo>
                  <a:lnTo>
                    <a:pt x="195412" y="12466"/>
                  </a:lnTo>
                  <a:lnTo>
                    <a:pt x="200225" y="12453"/>
                  </a:lnTo>
                  <a:lnTo>
                    <a:pt x="207045" y="10091"/>
                  </a:lnTo>
                  <a:lnTo>
                    <a:pt x="210855" y="9113"/>
                  </a:lnTo>
                  <a:lnTo>
                    <a:pt x="215668" y="7335"/>
                  </a:lnTo>
                  <a:lnTo>
                    <a:pt x="223491" y="8148"/>
                  </a:lnTo>
                  <a:lnTo>
                    <a:pt x="235645" y="11564"/>
                  </a:lnTo>
                  <a:lnTo>
                    <a:pt x="241957" y="13317"/>
                  </a:lnTo>
                  <a:lnTo>
                    <a:pt x="247685" y="15603"/>
                  </a:lnTo>
                  <a:lnTo>
                    <a:pt x="263344" y="24912"/>
                  </a:lnTo>
                  <a:lnTo>
                    <a:pt x="269249" y="27376"/>
                  </a:lnTo>
                  <a:lnTo>
                    <a:pt x="269808" y="27744"/>
                  </a:lnTo>
                  <a:lnTo>
                    <a:pt x="271548" y="28519"/>
                  </a:lnTo>
                  <a:lnTo>
                    <a:pt x="273364" y="28849"/>
                  </a:lnTo>
                  <a:lnTo>
                    <a:pt x="274799" y="27236"/>
                  </a:lnTo>
                  <a:lnTo>
                    <a:pt x="276133" y="26436"/>
                  </a:lnTo>
                  <a:lnTo>
                    <a:pt x="277631" y="25763"/>
                  </a:lnTo>
                  <a:lnTo>
                    <a:pt x="278609" y="25496"/>
                  </a:lnTo>
                  <a:lnTo>
                    <a:pt x="280539" y="25534"/>
                  </a:lnTo>
                  <a:lnTo>
                    <a:pt x="281632" y="25827"/>
                  </a:lnTo>
                  <a:lnTo>
                    <a:pt x="283003" y="26487"/>
                  </a:lnTo>
                  <a:lnTo>
                    <a:pt x="283981" y="27490"/>
                  </a:lnTo>
                  <a:lnTo>
                    <a:pt x="284781" y="28633"/>
                  </a:lnTo>
                  <a:lnTo>
                    <a:pt x="285899" y="29471"/>
                  </a:lnTo>
                  <a:lnTo>
                    <a:pt x="287880" y="29433"/>
                  </a:lnTo>
                  <a:lnTo>
                    <a:pt x="288693" y="28684"/>
                  </a:lnTo>
                  <a:lnTo>
                    <a:pt x="289836" y="26068"/>
                  </a:lnTo>
                  <a:lnTo>
                    <a:pt x="290369" y="25496"/>
                  </a:lnTo>
                  <a:lnTo>
                    <a:pt x="291728" y="25801"/>
                  </a:lnTo>
                  <a:lnTo>
                    <a:pt x="292681" y="26246"/>
                  </a:lnTo>
                  <a:lnTo>
                    <a:pt x="293709" y="26182"/>
                  </a:lnTo>
                  <a:lnTo>
                    <a:pt x="295195" y="24963"/>
                  </a:lnTo>
                  <a:lnTo>
                    <a:pt x="310613" y="32989"/>
                  </a:lnTo>
                  <a:lnTo>
                    <a:pt x="312061" y="34882"/>
                  </a:lnTo>
                  <a:lnTo>
                    <a:pt x="313242" y="35631"/>
                  </a:lnTo>
                  <a:lnTo>
                    <a:pt x="314309" y="37358"/>
                  </a:lnTo>
                  <a:lnTo>
                    <a:pt x="315071" y="37320"/>
                  </a:lnTo>
                  <a:lnTo>
                    <a:pt x="315871" y="36990"/>
                  </a:lnTo>
                  <a:lnTo>
                    <a:pt x="316366" y="36571"/>
                  </a:lnTo>
                  <a:lnTo>
                    <a:pt x="316176" y="36291"/>
                  </a:lnTo>
                  <a:lnTo>
                    <a:pt x="320875" y="37968"/>
                  </a:lnTo>
                  <a:lnTo>
                    <a:pt x="322119" y="38247"/>
                  </a:lnTo>
                  <a:lnTo>
                    <a:pt x="324862" y="37396"/>
                  </a:lnTo>
                  <a:lnTo>
                    <a:pt x="327923" y="35580"/>
                  </a:lnTo>
                  <a:lnTo>
                    <a:pt x="330908" y="34234"/>
                  </a:lnTo>
                  <a:lnTo>
                    <a:pt x="333397" y="34869"/>
                  </a:lnTo>
                  <a:lnTo>
                    <a:pt x="350148" y="48623"/>
                  </a:lnTo>
                  <a:lnTo>
                    <a:pt x="351824" y="48877"/>
                  </a:lnTo>
                  <a:lnTo>
                    <a:pt x="353005" y="49614"/>
                  </a:lnTo>
                  <a:lnTo>
                    <a:pt x="353640" y="50668"/>
                  </a:lnTo>
                  <a:lnTo>
                    <a:pt x="355482" y="55113"/>
                  </a:lnTo>
                  <a:lnTo>
                    <a:pt x="359317" y="60116"/>
                  </a:lnTo>
                  <a:lnTo>
                    <a:pt x="361692" y="61145"/>
                  </a:lnTo>
                  <a:lnTo>
                    <a:pt x="364626" y="61755"/>
                  </a:lnTo>
                  <a:lnTo>
                    <a:pt x="367102" y="62644"/>
                  </a:lnTo>
                  <a:lnTo>
                    <a:pt x="368182" y="64396"/>
                  </a:lnTo>
                  <a:lnTo>
                    <a:pt x="367598" y="70784"/>
                  </a:lnTo>
                  <a:lnTo>
                    <a:pt x="368080" y="73909"/>
                  </a:lnTo>
                  <a:lnTo>
                    <a:pt x="370138" y="75814"/>
                  </a:lnTo>
                  <a:lnTo>
                    <a:pt x="370112" y="73286"/>
                  </a:lnTo>
                  <a:lnTo>
                    <a:pt x="370951" y="71102"/>
                  </a:lnTo>
                  <a:lnTo>
                    <a:pt x="372106" y="69070"/>
                  </a:lnTo>
                  <a:lnTo>
                    <a:pt x="373059" y="66873"/>
                  </a:lnTo>
                  <a:lnTo>
                    <a:pt x="373503" y="64777"/>
                  </a:lnTo>
                  <a:lnTo>
                    <a:pt x="373706" y="62644"/>
                  </a:lnTo>
                  <a:lnTo>
                    <a:pt x="373567" y="60421"/>
                  </a:lnTo>
                  <a:lnTo>
                    <a:pt x="373059" y="58059"/>
                  </a:lnTo>
                  <a:lnTo>
                    <a:pt x="371192" y="54528"/>
                  </a:lnTo>
                  <a:lnTo>
                    <a:pt x="368753" y="51747"/>
                  </a:lnTo>
                  <a:lnTo>
                    <a:pt x="366760" y="48902"/>
                  </a:lnTo>
                  <a:lnTo>
                    <a:pt x="366226" y="45219"/>
                  </a:lnTo>
                  <a:lnTo>
                    <a:pt x="370062" y="36914"/>
                  </a:lnTo>
                  <a:lnTo>
                    <a:pt x="377326" y="35275"/>
                  </a:lnTo>
                  <a:lnTo>
                    <a:pt x="406472" y="43632"/>
                  </a:lnTo>
                  <a:lnTo>
                    <a:pt x="412911" y="44622"/>
                  </a:lnTo>
                  <a:lnTo>
                    <a:pt x="419109" y="44330"/>
                  </a:lnTo>
                  <a:lnTo>
                    <a:pt x="421966" y="42959"/>
                  </a:lnTo>
                  <a:lnTo>
                    <a:pt x="427732" y="38374"/>
                  </a:lnTo>
                  <a:lnTo>
                    <a:pt x="429396" y="37358"/>
                  </a:lnTo>
                  <a:lnTo>
                    <a:pt x="430297" y="37663"/>
                  </a:lnTo>
                  <a:lnTo>
                    <a:pt x="431250" y="38311"/>
                  </a:lnTo>
                  <a:lnTo>
                    <a:pt x="431885" y="38996"/>
                  </a:lnTo>
                  <a:lnTo>
                    <a:pt x="431771" y="39327"/>
                  </a:lnTo>
                  <a:lnTo>
                    <a:pt x="432596" y="39136"/>
                  </a:lnTo>
                  <a:lnTo>
                    <a:pt x="434806" y="38247"/>
                  </a:lnTo>
                  <a:lnTo>
                    <a:pt x="436203" y="38095"/>
                  </a:lnTo>
                  <a:lnTo>
                    <a:pt x="439048" y="37472"/>
                  </a:lnTo>
                  <a:lnTo>
                    <a:pt x="440648" y="37358"/>
                  </a:lnTo>
                  <a:lnTo>
                    <a:pt x="444140" y="37955"/>
                  </a:lnTo>
                  <a:lnTo>
                    <a:pt x="445880" y="38666"/>
                  </a:lnTo>
                  <a:lnTo>
                    <a:pt x="446604" y="39784"/>
                  </a:lnTo>
                  <a:lnTo>
                    <a:pt x="446287" y="40978"/>
                  </a:lnTo>
                  <a:lnTo>
                    <a:pt x="444902" y="42857"/>
                  </a:lnTo>
                  <a:lnTo>
                    <a:pt x="444560" y="43746"/>
                  </a:lnTo>
                  <a:lnTo>
                    <a:pt x="443353" y="45118"/>
                  </a:lnTo>
                  <a:lnTo>
                    <a:pt x="440534" y="46096"/>
                  </a:lnTo>
                  <a:lnTo>
                    <a:pt x="428875" y="48001"/>
                  </a:lnTo>
                  <a:lnTo>
                    <a:pt x="417572" y="48026"/>
                  </a:lnTo>
                  <a:lnTo>
                    <a:pt x="416086" y="48267"/>
                  </a:lnTo>
                  <a:lnTo>
                    <a:pt x="414715" y="48966"/>
                  </a:lnTo>
                  <a:lnTo>
                    <a:pt x="412619" y="51112"/>
                  </a:lnTo>
                  <a:lnTo>
                    <a:pt x="411197" y="52077"/>
                  </a:lnTo>
                  <a:lnTo>
                    <a:pt x="414880" y="54224"/>
                  </a:lnTo>
                  <a:lnTo>
                    <a:pt x="417547" y="56421"/>
                  </a:lnTo>
                  <a:lnTo>
                    <a:pt x="420226" y="57437"/>
                  </a:lnTo>
                  <a:lnTo>
                    <a:pt x="423973" y="56002"/>
                  </a:lnTo>
                  <a:lnTo>
                    <a:pt x="427110" y="57526"/>
                  </a:lnTo>
                  <a:lnTo>
                    <a:pt x="433371" y="55862"/>
                  </a:lnTo>
                  <a:lnTo>
                    <a:pt x="436762" y="56992"/>
                  </a:lnTo>
                  <a:lnTo>
                    <a:pt x="437854" y="58516"/>
                  </a:lnTo>
                  <a:lnTo>
                    <a:pt x="438349" y="59939"/>
                  </a:lnTo>
                  <a:lnTo>
                    <a:pt x="439276" y="60663"/>
                  </a:lnTo>
                  <a:lnTo>
                    <a:pt x="441727" y="60116"/>
                  </a:lnTo>
                  <a:lnTo>
                    <a:pt x="442870" y="59202"/>
                  </a:lnTo>
                  <a:lnTo>
                    <a:pt x="446071" y="54592"/>
                  </a:lnTo>
                  <a:lnTo>
                    <a:pt x="449767" y="51646"/>
                  </a:lnTo>
                  <a:lnTo>
                    <a:pt x="452586" y="51087"/>
                  </a:lnTo>
                  <a:lnTo>
                    <a:pt x="461374" y="52446"/>
                  </a:lnTo>
                  <a:lnTo>
                    <a:pt x="463152" y="53081"/>
                  </a:lnTo>
                  <a:lnTo>
                    <a:pt x="464930" y="53335"/>
                  </a:lnTo>
                  <a:lnTo>
                    <a:pt x="466619" y="52623"/>
                  </a:lnTo>
                  <a:lnTo>
                    <a:pt x="468181" y="51506"/>
                  </a:lnTo>
                  <a:lnTo>
                    <a:pt x="469528" y="51290"/>
                  </a:lnTo>
                  <a:lnTo>
                    <a:pt x="470480" y="52128"/>
                  </a:lnTo>
                  <a:lnTo>
                    <a:pt x="471001" y="54046"/>
                  </a:lnTo>
                  <a:lnTo>
                    <a:pt x="473579" y="52420"/>
                  </a:lnTo>
                  <a:lnTo>
                    <a:pt x="475471" y="52903"/>
                  </a:lnTo>
                  <a:lnTo>
                    <a:pt x="477313" y="54465"/>
                  </a:lnTo>
                  <a:lnTo>
                    <a:pt x="479789" y="56002"/>
                  </a:lnTo>
                  <a:lnTo>
                    <a:pt x="479269" y="57259"/>
                  </a:lnTo>
                  <a:lnTo>
                    <a:pt x="479205" y="58021"/>
                  </a:lnTo>
                  <a:lnTo>
                    <a:pt x="479662" y="58504"/>
                  </a:lnTo>
                  <a:lnTo>
                    <a:pt x="480856" y="58948"/>
                  </a:lnTo>
                  <a:lnTo>
                    <a:pt x="479878" y="60688"/>
                  </a:lnTo>
                  <a:lnTo>
                    <a:pt x="479103" y="62656"/>
                  </a:lnTo>
                  <a:lnTo>
                    <a:pt x="478684" y="64752"/>
                  </a:lnTo>
                  <a:lnTo>
                    <a:pt x="478811" y="66873"/>
                  </a:lnTo>
                  <a:lnTo>
                    <a:pt x="479662" y="68117"/>
                  </a:lnTo>
                  <a:lnTo>
                    <a:pt x="480881" y="68867"/>
                  </a:lnTo>
                  <a:lnTo>
                    <a:pt x="481580" y="69616"/>
                  </a:lnTo>
                  <a:lnTo>
                    <a:pt x="480856" y="70810"/>
                  </a:lnTo>
                  <a:lnTo>
                    <a:pt x="481402" y="71064"/>
                  </a:lnTo>
                  <a:lnTo>
                    <a:pt x="482278" y="71572"/>
                  </a:lnTo>
                  <a:lnTo>
                    <a:pt x="482901" y="71788"/>
                  </a:lnTo>
                  <a:lnTo>
                    <a:pt x="481682" y="74213"/>
                  </a:lnTo>
                  <a:close/>
                  <a:moveTo>
                    <a:pt x="147634" y="94559"/>
                  </a:moveTo>
                  <a:lnTo>
                    <a:pt x="149146" y="95156"/>
                  </a:lnTo>
                  <a:lnTo>
                    <a:pt x="151089" y="95562"/>
                  </a:lnTo>
                  <a:lnTo>
                    <a:pt x="152435" y="94965"/>
                  </a:lnTo>
                  <a:lnTo>
                    <a:pt x="153349" y="94965"/>
                  </a:lnTo>
                  <a:lnTo>
                    <a:pt x="155889" y="95486"/>
                  </a:lnTo>
                  <a:lnTo>
                    <a:pt x="157794" y="96553"/>
                  </a:lnTo>
                  <a:lnTo>
                    <a:pt x="158226" y="96819"/>
                  </a:lnTo>
                  <a:lnTo>
                    <a:pt x="158963" y="97073"/>
                  </a:lnTo>
                  <a:lnTo>
                    <a:pt x="159775" y="96527"/>
                  </a:lnTo>
                  <a:lnTo>
                    <a:pt x="160550" y="96896"/>
                  </a:lnTo>
                  <a:lnTo>
                    <a:pt x="160868" y="99029"/>
                  </a:lnTo>
                  <a:lnTo>
                    <a:pt x="158569" y="98801"/>
                  </a:lnTo>
                  <a:lnTo>
                    <a:pt x="156931" y="97937"/>
                  </a:lnTo>
                  <a:lnTo>
                    <a:pt x="156092" y="96819"/>
                  </a:lnTo>
                  <a:lnTo>
                    <a:pt x="154454" y="96819"/>
                  </a:lnTo>
                  <a:lnTo>
                    <a:pt x="151038" y="97124"/>
                  </a:lnTo>
                  <a:lnTo>
                    <a:pt x="147634" y="96248"/>
                  </a:lnTo>
                  <a:lnTo>
                    <a:pt x="144675" y="95435"/>
                  </a:lnTo>
                  <a:lnTo>
                    <a:pt x="145856" y="94838"/>
                  </a:lnTo>
                  <a:close/>
                  <a:moveTo>
                    <a:pt x="219656" y="136088"/>
                  </a:moveTo>
                  <a:lnTo>
                    <a:pt x="220735" y="135796"/>
                  </a:lnTo>
                  <a:lnTo>
                    <a:pt x="221827" y="135834"/>
                  </a:lnTo>
                  <a:lnTo>
                    <a:pt x="222386" y="136405"/>
                  </a:lnTo>
                  <a:lnTo>
                    <a:pt x="222513" y="136659"/>
                  </a:lnTo>
                  <a:lnTo>
                    <a:pt x="223034" y="136481"/>
                  </a:lnTo>
                  <a:lnTo>
                    <a:pt x="224494" y="137002"/>
                  </a:lnTo>
                  <a:lnTo>
                    <a:pt x="225676" y="137408"/>
                  </a:lnTo>
                  <a:lnTo>
                    <a:pt x="226450" y="137942"/>
                  </a:lnTo>
                  <a:lnTo>
                    <a:pt x="226666" y="138463"/>
                  </a:lnTo>
                  <a:lnTo>
                    <a:pt x="227530" y="138564"/>
                  </a:lnTo>
                  <a:lnTo>
                    <a:pt x="228038" y="139186"/>
                  </a:lnTo>
                  <a:lnTo>
                    <a:pt x="227352" y="139288"/>
                  </a:lnTo>
                  <a:lnTo>
                    <a:pt x="227009" y="139682"/>
                  </a:lnTo>
                  <a:lnTo>
                    <a:pt x="226399" y="139910"/>
                  </a:lnTo>
                  <a:lnTo>
                    <a:pt x="224850" y="140012"/>
                  </a:lnTo>
                  <a:lnTo>
                    <a:pt x="222945" y="139631"/>
                  </a:lnTo>
                  <a:lnTo>
                    <a:pt x="221650" y="137751"/>
                  </a:lnTo>
                  <a:lnTo>
                    <a:pt x="219529" y="137929"/>
                  </a:lnTo>
                  <a:lnTo>
                    <a:pt x="218271" y="137574"/>
                  </a:lnTo>
                  <a:lnTo>
                    <a:pt x="217751" y="136481"/>
                  </a:lnTo>
                  <a:lnTo>
                    <a:pt x="218957" y="136558"/>
                  </a:lnTo>
                  <a:close/>
                  <a:moveTo>
                    <a:pt x="461158" y="121965"/>
                  </a:moveTo>
                  <a:lnTo>
                    <a:pt x="465057" y="121864"/>
                  </a:lnTo>
                  <a:lnTo>
                    <a:pt x="468143" y="123375"/>
                  </a:lnTo>
                  <a:lnTo>
                    <a:pt x="470455" y="125661"/>
                  </a:lnTo>
                  <a:lnTo>
                    <a:pt x="471979" y="127845"/>
                  </a:lnTo>
                  <a:lnTo>
                    <a:pt x="473439" y="132125"/>
                  </a:lnTo>
                  <a:lnTo>
                    <a:pt x="472601" y="135618"/>
                  </a:lnTo>
                  <a:lnTo>
                    <a:pt x="469959" y="138424"/>
                  </a:lnTo>
                  <a:lnTo>
                    <a:pt x="466149" y="140596"/>
                  </a:lnTo>
                  <a:lnTo>
                    <a:pt x="459799" y="138158"/>
                  </a:lnTo>
                  <a:lnTo>
                    <a:pt x="456688" y="132252"/>
                  </a:lnTo>
                  <a:lnTo>
                    <a:pt x="457056" y="125851"/>
                  </a:lnTo>
                  <a:close/>
                  <a:moveTo>
                    <a:pt x="237182" y="122880"/>
                  </a:moveTo>
                  <a:lnTo>
                    <a:pt x="237906" y="122537"/>
                  </a:lnTo>
                  <a:lnTo>
                    <a:pt x="239341" y="121419"/>
                  </a:lnTo>
                  <a:lnTo>
                    <a:pt x="240916" y="119146"/>
                  </a:lnTo>
                  <a:lnTo>
                    <a:pt x="240979" y="117076"/>
                  </a:lnTo>
                  <a:lnTo>
                    <a:pt x="238795" y="112161"/>
                  </a:lnTo>
                  <a:lnTo>
                    <a:pt x="237321" y="110256"/>
                  </a:lnTo>
                  <a:lnTo>
                    <a:pt x="237220" y="109227"/>
                  </a:lnTo>
                  <a:lnTo>
                    <a:pt x="238312" y="107665"/>
                  </a:lnTo>
                  <a:lnTo>
                    <a:pt x="243113" y="104693"/>
                  </a:lnTo>
                  <a:lnTo>
                    <a:pt x="244230" y="104236"/>
                  </a:lnTo>
                  <a:lnTo>
                    <a:pt x="247050" y="105087"/>
                  </a:lnTo>
                  <a:lnTo>
                    <a:pt x="248891" y="107246"/>
                  </a:lnTo>
                  <a:lnTo>
                    <a:pt x="256613" y="123083"/>
                  </a:lnTo>
                  <a:lnTo>
                    <a:pt x="259432" y="127325"/>
                  </a:lnTo>
                  <a:lnTo>
                    <a:pt x="263293" y="130868"/>
                  </a:lnTo>
                  <a:lnTo>
                    <a:pt x="265871" y="132328"/>
                  </a:lnTo>
                  <a:lnTo>
                    <a:pt x="266900" y="133141"/>
                  </a:lnTo>
                  <a:lnTo>
                    <a:pt x="267293" y="134233"/>
                  </a:lnTo>
                  <a:lnTo>
                    <a:pt x="266785" y="135834"/>
                  </a:lnTo>
                  <a:lnTo>
                    <a:pt x="265592" y="136710"/>
                  </a:lnTo>
                  <a:lnTo>
                    <a:pt x="264118" y="137370"/>
                  </a:lnTo>
                  <a:lnTo>
                    <a:pt x="262861" y="138221"/>
                  </a:lnTo>
                  <a:lnTo>
                    <a:pt x="248447" y="138640"/>
                  </a:lnTo>
                  <a:lnTo>
                    <a:pt x="246288" y="138094"/>
                  </a:lnTo>
                  <a:lnTo>
                    <a:pt x="238503" y="134195"/>
                  </a:lnTo>
                  <a:lnTo>
                    <a:pt x="237487" y="133230"/>
                  </a:lnTo>
                  <a:lnTo>
                    <a:pt x="236750" y="131490"/>
                  </a:lnTo>
                  <a:lnTo>
                    <a:pt x="236585" y="129458"/>
                  </a:lnTo>
                  <a:lnTo>
                    <a:pt x="236902" y="123502"/>
                  </a:lnTo>
                  <a:close/>
                  <a:moveTo>
                    <a:pt x="276031" y="142641"/>
                  </a:moveTo>
                  <a:lnTo>
                    <a:pt x="277149" y="144444"/>
                  </a:lnTo>
                  <a:lnTo>
                    <a:pt x="274418" y="145867"/>
                  </a:lnTo>
                  <a:lnTo>
                    <a:pt x="273694" y="144228"/>
                  </a:lnTo>
                  <a:lnTo>
                    <a:pt x="274901" y="143111"/>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6"/>
            <p:cNvSpPr/>
            <p:nvPr/>
          </p:nvSpPr>
          <p:spPr>
            <a:xfrm flipH="1" rot="10800000">
              <a:off x="4360326" y="2565548"/>
              <a:ext cx="1030274" cy="955713"/>
            </a:xfrm>
            <a:custGeom>
              <a:rect b="b" l="l" r="r" t="t"/>
              <a:pathLst>
                <a:path extrusionOk="0" h="733512" w="790738">
                  <a:moveTo>
                    <a:pt x="82894" y="271923"/>
                  </a:moveTo>
                  <a:lnTo>
                    <a:pt x="82043" y="271720"/>
                  </a:lnTo>
                  <a:lnTo>
                    <a:pt x="81154" y="271199"/>
                  </a:lnTo>
                  <a:lnTo>
                    <a:pt x="78500" y="268799"/>
                  </a:lnTo>
                  <a:lnTo>
                    <a:pt x="77941" y="267859"/>
                  </a:lnTo>
                  <a:lnTo>
                    <a:pt x="77725" y="266627"/>
                  </a:lnTo>
                  <a:lnTo>
                    <a:pt x="77725" y="264671"/>
                  </a:lnTo>
                  <a:lnTo>
                    <a:pt x="78424" y="263719"/>
                  </a:lnTo>
                  <a:lnTo>
                    <a:pt x="79960" y="264087"/>
                  </a:lnTo>
                  <a:lnTo>
                    <a:pt x="81624" y="265040"/>
                  </a:lnTo>
                  <a:lnTo>
                    <a:pt x="82653" y="265802"/>
                  </a:lnTo>
                  <a:lnTo>
                    <a:pt x="83631" y="267249"/>
                  </a:lnTo>
                  <a:lnTo>
                    <a:pt x="84393" y="269281"/>
                  </a:lnTo>
                  <a:lnTo>
                    <a:pt x="84355" y="271123"/>
                  </a:lnTo>
                  <a:close/>
                  <a:moveTo>
                    <a:pt x="206274" y="50435"/>
                  </a:moveTo>
                  <a:lnTo>
                    <a:pt x="205716" y="50956"/>
                  </a:lnTo>
                  <a:lnTo>
                    <a:pt x="205792" y="53928"/>
                  </a:lnTo>
                  <a:lnTo>
                    <a:pt x="206363" y="54753"/>
                  </a:lnTo>
                  <a:lnTo>
                    <a:pt x="205970" y="56709"/>
                  </a:lnTo>
                  <a:lnTo>
                    <a:pt x="205538" y="57484"/>
                  </a:lnTo>
                  <a:lnTo>
                    <a:pt x="204115" y="58170"/>
                  </a:lnTo>
                  <a:lnTo>
                    <a:pt x="203430" y="58119"/>
                  </a:lnTo>
                  <a:lnTo>
                    <a:pt x="202693" y="57878"/>
                  </a:lnTo>
                  <a:lnTo>
                    <a:pt x="200356" y="54931"/>
                  </a:lnTo>
                  <a:lnTo>
                    <a:pt x="199493" y="54284"/>
                  </a:lnTo>
                  <a:lnTo>
                    <a:pt x="198286" y="50562"/>
                  </a:lnTo>
                  <a:lnTo>
                    <a:pt x="197486" y="49343"/>
                  </a:lnTo>
                  <a:lnTo>
                    <a:pt x="196191" y="48581"/>
                  </a:lnTo>
                  <a:lnTo>
                    <a:pt x="195810" y="47832"/>
                  </a:lnTo>
                  <a:lnTo>
                    <a:pt x="199531" y="46067"/>
                  </a:lnTo>
                  <a:lnTo>
                    <a:pt x="200394" y="45902"/>
                  </a:lnTo>
                  <a:lnTo>
                    <a:pt x="202210" y="46117"/>
                  </a:lnTo>
                  <a:lnTo>
                    <a:pt x="205970" y="47540"/>
                  </a:lnTo>
                  <a:lnTo>
                    <a:pt x="206452" y="47984"/>
                  </a:lnTo>
                  <a:lnTo>
                    <a:pt x="206541" y="48480"/>
                  </a:lnTo>
                  <a:lnTo>
                    <a:pt x="206363" y="49470"/>
                  </a:lnTo>
                  <a:close/>
                  <a:moveTo>
                    <a:pt x="156567" y="279657"/>
                  </a:moveTo>
                  <a:lnTo>
                    <a:pt x="155551" y="280419"/>
                  </a:lnTo>
                  <a:lnTo>
                    <a:pt x="155093" y="281219"/>
                  </a:lnTo>
                  <a:lnTo>
                    <a:pt x="155093" y="291481"/>
                  </a:lnTo>
                  <a:lnTo>
                    <a:pt x="153887" y="293856"/>
                  </a:lnTo>
                  <a:lnTo>
                    <a:pt x="152172" y="296154"/>
                  </a:lnTo>
                  <a:lnTo>
                    <a:pt x="149912" y="297805"/>
                  </a:lnTo>
                  <a:lnTo>
                    <a:pt x="147207" y="298275"/>
                  </a:lnTo>
                  <a:lnTo>
                    <a:pt x="145848" y="297602"/>
                  </a:lnTo>
                  <a:lnTo>
                    <a:pt x="144578" y="296421"/>
                  </a:lnTo>
                  <a:lnTo>
                    <a:pt x="142927" y="295469"/>
                  </a:lnTo>
                  <a:lnTo>
                    <a:pt x="140374" y="295456"/>
                  </a:lnTo>
                  <a:lnTo>
                    <a:pt x="137936" y="296510"/>
                  </a:lnTo>
                  <a:lnTo>
                    <a:pt x="133161" y="299571"/>
                  </a:lnTo>
                  <a:lnTo>
                    <a:pt x="130532" y="300193"/>
                  </a:lnTo>
                  <a:lnTo>
                    <a:pt x="128995" y="299761"/>
                  </a:lnTo>
                  <a:lnTo>
                    <a:pt x="125998" y="297755"/>
                  </a:lnTo>
                  <a:lnTo>
                    <a:pt x="124283" y="297297"/>
                  </a:lnTo>
                  <a:lnTo>
                    <a:pt x="121566" y="297615"/>
                  </a:lnTo>
                  <a:lnTo>
                    <a:pt x="116714" y="298936"/>
                  </a:lnTo>
                  <a:lnTo>
                    <a:pt x="114454" y="299241"/>
                  </a:lnTo>
                  <a:lnTo>
                    <a:pt x="112142" y="298047"/>
                  </a:lnTo>
                  <a:lnTo>
                    <a:pt x="111152" y="295405"/>
                  </a:lnTo>
                  <a:lnTo>
                    <a:pt x="110034" y="271986"/>
                  </a:lnTo>
                  <a:lnTo>
                    <a:pt x="106630" y="263084"/>
                  </a:lnTo>
                  <a:lnTo>
                    <a:pt x="106135" y="259833"/>
                  </a:lnTo>
                  <a:lnTo>
                    <a:pt x="107329" y="258080"/>
                  </a:lnTo>
                  <a:lnTo>
                    <a:pt x="110097" y="256023"/>
                  </a:lnTo>
                  <a:lnTo>
                    <a:pt x="113044" y="254308"/>
                  </a:lnTo>
                  <a:lnTo>
                    <a:pt x="114923" y="253584"/>
                  </a:lnTo>
                  <a:lnTo>
                    <a:pt x="118314" y="254486"/>
                  </a:lnTo>
                  <a:lnTo>
                    <a:pt x="123115" y="259185"/>
                  </a:lnTo>
                  <a:lnTo>
                    <a:pt x="127903" y="260798"/>
                  </a:lnTo>
                  <a:lnTo>
                    <a:pt x="132449" y="263300"/>
                  </a:lnTo>
                  <a:lnTo>
                    <a:pt x="142914" y="267656"/>
                  </a:lnTo>
                  <a:lnTo>
                    <a:pt x="144806" y="268126"/>
                  </a:lnTo>
                  <a:lnTo>
                    <a:pt x="146305" y="268913"/>
                  </a:lnTo>
                  <a:lnTo>
                    <a:pt x="153150" y="273930"/>
                  </a:lnTo>
                  <a:lnTo>
                    <a:pt x="156287" y="275111"/>
                  </a:lnTo>
                  <a:lnTo>
                    <a:pt x="157545" y="275974"/>
                  </a:lnTo>
                  <a:lnTo>
                    <a:pt x="158027" y="277282"/>
                  </a:lnTo>
                  <a:lnTo>
                    <a:pt x="157583" y="278679"/>
                  </a:lnTo>
                  <a:close/>
                  <a:moveTo>
                    <a:pt x="791019" y="619432"/>
                  </a:moveTo>
                  <a:lnTo>
                    <a:pt x="790371" y="621858"/>
                  </a:lnTo>
                  <a:lnTo>
                    <a:pt x="788771" y="624601"/>
                  </a:lnTo>
                  <a:lnTo>
                    <a:pt x="788555" y="626862"/>
                  </a:lnTo>
                  <a:lnTo>
                    <a:pt x="788581" y="628792"/>
                  </a:lnTo>
                  <a:lnTo>
                    <a:pt x="790663" y="640298"/>
                  </a:lnTo>
                  <a:lnTo>
                    <a:pt x="790867" y="642381"/>
                  </a:lnTo>
                  <a:lnTo>
                    <a:pt x="790511" y="642229"/>
                  </a:lnTo>
                  <a:lnTo>
                    <a:pt x="787412" y="640108"/>
                  </a:lnTo>
                  <a:lnTo>
                    <a:pt x="786015" y="639689"/>
                  </a:lnTo>
                  <a:lnTo>
                    <a:pt x="784148" y="640298"/>
                  </a:lnTo>
                  <a:lnTo>
                    <a:pt x="782700" y="641644"/>
                  </a:lnTo>
                  <a:lnTo>
                    <a:pt x="781392" y="643207"/>
                  </a:lnTo>
                  <a:lnTo>
                    <a:pt x="779945" y="644476"/>
                  </a:lnTo>
                  <a:lnTo>
                    <a:pt x="774700" y="646102"/>
                  </a:lnTo>
                  <a:lnTo>
                    <a:pt x="768934" y="646013"/>
                  </a:lnTo>
                  <a:lnTo>
                    <a:pt x="748309" y="642813"/>
                  </a:lnTo>
                  <a:lnTo>
                    <a:pt x="745667" y="641746"/>
                  </a:lnTo>
                  <a:lnTo>
                    <a:pt x="742391" y="638977"/>
                  </a:lnTo>
                  <a:lnTo>
                    <a:pt x="733806" y="628208"/>
                  </a:lnTo>
                  <a:lnTo>
                    <a:pt x="711123" y="613095"/>
                  </a:lnTo>
                  <a:lnTo>
                    <a:pt x="707593" y="612282"/>
                  </a:lnTo>
                  <a:lnTo>
                    <a:pt x="703542" y="614289"/>
                  </a:lnTo>
                  <a:lnTo>
                    <a:pt x="696353" y="622798"/>
                  </a:lnTo>
                  <a:lnTo>
                    <a:pt x="693255" y="624499"/>
                  </a:lnTo>
                  <a:lnTo>
                    <a:pt x="690232" y="624626"/>
                  </a:lnTo>
                  <a:lnTo>
                    <a:pt x="687222" y="623814"/>
                  </a:lnTo>
                  <a:lnTo>
                    <a:pt x="681596" y="621490"/>
                  </a:lnTo>
                  <a:lnTo>
                    <a:pt x="675106" y="621705"/>
                  </a:lnTo>
                  <a:lnTo>
                    <a:pt x="664540" y="629872"/>
                  </a:lnTo>
                  <a:lnTo>
                    <a:pt x="657733" y="632361"/>
                  </a:lnTo>
                  <a:lnTo>
                    <a:pt x="649402" y="634063"/>
                  </a:lnTo>
                  <a:lnTo>
                    <a:pt x="642975" y="634469"/>
                  </a:lnTo>
                  <a:lnTo>
                    <a:pt x="640943" y="635091"/>
                  </a:lnTo>
                  <a:lnTo>
                    <a:pt x="636257" y="638711"/>
                  </a:lnTo>
                  <a:lnTo>
                    <a:pt x="631012" y="641225"/>
                  </a:lnTo>
                  <a:lnTo>
                    <a:pt x="625513" y="641721"/>
                  </a:lnTo>
                  <a:lnTo>
                    <a:pt x="619912" y="640755"/>
                  </a:lnTo>
                  <a:lnTo>
                    <a:pt x="614451" y="638914"/>
                  </a:lnTo>
                  <a:lnTo>
                    <a:pt x="612305" y="639003"/>
                  </a:lnTo>
                  <a:lnTo>
                    <a:pt x="611886" y="640120"/>
                  </a:lnTo>
                  <a:lnTo>
                    <a:pt x="612737" y="641657"/>
                  </a:lnTo>
                  <a:lnTo>
                    <a:pt x="617093" y="644870"/>
                  </a:lnTo>
                  <a:lnTo>
                    <a:pt x="619315" y="647182"/>
                  </a:lnTo>
                  <a:lnTo>
                    <a:pt x="620916" y="649899"/>
                  </a:lnTo>
                  <a:lnTo>
                    <a:pt x="621754" y="653024"/>
                  </a:lnTo>
                  <a:lnTo>
                    <a:pt x="621627" y="656237"/>
                  </a:lnTo>
                  <a:lnTo>
                    <a:pt x="620293" y="658192"/>
                  </a:lnTo>
                  <a:lnTo>
                    <a:pt x="617868" y="659526"/>
                  </a:lnTo>
                  <a:lnTo>
                    <a:pt x="614451" y="660898"/>
                  </a:lnTo>
                  <a:lnTo>
                    <a:pt x="611988" y="661253"/>
                  </a:lnTo>
                  <a:lnTo>
                    <a:pt x="605079" y="660999"/>
                  </a:lnTo>
                  <a:lnTo>
                    <a:pt x="602285" y="661609"/>
                  </a:lnTo>
                  <a:lnTo>
                    <a:pt x="599897" y="662434"/>
                  </a:lnTo>
                  <a:lnTo>
                    <a:pt x="597548" y="662726"/>
                  </a:lnTo>
                  <a:lnTo>
                    <a:pt x="594893" y="661787"/>
                  </a:lnTo>
                  <a:lnTo>
                    <a:pt x="593496" y="660529"/>
                  </a:lnTo>
                  <a:lnTo>
                    <a:pt x="592620" y="659170"/>
                  </a:lnTo>
                  <a:lnTo>
                    <a:pt x="591617" y="657989"/>
                  </a:lnTo>
                  <a:lnTo>
                    <a:pt x="589902" y="657202"/>
                  </a:lnTo>
                  <a:lnTo>
                    <a:pt x="588950" y="657278"/>
                  </a:lnTo>
                  <a:lnTo>
                    <a:pt x="585241" y="658396"/>
                  </a:lnTo>
                  <a:lnTo>
                    <a:pt x="542582" y="660593"/>
                  </a:lnTo>
                  <a:lnTo>
                    <a:pt x="539064" y="659793"/>
                  </a:lnTo>
                  <a:lnTo>
                    <a:pt x="536766" y="658180"/>
                  </a:lnTo>
                  <a:lnTo>
                    <a:pt x="534784" y="656186"/>
                  </a:lnTo>
                  <a:lnTo>
                    <a:pt x="532308" y="654294"/>
                  </a:lnTo>
                  <a:lnTo>
                    <a:pt x="529793" y="653493"/>
                  </a:lnTo>
                  <a:lnTo>
                    <a:pt x="520941" y="652643"/>
                  </a:lnTo>
                  <a:lnTo>
                    <a:pt x="517525" y="651525"/>
                  </a:lnTo>
                  <a:lnTo>
                    <a:pt x="501066" y="643740"/>
                  </a:lnTo>
                  <a:lnTo>
                    <a:pt x="498424" y="641683"/>
                  </a:lnTo>
                  <a:lnTo>
                    <a:pt x="497358" y="638127"/>
                  </a:lnTo>
                  <a:lnTo>
                    <a:pt x="498069" y="636895"/>
                  </a:lnTo>
                  <a:lnTo>
                    <a:pt x="501320" y="636780"/>
                  </a:lnTo>
                  <a:lnTo>
                    <a:pt x="502209" y="635561"/>
                  </a:lnTo>
                  <a:lnTo>
                    <a:pt x="502120" y="633885"/>
                  </a:lnTo>
                  <a:lnTo>
                    <a:pt x="501637" y="632373"/>
                  </a:lnTo>
                  <a:lnTo>
                    <a:pt x="497154" y="623471"/>
                  </a:lnTo>
                  <a:lnTo>
                    <a:pt x="489636" y="601970"/>
                  </a:lnTo>
                  <a:lnTo>
                    <a:pt x="488620" y="600293"/>
                  </a:lnTo>
                  <a:lnTo>
                    <a:pt x="486702" y="599455"/>
                  </a:lnTo>
                  <a:lnTo>
                    <a:pt x="483057" y="598947"/>
                  </a:lnTo>
                  <a:lnTo>
                    <a:pt x="471526" y="598998"/>
                  </a:lnTo>
                  <a:lnTo>
                    <a:pt x="462483" y="596166"/>
                  </a:lnTo>
                  <a:lnTo>
                    <a:pt x="450038" y="581167"/>
                  </a:lnTo>
                  <a:lnTo>
                    <a:pt x="441427" y="578970"/>
                  </a:lnTo>
                  <a:lnTo>
                    <a:pt x="437338" y="580177"/>
                  </a:lnTo>
                  <a:lnTo>
                    <a:pt x="429895" y="583301"/>
                  </a:lnTo>
                  <a:lnTo>
                    <a:pt x="426047" y="584342"/>
                  </a:lnTo>
                  <a:lnTo>
                    <a:pt x="423495" y="584545"/>
                  </a:lnTo>
                  <a:lnTo>
                    <a:pt x="421399" y="584266"/>
                  </a:lnTo>
                  <a:lnTo>
                    <a:pt x="409410" y="579643"/>
                  </a:lnTo>
                  <a:lnTo>
                    <a:pt x="406058" y="574931"/>
                  </a:lnTo>
                  <a:lnTo>
                    <a:pt x="404318" y="574068"/>
                  </a:lnTo>
                  <a:lnTo>
                    <a:pt x="402717" y="577256"/>
                  </a:lnTo>
                  <a:lnTo>
                    <a:pt x="402146" y="579669"/>
                  </a:lnTo>
                  <a:lnTo>
                    <a:pt x="401346" y="581789"/>
                  </a:lnTo>
                  <a:lnTo>
                    <a:pt x="399873" y="583123"/>
                  </a:lnTo>
                  <a:lnTo>
                    <a:pt x="397358" y="583186"/>
                  </a:lnTo>
                  <a:lnTo>
                    <a:pt x="391719" y="581421"/>
                  </a:lnTo>
                  <a:lnTo>
                    <a:pt x="388925" y="580862"/>
                  </a:lnTo>
                  <a:lnTo>
                    <a:pt x="385865" y="581040"/>
                  </a:lnTo>
                  <a:lnTo>
                    <a:pt x="382677" y="581942"/>
                  </a:lnTo>
                  <a:lnTo>
                    <a:pt x="363487" y="590375"/>
                  </a:lnTo>
                  <a:lnTo>
                    <a:pt x="360630" y="590654"/>
                  </a:lnTo>
                  <a:lnTo>
                    <a:pt x="328588" y="582488"/>
                  </a:lnTo>
                  <a:lnTo>
                    <a:pt x="319596" y="582196"/>
                  </a:lnTo>
                  <a:lnTo>
                    <a:pt x="315291" y="581459"/>
                  </a:lnTo>
                  <a:lnTo>
                    <a:pt x="311328" y="579567"/>
                  </a:lnTo>
                  <a:lnTo>
                    <a:pt x="303366" y="572823"/>
                  </a:lnTo>
                  <a:lnTo>
                    <a:pt x="301943" y="570613"/>
                  </a:lnTo>
                  <a:lnTo>
                    <a:pt x="301829" y="568074"/>
                  </a:lnTo>
                  <a:lnTo>
                    <a:pt x="301499" y="566931"/>
                  </a:lnTo>
                  <a:lnTo>
                    <a:pt x="300470" y="566232"/>
                  </a:lnTo>
                  <a:lnTo>
                    <a:pt x="299683" y="566397"/>
                  </a:lnTo>
                  <a:lnTo>
                    <a:pt x="298235" y="567591"/>
                  </a:lnTo>
                  <a:lnTo>
                    <a:pt x="297841" y="567832"/>
                  </a:lnTo>
                  <a:lnTo>
                    <a:pt x="296038" y="566905"/>
                  </a:lnTo>
                  <a:lnTo>
                    <a:pt x="295911" y="566486"/>
                  </a:lnTo>
                  <a:lnTo>
                    <a:pt x="293053" y="565381"/>
                  </a:lnTo>
                  <a:lnTo>
                    <a:pt x="292456" y="565394"/>
                  </a:lnTo>
                  <a:lnTo>
                    <a:pt x="290856" y="565965"/>
                  </a:lnTo>
                  <a:lnTo>
                    <a:pt x="290094" y="565965"/>
                  </a:lnTo>
                  <a:lnTo>
                    <a:pt x="288507" y="565013"/>
                  </a:lnTo>
                  <a:lnTo>
                    <a:pt x="285840" y="562498"/>
                  </a:lnTo>
                  <a:lnTo>
                    <a:pt x="283973" y="561812"/>
                  </a:lnTo>
                  <a:lnTo>
                    <a:pt x="282030" y="562066"/>
                  </a:lnTo>
                  <a:lnTo>
                    <a:pt x="280760" y="563032"/>
                  </a:lnTo>
                  <a:lnTo>
                    <a:pt x="279807" y="564149"/>
                  </a:lnTo>
                  <a:lnTo>
                    <a:pt x="278753" y="564797"/>
                  </a:lnTo>
                  <a:lnTo>
                    <a:pt x="277127" y="564911"/>
                  </a:lnTo>
                  <a:lnTo>
                    <a:pt x="276581" y="564467"/>
                  </a:lnTo>
                  <a:lnTo>
                    <a:pt x="276061" y="563400"/>
                  </a:lnTo>
                  <a:lnTo>
                    <a:pt x="274651" y="561660"/>
                  </a:lnTo>
                  <a:lnTo>
                    <a:pt x="268618" y="558866"/>
                  </a:lnTo>
                  <a:lnTo>
                    <a:pt x="261824" y="559704"/>
                  </a:lnTo>
                  <a:lnTo>
                    <a:pt x="255233" y="562892"/>
                  </a:lnTo>
                  <a:lnTo>
                    <a:pt x="249848" y="567108"/>
                  </a:lnTo>
                  <a:lnTo>
                    <a:pt x="243854" y="575224"/>
                  </a:lnTo>
                  <a:lnTo>
                    <a:pt x="241491" y="577319"/>
                  </a:lnTo>
                  <a:lnTo>
                    <a:pt x="239701" y="578056"/>
                  </a:lnTo>
                  <a:lnTo>
                    <a:pt x="232436" y="579643"/>
                  </a:lnTo>
                  <a:lnTo>
                    <a:pt x="230366" y="579300"/>
                  </a:lnTo>
                  <a:lnTo>
                    <a:pt x="228436" y="578703"/>
                  </a:lnTo>
                  <a:lnTo>
                    <a:pt x="227102" y="579161"/>
                  </a:lnTo>
                  <a:lnTo>
                    <a:pt x="226848" y="582056"/>
                  </a:lnTo>
                  <a:lnTo>
                    <a:pt x="226112" y="585511"/>
                  </a:lnTo>
                  <a:lnTo>
                    <a:pt x="218987" y="595836"/>
                  </a:lnTo>
                  <a:lnTo>
                    <a:pt x="215901" y="601868"/>
                  </a:lnTo>
                  <a:lnTo>
                    <a:pt x="213793" y="604738"/>
                  </a:lnTo>
                  <a:lnTo>
                    <a:pt x="211189" y="606085"/>
                  </a:lnTo>
                  <a:lnTo>
                    <a:pt x="202795" y="607177"/>
                  </a:lnTo>
                  <a:lnTo>
                    <a:pt x="200102" y="608180"/>
                  </a:lnTo>
                  <a:lnTo>
                    <a:pt x="196851" y="610568"/>
                  </a:lnTo>
                  <a:lnTo>
                    <a:pt x="193828" y="615978"/>
                  </a:lnTo>
                  <a:lnTo>
                    <a:pt x="191174" y="618391"/>
                  </a:lnTo>
                  <a:lnTo>
                    <a:pt x="186043" y="620829"/>
                  </a:lnTo>
                  <a:lnTo>
                    <a:pt x="184265" y="622366"/>
                  </a:lnTo>
                  <a:lnTo>
                    <a:pt x="182551" y="625363"/>
                  </a:lnTo>
                  <a:lnTo>
                    <a:pt x="179795" y="633720"/>
                  </a:lnTo>
                  <a:lnTo>
                    <a:pt x="178042" y="636031"/>
                  </a:lnTo>
                  <a:lnTo>
                    <a:pt x="175439" y="637314"/>
                  </a:lnTo>
                  <a:lnTo>
                    <a:pt x="172670" y="637326"/>
                  </a:lnTo>
                  <a:lnTo>
                    <a:pt x="169838" y="636984"/>
                  </a:lnTo>
                  <a:lnTo>
                    <a:pt x="166968" y="637238"/>
                  </a:lnTo>
                  <a:lnTo>
                    <a:pt x="164491" y="639270"/>
                  </a:lnTo>
                  <a:lnTo>
                    <a:pt x="161964" y="645289"/>
                  </a:lnTo>
                  <a:lnTo>
                    <a:pt x="160935" y="646255"/>
                  </a:lnTo>
                  <a:lnTo>
                    <a:pt x="158218" y="644769"/>
                  </a:lnTo>
                  <a:lnTo>
                    <a:pt x="157354" y="645010"/>
                  </a:lnTo>
                  <a:lnTo>
                    <a:pt x="157011" y="648972"/>
                  </a:lnTo>
                  <a:lnTo>
                    <a:pt x="156046" y="650484"/>
                  </a:lnTo>
                  <a:lnTo>
                    <a:pt x="143308" y="661329"/>
                  </a:lnTo>
                  <a:lnTo>
                    <a:pt x="140552" y="664784"/>
                  </a:lnTo>
                  <a:lnTo>
                    <a:pt x="138977" y="667692"/>
                  </a:lnTo>
                  <a:lnTo>
                    <a:pt x="138228" y="670461"/>
                  </a:lnTo>
                  <a:lnTo>
                    <a:pt x="138063" y="676976"/>
                  </a:lnTo>
                  <a:lnTo>
                    <a:pt x="139003" y="688177"/>
                  </a:lnTo>
                  <a:lnTo>
                    <a:pt x="138241" y="690895"/>
                  </a:lnTo>
                  <a:lnTo>
                    <a:pt x="135701" y="691860"/>
                  </a:lnTo>
                  <a:lnTo>
                    <a:pt x="129414" y="691886"/>
                  </a:lnTo>
                  <a:lnTo>
                    <a:pt x="127547" y="692533"/>
                  </a:lnTo>
                  <a:lnTo>
                    <a:pt x="125922" y="693905"/>
                  </a:lnTo>
                  <a:lnTo>
                    <a:pt x="124626" y="695632"/>
                  </a:lnTo>
                  <a:lnTo>
                    <a:pt x="123661" y="697372"/>
                  </a:lnTo>
                  <a:lnTo>
                    <a:pt x="122937" y="699137"/>
                  </a:lnTo>
                  <a:lnTo>
                    <a:pt x="122874" y="700191"/>
                  </a:lnTo>
                  <a:lnTo>
                    <a:pt x="122937" y="701245"/>
                  </a:lnTo>
                  <a:lnTo>
                    <a:pt x="122035" y="706376"/>
                  </a:lnTo>
                  <a:lnTo>
                    <a:pt x="122162" y="708535"/>
                  </a:lnTo>
                  <a:lnTo>
                    <a:pt x="123394" y="710313"/>
                  </a:lnTo>
                  <a:lnTo>
                    <a:pt x="128601" y="714707"/>
                  </a:lnTo>
                  <a:lnTo>
                    <a:pt x="130125" y="716460"/>
                  </a:lnTo>
                  <a:lnTo>
                    <a:pt x="132297" y="719610"/>
                  </a:lnTo>
                  <a:lnTo>
                    <a:pt x="136069" y="726226"/>
                  </a:lnTo>
                  <a:lnTo>
                    <a:pt x="138736" y="733833"/>
                  </a:lnTo>
                  <a:lnTo>
                    <a:pt x="137263" y="732525"/>
                  </a:lnTo>
                  <a:lnTo>
                    <a:pt x="132932" y="724982"/>
                  </a:lnTo>
                  <a:lnTo>
                    <a:pt x="131230" y="723077"/>
                  </a:lnTo>
                  <a:lnTo>
                    <a:pt x="129236" y="721667"/>
                  </a:lnTo>
                  <a:lnTo>
                    <a:pt x="126722" y="720651"/>
                  </a:lnTo>
                  <a:lnTo>
                    <a:pt x="107113" y="715711"/>
                  </a:lnTo>
                  <a:lnTo>
                    <a:pt x="97791" y="714669"/>
                  </a:lnTo>
                  <a:lnTo>
                    <a:pt x="95238" y="712853"/>
                  </a:lnTo>
                  <a:lnTo>
                    <a:pt x="94324" y="707964"/>
                  </a:lnTo>
                  <a:lnTo>
                    <a:pt x="94591" y="703239"/>
                  </a:lnTo>
                  <a:lnTo>
                    <a:pt x="94400" y="700725"/>
                  </a:lnTo>
                  <a:lnTo>
                    <a:pt x="93435" y="698261"/>
                  </a:lnTo>
                  <a:lnTo>
                    <a:pt x="91441" y="696038"/>
                  </a:lnTo>
                  <a:lnTo>
                    <a:pt x="89371" y="694578"/>
                  </a:lnTo>
                  <a:lnTo>
                    <a:pt x="87834" y="693016"/>
                  </a:lnTo>
                  <a:lnTo>
                    <a:pt x="87492" y="690501"/>
                  </a:lnTo>
                  <a:lnTo>
                    <a:pt x="94324" y="695784"/>
                  </a:lnTo>
                  <a:lnTo>
                    <a:pt x="94654" y="696267"/>
                  </a:lnTo>
                  <a:lnTo>
                    <a:pt x="95353" y="696432"/>
                  </a:lnTo>
                  <a:lnTo>
                    <a:pt x="96051" y="696267"/>
                  </a:lnTo>
                  <a:lnTo>
                    <a:pt x="96369" y="695784"/>
                  </a:lnTo>
                  <a:lnTo>
                    <a:pt x="96216" y="694946"/>
                  </a:lnTo>
                  <a:lnTo>
                    <a:pt x="95873" y="694514"/>
                  </a:lnTo>
                  <a:lnTo>
                    <a:pt x="95543" y="694222"/>
                  </a:lnTo>
                  <a:lnTo>
                    <a:pt x="95391" y="693854"/>
                  </a:lnTo>
                  <a:lnTo>
                    <a:pt x="94972" y="693270"/>
                  </a:lnTo>
                  <a:lnTo>
                    <a:pt x="92381" y="690501"/>
                  </a:lnTo>
                  <a:lnTo>
                    <a:pt x="89866" y="686869"/>
                  </a:lnTo>
                  <a:lnTo>
                    <a:pt x="85409" y="678512"/>
                  </a:lnTo>
                  <a:lnTo>
                    <a:pt x="82615" y="674893"/>
                  </a:lnTo>
                  <a:lnTo>
                    <a:pt x="60212" y="659589"/>
                  </a:lnTo>
                  <a:lnTo>
                    <a:pt x="56935" y="655792"/>
                  </a:lnTo>
                  <a:lnTo>
                    <a:pt x="55183" y="650839"/>
                  </a:lnTo>
                  <a:lnTo>
                    <a:pt x="55183" y="634482"/>
                  </a:lnTo>
                  <a:lnTo>
                    <a:pt x="54268" y="629999"/>
                  </a:lnTo>
                  <a:lnTo>
                    <a:pt x="52262" y="625261"/>
                  </a:lnTo>
                  <a:lnTo>
                    <a:pt x="47360" y="618899"/>
                  </a:lnTo>
                  <a:lnTo>
                    <a:pt x="45124" y="615114"/>
                  </a:lnTo>
                  <a:lnTo>
                    <a:pt x="44464" y="610618"/>
                  </a:lnTo>
                  <a:lnTo>
                    <a:pt x="48236" y="611825"/>
                  </a:lnTo>
                  <a:lnTo>
                    <a:pt x="55945" y="612574"/>
                  </a:lnTo>
                  <a:lnTo>
                    <a:pt x="59107" y="613527"/>
                  </a:lnTo>
                  <a:lnTo>
                    <a:pt x="61431" y="615305"/>
                  </a:lnTo>
                  <a:lnTo>
                    <a:pt x="62790" y="616105"/>
                  </a:lnTo>
                  <a:lnTo>
                    <a:pt x="64466" y="616435"/>
                  </a:lnTo>
                  <a:lnTo>
                    <a:pt x="66130" y="617210"/>
                  </a:lnTo>
                  <a:lnTo>
                    <a:pt x="67172" y="618899"/>
                  </a:lnTo>
                  <a:lnTo>
                    <a:pt x="67832" y="620613"/>
                  </a:lnTo>
                  <a:lnTo>
                    <a:pt x="68378" y="621375"/>
                  </a:lnTo>
                  <a:lnTo>
                    <a:pt x="70080" y="622887"/>
                  </a:lnTo>
                  <a:lnTo>
                    <a:pt x="73407" y="629554"/>
                  </a:lnTo>
                  <a:lnTo>
                    <a:pt x="75249" y="631078"/>
                  </a:lnTo>
                  <a:lnTo>
                    <a:pt x="77560" y="632437"/>
                  </a:lnTo>
                  <a:lnTo>
                    <a:pt x="78983" y="635193"/>
                  </a:lnTo>
                  <a:lnTo>
                    <a:pt x="80875" y="637377"/>
                  </a:lnTo>
                  <a:lnTo>
                    <a:pt x="84571" y="636984"/>
                  </a:lnTo>
                  <a:lnTo>
                    <a:pt x="84571" y="636006"/>
                  </a:lnTo>
                  <a:lnTo>
                    <a:pt x="81294" y="633923"/>
                  </a:lnTo>
                  <a:lnTo>
                    <a:pt x="79097" y="630900"/>
                  </a:lnTo>
                  <a:lnTo>
                    <a:pt x="77319" y="627611"/>
                  </a:lnTo>
                  <a:lnTo>
                    <a:pt x="69140" y="617553"/>
                  </a:lnTo>
                  <a:lnTo>
                    <a:pt x="66905" y="615559"/>
                  </a:lnTo>
                  <a:lnTo>
                    <a:pt x="61952" y="612447"/>
                  </a:lnTo>
                  <a:lnTo>
                    <a:pt x="51170" y="608231"/>
                  </a:lnTo>
                  <a:lnTo>
                    <a:pt x="45442" y="606656"/>
                  </a:lnTo>
                  <a:lnTo>
                    <a:pt x="39676" y="606110"/>
                  </a:lnTo>
                  <a:lnTo>
                    <a:pt x="36857" y="605259"/>
                  </a:lnTo>
                  <a:lnTo>
                    <a:pt x="35676" y="603265"/>
                  </a:lnTo>
                  <a:lnTo>
                    <a:pt x="36057" y="599912"/>
                  </a:lnTo>
                  <a:lnTo>
                    <a:pt x="43677" y="579338"/>
                  </a:lnTo>
                  <a:lnTo>
                    <a:pt x="43753" y="573725"/>
                  </a:lnTo>
                  <a:lnTo>
                    <a:pt x="41543" y="567781"/>
                  </a:lnTo>
                  <a:lnTo>
                    <a:pt x="39905" y="565318"/>
                  </a:lnTo>
                  <a:lnTo>
                    <a:pt x="38114" y="563502"/>
                  </a:lnTo>
                  <a:lnTo>
                    <a:pt x="35917" y="562359"/>
                  </a:lnTo>
                  <a:lnTo>
                    <a:pt x="33136" y="561965"/>
                  </a:lnTo>
                  <a:lnTo>
                    <a:pt x="31243" y="561216"/>
                  </a:lnTo>
                  <a:lnTo>
                    <a:pt x="28907" y="559450"/>
                  </a:lnTo>
                  <a:lnTo>
                    <a:pt x="26862" y="557494"/>
                  </a:lnTo>
                  <a:lnTo>
                    <a:pt x="25833" y="556148"/>
                  </a:lnTo>
                  <a:lnTo>
                    <a:pt x="25909" y="553215"/>
                  </a:lnTo>
                  <a:lnTo>
                    <a:pt x="29707" y="548376"/>
                  </a:lnTo>
                  <a:lnTo>
                    <a:pt x="30723" y="544998"/>
                  </a:lnTo>
                  <a:lnTo>
                    <a:pt x="30062" y="542089"/>
                  </a:lnTo>
                  <a:lnTo>
                    <a:pt x="28970" y="540743"/>
                  </a:lnTo>
                  <a:lnTo>
                    <a:pt x="28767" y="539448"/>
                  </a:lnTo>
                  <a:lnTo>
                    <a:pt x="34660" y="531840"/>
                  </a:lnTo>
                  <a:lnTo>
                    <a:pt x="36095" y="528958"/>
                  </a:lnTo>
                  <a:lnTo>
                    <a:pt x="36654" y="525465"/>
                  </a:lnTo>
                  <a:lnTo>
                    <a:pt x="36654" y="519623"/>
                  </a:lnTo>
                  <a:lnTo>
                    <a:pt x="36234" y="518010"/>
                  </a:lnTo>
                  <a:lnTo>
                    <a:pt x="34241" y="514848"/>
                  </a:lnTo>
                  <a:lnTo>
                    <a:pt x="33631" y="513311"/>
                  </a:lnTo>
                  <a:lnTo>
                    <a:pt x="34075" y="509577"/>
                  </a:lnTo>
                  <a:lnTo>
                    <a:pt x="37695" y="504015"/>
                  </a:lnTo>
                  <a:lnTo>
                    <a:pt x="38609" y="501195"/>
                  </a:lnTo>
                  <a:lnTo>
                    <a:pt x="38533" y="497970"/>
                  </a:lnTo>
                  <a:lnTo>
                    <a:pt x="38254" y="495938"/>
                  </a:lnTo>
                  <a:lnTo>
                    <a:pt x="36654" y="491899"/>
                  </a:lnTo>
                  <a:lnTo>
                    <a:pt x="35180" y="486286"/>
                  </a:lnTo>
                  <a:lnTo>
                    <a:pt x="36298" y="482717"/>
                  </a:lnTo>
                  <a:lnTo>
                    <a:pt x="39790" y="480812"/>
                  </a:lnTo>
                  <a:lnTo>
                    <a:pt x="48795" y="480114"/>
                  </a:lnTo>
                  <a:lnTo>
                    <a:pt x="51246" y="479631"/>
                  </a:lnTo>
                  <a:lnTo>
                    <a:pt x="53163" y="478729"/>
                  </a:lnTo>
                  <a:lnTo>
                    <a:pt x="61114" y="472494"/>
                  </a:lnTo>
                  <a:lnTo>
                    <a:pt x="70334" y="453913"/>
                  </a:lnTo>
                  <a:lnTo>
                    <a:pt x="71782" y="453253"/>
                  </a:lnTo>
                  <a:lnTo>
                    <a:pt x="80329" y="446103"/>
                  </a:lnTo>
                  <a:lnTo>
                    <a:pt x="86590" y="441874"/>
                  </a:lnTo>
                  <a:lnTo>
                    <a:pt x="89447" y="439461"/>
                  </a:lnTo>
                  <a:lnTo>
                    <a:pt x="74728" y="441315"/>
                  </a:lnTo>
                  <a:lnTo>
                    <a:pt x="71096" y="442826"/>
                  </a:lnTo>
                  <a:lnTo>
                    <a:pt x="69508" y="442788"/>
                  </a:lnTo>
                  <a:lnTo>
                    <a:pt x="68861" y="440820"/>
                  </a:lnTo>
                  <a:lnTo>
                    <a:pt x="68988" y="436654"/>
                  </a:lnTo>
                  <a:lnTo>
                    <a:pt x="69419" y="434610"/>
                  </a:lnTo>
                  <a:lnTo>
                    <a:pt x="72175" y="430101"/>
                  </a:lnTo>
                  <a:lnTo>
                    <a:pt x="73204" y="426304"/>
                  </a:lnTo>
                  <a:lnTo>
                    <a:pt x="73737" y="418481"/>
                  </a:lnTo>
                  <a:lnTo>
                    <a:pt x="73433" y="412791"/>
                  </a:lnTo>
                  <a:lnTo>
                    <a:pt x="73737" y="411178"/>
                  </a:lnTo>
                  <a:lnTo>
                    <a:pt x="74880" y="409451"/>
                  </a:lnTo>
                  <a:lnTo>
                    <a:pt x="77763" y="406504"/>
                  </a:lnTo>
                  <a:lnTo>
                    <a:pt x="78627" y="404282"/>
                  </a:lnTo>
                  <a:lnTo>
                    <a:pt x="77725" y="404282"/>
                  </a:lnTo>
                  <a:lnTo>
                    <a:pt x="75325" y="406339"/>
                  </a:lnTo>
                  <a:lnTo>
                    <a:pt x="71655" y="407863"/>
                  </a:lnTo>
                  <a:lnTo>
                    <a:pt x="67451" y="408829"/>
                  </a:lnTo>
                  <a:lnTo>
                    <a:pt x="63450" y="409133"/>
                  </a:lnTo>
                  <a:lnTo>
                    <a:pt x="58802" y="408511"/>
                  </a:lnTo>
                  <a:lnTo>
                    <a:pt x="56542" y="407889"/>
                  </a:lnTo>
                  <a:lnTo>
                    <a:pt x="55119" y="407203"/>
                  </a:lnTo>
                  <a:lnTo>
                    <a:pt x="53773" y="405438"/>
                  </a:lnTo>
                  <a:lnTo>
                    <a:pt x="53100" y="403063"/>
                  </a:lnTo>
                  <a:lnTo>
                    <a:pt x="53684" y="400790"/>
                  </a:lnTo>
                  <a:lnTo>
                    <a:pt x="56084" y="399456"/>
                  </a:lnTo>
                  <a:lnTo>
                    <a:pt x="56123" y="401742"/>
                  </a:lnTo>
                  <a:lnTo>
                    <a:pt x="57418" y="402390"/>
                  </a:lnTo>
                  <a:lnTo>
                    <a:pt x="59272" y="402047"/>
                  </a:lnTo>
                  <a:lnTo>
                    <a:pt x="60974" y="401399"/>
                  </a:lnTo>
                  <a:lnTo>
                    <a:pt x="60974" y="400510"/>
                  </a:lnTo>
                  <a:lnTo>
                    <a:pt x="59475" y="397195"/>
                  </a:lnTo>
                  <a:lnTo>
                    <a:pt x="61241" y="393373"/>
                  </a:lnTo>
                  <a:lnTo>
                    <a:pt x="65927" y="386845"/>
                  </a:lnTo>
                  <a:lnTo>
                    <a:pt x="62574" y="386883"/>
                  </a:lnTo>
                  <a:lnTo>
                    <a:pt x="61152" y="386693"/>
                  </a:lnTo>
                  <a:lnTo>
                    <a:pt x="60872" y="385473"/>
                  </a:lnTo>
                  <a:lnTo>
                    <a:pt x="61190" y="379771"/>
                  </a:lnTo>
                  <a:lnTo>
                    <a:pt x="64124" y="367020"/>
                  </a:lnTo>
                  <a:lnTo>
                    <a:pt x="65089" y="364747"/>
                  </a:lnTo>
                  <a:lnTo>
                    <a:pt x="66422" y="362918"/>
                  </a:lnTo>
                  <a:lnTo>
                    <a:pt x="69356" y="360048"/>
                  </a:lnTo>
                  <a:lnTo>
                    <a:pt x="70994" y="358981"/>
                  </a:lnTo>
                  <a:lnTo>
                    <a:pt x="72175" y="359007"/>
                  </a:lnTo>
                  <a:lnTo>
                    <a:pt x="73268" y="359451"/>
                  </a:lnTo>
                  <a:lnTo>
                    <a:pt x="74728" y="359616"/>
                  </a:lnTo>
                  <a:lnTo>
                    <a:pt x="76189" y="359527"/>
                  </a:lnTo>
                  <a:lnTo>
                    <a:pt x="76760" y="359565"/>
                  </a:lnTo>
                  <a:lnTo>
                    <a:pt x="77243" y="359388"/>
                  </a:lnTo>
                  <a:lnTo>
                    <a:pt x="78627" y="358638"/>
                  </a:lnTo>
                  <a:lnTo>
                    <a:pt x="79097" y="358016"/>
                  </a:lnTo>
                  <a:lnTo>
                    <a:pt x="79529" y="357038"/>
                  </a:lnTo>
                  <a:lnTo>
                    <a:pt x="80138" y="356136"/>
                  </a:lnTo>
                  <a:lnTo>
                    <a:pt x="82285" y="355286"/>
                  </a:lnTo>
                  <a:lnTo>
                    <a:pt x="83174" y="354409"/>
                  </a:lnTo>
                  <a:lnTo>
                    <a:pt x="83999" y="353850"/>
                  </a:lnTo>
                  <a:lnTo>
                    <a:pt x="86171" y="354739"/>
                  </a:lnTo>
                  <a:lnTo>
                    <a:pt x="95670" y="355082"/>
                  </a:lnTo>
                  <a:lnTo>
                    <a:pt x="100026" y="354574"/>
                  </a:lnTo>
                  <a:lnTo>
                    <a:pt x="103760" y="353152"/>
                  </a:lnTo>
                  <a:lnTo>
                    <a:pt x="107113" y="350790"/>
                  </a:lnTo>
                  <a:lnTo>
                    <a:pt x="107113" y="349901"/>
                  </a:lnTo>
                  <a:lnTo>
                    <a:pt x="104560" y="349901"/>
                  </a:lnTo>
                  <a:lnTo>
                    <a:pt x="99849" y="350764"/>
                  </a:lnTo>
                  <a:lnTo>
                    <a:pt x="97258" y="350790"/>
                  </a:lnTo>
                  <a:lnTo>
                    <a:pt x="97258" y="349901"/>
                  </a:lnTo>
                  <a:lnTo>
                    <a:pt x="97905" y="349418"/>
                  </a:lnTo>
                  <a:lnTo>
                    <a:pt x="98629" y="348491"/>
                  </a:lnTo>
                  <a:lnTo>
                    <a:pt x="99214" y="347970"/>
                  </a:lnTo>
                  <a:lnTo>
                    <a:pt x="97905" y="347132"/>
                  </a:lnTo>
                  <a:lnTo>
                    <a:pt x="97258" y="346916"/>
                  </a:lnTo>
                  <a:lnTo>
                    <a:pt x="97258" y="345938"/>
                  </a:lnTo>
                  <a:lnTo>
                    <a:pt x="98325" y="345405"/>
                  </a:lnTo>
                  <a:lnTo>
                    <a:pt x="100687" y="345265"/>
                  </a:lnTo>
                  <a:lnTo>
                    <a:pt x="102223" y="344986"/>
                  </a:lnTo>
                  <a:lnTo>
                    <a:pt x="105525" y="343690"/>
                  </a:lnTo>
                  <a:lnTo>
                    <a:pt x="108612" y="341582"/>
                  </a:lnTo>
                  <a:lnTo>
                    <a:pt x="109907" y="340363"/>
                  </a:lnTo>
                  <a:lnTo>
                    <a:pt x="112472" y="336731"/>
                  </a:lnTo>
                  <a:lnTo>
                    <a:pt x="113895" y="336223"/>
                  </a:lnTo>
                  <a:lnTo>
                    <a:pt x="117590" y="336642"/>
                  </a:lnTo>
                  <a:lnTo>
                    <a:pt x="118899" y="336248"/>
                  </a:lnTo>
                  <a:lnTo>
                    <a:pt x="119343" y="335016"/>
                  </a:lnTo>
                  <a:lnTo>
                    <a:pt x="118213" y="334165"/>
                  </a:lnTo>
                  <a:lnTo>
                    <a:pt x="114923" y="333340"/>
                  </a:lnTo>
                  <a:lnTo>
                    <a:pt x="113476" y="333315"/>
                  </a:lnTo>
                  <a:lnTo>
                    <a:pt x="112523" y="333632"/>
                  </a:lnTo>
                  <a:lnTo>
                    <a:pt x="111647" y="334013"/>
                  </a:lnTo>
                  <a:lnTo>
                    <a:pt x="107850" y="334915"/>
                  </a:lnTo>
                  <a:lnTo>
                    <a:pt x="103417" y="338141"/>
                  </a:lnTo>
                  <a:lnTo>
                    <a:pt x="101246" y="339157"/>
                  </a:lnTo>
                  <a:lnTo>
                    <a:pt x="91352" y="339284"/>
                  </a:lnTo>
                  <a:lnTo>
                    <a:pt x="89003" y="340617"/>
                  </a:lnTo>
                  <a:lnTo>
                    <a:pt x="86310" y="342967"/>
                  </a:lnTo>
                  <a:lnTo>
                    <a:pt x="84024" y="343208"/>
                  </a:lnTo>
                  <a:lnTo>
                    <a:pt x="82373" y="341747"/>
                  </a:lnTo>
                  <a:lnTo>
                    <a:pt x="81561" y="339157"/>
                  </a:lnTo>
                  <a:lnTo>
                    <a:pt x="85548" y="316767"/>
                  </a:lnTo>
                  <a:lnTo>
                    <a:pt x="87072" y="315395"/>
                  </a:lnTo>
                  <a:lnTo>
                    <a:pt x="92305" y="312537"/>
                  </a:lnTo>
                  <a:lnTo>
                    <a:pt x="93435" y="312423"/>
                  </a:lnTo>
                  <a:lnTo>
                    <a:pt x="94413" y="311725"/>
                  </a:lnTo>
                  <a:lnTo>
                    <a:pt x="100268" y="308931"/>
                  </a:lnTo>
                  <a:lnTo>
                    <a:pt x="102363" y="308486"/>
                  </a:lnTo>
                  <a:lnTo>
                    <a:pt x="104598" y="308562"/>
                  </a:lnTo>
                  <a:lnTo>
                    <a:pt x="106376" y="309667"/>
                  </a:lnTo>
                  <a:lnTo>
                    <a:pt x="107113" y="312423"/>
                  </a:lnTo>
                  <a:lnTo>
                    <a:pt x="106681" y="313896"/>
                  </a:lnTo>
                  <a:lnTo>
                    <a:pt x="105945" y="314862"/>
                  </a:lnTo>
                  <a:lnTo>
                    <a:pt x="105652" y="315839"/>
                  </a:lnTo>
                  <a:lnTo>
                    <a:pt x="106630" y="317249"/>
                  </a:lnTo>
                  <a:lnTo>
                    <a:pt x="107672" y="317757"/>
                  </a:lnTo>
                  <a:lnTo>
                    <a:pt x="109132" y="317897"/>
                  </a:lnTo>
                  <a:lnTo>
                    <a:pt x="116359" y="317046"/>
                  </a:lnTo>
                  <a:lnTo>
                    <a:pt x="121629" y="315509"/>
                  </a:lnTo>
                  <a:lnTo>
                    <a:pt x="126519" y="313388"/>
                  </a:lnTo>
                  <a:lnTo>
                    <a:pt x="129643" y="310963"/>
                  </a:lnTo>
                  <a:lnTo>
                    <a:pt x="132068" y="303381"/>
                  </a:lnTo>
                  <a:lnTo>
                    <a:pt x="133008" y="302136"/>
                  </a:lnTo>
                  <a:lnTo>
                    <a:pt x="134583" y="302416"/>
                  </a:lnTo>
                  <a:lnTo>
                    <a:pt x="135574" y="302847"/>
                  </a:lnTo>
                  <a:lnTo>
                    <a:pt x="136539" y="302797"/>
                  </a:lnTo>
                  <a:lnTo>
                    <a:pt x="139117" y="300599"/>
                  </a:lnTo>
                  <a:lnTo>
                    <a:pt x="143308" y="298275"/>
                  </a:lnTo>
                  <a:lnTo>
                    <a:pt x="147105" y="301565"/>
                  </a:lnTo>
                  <a:lnTo>
                    <a:pt x="148578" y="303444"/>
                  </a:lnTo>
                  <a:lnTo>
                    <a:pt x="149150" y="306505"/>
                  </a:lnTo>
                  <a:lnTo>
                    <a:pt x="149340" y="309604"/>
                  </a:lnTo>
                  <a:lnTo>
                    <a:pt x="150039" y="311775"/>
                  </a:lnTo>
                  <a:lnTo>
                    <a:pt x="151537" y="313160"/>
                  </a:lnTo>
                  <a:lnTo>
                    <a:pt x="155640" y="314315"/>
                  </a:lnTo>
                  <a:lnTo>
                    <a:pt x="155868" y="313833"/>
                  </a:lnTo>
                  <a:lnTo>
                    <a:pt x="155093" y="311928"/>
                  </a:lnTo>
                  <a:lnTo>
                    <a:pt x="153887" y="310239"/>
                  </a:lnTo>
                  <a:lnTo>
                    <a:pt x="152592" y="309020"/>
                  </a:lnTo>
                  <a:lnTo>
                    <a:pt x="151537" y="307673"/>
                  </a:lnTo>
                  <a:lnTo>
                    <a:pt x="151093" y="305591"/>
                  </a:lnTo>
                  <a:lnTo>
                    <a:pt x="151436" y="302504"/>
                  </a:lnTo>
                  <a:lnTo>
                    <a:pt x="152350" y="300587"/>
                  </a:lnTo>
                  <a:lnTo>
                    <a:pt x="155093" y="297297"/>
                  </a:lnTo>
                  <a:lnTo>
                    <a:pt x="157303" y="293310"/>
                  </a:lnTo>
                  <a:lnTo>
                    <a:pt x="158802" y="291290"/>
                  </a:lnTo>
                  <a:lnTo>
                    <a:pt x="162269" y="289563"/>
                  </a:lnTo>
                  <a:lnTo>
                    <a:pt x="164136" y="285283"/>
                  </a:lnTo>
                  <a:lnTo>
                    <a:pt x="165914" y="283734"/>
                  </a:lnTo>
                  <a:lnTo>
                    <a:pt x="169292" y="283899"/>
                  </a:lnTo>
                  <a:lnTo>
                    <a:pt x="170803" y="283734"/>
                  </a:lnTo>
                  <a:lnTo>
                    <a:pt x="174296" y="281981"/>
                  </a:lnTo>
                  <a:lnTo>
                    <a:pt x="175172" y="281702"/>
                  </a:lnTo>
                  <a:lnTo>
                    <a:pt x="178385" y="281257"/>
                  </a:lnTo>
                  <a:lnTo>
                    <a:pt x="180087" y="279987"/>
                  </a:lnTo>
                  <a:lnTo>
                    <a:pt x="180417" y="277854"/>
                  </a:lnTo>
                  <a:lnTo>
                    <a:pt x="178525" y="271263"/>
                  </a:lnTo>
                  <a:lnTo>
                    <a:pt x="178296" y="267351"/>
                  </a:lnTo>
                  <a:lnTo>
                    <a:pt x="179414" y="264265"/>
                  </a:lnTo>
                  <a:lnTo>
                    <a:pt x="182513" y="263185"/>
                  </a:lnTo>
                  <a:lnTo>
                    <a:pt x="182081" y="260366"/>
                  </a:lnTo>
                  <a:lnTo>
                    <a:pt x="184316" y="258232"/>
                  </a:lnTo>
                  <a:lnTo>
                    <a:pt x="187770" y="256924"/>
                  </a:lnTo>
                  <a:lnTo>
                    <a:pt x="190869" y="256492"/>
                  </a:lnTo>
                  <a:lnTo>
                    <a:pt x="193663" y="255375"/>
                  </a:lnTo>
                  <a:lnTo>
                    <a:pt x="195746" y="252695"/>
                  </a:lnTo>
                  <a:lnTo>
                    <a:pt x="198210" y="246777"/>
                  </a:lnTo>
                  <a:lnTo>
                    <a:pt x="199594" y="240605"/>
                  </a:lnTo>
                  <a:lnTo>
                    <a:pt x="199239" y="234547"/>
                  </a:lnTo>
                  <a:lnTo>
                    <a:pt x="195403" y="216462"/>
                  </a:lnTo>
                  <a:lnTo>
                    <a:pt x="194959" y="206836"/>
                  </a:lnTo>
                  <a:lnTo>
                    <a:pt x="194286" y="204194"/>
                  </a:lnTo>
                  <a:lnTo>
                    <a:pt x="190107" y="194821"/>
                  </a:lnTo>
                  <a:lnTo>
                    <a:pt x="188571" y="192256"/>
                  </a:lnTo>
                  <a:lnTo>
                    <a:pt x="186958" y="191164"/>
                  </a:lnTo>
                  <a:lnTo>
                    <a:pt x="184862" y="190389"/>
                  </a:lnTo>
                  <a:lnTo>
                    <a:pt x="178233" y="186668"/>
                  </a:lnTo>
                  <a:lnTo>
                    <a:pt x="176671" y="185335"/>
                  </a:lnTo>
                  <a:lnTo>
                    <a:pt x="176391" y="183747"/>
                  </a:lnTo>
                  <a:lnTo>
                    <a:pt x="176696" y="182363"/>
                  </a:lnTo>
                  <a:lnTo>
                    <a:pt x="177471" y="181245"/>
                  </a:lnTo>
                  <a:lnTo>
                    <a:pt x="178626" y="180483"/>
                  </a:lnTo>
                  <a:lnTo>
                    <a:pt x="177852" y="180102"/>
                  </a:lnTo>
                  <a:lnTo>
                    <a:pt x="176429" y="179035"/>
                  </a:lnTo>
                  <a:lnTo>
                    <a:pt x="175693" y="178642"/>
                  </a:lnTo>
                  <a:lnTo>
                    <a:pt x="182805" y="171796"/>
                  </a:lnTo>
                  <a:lnTo>
                    <a:pt x="184951" y="170780"/>
                  </a:lnTo>
                  <a:lnTo>
                    <a:pt x="187656" y="170310"/>
                  </a:lnTo>
                  <a:lnTo>
                    <a:pt x="194324" y="166805"/>
                  </a:lnTo>
                  <a:lnTo>
                    <a:pt x="198845" y="165650"/>
                  </a:lnTo>
                  <a:lnTo>
                    <a:pt x="200166" y="164951"/>
                  </a:lnTo>
                  <a:lnTo>
                    <a:pt x="202668" y="161090"/>
                  </a:lnTo>
                  <a:lnTo>
                    <a:pt x="203087" y="159592"/>
                  </a:lnTo>
                  <a:lnTo>
                    <a:pt x="207100" y="150308"/>
                  </a:lnTo>
                  <a:lnTo>
                    <a:pt x="207900" y="144060"/>
                  </a:lnTo>
                  <a:lnTo>
                    <a:pt x="206579" y="138014"/>
                  </a:lnTo>
                  <a:lnTo>
                    <a:pt x="204496" y="131995"/>
                  </a:lnTo>
                  <a:lnTo>
                    <a:pt x="203099" y="125886"/>
                  </a:lnTo>
                  <a:lnTo>
                    <a:pt x="203010" y="123308"/>
                  </a:lnTo>
                  <a:lnTo>
                    <a:pt x="203328" y="120438"/>
                  </a:lnTo>
                  <a:lnTo>
                    <a:pt x="204407" y="118126"/>
                  </a:lnTo>
                  <a:lnTo>
                    <a:pt x="206516" y="117174"/>
                  </a:lnTo>
                  <a:lnTo>
                    <a:pt x="208319" y="115828"/>
                  </a:lnTo>
                  <a:lnTo>
                    <a:pt x="209576" y="112767"/>
                  </a:lnTo>
                  <a:lnTo>
                    <a:pt x="211570" y="100473"/>
                  </a:lnTo>
                  <a:lnTo>
                    <a:pt x="211875" y="94314"/>
                  </a:lnTo>
                  <a:lnTo>
                    <a:pt x="212294" y="91914"/>
                  </a:lnTo>
                  <a:lnTo>
                    <a:pt x="218200" y="81715"/>
                  </a:lnTo>
                  <a:lnTo>
                    <a:pt x="221032" y="78223"/>
                  </a:lnTo>
                  <a:lnTo>
                    <a:pt x="224727" y="77220"/>
                  </a:lnTo>
                  <a:lnTo>
                    <a:pt x="229541" y="80293"/>
                  </a:lnTo>
                  <a:lnTo>
                    <a:pt x="227305" y="74845"/>
                  </a:lnTo>
                  <a:lnTo>
                    <a:pt x="222594" y="74819"/>
                  </a:lnTo>
                  <a:lnTo>
                    <a:pt x="217920" y="75442"/>
                  </a:lnTo>
                  <a:lnTo>
                    <a:pt x="215787" y="71898"/>
                  </a:lnTo>
                  <a:lnTo>
                    <a:pt x="215126" y="70082"/>
                  </a:lnTo>
                  <a:lnTo>
                    <a:pt x="212370" y="66907"/>
                  </a:lnTo>
                  <a:lnTo>
                    <a:pt x="211875" y="65650"/>
                  </a:lnTo>
                  <a:lnTo>
                    <a:pt x="213386" y="64063"/>
                  </a:lnTo>
                  <a:lnTo>
                    <a:pt x="218568" y="62970"/>
                  </a:lnTo>
                  <a:lnTo>
                    <a:pt x="219698" y="61192"/>
                  </a:lnTo>
                  <a:lnTo>
                    <a:pt x="220016" y="58856"/>
                  </a:lnTo>
                  <a:lnTo>
                    <a:pt x="221336" y="54182"/>
                  </a:lnTo>
                  <a:lnTo>
                    <a:pt x="221971" y="48492"/>
                  </a:lnTo>
                  <a:lnTo>
                    <a:pt x="224588" y="42193"/>
                  </a:lnTo>
                  <a:lnTo>
                    <a:pt x="224765" y="38091"/>
                  </a:lnTo>
                  <a:lnTo>
                    <a:pt x="223394" y="33570"/>
                  </a:lnTo>
                  <a:lnTo>
                    <a:pt x="221133" y="29430"/>
                  </a:lnTo>
                  <a:lnTo>
                    <a:pt x="218720" y="26572"/>
                  </a:lnTo>
                  <a:lnTo>
                    <a:pt x="221413" y="21708"/>
                  </a:lnTo>
                  <a:lnTo>
                    <a:pt x="223788" y="15638"/>
                  </a:lnTo>
                  <a:lnTo>
                    <a:pt x="227064" y="11396"/>
                  </a:lnTo>
                  <a:lnTo>
                    <a:pt x="232474" y="12094"/>
                  </a:lnTo>
                  <a:lnTo>
                    <a:pt x="247194" y="23105"/>
                  </a:lnTo>
                  <a:lnTo>
                    <a:pt x="262065" y="29633"/>
                  </a:lnTo>
                  <a:lnTo>
                    <a:pt x="267983" y="30624"/>
                  </a:lnTo>
                  <a:lnTo>
                    <a:pt x="273571" y="29354"/>
                  </a:lnTo>
                  <a:lnTo>
                    <a:pt x="277635" y="24629"/>
                  </a:lnTo>
                  <a:lnTo>
                    <a:pt x="279553" y="18724"/>
                  </a:lnTo>
                  <a:lnTo>
                    <a:pt x="280214" y="15472"/>
                  </a:lnTo>
                  <a:lnTo>
                    <a:pt x="280455" y="12539"/>
                  </a:lnTo>
                  <a:lnTo>
                    <a:pt x="281293" y="9148"/>
                  </a:lnTo>
                  <a:lnTo>
                    <a:pt x="281433" y="7687"/>
                  </a:lnTo>
                  <a:lnTo>
                    <a:pt x="280950" y="6519"/>
                  </a:lnTo>
                  <a:lnTo>
                    <a:pt x="279947" y="6189"/>
                  </a:lnTo>
                  <a:lnTo>
                    <a:pt x="279236" y="5744"/>
                  </a:lnTo>
                  <a:lnTo>
                    <a:pt x="279579" y="4220"/>
                  </a:lnTo>
                  <a:lnTo>
                    <a:pt x="284138" y="321"/>
                  </a:lnTo>
                  <a:lnTo>
                    <a:pt x="289205" y="2899"/>
                  </a:lnTo>
                  <a:lnTo>
                    <a:pt x="300483" y="17530"/>
                  </a:lnTo>
                  <a:lnTo>
                    <a:pt x="302934" y="19829"/>
                  </a:lnTo>
                  <a:lnTo>
                    <a:pt x="305448" y="20819"/>
                  </a:lnTo>
                  <a:lnTo>
                    <a:pt x="308103" y="21226"/>
                  </a:lnTo>
                  <a:lnTo>
                    <a:pt x="315151" y="23448"/>
                  </a:lnTo>
                  <a:lnTo>
                    <a:pt x="317666" y="24629"/>
                  </a:lnTo>
                  <a:lnTo>
                    <a:pt x="322962" y="28312"/>
                  </a:lnTo>
                  <a:lnTo>
                    <a:pt x="326099" y="29011"/>
                  </a:lnTo>
                  <a:lnTo>
                    <a:pt x="326556" y="28058"/>
                  </a:lnTo>
                  <a:lnTo>
                    <a:pt x="326594" y="28071"/>
                  </a:lnTo>
                  <a:lnTo>
                    <a:pt x="330556" y="29633"/>
                  </a:lnTo>
                  <a:lnTo>
                    <a:pt x="332080" y="30255"/>
                  </a:lnTo>
                  <a:lnTo>
                    <a:pt x="333198" y="31017"/>
                  </a:lnTo>
                  <a:lnTo>
                    <a:pt x="334188" y="32236"/>
                  </a:lnTo>
                  <a:lnTo>
                    <a:pt x="336131" y="35449"/>
                  </a:lnTo>
                  <a:lnTo>
                    <a:pt x="338494" y="41431"/>
                  </a:lnTo>
                  <a:lnTo>
                    <a:pt x="339992" y="43743"/>
                  </a:lnTo>
                  <a:lnTo>
                    <a:pt x="341973" y="45254"/>
                  </a:lnTo>
                  <a:lnTo>
                    <a:pt x="349936" y="48581"/>
                  </a:lnTo>
                  <a:lnTo>
                    <a:pt x="352057" y="49762"/>
                  </a:lnTo>
                  <a:lnTo>
                    <a:pt x="353581" y="51134"/>
                  </a:lnTo>
                  <a:lnTo>
                    <a:pt x="354712" y="52785"/>
                  </a:lnTo>
                  <a:lnTo>
                    <a:pt x="355410" y="54677"/>
                  </a:lnTo>
                  <a:lnTo>
                    <a:pt x="355601" y="56849"/>
                  </a:lnTo>
                  <a:lnTo>
                    <a:pt x="355283" y="59097"/>
                  </a:lnTo>
                  <a:lnTo>
                    <a:pt x="354038" y="62081"/>
                  </a:lnTo>
                  <a:lnTo>
                    <a:pt x="352870" y="63720"/>
                  </a:lnTo>
                  <a:lnTo>
                    <a:pt x="351968" y="65472"/>
                  </a:lnTo>
                  <a:lnTo>
                    <a:pt x="351206" y="67555"/>
                  </a:lnTo>
                  <a:lnTo>
                    <a:pt x="350724" y="71746"/>
                  </a:lnTo>
                  <a:lnTo>
                    <a:pt x="350609" y="84789"/>
                  </a:lnTo>
                  <a:lnTo>
                    <a:pt x="351117" y="87964"/>
                  </a:lnTo>
                  <a:lnTo>
                    <a:pt x="352502" y="93184"/>
                  </a:lnTo>
                  <a:lnTo>
                    <a:pt x="352070" y="96409"/>
                  </a:lnTo>
                  <a:lnTo>
                    <a:pt x="334150" y="135843"/>
                  </a:lnTo>
                  <a:lnTo>
                    <a:pt x="332664" y="140224"/>
                  </a:lnTo>
                  <a:lnTo>
                    <a:pt x="331839" y="143818"/>
                  </a:lnTo>
                  <a:lnTo>
                    <a:pt x="331445" y="153381"/>
                  </a:lnTo>
                  <a:lnTo>
                    <a:pt x="331636" y="156023"/>
                  </a:lnTo>
                  <a:lnTo>
                    <a:pt x="335992" y="172825"/>
                  </a:lnTo>
                  <a:lnTo>
                    <a:pt x="336309" y="178146"/>
                  </a:lnTo>
                  <a:lnTo>
                    <a:pt x="336055" y="180585"/>
                  </a:lnTo>
                  <a:lnTo>
                    <a:pt x="336170" y="182795"/>
                  </a:lnTo>
                  <a:lnTo>
                    <a:pt x="337478" y="188344"/>
                  </a:lnTo>
                  <a:lnTo>
                    <a:pt x="337236" y="190376"/>
                  </a:lnTo>
                  <a:lnTo>
                    <a:pt x="336322" y="191964"/>
                  </a:lnTo>
                  <a:lnTo>
                    <a:pt x="335255" y="192916"/>
                  </a:lnTo>
                  <a:lnTo>
                    <a:pt x="334442" y="193907"/>
                  </a:lnTo>
                  <a:lnTo>
                    <a:pt x="334366" y="194948"/>
                  </a:lnTo>
                  <a:lnTo>
                    <a:pt x="335331" y="198530"/>
                  </a:lnTo>
                  <a:lnTo>
                    <a:pt x="335344" y="200435"/>
                  </a:lnTo>
                  <a:lnTo>
                    <a:pt x="334874" y="202187"/>
                  </a:lnTo>
                  <a:lnTo>
                    <a:pt x="333960" y="203127"/>
                  </a:lnTo>
                  <a:lnTo>
                    <a:pt x="332995" y="203470"/>
                  </a:lnTo>
                  <a:lnTo>
                    <a:pt x="332283" y="203407"/>
                  </a:lnTo>
                  <a:lnTo>
                    <a:pt x="331191" y="203026"/>
                  </a:lnTo>
                  <a:lnTo>
                    <a:pt x="329375" y="202175"/>
                  </a:lnTo>
                  <a:lnTo>
                    <a:pt x="326949" y="201451"/>
                  </a:lnTo>
                  <a:lnTo>
                    <a:pt x="325324" y="201603"/>
                  </a:lnTo>
                  <a:lnTo>
                    <a:pt x="323571" y="202899"/>
                  </a:lnTo>
                  <a:lnTo>
                    <a:pt x="322250" y="204537"/>
                  </a:lnTo>
                  <a:lnTo>
                    <a:pt x="321171" y="206289"/>
                  </a:lnTo>
                  <a:lnTo>
                    <a:pt x="320777" y="207839"/>
                  </a:lnTo>
                  <a:lnTo>
                    <a:pt x="321006" y="208880"/>
                  </a:lnTo>
                  <a:lnTo>
                    <a:pt x="321971" y="210239"/>
                  </a:lnTo>
                  <a:lnTo>
                    <a:pt x="323254" y="211585"/>
                  </a:lnTo>
                  <a:lnTo>
                    <a:pt x="326353" y="215510"/>
                  </a:lnTo>
                  <a:lnTo>
                    <a:pt x="328918" y="217859"/>
                  </a:lnTo>
                  <a:lnTo>
                    <a:pt x="334049" y="221250"/>
                  </a:lnTo>
                  <a:lnTo>
                    <a:pt x="337503" y="222291"/>
                  </a:lnTo>
                  <a:lnTo>
                    <a:pt x="339980" y="222291"/>
                  </a:lnTo>
                  <a:lnTo>
                    <a:pt x="341618" y="221720"/>
                  </a:lnTo>
                  <a:lnTo>
                    <a:pt x="343193" y="221441"/>
                  </a:lnTo>
                  <a:lnTo>
                    <a:pt x="344755" y="221377"/>
                  </a:lnTo>
                  <a:lnTo>
                    <a:pt x="345796" y="221072"/>
                  </a:lnTo>
                  <a:lnTo>
                    <a:pt x="347854" y="219828"/>
                  </a:lnTo>
                  <a:lnTo>
                    <a:pt x="349530" y="219777"/>
                  </a:lnTo>
                  <a:lnTo>
                    <a:pt x="351537" y="220640"/>
                  </a:lnTo>
                  <a:lnTo>
                    <a:pt x="356782" y="225822"/>
                  </a:lnTo>
                  <a:lnTo>
                    <a:pt x="359322" y="227537"/>
                  </a:lnTo>
                  <a:lnTo>
                    <a:pt x="364046" y="233518"/>
                  </a:lnTo>
                  <a:lnTo>
                    <a:pt x="366992" y="236236"/>
                  </a:lnTo>
                  <a:lnTo>
                    <a:pt x="370904" y="238484"/>
                  </a:lnTo>
                  <a:lnTo>
                    <a:pt x="374333" y="240021"/>
                  </a:lnTo>
                  <a:lnTo>
                    <a:pt x="379146" y="242954"/>
                  </a:lnTo>
                  <a:lnTo>
                    <a:pt x="382194" y="248923"/>
                  </a:lnTo>
                  <a:lnTo>
                    <a:pt x="384048" y="251362"/>
                  </a:lnTo>
                  <a:lnTo>
                    <a:pt x="385369" y="252073"/>
                  </a:lnTo>
                  <a:lnTo>
                    <a:pt x="388227" y="255070"/>
                  </a:lnTo>
                  <a:lnTo>
                    <a:pt x="391859" y="257801"/>
                  </a:lnTo>
                  <a:lnTo>
                    <a:pt x="399974" y="261560"/>
                  </a:lnTo>
                  <a:lnTo>
                    <a:pt x="402451" y="264214"/>
                  </a:lnTo>
                  <a:lnTo>
                    <a:pt x="410096" y="266767"/>
                  </a:lnTo>
                  <a:lnTo>
                    <a:pt x="414922" y="269459"/>
                  </a:lnTo>
                  <a:lnTo>
                    <a:pt x="416751" y="271097"/>
                  </a:lnTo>
                  <a:lnTo>
                    <a:pt x="417945" y="273536"/>
                  </a:lnTo>
                  <a:lnTo>
                    <a:pt x="417729" y="275657"/>
                  </a:lnTo>
                  <a:lnTo>
                    <a:pt x="416383" y="279556"/>
                  </a:lnTo>
                  <a:lnTo>
                    <a:pt x="416344" y="281486"/>
                  </a:lnTo>
                  <a:lnTo>
                    <a:pt x="416865" y="283416"/>
                  </a:lnTo>
                  <a:lnTo>
                    <a:pt x="417792" y="285182"/>
                  </a:lnTo>
                  <a:lnTo>
                    <a:pt x="422225" y="290833"/>
                  </a:lnTo>
                  <a:lnTo>
                    <a:pt x="425501" y="293780"/>
                  </a:lnTo>
                  <a:lnTo>
                    <a:pt x="439560" y="303152"/>
                  </a:lnTo>
                  <a:lnTo>
                    <a:pt x="447561" y="307165"/>
                  </a:lnTo>
                  <a:lnTo>
                    <a:pt x="449530" y="307699"/>
                  </a:lnTo>
                  <a:lnTo>
                    <a:pt x="455613" y="310861"/>
                  </a:lnTo>
                  <a:lnTo>
                    <a:pt x="470853" y="321135"/>
                  </a:lnTo>
                  <a:lnTo>
                    <a:pt x="483718" y="324983"/>
                  </a:lnTo>
                  <a:lnTo>
                    <a:pt x="487375" y="328146"/>
                  </a:lnTo>
                  <a:lnTo>
                    <a:pt x="488226" y="331130"/>
                  </a:lnTo>
                  <a:lnTo>
                    <a:pt x="489115" y="332476"/>
                  </a:lnTo>
                  <a:lnTo>
                    <a:pt x="490436" y="333200"/>
                  </a:lnTo>
                  <a:lnTo>
                    <a:pt x="492278" y="333556"/>
                  </a:lnTo>
                  <a:lnTo>
                    <a:pt x="509537" y="333429"/>
                  </a:lnTo>
                  <a:lnTo>
                    <a:pt x="516725" y="332032"/>
                  </a:lnTo>
                  <a:lnTo>
                    <a:pt x="520294" y="331943"/>
                  </a:lnTo>
                  <a:lnTo>
                    <a:pt x="522491" y="331651"/>
                  </a:lnTo>
                  <a:lnTo>
                    <a:pt x="525996" y="330711"/>
                  </a:lnTo>
                  <a:lnTo>
                    <a:pt x="527647" y="330521"/>
                  </a:lnTo>
                  <a:lnTo>
                    <a:pt x="529654" y="330825"/>
                  </a:lnTo>
                  <a:lnTo>
                    <a:pt x="542823" y="336070"/>
                  </a:lnTo>
                  <a:lnTo>
                    <a:pt x="546418" y="338268"/>
                  </a:lnTo>
                  <a:lnTo>
                    <a:pt x="547878" y="338801"/>
                  </a:lnTo>
                  <a:lnTo>
                    <a:pt x="549859" y="338674"/>
                  </a:lnTo>
                  <a:lnTo>
                    <a:pt x="554203" y="337607"/>
                  </a:lnTo>
                  <a:lnTo>
                    <a:pt x="556070" y="337582"/>
                  </a:lnTo>
                  <a:lnTo>
                    <a:pt x="557962" y="337950"/>
                  </a:lnTo>
                  <a:lnTo>
                    <a:pt x="583273" y="347678"/>
                  </a:lnTo>
                  <a:lnTo>
                    <a:pt x="584886" y="348758"/>
                  </a:lnTo>
                  <a:lnTo>
                    <a:pt x="585838" y="349609"/>
                  </a:lnTo>
                  <a:lnTo>
                    <a:pt x="588302" y="351323"/>
                  </a:lnTo>
                  <a:lnTo>
                    <a:pt x="603034" y="356378"/>
                  </a:lnTo>
                  <a:lnTo>
                    <a:pt x="607492" y="358410"/>
                  </a:lnTo>
                  <a:lnTo>
                    <a:pt x="611124" y="361026"/>
                  </a:lnTo>
                  <a:lnTo>
                    <a:pt x="618884" y="364315"/>
                  </a:lnTo>
                  <a:lnTo>
                    <a:pt x="620128" y="364518"/>
                  </a:lnTo>
                  <a:lnTo>
                    <a:pt x="621957" y="364556"/>
                  </a:lnTo>
                  <a:lnTo>
                    <a:pt x="625056" y="363947"/>
                  </a:lnTo>
                  <a:lnTo>
                    <a:pt x="626821" y="363794"/>
                  </a:lnTo>
                  <a:lnTo>
                    <a:pt x="630288" y="364353"/>
                  </a:lnTo>
                  <a:lnTo>
                    <a:pt x="631228" y="365191"/>
                  </a:lnTo>
                  <a:lnTo>
                    <a:pt x="631926" y="366246"/>
                  </a:lnTo>
                  <a:lnTo>
                    <a:pt x="632930" y="368176"/>
                  </a:lnTo>
                  <a:lnTo>
                    <a:pt x="633552" y="368659"/>
                  </a:lnTo>
                  <a:lnTo>
                    <a:pt x="634492" y="368989"/>
                  </a:lnTo>
                  <a:lnTo>
                    <a:pt x="635787" y="369255"/>
                  </a:lnTo>
                  <a:lnTo>
                    <a:pt x="636854" y="369700"/>
                  </a:lnTo>
                  <a:lnTo>
                    <a:pt x="638899" y="370881"/>
                  </a:lnTo>
                  <a:lnTo>
                    <a:pt x="640054" y="371262"/>
                  </a:lnTo>
                  <a:lnTo>
                    <a:pt x="641312" y="371249"/>
                  </a:lnTo>
                  <a:lnTo>
                    <a:pt x="642404" y="370614"/>
                  </a:lnTo>
                  <a:lnTo>
                    <a:pt x="643471" y="369522"/>
                  </a:lnTo>
                  <a:lnTo>
                    <a:pt x="646620" y="364099"/>
                  </a:lnTo>
                  <a:lnTo>
                    <a:pt x="647725" y="362817"/>
                  </a:lnTo>
                  <a:lnTo>
                    <a:pt x="649211" y="361369"/>
                  </a:lnTo>
                  <a:lnTo>
                    <a:pt x="650595" y="360289"/>
                  </a:lnTo>
                  <a:lnTo>
                    <a:pt x="651929" y="359578"/>
                  </a:lnTo>
                  <a:lnTo>
                    <a:pt x="654939" y="359680"/>
                  </a:lnTo>
                  <a:lnTo>
                    <a:pt x="655891" y="361128"/>
                  </a:lnTo>
                  <a:lnTo>
                    <a:pt x="658495" y="368570"/>
                  </a:lnTo>
                  <a:lnTo>
                    <a:pt x="661301" y="374348"/>
                  </a:lnTo>
                  <a:lnTo>
                    <a:pt x="661555" y="376113"/>
                  </a:lnTo>
                  <a:lnTo>
                    <a:pt x="661276" y="377942"/>
                  </a:lnTo>
                  <a:lnTo>
                    <a:pt x="659790" y="380927"/>
                  </a:lnTo>
                  <a:lnTo>
                    <a:pt x="658774" y="382400"/>
                  </a:lnTo>
                  <a:lnTo>
                    <a:pt x="657746" y="383403"/>
                  </a:lnTo>
                  <a:lnTo>
                    <a:pt x="656031" y="384178"/>
                  </a:lnTo>
                  <a:lnTo>
                    <a:pt x="655142" y="384699"/>
                  </a:lnTo>
                  <a:lnTo>
                    <a:pt x="654355" y="385588"/>
                  </a:lnTo>
                  <a:lnTo>
                    <a:pt x="653897" y="386705"/>
                  </a:lnTo>
                  <a:lnTo>
                    <a:pt x="654075" y="388725"/>
                  </a:lnTo>
                  <a:lnTo>
                    <a:pt x="654405" y="389855"/>
                  </a:lnTo>
                  <a:lnTo>
                    <a:pt x="657149" y="393868"/>
                  </a:lnTo>
                  <a:lnTo>
                    <a:pt x="664908" y="402237"/>
                  </a:lnTo>
                  <a:lnTo>
                    <a:pt x="665632" y="402745"/>
                  </a:lnTo>
                  <a:lnTo>
                    <a:pt x="666470" y="403228"/>
                  </a:lnTo>
                  <a:lnTo>
                    <a:pt x="667347" y="403558"/>
                  </a:lnTo>
                  <a:lnTo>
                    <a:pt x="669226" y="404104"/>
                  </a:lnTo>
                  <a:lnTo>
                    <a:pt x="670280" y="404282"/>
                  </a:lnTo>
                  <a:lnTo>
                    <a:pt x="671373" y="404587"/>
                  </a:lnTo>
                  <a:lnTo>
                    <a:pt x="672439" y="405095"/>
                  </a:lnTo>
                  <a:lnTo>
                    <a:pt x="673163" y="405755"/>
                  </a:lnTo>
                  <a:lnTo>
                    <a:pt x="674852" y="408054"/>
                  </a:lnTo>
                  <a:lnTo>
                    <a:pt x="675830" y="408867"/>
                  </a:lnTo>
                  <a:lnTo>
                    <a:pt x="677011" y="409248"/>
                  </a:lnTo>
                  <a:lnTo>
                    <a:pt x="678154" y="409438"/>
                  </a:lnTo>
                  <a:lnTo>
                    <a:pt x="679132" y="409972"/>
                  </a:lnTo>
                  <a:lnTo>
                    <a:pt x="679653" y="410937"/>
                  </a:lnTo>
                  <a:lnTo>
                    <a:pt x="680186" y="414226"/>
                  </a:lnTo>
                  <a:lnTo>
                    <a:pt x="682358" y="419801"/>
                  </a:lnTo>
                  <a:lnTo>
                    <a:pt x="686435" y="426672"/>
                  </a:lnTo>
                  <a:lnTo>
                    <a:pt x="686917" y="427815"/>
                  </a:lnTo>
                  <a:lnTo>
                    <a:pt x="686994" y="428996"/>
                  </a:lnTo>
                  <a:lnTo>
                    <a:pt x="686689" y="431219"/>
                  </a:lnTo>
                  <a:lnTo>
                    <a:pt x="683946" y="441125"/>
                  </a:lnTo>
                  <a:lnTo>
                    <a:pt x="683793" y="442306"/>
                  </a:lnTo>
                  <a:lnTo>
                    <a:pt x="683857" y="443550"/>
                  </a:lnTo>
                  <a:lnTo>
                    <a:pt x="683653" y="445239"/>
                  </a:lnTo>
                  <a:lnTo>
                    <a:pt x="683069" y="447322"/>
                  </a:lnTo>
                  <a:lnTo>
                    <a:pt x="679958" y="454066"/>
                  </a:lnTo>
                  <a:lnTo>
                    <a:pt x="678142" y="456644"/>
                  </a:lnTo>
                  <a:lnTo>
                    <a:pt x="672681" y="460670"/>
                  </a:lnTo>
                  <a:lnTo>
                    <a:pt x="670966" y="462334"/>
                  </a:lnTo>
                  <a:lnTo>
                    <a:pt x="668566" y="467147"/>
                  </a:lnTo>
                  <a:lnTo>
                    <a:pt x="664667" y="472786"/>
                  </a:lnTo>
                  <a:lnTo>
                    <a:pt x="669645" y="474881"/>
                  </a:lnTo>
                  <a:lnTo>
                    <a:pt x="675157" y="476062"/>
                  </a:lnTo>
                  <a:lnTo>
                    <a:pt x="677748" y="477053"/>
                  </a:lnTo>
                  <a:lnTo>
                    <a:pt x="678954" y="477320"/>
                  </a:lnTo>
                  <a:lnTo>
                    <a:pt x="680364" y="477332"/>
                  </a:lnTo>
                  <a:lnTo>
                    <a:pt x="681914" y="477078"/>
                  </a:lnTo>
                  <a:lnTo>
                    <a:pt x="686778" y="475313"/>
                  </a:lnTo>
                  <a:lnTo>
                    <a:pt x="688416" y="475186"/>
                  </a:lnTo>
                  <a:lnTo>
                    <a:pt x="691159" y="475491"/>
                  </a:lnTo>
                  <a:lnTo>
                    <a:pt x="694258" y="475097"/>
                  </a:lnTo>
                  <a:lnTo>
                    <a:pt x="695985" y="475453"/>
                  </a:lnTo>
                  <a:lnTo>
                    <a:pt x="697928" y="476532"/>
                  </a:lnTo>
                  <a:lnTo>
                    <a:pt x="702449" y="480329"/>
                  </a:lnTo>
                  <a:lnTo>
                    <a:pt x="704126" y="481206"/>
                  </a:lnTo>
                  <a:lnTo>
                    <a:pt x="705713" y="481511"/>
                  </a:lnTo>
                  <a:lnTo>
                    <a:pt x="707326" y="482120"/>
                  </a:lnTo>
                  <a:lnTo>
                    <a:pt x="708469" y="483593"/>
                  </a:lnTo>
                  <a:lnTo>
                    <a:pt x="709193" y="487022"/>
                  </a:lnTo>
                  <a:lnTo>
                    <a:pt x="709079" y="491886"/>
                  </a:lnTo>
                  <a:lnTo>
                    <a:pt x="709561" y="494033"/>
                  </a:lnTo>
                  <a:lnTo>
                    <a:pt x="710717" y="496192"/>
                  </a:lnTo>
                  <a:lnTo>
                    <a:pt x="713092" y="498617"/>
                  </a:lnTo>
                  <a:lnTo>
                    <a:pt x="714781" y="500662"/>
                  </a:lnTo>
                  <a:lnTo>
                    <a:pt x="716508" y="503532"/>
                  </a:lnTo>
                  <a:lnTo>
                    <a:pt x="718820" y="508307"/>
                  </a:lnTo>
                  <a:lnTo>
                    <a:pt x="720039" y="509793"/>
                  </a:lnTo>
                  <a:lnTo>
                    <a:pt x="721969" y="510962"/>
                  </a:lnTo>
                  <a:lnTo>
                    <a:pt x="723341" y="512003"/>
                  </a:lnTo>
                  <a:lnTo>
                    <a:pt x="725881" y="514924"/>
                  </a:lnTo>
                  <a:lnTo>
                    <a:pt x="729259" y="517286"/>
                  </a:lnTo>
                  <a:lnTo>
                    <a:pt x="730897" y="522011"/>
                  </a:lnTo>
                  <a:lnTo>
                    <a:pt x="731786" y="523687"/>
                  </a:lnTo>
                  <a:lnTo>
                    <a:pt x="733666" y="525999"/>
                  </a:lnTo>
                  <a:lnTo>
                    <a:pt x="735177" y="527091"/>
                  </a:lnTo>
                  <a:lnTo>
                    <a:pt x="738454" y="528488"/>
                  </a:lnTo>
                  <a:lnTo>
                    <a:pt x="739863" y="529643"/>
                  </a:lnTo>
                  <a:lnTo>
                    <a:pt x="743242" y="534507"/>
                  </a:lnTo>
                  <a:lnTo>
                    <a:pt x="748055" y="540045"/>
                  </a:lnTo>
                  <a:lnTo>
                    <a:pt x="749452" y="542547"/>
                  </a:lnTo>
                  <a:lnTo>
                    <a:pt x="750252" y="546115"/>
                  </a:lnTo>
                  <a:lnTo>
                    <a:pt x="750341" y="549062"/>
                  </a:lnTo>
                  <a:lnTo>
                    <a:pt x="750798" y="551856"/>
                  </a:lnTo>
                  <a:lnTo>
                    <a:pt x="751636" y="554459"/>
                  </a:lnTo>
                  <a:lnTo>
                    <a:pt x="753135" y="557393"/>
                  </a:lnTo>
                  <a:lnTo>
                    <a:pt x="753808" y="560403"/>
                  </a:lnTo>
                  <a:lnTo>
                    <a:pt x="753694" y="562778"/>
                  </a:lnTo>
                  <a:lnTo>
                    <a:pt x="752881" y="564581"/>
                  </a:lnTo>
                  <a:lnTo>
                    <a:pt x="751687" y="565813"/>
                  </a:lnTo>
                  <a:lnTo>
                    <a:pt x="750227" y="566575"/>
                  </a:lnTo>
                  <a:lnTo>
                    <a:pt x="748804" y="566689"/>
                  </a:lnTo>
                  <a:lnTo>
                    <a:pt x="747407" y="566359"/>
                  </a:lnTo>
                  <a:lnTo>
                    <a:pt x="744550" y="565292"/>
                  </a:lnTo>
                  <a:lnTo>
                    <a:pt x="743191" y="565203"/>
                  </a:lnTo>
                  <a:lnTo>
                    <a:pt x="742213" y="565483"/>
                  </a:lnTo>
                  <a:lnTo>
                    <a:pt x="741578" y="566092"/>
                  </a:lnTo>
                  <a:lnTo>
                    <a:pt x="741248" y="567210"/>
                  </a:lnTo>
                  <a:lnTo>
                    <a:pt x="741324" y="568594"/>
                  </a:lnTo>
                  <a:lnTo>
                    <a:pt x="741845" y="571680"/>
                  </a:lnTo>
                  <a:lnTo>
                    <a:pt x="741857" y="573293"/>
                  </a:lnTo>
                  <a:lnTo>
                    <a:pt x="741667" y="574931"/>
                  </a:lnTo>
                  <a:lnTo>
                    <a:pt x="741845" y="576621"/>
                  </a:lnTo>
                  <a:lnTo>
                    <a:pt x="742645" y="578157"/>
                  </a:lnTo>
                  <a:lnTo>
                    <a:pt x="744969" y="580405"/>
                  </a:lnTo>
                  <a:lnTo>
                    <a:pt x="746823" y="581599"/>
                  </a:lnTo>
                  <a:lnTo>
                    <a:pt x="753910" y="584787"/>
                  </a:lnTo>
                  <a:lnTo>
                    <a:pt x="758278" y="588279"/>
                  </a:lnTo>
                  <a:lnTo>
                    <a:pt x="759764" y="589117"/>
                  </a:lnTo>
                  <a:lnTo>
                    <a:pt x="762254" y="590222"/>
                  </a:lnTo>
                  <a:lnTo>
                    <a:pt x="763803" y="591137"/>
                  </a:lnTo>
                  <a:lnTo>
                    <a:pt x="777201" y="602795"/>
                  </a:lnTo>
                  <a:lnTo>
                    <a:pt x="778852" y="603748"/>
                  </a:lnTo>
                  <a:lnTo>
                    <a:pt x="782116" y="605183"/>
                  </a:lnTo>
                  <a:lnTo>
                    <a:pt x="785964" y="608688"/>
                  </a:lnTo>
                  <a:lnTo>
                    <a:pt x="787438" y="609539"/>
                  </a:lnTo>
                  <a:lnTo>
                    <a:pt x="788682" y="610428"/>
                  </a:lnTo>
                  <a:lnTo>
                    <a:pt x="789889" y="611939"/>
                  </a:lnTo>
                  <a:lnTo>
                    <a:pt x="790689" y="614136"/>
                  </a:lnTo>
                  <a:lnTo>
                    <a:pt x="791095" y="617133"/>
                  </a:lnTo>
                  <a:close/>
                  <a:moveTo>
                    <a:pt x="215456" y="30966"/>
                  </a:moveTo>
                  <a:lnTo>
                    <a:pt x="214974" y="31538"/>
                  </a:lnTo>
                  <a:lnTo>
                    <a:pt x="213932" y="32249"/>
                  </a:lnTo>
                  <a:lnTo>
                    <a:pt x="212726" y="31538"/>
                  </a:lnTo>
                  <a:lnTo>
                    <a:pt x="211951" y="29849"/>
                  </a:lnTo>
                  <a:lnTo>
                    <a:pt x="208662" y="27068"/>
                  </a:lnTo>
                  <a:lnTo>
                    <a:pt x="208751" y="26204"/>
                  </a:lnTo>
                  <a:lnTo>
                    <a:pt x="209310" y="25683"/>
                  </a:lnTo>
                  <a:lnTo>
                    <a:pt x="210618" y="25836"/>
                  </a:lnTo>
                  <a:lnTo>
                    <a:pt x="211392" y="25429"/>
                  </a:lnTo>
                  <a:lnTo>
                    <a:pt x="212815" y="24147"/>
                  </a:lnTo>
                  <a:lnTo>
                    <a:pt x="213805" y="23766"/>
                  </a:lnTo>
                  <a:lnTo>
                    <a:pt x="214885" y="24147"/>
                  </a:lnTo>
                  <a:lnTo>
                    <a:pt x="216320" y="24147"/>
                  </a:lnTo>
                  <a:lnTo>
                    <a:pt x="217095" y="24743"/>
                  </a:lnTo>
                  <a:lnTo>
                    <a:pt x="217666" y="26382"/>
                  </a:lnTo>
                  <a:lnTo>
                    <a:pt x="217780" y="27944"/>
                  </a:lnTo>
                  <a:lnTo>
                    <a:pt x="216523" y="29874"/>
                  </a:lnTo>
                  <a:close/>
                  <a:moveTo>
                    <a:pt x="6923" y="197463"/>
                  </a:moveTo>
                  <a:lnTo>
                    <a:pt x="2376" y="196676"/>
                  </a:lnTo>
                  <a:lnTo>
                    <a:pt x="357" y="194593"/>
                  </a:lnTo>
                  <a:lnTo>
                    <a:pt x="7126" y="193793"/>
                  </a:lnTo>
                  <a:lnTo>
                    <a:pt x="12016" y="194072"/>
                  </a:lnTo>
                  <a:lnTo>
                    <a:pt x="14771" y="196168"/>
                  </a:lnTo>
                  <a:lnTo>
                    <a:pt x="11774" y="197209"/>
                  </a:lnTo>
                  <a:close/>
                  <a:moveTo>
                    <a:pt x="4129" y="547792"/>
                  </a:moveTo>
                  <a:lnTo>
                    <a:pt x="4510" y="546814"/>
                  </a:lnTo>
                  <a:lnTo>
                    <a:pt x="4904" y="545074"/>
                  </a:lnTo>
                  <a:lnTo>
                    <a:pt x="5196" y="543918"/>
                  </a:lnTo>
                  <a:lnTo>
                    <a:pt x="7786" y="542127"/>
                  </a:lnTo>
                  <a:lnTo>
                    <a:pt x="8053" y="543740"/>
                  </a:lnTo>
                  <a:lnTo>
                    <a:pt x="6923" y="545760"/>
                  </a:lnTo>
                  <a:lnTo>
                    <a:pt x="6453" y="545988"/>
                  </a:lnTo>
                  <a:lnTo>
                    <a:pt x="6148" y="546725"/>
                  </a:lnTo>
                  <a:lnTo>
                    <a:pt x="4993" y="549138"/>
                  </a:lnTo>
                  <a:lnTo>
                    <a:pt x="4764" y="552262"/>
                  </a:lnTo>
                  <a:lnTo>
                    <a:pt x="2986" y="550865"/>
                  </a:lnTo>
                  <a:lnTo>
                    <a:pt x="3811" y="549582"/>
                  </a:lnTo>
                  <a:close/>
                  <a:moveTo>
                    <a:pt x="24716" y="508079"/>
                  </a:moveTo>
                  <a:lnTo>
                    <a:pt x="25097" y="507304"/>
                  </a:lnTo>
                  <a:lnTo>
                    <a:pt x="25960" y="506580"/>
                  </a:lnTo>
                  <a:lnTo>
                    <a:pt x="26354" y="505488"/>
                  </a:lnTo>
                  <a:lnTo>
                    <a:pt x="26532" y="505488"/>
                  </a:lnTo>
                  <a:lnTo>
                    <a:pt x="26925" y="506021"/>
                  </a:lnTo>
                  <a:lnTo>
                    <a:pt x="27129" y="507279"/>
                  </a:lnTo>
                  <a:lnTo>
                    <a:pt x="26875" y="509120"/>
                  </a:lnTo>
                  <a:lnTo>
                    <a:pt x="26621" y="510339"/>
                  </a:lnTo>
                  <a:lnTo>
                    <a:pt x="26392" y="511241"/>
                  </a:lnTo>
                  <a:lnTo>
                    <a:pt x="26189" y="511038"/>
                  </a:lnTo>
                  <a:lnTo>
                    <a:pt x="25782" y="510822"/>
                  </a:lnTo>
                  <a:lnTo>
                    <a:pt x="25274" y="510822"/>
                  </a:lnTo>
                  <a:lnTo>
                    <a:pt x="25528" y="510263"/>
                  </a:lnTo>
                  <a:lnTo>
                    <a:pt x="24665" y="509743"/>
                  </a:lnTo>
                  <a:lnTo>
                    <a:pt x="23763" y="509031"/>
                  </a:lnTo>
                  <a:lnTo>
                    <a:pt x="23661" y="508307"/>
                  </a:lnTo>
                  <a:lnTo>
                    <a:pt x="24093" y="508053"/>
                  </a:lnTo>
                  <a:close/>
                  <a:moveTo>
                    <a:pt x="69546" y="259528"/>
                  </a:moveTo>
                  <a:lnTo>
                    <a:pt x="67032" y="257127"/>
                  </a:lnTo>
                  <a:lnTo>
                    <a:pt x="65444" y="256492"/>
                  </a:lnTo>
                  <a:lnTo>
                    <a:pt x="64047" y="256429"/>
                  </a:lnTo>
                  <a:lnTo>
                    <a:pt x="62892" y="256175"/>
                  </a:lnTo>
                  <a:lnTo>
                    <a:pt x="61914" y="255553"/>
                  </a:lnTo>
                  <a:lnTo>
                    <a:pt x="60974" y="254448"/>
                  </a:lnTo>
                  <a:lnTo>
                    <a:pt x="60898" y="253292"/>
                  </a:lnTo>
                  <a:lnTo>
                    <a:pt x="61965" y="252733"/>
                  </a:lnTo>
                  <a:lnTo>
                    <a:pt x="63031" y="252822"/>
                  </a:lnTo>
                  <a:lnTo>
                    <a:pt x="62917" y="253584"/>
                  </a:lnTo>
                  <a:lnTo>
                    <a:pt x="63870" y="253381"/>
                  </a:lnTo>
                  <a:lnTo>
                    <a:pt x="64847" y="253864"/>
                  </a:lnTo>
                  <a:lnTo>
                    <a:pt x="65622" y="253775"/>
                  </a:lnTo>
                  <a:lnTo>
                    <a:pt x="65927" y="252060"/>
                  </a:lnTo>
                  <a:lnTo>
                    <a:pt x="66295" y="251362"/>
                  </a:lnTo>
                  <a:lnTo>
                    <a:pt x="67108" y="251743"/>
                  </a:lnTo>
                  <a:lnTo>
                    <a:pt x="71782" y="256429"/>
                  </a:lnTo>
                  <a:lnTo>
                    <a:pt x="72493" y="258169"/>
                  </a:lnTo>
                  <a:lnTo>
                    <a:pt x="70816" y="259388"/>
                  </a:lnTo>
                  <a:close/>
                  <a:moveTo>
                    <a:pt x="40171" y="215929"/>
                  </a:moveTo>
                  <a:lnTo>
                    <a:pt x="36285" y="218596"/>
                  </a:lnTo>
                  <a:lnTo>
                    <a:pt x="34609" y="219459"/>
                  </a:lnTo>
                  <a:lnTo>
                    <a:pt x="32285" y="220285"/>
                  </a:lnTo>
                  <a:lnTo>
                    <a:pt x="31180" y="220094"/>
                  </a:lnTo>
                  <a:lnTo>
                    <a:pt x="30329" y="219320"/>
                  </a:lnTo>
                  <a:lnTo>
                    <a:pt x="28767" y="218405"/>
                  </a:lnTo>
                  <a:lnTo>
                    <a:pt x="22341" y="216996"/>
                  </a:lnTo>
                  <a:lnTo>
                    <a:pt x="18924" y="215726"/>
                  </a:lnTo>
                  <a:lnTo>
                    <a:pt x="16943" y="213554"/>
                  </a:lnTo>
                  <a:lnTo>
                    <a:pt x="18505" y="212906"/>
                  </a:lnTo>
                  <a:lnTo>
                    <a:pt x="20918" y="213135"/>
                  </a:lnTo>
                  <a:lnTo>
                    <a:pt x="21833" y="212665"/>
                  </a:lnTo>
                  <a:lnTo>
                    <a:pt x="22417" y="211446"/>
                  </a:lnTo>
                  <a:lnTo>
                    <a:pt x="22518" y="209985"/>
                  </a:lnTo>
                  <a:lnTo>
                    <a:pt x="22176" y="208499"/>
                  </a:lnTo>
                  <a:lnTo>
                    <a:pt x="21388" y="207255"/>
                  </a:lnTo>
                  <a:lnTo>
                    <a:pt x="21248" y="206150"/>
                  </a:lnTo>
                  <a:lnTo>
                    <a:pt x="21502" y="204346"/>
                  </a:lnTo>
                  <a:lnTo>
                    <a:pt x="21960" y="202657"/>
                  </a:lnTo>
                  <a:lnTo>
                    <a:pt x="22366" y="201908"/>
                  </a:lnTo>
                  <a:lnTo>
                    <a:pt x="26214" y="201667"/>
                  </a:lnTo>
                  <a:lnTo>
                    <a:pt x="27878" y="201908"/>
                  </a:lnTo>
                  <a:lnTo>
                    <a:pt x="36958" y="204956"/>
                  </a:lnTo>
                  <a:lnTo>
                    <a:pt x="39092" y="206277"/>
                  </a:lnTo>
                  <a:lnTo>
                    <a:pt x="40387" y="207979"/>
                  </a:lnTo>
                  <a:lnTo>
                    <a:pt x="41403" y="210163"/>
                  </a:lnTo>
                  <a:lnTo>
                    <a:pt x="41848" y="212462"/>
                  </a:lnTo>
                  <a:lnTo>
                    <a:pt x="41378" y="214532"/>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1" name="Google Shape;471;p6"/>
            <p:cNvSpPr/>
            <p:nvPr/>
          </p:nvSpPr>
          <p:spPr>
            <a:xfrm flipH="1" rot="10800000">
              <a:off x="4359687" y="2569950"/>
              <a:ext cx="1030274" cy="955713"/>
            </a:xfrm>
            <a:custGeom>
              <a:rect b="b" l="l" r="r" t="t"/>
              <a:pathLst>
                <a:path extrusionOk="0" h="733512" w="790738">
                  <a:moveTo>
                    <a:pt x="82894" y="271923"/>
                  </a:moveTo>
                  <a:lnTo>
                    <a:pt x="82043" y="271720"/>
                  </a:lnTo>
                  <a:lnTo>
                    <a:pt x="81154" y="271199"/>
                  </a:lnTo>
                  <a:lnTo>
                    <a:pt x="78500" y="268799"/>
                  </a:lnTo>
                  <a:lnTo>
                    <a:pt x="77941" y="267859"/>
                  </a:lnTo>
                  <a:lnTo>
                    <a:pt x="77725" y="266627"/>
                  </a:lnTo>
                  <a:lnTo>
                    <a:pt x="77725" y="264671"/>
                  </a:lnTo>
                  <a:lnTo>
                    <a:pt x="78424" y="263719"/>
                  </a:lnTo>
                  <a:lnTo>
                    <a:pt x="79960" y="264087"/>
                  </a:lnTo>
                  <a:lnTo>
                    <a:pt x="81624" y="265040"/>
                  </a:lnTo>
                  <a:lnTo>
                    <a:pt x="82653" y="265802"/>
                  </a:lnTo>
                  <a:lnTo>
                    <a:pt x="83631" y="267249"/>
                  </a:lnTo>
                  <a:lnTo>
                    <a:pt x="84393" y="269281"/>
                  </a:lnTo>
                  <a:lnTo>
                    <a:pt x="84355" y="271123"/>
                  </a:lnTo>
                  <a:close/>
                  <a:moveTo>
                    <a:pt x="206274" y="50435"/>
                  </a:moveTo>
                  <a:lnTo>
                    <a:pt x="205716" y="50956"/>
                  </a:lnTo>
                  <a:lnTo>
                    <a:pt x="205792" y="53928"/>
                  </a:lnTo>
                  <a:lnTo>
                    <a:pt x="206363" y="54753"/>
                  </a:lnTo>
                  <a:lnTo>
                    <a:pt x="205970" y="56709"/>
                  </a:lnTo>
                  <a:lnTo>
                    <a:pt x="205538" y="57484"/>
                  </a:lnTo>
                  <a:lnTo>
                    <a:pt x="204115" y="58170"/>
                  </a:lnTo>
                  <a:lnTo>
                    <a:pt x="203430" y="58119"/>
                  </a:lnTo>
                  <a:lnTo>
                    <a:pt x="202693" y="57878"/>
                  </a:lnTo>
                  <a:lnTo>
                    <a:pt x="200356" y="54931"/>
                  </a:lnTo>
                  <a:lnTo>
                    <a:pt x="199493" y="54284"/>
                  </a:lnTo>
                  <a:lnTo>
                    <a:pt x="198286" y="50562"/>
                  </a:lnTo>
                  <a:lnTo>
                    <a:pt x="197486" y="49343"/>
                  </a:lnTo>
                  <a:lnTo>
                    <a:pt x="196191" y="48581"/>
                  </a:lnTo>
                  <a:lnTo>
                    <a:pt x="195810" y="47832"/>
                  </a:lnTo>
                  <a:lnTo>
                    <a:pt x="199531" y="46067"/>
                  </a:lnTo>
                  <a:lnTo>
                    <a:pt x="200394" y="45902"/>
                  </a:lnTo>
                  <a:lnTo>
                    <a:pt x="202210" y="46117"/>
                  </a:lnTo>
                  <a:lnTo>
                    <a:pt x="205970" y="47540"/>
                  </a:lnTo>
                  <a:lnTo>
                    <a:pt x="206452" y="47984"/>
                  </a:lnTo>
                  <a:lnTo>
                    <a:pt x="206541" y="48480"/>
                  </a:lnTo>
                  <a:lnTo>
                    <a:pt x="206363" y="49470"/>
                  </a:lnTo>
                  <a:close/>
                  <a:moveTo>
                    <a:pt x="156567" y="279657"/>
                  </a:moveTo>
                  <a:lnTo>
                    <a:pt x="155551" y="280419"/>
                  </a:lnTo>
                  <a:lnTo>
                    <a:pt x="155093" y="281219"/>
                  </a:lnTo>
                  <a:lnTo>
                    <a:pt x="155093" y="291481"/>
                  </a:lnTo>
                  <a:lnTo>
                    <a:pt x="153887" y="293856"/>
                  </a:lnTo>
                  <a:lnTo>
                    <a:pt x="152172" y="296154"/>
                  </a:lnTo>
                  <a:lnTo>
                    <a:pt x="149912" y="297805"/>
                  </a:lnTo>
                  <a:lnTo>
                    <a:pt x="147207" y="298275"/>
                  </a:lnTo>
                  <a:lnTo>
                    <a:pt x="145848" y="297602"/>
                  </a:lnTo>
                  <a:lnTo>
                    <a:pt x="144578" y="296421"/>
                  </a:lnTo>
                  <a:lnTo>
                    <a:pt x="142927" y="295469"/>
                  </a:lnTo>
                  <a:lnTo>
                    <a:pt x="140374" y="295456"/>
                  </a:lnTo>
                  <a:lnTo>
                    <a:pt x="137936" y="296510"/>
                  </a:lnTo>
                  <a:lnTo>
                    <a:pt x="133161" y="299571"/>
                  </a:lnTo>
                  <a:lnTo>
                    <a:pt x="130532" y="300193"/>
                  </a:lnTo>
                  <a:lnTo>
                    <a:pt x="128995" y="299761"/>
                  </a:lnTo>
                  <a:lnTo>
                    <a:pt x="125998" y="297755"/>
                  </a:lnTo>
                  <a:lnTo>
                    <a:pt x="124283" y="297297"/>
                  </a:lnTo>
                  <a:lnTo>
                    <a:pt x="121566" y="297615"/>
                  </a:lnTo>
                  <a:lnTo>
                    <a:pt x="116714" y="298936"/>
                  </a:lnTo>
                  <a:lnTo>
                    <a:pt x="114454" y="299241"/>
                  </a:lnTo>
                  <a:lnTo>
                    <a:pt x="112142" y="298047"/>
                  </a:lnTo>
                  <a:lnTo>
                    <a:pt x="111152" y="295405"/>
                  </a:lnTo>
                  <a:lnTo>
                    <a:pt x="110034" y="271986"/>
                  </a:lnTo>
                  <a:lnTo>
                    <a:pt x="106630" y="263084"/>
                  </a:lnTo>
                  <a:lnTo>
                    <a:pt x="106135" y="259833"/>
                  </a:lnTo>
                  <a:lnTo>
                    <a:pt x="107329" y="258080"/>
                  </a:lnTo>
                  <a:lnTo>
                    <a:pt x="110097" y="256023"/>
                  </a:lnTo>
                  <a:lnTo>
                    <a:pt x="113044" y="254308"/>
                  </a:lnTo>
                  <a:lnTo>
                    <a:pt x="114923" y="253584"/>
                  </a:lnTo>
                  <a:lnTo>
                    <a:pt x="118314" y="254486"/>
                  </a:lnTo>
                  <a:lnTo>
                    <a:pt x="123115" y="259185"/>
                  </a:lnTo>
                  <a:lnTo>
                    <a:pt x="127903" y="260798"/>
                  </a:lnTo>
                  <a:lnTo>
                    <a:pt x="132449" y="263300"/>
                  </a:lnTo>
                  <a:lnTo>
                    <a:pt x="142914" y="267656"/>
                  </a:lnTo>
                  <a:lnTo>
                    <a:pt x="144806" y="268126"/>
                  </a:lnTo>
                  <a:lnTo>
                    <a:pt x="146305" y="268913"/>
                  </a:lnTo>
                  <a:lnTo>
                    <a:pt x="153150" y="273930"/>
                  </a:lnTo>
                  <a:lnTo>
                    <a:pt x="156287" y="275111"/>
                  </a:lnTo>
                  <a:lnTo>
                    <a:pt x="157545" y="275974"/>
                  </a:lnTo>
                  <a:lnTo>
                    <a:pt x="158027" y="277282"/>
                  </a:lnTo>
                  <a:lnTo>
                    <a:pt x="157583" y="278679"/>
                  </a:lnTo>
                  <a:close/>
                  <a:moveTo>
                    <a:pt x="791019" y="619432"/>
                  </a:moveTo>
                  <a:lnTo>
                    <a:pt x="790371" y="621858"/>
                  </a:lnTo>
                  <a:lnTo>
                    <a:pt x="788771" y="624601"/>
                  </a:lnTo>
                  <a:lnTo>
                    <a:pt x="788555" y="626862"/>
                  </a:lnTo>
                  <a:lnTo>
                    <a:pt x="788581" y="628792"/>
                  </a:lnTo>
                  <a:lnTo>
                    <a:pt x="790663" y="640298"/>
                  </a:lnTo>
                  <a:lnTo>
                    <a:pt x="790867" y="642381"/>
                  </a:lnTo>
                  <a:lnTo>
                    <a:pt x="790511" y="642229"/>
                  </a:lnTo>
                  <a:lnTo>
                    <a:pt x="787412" y="640108"/>
                  </a:lnTo>
                  <a:lnTo>
                    <a:pt x="786015" y="639689"/>
                  </a:lnTo>
                  <a:lnTo>
                    <a:pt x="784148" y="640298"/>
                  </a:lnTo>
                  <a:lnTo>
                    <a:pt x="782700" y="641644"/>
                  </a:lnTo>
                  <a:lnTo>
                    <a:pt x="781392" y="643207"/>
                  </a:lnTo>
                  <a:lnTo>
                    <a:pt x="779945" y="644476"/>
                  </a:lnTo>
                  <a:lnTo>
                    <a:pt x="774700" y="646102"/>
                  </a:lnTo>
                  <a:lnTo>
                    <a:pt x="768934" y="646013"/>
                  </a:lnTo>
                  <a:lnTo>
                    <a:pt x="748309" y="642813"/>
                  </a:lnTo>
                  <a:lnTo>
                    <a:pt x="745667" y="641746"/>
                  </a:lnTo>
                  <a:lnTo>
                    <a:pt x="742391" y="638977"/>
                  </a:lnTo>
                  <a:lnTo>
                    <a:pt x="733806" y="628208"/>
                  </a:lnTo>
                  <a:lnTo>
                    <a:pt x="711123" y="613095"/>
                  </a:lnTo>
                  <a:lnTo>
                    <a:pt x="707593" y="612282"/>
                  </a:lnTo>
                  <a:lnTo>
                    <a:pt x="703542" y="614289"/>
                  </a:lnTo>
                  <a:lnTo>
                    <a:pt x="696353" y="622798"/>
                  </a:lnTo>
                  <a:lnTo>
                    <a:pt x="693255" y="624499"/>
                  </a:lnTo>
                  <a:lnTo>
                    <a:pt x="690232" y="624626"/>
                  </a:lnTo>
                  <a:lnTo>
                    <a:pt x="687222" y="623814"/>
                  </a:lnTo>
                  <a:lnTo>
                    <a:pt x="681596" y="621490"/>
                  </a:lnTo>
                  <a:lnTo>
                    <a:pt x="675106" y="621705"/>
                  </a:lnTo>
                  <a:lnTo>
                    <a:pt x="664540" y="629872"/>
                  </a:lnTo>
                  <a:lnTo>
                    <a:pt x="657733" y="632361"/>
                  </a:lnTo>
                  <a:lnTo>
                    <a:pt x="649402" y="634063"/>
                  </a:lnTo>
                  <a:lnTo>
                    <a:pt x="642975" y="634469"/>
                  </a:lnTo>
                  <a:lnTo>
                    <a:pt x="640943" y="635091"/>
                  </a:lnTo>
                  <a:lnTo>
                    <a:pt x="636257" y="638711"/>
                  </a:lnTo>
                  <a:lnTo>
                    <a:pt x="631012" y="641225"/>
                  </a:lnTo>
                  <a:lnTo>
                    <a:pt x="625513" y="641721"/>
                  </a:lnTo>
                  <a:lnTo>
                    <a:pt x="619912" y="640755"/>
                  </a:lnTo>
                  <a:lnTo>
                    <a:pt x="614451" y="638914"/>
                  </a:lnTo>
                  <a:lnTo>
                    <a:pt x="612305" y="639003"/>
                  </a:lnTo>
                  <a:lnTo>
                    <a:pt x="611886" y="640120"/>
                  </a:lnTo>
                  <a:lnTo>
                    <a:pt x="612737" y="641657"/>
                  </a:lnTo>
                  <a:lnTo>
                    <a:pt x="617093" y="644870"/>
                  </a:lnTo>
                  <a:lnTo>
                    <a:pt x="619315" y="647182"/>
                  </a:lnTo>
                  <a:lnTo>
                    <a:pt x="620916" y="649899"/>
                  </a:lnTo>
                  <a:lnTo>
                    <a:pt x="621754" y="653024"/>
                  </a:lnTo>
                  <a:lnTo>
                    <a:pt x="621627" y="656237"/>
                  </a:lnTo>
                  <a:lnTo>
                    <a:pt x="620293" y="658192"/>
                  </a:lnTo>
                  <a:lnTo>
                    <a:pt x="617868" y="659526"/>
                  </a:lnTo>
                  <a:lnTo>
                    <a:pt x="614451" y="660898"/>
                  </a:lnTo>
                  <a:lnTo>
                    <a:pt x="611988" y="661253"/>
                  </a:lnTo>
                  <a:lnTo>
                    <a:pt x="605079" y="660999"/>
                  </a:lnTo>
                  <a:lnTo>
                    <a:pt x="602285" y="661609"/>
                  </a:lnTo>
                  <a:lnTo>
                    <a:pt x="599897" y="662434"/>
                  </a:lnTo>
                  <a:lnTo>
                    <a:pt x="597548" y="662726"/>
                  </a:lnTo>
                  <a:lnTo>
                    <a:pt x="594893" y="661787"/>
                  </a:lnTo>
                  <a:lnTo>
                    <a:pt x="593496" y="660529"/>
                  </a:lnTo>
                  <a:lnTo>
                    <a:pt x="592620" y="659170"/>
                  </a:lnTo>
                  <a:lnTo>
                    <a:pt x="591617" y="657989"/>
                  </a:lnTo>
                  <a:lnTo>
                    <a:pt x="589902" y="657202"/>
                  </a:lnTo>
                  <a:lnTo>
                    <a:pt x="588950" y="657278"/>
                  </a:lnTo>
                  <a:lnTo>
                    <a:pt x="585241" y="658396"/>
                  </a:lnTo>
                  <a:lnTo>
                    <a:pt x="542582" y="660593"/>
                  </a:lnTo>
                  <a:lnTo>
                    <a:pt x="539064" y="659793"/>
                  </a:lnTo>
                  <a:lnTo>
                    <a:pt x="536766" y="658180"/>
                  </a:lnTo>
                  <a:lnTo>
                    <a:pt x="534784" y="656186"/>
                  </a:lnTo>
                  <a:lnTo>
                    <a:pt x="532308" y="654294"/>
                  </a:lnTo>
                  <a:lnTo>
                    <a:pt x="529793" y="653493"/>
                  </a:lnTo>
                  <a:lnTo>
                    <a:pt x="520941" y="652643"/>
                  </a:lnTo>
                  <a:lnTo>
                    <a:pt x="517525" y="651525"/>
                  </a:lnTo>
                  <a:lnTo>
                    <a:pt x="501066" y="643740"/>
                  </a:lnTo>
                  <a:lnTo>
                    <a:pt x="498424" y="641683"/>
                  </a:lnTo>
                  <a:lnTo>
                    <a:pt x="497358" y="638127"/>
                  </a:lnTo>
                  <a:lnTo>
                    <a:pt x="498069" y="636895"/>
                  </a:lnTo>
                  <a:lnTo>
                    <a:pt x="501320" y="636780"/>
                  </a:lnTo>
                  <a:lnTo>
                    <a:pt x="502209" y="635561"/>
                  </a:lnTo>
                  <a:lnTo>
                    <a:pt x="502120" y="633885"/>
                  </a:lnTo>
                  <a:lnTo>
                    <a:pt x="501637" y="632373"/>
                  </a:lnTo>
                  <a:lnTo>
                    <a:pt x="497154" y="623471"/>
                  </a:lnTo>
                  <a:lnTo>
                    <a:pt x="489636" y="601970"/>
                  </a:lnTo>
                  <a:lnTo>
                    <a:pt x="488620" y="600293"/>
                  </a:lnTo>
                  <a:lnTo>
                    <a:pt x="486702" y="599455"/>
                  </a:lnTo>
                  <a:lnTo>
                    <a:pt x="483057" y="598947"/>
                  </a:lnTo>
                  <a:lnTo>
                    <a:pt x="471526" y="598998"/>
                  </a:lnTo>
                  <a:lnTo>
                    <a:pt x="462483" y="596166"/>
                  </a:lnTo>
                  <a:lnTo>
                    <a:pt x="450038" y="581167"/>
                  </a:lnTo>
                  <a:lnTo>
                    <a:pt x="441427" y="578970"/>
                  </a:lnTo>
                  <a:lnTo>
                    <a:pt x="437338" y="580177"/>
                  </a:lnTo>
                  <a:lnTo>
                    <a:pt x="429895" y="583301"/>
                  </a:lnTo>
                  <a:lnTo>
                    <a:pt x="426047" y="584342"/>
                  </a:lnTo>
                  <a:lnTo>
                    <a:pt x="423495" y="584545"/>
                  </a:lnTo>
                  <a:lnTo>
                    <a:pt x="421399" y="584266"/>
                  </a:lnTo>
                  <a:lnTo>
                    <a:pt x="409410" y="579643"/>
                  </a:lnTo>
                  <a:lnTo>
                    <a:pt x="406058" y="574931"/>
                  </a:lnTo>
                  <a:lnTo>
                    <a:pt x="404318" y="574068"/>
                  </a:lnTo>
                  <a:lnTo>
                    <a:pt x="402717" y="577256"/>
                  </a:lnTo>
                  <a:lnTo>
                    <a:pt x="402146" y="579669"/>
                  </a:lnTo>
                  <a:lnTo>
                    <a:pt x="401346" y="581789"/>
                  </a:lnTo>
                  <a:lnTo>
                    <a:pt x="399873" y="583123"/>
                  </a:lnTo>
                  <a:lnTo>
                    <a:pt x="397358" y="583186"/>
                  </a:lnTo>
                  <a:lnTo>
                    <a:pt x="391719" y="581421"/>
                  </a:lnTo>
                  <a:lnTo>
                    <a:pt x="388925" y="580862"/>
                  </a:lnTo>
                  <a:lnTo>
                    <a:pt x="385865" y="581040"/>
                  </a:lnTo>
                  <a:lnTo>
                    <a:pt x="382677" y="581942"/>
                  </a:lnTo>
                  <a:lnTo>
                    <a:pt x="363487" y="590375"/>
                  </a:lnTo>
                  <a:lnTo>
                    <a:pt x="360630" y="590654"/>
                  </a:lnTo>
                  <a:lnTo>
                    <a:pt x="328588" y="582488"/>
                  </a:lnTo>
                  <a:lnTo>
                    <a:pt x="319596" y="582196"/>
                  </a:lnTo>
                  <a:lnTo>
                    <a:pt x="315291" y="581459"/>
                  </a:lnTo>
                  <a:lnTo>
                    <a:pt x="311328" y="579567"/>
                  </a:lnTo>
                  <a:lnTo>
                    <a:pt x="303366" y="572823"/>
                  </a:lnTo>
                  <a:lnTo>
                    <a:pt x="301943" y="570613"/>
                  </a:lnTo>
                  <a:lnTo>
                    <a:pt x="301829" y="568074"/>
                  </a:lnTo>
                  <a:lnTo>
                    <a:pt x="301499" y="566931"/>
                  </a:lnTo>
                  <a:lnTo>
                    <a:pt x="300470" y="566232"/>
                  </a:lnTo>
                  <a:lnTo>
                    <a:pt x="299683" y="566397"/>
                  </a:lnTo>
                  <a:lnTo>
                    <a:pt x="298235" y="567591"/>
                  </a:lnTo>
                  <a:lnTo>
                    <a:pt x="297841" y="567832"/>
                  </a:lnTo>
                  <a:lnTo>
                    <a:pt x="296038" y="566905"/>
                  </a:lnTo>
                  <a:lnTo>
                    <a:pt x="295911" y="566486"/>
                  </a:lnTo>
                  <a:lnTo>
                    <a:pt x="293053" y="565381"/>
                  </a:lnTo>
                  <a:lnTo>
                    <a:pt x="292456" y="565394"/>
                  </a:lnTo>
                  <a:lnTo>
                    <a:pt x="290856" y="565965"/>
                  </a:lnTo>
                  <a:lnTo>
                    <a:pt x="290094" y="565965"/>
                  </a:lnTo>
                  <a:lnTo>
                    <a:pt x="288507" y="565013"/>
                  </a:lnTo>
                  <a:lnTo>
                    <a:pt x="285840" y="562498"/>
                  </a:lnTo>
                  <a:lnTo>
                    <a:pt x="283973" y="561812"/>
                  </a:lnTo>
                  <a:lnTo>
                    <a:pt x="282030" y="562066"/>
                  </a:lnTo>
                  <a:lnTo>
                    <a:pt x="280760" y="563032"/>
                  </a:lnTo>
                  <a:lnTo>
                    <a:pt x="279807" y="564149"/>
                  </a:lnTo>
                  <a:lnTo>
                    <a:pt x="278753" y="564797"/>
                  </a:lnTo>
                  <a:lnTo>
                    <a:pt x="277127" y="564911"/>
                  </a:lnTo>
                  <a:lnTo>
                    <a:pt x="276581" y="564467"/>
                  </a:lnTo>
                  <a:lnTo>
                    <a:pt x="276061" y="563400"/>
                  </a:lnTo>
                  <a:lnTo>
                    <a:pt x="274651" y="561660"/>
                  </a:lnTo>
                  <a:lnTo>
                    <a:pt x="268618" y="558866"/>
                  </a:lnTo>
                  <a:lnTo>
                    <a:pt x="261824" y="559704"/>
                  </a:lnTo>
                  <a:lnTo>
                    <a:pt x="255233" y="562892"/>
                  </a:lnTo>
                  <a:lnTo>
                    <a:pt x="249848" y="567108"/>
                  </a:lnTo>
                  <a:lnTo>
                    <a:pt x="243854" y="575224"/>
                  </a:lnTo>
                  <a:lnTo>
                    <a:pt x="241491" y="577319"/>
                  </a:lnTo>
                  <a:lnTo>
                    <a:pt x="239701" y="578056"/>
                  </a:lnTo>
                  <a:lnTo>
                    <a:pt x="232436" y="579643"/>
                  </a:lnTo>
                  <a:lnTo>
                    <a:pt x="230366" y="579300"/>
                  </a:lnTo>
                  <a:lnTo>
                    <a:pt x="228436" y="578703"/>
                  </a:lnTo>
                  <a:lnTo>
                    <a:pt x="227102" y="579161"/>
                  </a:lnTo>
                  <a:lnTo>
                    <a:pt x="226848" y="582056"/>
                  </a:lnTo>
                  <a:lnTo>
                    <a:pt x="226112" y="585511"/>
                  </a:lnTo>
                  <a:lnTo>
                    <a:pt x="218987" y="595836"/>
                  </a:lnTo>
                  <a:lnTo>
                    <a:pt x="215901" y="601868"/>
                  </a:lnTo>
                  <a:lnTo>
                    <a:pt x="213793" y="604738"/>
                  </a:lnTo>
                  <a:lnTo>
                    <a:pt x="211189" y="606085"/>
                  </a:lnTo>
                  <a:lnTo>
                    <a:pt x="202795" y="607177"/>
                  </a:lnTo>
                  <a:lnTo>
                    <a:pt x="200102" y="608180"/>
                  </a:lnTo>
                  <a:lnTo>
                    <a:pt x="196851" y="610568"/>
                  </a:lnTo>
                  <a:lnTo>
                    <a:pt x="193828" y="615978"/>
                  </a:lnTo>
                  <a:lnTo>
                    <a:pt x="191174" y="618391"/>
                  </a:lnTo>
                  <a:lnTo>
                    <a:pt x="186043" y="620829"/>
                  </a:lnTo>
                  <a:lnTo>
                    <a:pt x="184265" y="622366"/>
                  </a:lnTo>
                  <a:lnTo>
                    <a:pt x="182551" y="625363"/>
                  </a:lnTo>
                  <a:lnTo>
                    <a:pt x="179795" y="633720"/>
                  </a:lnTo>
                  <a:lnTo>
                    <a:pt x="178042" y="636031"/>
                  </a:lnTo>
                  <a:lnTo>
                    <a:pt x="175439" y="637314"/>
                  </a:lnTo>
                  <a:lnTo>
                    <a:pt x="172670" y="637326"/>
                  </a:lnTo>
                  <a:lnTo>
                    <a:pt x="169838" y="636984"/>
                  </a:lnTo>
                  <a:lnTo>
                    <a:pt x="166968" y="637238"/>
                  </a:lnTo>
                  <a:lnTo>
                    <a:pt x="164491" y="639270"/>
                  </a:lnTo>
                  <a:lnTo>
                    <a:pt x="161964" y="645289"/>
                  </a:lnTo>
                  <a:lnTo>
                    <a:pt x="160935" y="646255"/>
                  </a:lnTo>
                  <a:lnTo>
                    <a:pt x="158218" y="644769"/>
                  </a:lnTo>
                  <a:lnTo>
                    <a:pt x="157354" y="645010"/>
                  </a:lnTo>
                  <a:lnTo>
                    <a:pt x="157011" y="648972"/>
                  </a:lnTo>
                  <a:lnTo>
                    <a:pt x="156046" y="650484"/>
                  </a:lnTo>
                  <a:lnTo>
                    <a:pt x="143308" y="661329"/>
                  </a:lnTo>
                  <a:lnTo>
                    <a:pt x="140552" y="664784"/>
                  </a:lnTo>
                  <a:lnTo>
                    <a:pt x="138977" y="667692"/>
                  </a:lnTo>
                  <a:lnTo>
                    <a:pt x="138228" y="670461"/>
                  </a:lnTo>
                  <a:lnTo>
                    <a:pt x="138063" y="676976"/>
                  </a:lnTo>
                  <a:lnTo>
                    <a:pt x="139003" y="688177"/>
                  </a:lnTo>
                  <a:lnTo>
                    <a:pt x="138241" y="690895"/>
                  </a:lnTo>
                  <a:lnTo>
                    <a:pt x="135701" y="691860"/>
                  </a:lnTo>
                  <a:lnTo>
                    <a:pt x="129414" y="691886"/>
                  </a:lnTo>
                  <a:lnTo>
                    <a:pt x="127547" y="692533"/>
                  </a:lnTo>
                  <a:lnTo>
                    <a:pt x="125922" y="693905"/>
                  </a:lnTo>
                  <a:lnTo>
                    <a:pt x="124626" y="695632"/>
                  </a:lnTo>
                  <a:lnTo>
                    <a:pt x="123661" y="697372"/>
                  </a:lnTo>
                  <a:lnTo>
                    <a:pt x="122937" y="699137"/>
                  </a:lnTo>
                  <a:lnTo>
                    <a:pt x="122874" y="700191"/>
                  </a:lnTo>
                  <a:lnTo>
                    <a:pt x="122937" y="701245"/>
                  </a:lnTo>
                  <a:lnTo>
                    <a:pt x="122035" y="706376"/>
                  </a:lnTo>
                  <a:lnTo>
                    <a:pt x="122162" y="708535"/>
                  </a:lnTo>
                  <a:lnTo>
                    <a:pt x="123394" y="710313"/>
                  </a:lnTo>
                  <a:lnTo>
                    <a:pt x="128601" y="714707"/>
                  </a:lnTo>
                  <a:lnTo>
                    <a:pt x="130125" y="716460"/>
                  </a:lnTo>
                  <a:lnTo>
                    <a:pt x="132297" y="719610"/>
                  </a:lnTo>
                  <a:lnTo>
                    <a:pt x="136069" y="726226"/>
                  </a:lnTo>
                  <a:lnTo>
                    <a:pt x="138736" y="733833"/>
                  </a:lnTo>
                  <a:lnTo>
                    <a:pt x="137263" y="732525"/>
                  </a:lnTo>
                  <a:lnTo>
                    <a:pt x="132932" y="724982"/>
                  </a:lnTo>
                  <a:lnTo>
                    <a:pt x="131230" y="723077"/>
                  </a:lnTo>
                  <a:lnTo>
                    <a:pt x="129236" y="721667"/>
                  </a:lnTo>
                  <a:lnTo>
                    <a:pt x="126722" y="720651"/>
                  </a:lnTo>
                  <a:lnTo>
                    <a:pt x="107113" y="715711"/>
                  </a:lnTo>
                  <a:lnTo>
                    <a:pt x="97791" y="714669"/>
                  </a:lnTo>
                  <a:lnTo>
                    <a:pt x="95238" y="712853"/>
                  </a:lnTo>
                  <a:lnTo>
                    <a:pt x="94324" y="707964"/>
                  </a:lnTo>
                  <a:lnTo>
                    <a:pt x="94591" y="703239"/>
                  </a:lnTo>
                  <a:lnTo>
                    <a:pt x="94400" y="700725"/>
                  </a:lnTo>
                  <a:lnTo>
                    <a:pt x="93435" y="698261"/>
                  </a:lnTo>
                  <a:lnTo>
                    <a:pt x="91441" y="696038"/>
                  </a:lnTo>
                  <a:lnTo>
                    <a:pt x="89371" y="694578"/>
                  </a:lnTo>
                  <a:lnTo>
                    <a:pt x="87834" y="693016"/>
                  </a:lnTo>
                  <a:lnTo>
                    <a:pt x="87492" y="690501"/>
                  </a:lnTo>
                  <a:lnTo>
                    <a:pt x="94324" y="695784"/>
                  </a:lnTo>
                  <a:lnTo>
                    <a:pt x="94654" y="696267"/>
                  </a:lnTo>
                  <a:lnTo>
                    <a:pt x="95353" y="696432"/>
                  </a:lnTo>
                  <a:lnTo>
                    <a:pt x="96051" y="696267"/>
                  </a:lnTo>
                  <a:lnTo>
                    <a:pt x="96369" y="695784"/>
                  </a:lnTo>
                  <a:lnTo>
                    <a:pt x="96216" y="694946"/>
                  </a:lnTo>
                  <a:lnTo>
                    <a:pt x="95873" y="694514"/>
                  </a:lnTo>
                  <a:lnTo>
                    <a:pt x="95543" y="694222"/>
                  </a:lnTo>
                  <a:lnTo>
                    <a:pt x="95391" y="693854"/>
                  </a:lnTo>
                  <a:lnTo>
                    <a:pt x="94972" y="693270"/>
                  </a:lnTo>
                  <a:lnTo>
                    <a:pt x="92381" y="690501"/>
                  </a:lnTo>
                  <a:lnTo>
                    <a:pt x="89866" y="686869"/>
                  </a:lnTo>
                  <a:lnTo>
                    <a:pt x="85409" y="678512"/>
                  </a:lnTo>
                  <a:lnTo>
                    <a:pt x="82615" y="674893"/>
                  </a:lnTo>
                  <a:lnTo>
                    <a:pt x="60212" y="659589"/>
                  </a:lnTo>
                  <a:lnTo>
                    <a:pt x="56935" y="655792"/>
                  </a:lnTo>
                  <a:lnTo>
                    <a:pt x="55183" y="650839"/>
                  </a:lnTo>
                  <a:lnTo>
                    <a:pt x="55183" y="634482"/>
                  </a:lnTo>
                  <a:lnTo>
                    <a:pt x="54268" y="629999"/>
                  </a:lnTo>
                  <a:lnTo>
                    <a:pt x="52262" y="625261"/>
                  </a:lnTo>
                  <a:lnTo>
                    <a:pt x="47360" y="618899"/>
                  </a:lnTo>
                  <a:lnTo>
                    <a:pt x="45124" y="615114"/>
                  </a:lnTo>
                  <a:lnTo>
                    <a:pt x="44464" y="610618"/>
                  </a:lnTo>
                  <a:lnTo>
                    <a:pt x="48236" y="611825"/>
                  </a:lnTo>
                  <a:lnTo>
                    <a:pt x="55945" y="612574"/>
                  </a:lnTo>
                  <a:lnTo>
                    <a:pt x="59107" y="613527"/>
                  </a:lnTo>
                  <a:lnTo>
                    <a:pt x="61431" y="615305"/>
                  </a:lnTo>
                  <a:lnTo>
                    <a:pt x="62790" y="616105"/>
                  </a:lnTo>
                  <a:lnTo>
                    <a:pt x="64466" y="616435"/>
                  </a:lnTo>
                  <a:lnTo>
                    <a:pt x="66130" y="617210"/>
                  </a:lnTo>
                  <a:lnTo>
                    <a:pt x="67172" y="618899"/>
                  </a:lnTo>
                  <a:lnTo>
                    <a:pt x="67832" y="620613"/>
                  </a:lnTo>
                  <a:lnTo>
                    <a:pt x="68378" y="621375"/>
                  </a:lnTo>
                  <a:lnTo>
                    <a:pt x="70080" y="622887"/>
                  </a:lnTo>
                  <a:lnTo>
                    <a:pt x="73407" y="629554"/>
                  </a:lnTo>
                  <a:lnTo>
                    <a:pt x="75249" y="631078"/>
                  </a:lnTo>
                  <a:lnTo>
                    <a:pt x="77560" y="632437"/>
                  </a:lnTo>
                  <a:lnTo>
                    <a:pt x="78983" y="635193"/>
                  </a:lnTo>
                  <a:lnTo>
                    <a:pt x="80875" y="637377"/>
                  </a:lnTo>
                  <a:lnTo>
                    <a:pt x="84571" y="636984"/>
                  </a:lnTo>
                  <a:lnTo>
                    <a:pt x="84571" y="636006"/>
                  </a:lnTo>
                  <a:lnTo>
                    <a:pt x="81294" y="633923"/>
                  </a:lnTo>
                  <a:lnTo>
                    <a:pt x="79097" y="630900"/>
                  </a:lnTo>
                  <a:lnTo>
                    <a:pt x="77319" y="627611"/>
                  </a:lnTo>
                  <a:lnTo>
                    <a:pt x="69140" y="617553"/>
                  </a:lnTo>
                  <a:lnTo>
                    <a:pt x="66905" y="615559"/>
                  </a:lnTo>
                  <a:lnTo>
                    <a:pt x="61952" y="612447"/>
                  </a:lnTo>
                  <a:lnTo>
                    <a:pt x="51170" y="608231"/>
                  </a:lnTo>
                  <a:lnTo>
                    <a:pt x="45442" y="606656"/>
                  </a:lnTo>
                  <a:lnTo>
                    <a:pt x="39676" y="606110"/>
                  </a:lnTo>
                  <a:lnTo>
                    <a:pt x="36857" y="605259"/>
                  </a:lnTo>
                  <a:lnTo>
                    <a:pt x="35676" y="603265"/>
                  </a:lnTo>
                  <a:lnTo>
                    <a:pt x="36057" y="599912"/>
                  </a:lnTo>
                  <a:lnTo>
                    <a:pt x="43677" y="579338"/>
                  </a:lnTo>
                  <a:lnTo>
                    <a:pt x="43753" y="573725"/>
                  </a:lnTo>
                  <a:lnTo>
                    <a:pt x="41543" y="567781"/>
                  </a:lnTo>
                  <a:lnTo>
                    <a:pt x="39905" y="565318"/>
                  </a:lnTo>
                  <a:lnTo>
                    <a:pt x="38114" y="563502"/>
                  </a:lnTo>
                  <a:lnTo>
                    <a:pt x="35917" y="562359"/>
                  </a:lnTo>
                  <a:lnTo>
                    <a:pt x="33136" y="561965"/>
                  </a:lnTo>
                  <a:lnTo>
                    <a:pt x="31243" y="561216"/>
                  </a:lnTo>
                  <a:lnTo>
                    <a:pt x="28907" y="559450"/>
                  </a:lnTo>
                  <a:lnTo>
                    <a:pt x="26862" y="557494"/>
                  </a:lnTo>
                  <a:lnTo>
                    <a:pt x="25833" y="556148"/>
                  </a:lnTo>
                  <a:lnTo>
                    <a:pt x="25909" y="553215"/>
                  </a:lnTo>
                  <a:lnTo>
                    <a:pt x="29707" y="548376"/>
                  </a:lnTo>
                  <a:lnTo>
                    <a:pt x="30723" y="544998"/>
                  </a:lnTo>
                  <a:lnTo>
                    <a:pt x="30062" y="542089"/>
                  </a:lnTo>
                  <a:lnTo>
                    <a:pt x="28970" y="540743"/>
                  </a:lnTo>
                  <a:lnTo>
                    <a:pt x="28767" y="539448"/>
                  </a:lnTo>
                  <a:lnTo>
                    <a:pt x="34660" y="531840"/>
                  </a:lnTo>
                  <a:lnTo>
                    <a:pt x="36095" y="528958"/>
                  </a:lnTo>
                  <a:lnTo>
                    <a:pt x="36654" y="525465"/>
                  </a:lnTo>
                  <a:lnTo>
                    <a:pt x="36654" y="519623"/>
                  </a:lnTo>
                  <a:lnTo>
                    <a:pt x="36234" y="518010"/>
                  </a:lnTo>
                  <a:lnTo>
                    <a:pt x="34241" y="514848"/>
                  </a:lnTo>
                  <a:lnTo>
                    <a:pt x="33631" y="513311"/>
                  </a:lnTo>
                  <a:lnTo>
                    <a:pt x="34075" y="509577"/>
                  </a:lnTo>
                  <a:lnTo>
                    <a:pt x="37695" y="504015"/>
                  </a:lnTo>
                  <a:lnTo>
                    <a:pt x="38609" y="501195"/>
                  </a:lnTo>
                  <a:lnTo>
                    <a:pt x="38533" y="497970"/>
                  </a:lnTo>
                  <a:lnTo>
                    <a:pt x="38254" y="495938"/>
                  </a:lnTo>
                  <a:lnTo>
                    <a:pt x="36654" y="491899"/>
                  </a:lnTo>
                  <a:lnTo>
                    <a:pt x="35180" y="486286"/>
                  </a:lnTo>
                  <a:lnTo>
                    <a:pt x="36298" y="482717"/>
                  </a:lnTo>
                  <a:lnTo>
                    <a:pt x="39790" y="480812"/>
                  </a:lnTo>
                  <a:lnTo>
                    <a:pt x="48795" y="480114"/>
                  </a:lnTo>
                  <a:lnTo>
                    <a:pt x="51246" y="479631"/>
                  </a:lnTo>
                  <a:lnTo>
                    <a:pt x="53163" y="478729"/>
                  </a:lnTo>
                  <a:lnTo>
                    <a:pt x="61114" y="472494"/>
                  </a:lnTo>
                  <a:lnTo>
                    <a:pt x="70334" y="453913"/>
                  </a:lnTo>
                  <a:lnTo>
                    <a:pt x="71782" y="453253"/>
                  </a:lnTo>
                  <a:lnTo>
                    <a:pt x="80329" y="446103"/>
                  </a:lnTo>
                  <a:lnTo>
                    <a:pt x="86590" y="441874"/>
                  </a:lnTo>
                  <a:lnTo>
                    <a:pt x="89447" y="439461"/>
                  </a:lnTo>
                  <a:lnTo>
                    <a:pt x="74728" y="441315"/>
                  </a:lnTo>
                  <a:lnTo>
                    <a:pt x="71096" y="442826"/>
                  </a:lnTo>
                  <a:lnTo>
                    <a:pt x="69508" y="442788"/>
                  </a:lnTo>
                  <a:lnTo>
                    <a:pt x="68861" y="440820"/>
                  </a:lnTo>
                  <a:lnTo>
                    <a:pt x="68988" y="436654"/>
                  </a:lnTo>
                  <a:lnTo>
                    <a:pt x="69419" y="434610"/>
                  </a:lnTo>
                  <a:lnTo>
                    <a:pt x="72175" y="430101"/>
                  </a:lnTo>
                  <a:lnTo>
                    <a:pt x="73204" y="426304"/>
                  </a:lnTo>
                  <a:lnTo>
                    <a:pt x="73737" y="418481"/>
                  </a:lnTo>
                  <a:lnTo>
                    <a:pt x="73433" y="412791"/>
                  </a:lnTo>
                  <a:lnTo>
                    <a:pt x="73737" y="411178"/>
                  </a:lnTo>
                  <a:lnTo>
                    <a:pt x="74880" y="409451"/>
                  </a:lnTo>
                  <a:lnTo>
                    <a:pt x="77763" y="406504"/>
                  </a:lnTo>
                  <a:lnTo>
                    <a:pt x="78627" y="404282"/>
                  </a:lnTo>
                  <a:lnTo>
                    <a:pt x="77725" y="404282"/>
                  </a:lnTo>
                  <a:lnTo>
                    <a:pt x="75325" y="406339"/>
                  </a:lnTo>
                  <a:lnTo>
                    <a:pt x="71655" y="407863"/>
                  </a:lnTo>
                  <a:lnTo>
                    <a:pt x="67451" y="408829"/>
                  </a:lnTo>
                  <a:lnTo>
                    <a:pt x="63450" y="409133"/>
                  </a:lnTo>
                  <a:lnTo>
                    <a:pt x="58802" y="408511"/>
                  </a:lnTo>
                  <a:lnTo>
                    <a:pt x="56542" y="407889"/>
                  </a:lnTo>
                  <a:lnTo>
                    <a:pt x="55119" y="407203"/>
                  </a:lnTo>
                  <a:lnTo>
                    <a:pt x="53773" y="405438"/>
                  </a:lnTo>
                  <a:lnTo>
                    <a:pt x="53100" y="403063"/>
                  </a:lnTo>
                  <a:lnTo>
                    <a:pt x="53684" y="400790"/>
                  </a:lnTo>
                  <a:lnTo>
                    <a:pt x="56084" y="399456"/>
                  </a:lnTo>
                  <a:lnTo>
                    <a:pt x="56123" y="401742"/>
                  </a:lnTo>
                  <a:lnTo>
                    <a:pt x="57418" y="402390"/>
                  </a:lnTo>
                  <a:lnTo>
                    <a:pt x="59272" y="402047"/>
                  </a:lnTo>
                  <a:lnTo>
                    <a:pt x="60974" y="401399"/>
                  </a:lnTo>
                  <a:lnTo>
                    <a:pt x="60974" y="400510"/>
                  </a:lnTo>
                  <a:lnTo>
                    <a:pt x="59475" y="397195"/>
                  </a:lnTo>
                  <a:lnTo>
                    <a:pt x="61241" y="393373"/>
                  </a:lnTo>
                  <a:lnTo>
                    <a:pt x="65927" y="386845"/>
                  </a:lnTo>
                  <a:lnTo>
                    <a:pt x="62574" y="386883"/>
                  </a:lnTo>
                  <a:lnTo>
                    <a:pt x="61152" y="386693"/>
                  </a:lnTo>
                  <a:lnTo>
                    <a:pt x="60872" y="385473"/>
                  </a:lnTo>
                  <a:lnTo>
                    <a:pt x="61190" y="379771"/>
                  </a:lnTo>
                  <a:lnTo>
                    <a:pt x="64124" y="367020"/>
                  </a:lnTo>
                  <a:lnTo>
                    <a:pt x="65089" y="364747"/>
                  </a:lnTo>
                  <a:lnTo>
                    <a:pt x="66422" y="362918"/>
                  </a:lnTo>
                  <a:lnTo>
                    <a:pt x="69356" y="360048"/>
                  </a:lnTo>
                  <a:lnTo>
                    <a:pt x="70994" y="358981"/>
                  </a:lnTo>
                  <a:lnTo>
                    <a:pt x="72175" y="359007"/>
                  </a:lnTo>
                  <a:lnTo>
                    <a:pt x="73268" y="359451"/>
                  </a:lnTo>
                  <a:lnTo>
                    <a:pt x="74728" y="359616"/>
                  </a:lnTo>
                  <a:lnTo>
                    <a:pt x="76189" y="359527"/>
                  </a:lnTo>
                  <a:lnTo>
                    <a:pt x="76760" y="359565"/>
                  </a:lnTo>
                  <a:lnTo>
                    <a:pt x="77243" y="359388"/>
                  </a:lnTo>
                  <a:lnTo>
                    <a:pt x="78627" y="358638"/>
                  </a:lnTo>
                  <a:lnTo>
                    <a:pt x="79097" y="358016"/>
                  </a:lnTo>
                  <a:lnTo>
                    <a:pt x="79529" y="357038"/>
                  </a:lnTo>
                  <a:lnTo>
                    <a:pt x="80138" y="356136"/>
                  </a:lnTo>
                  <a:lnTo>
                    <a:pt x="82285" y="355286"/>
                  </a:lnTo>
                  <a:lnTo>
                    <a:pt x="83174" y="354409"/>
                  </a:lnTo>
                  <a:lnTo>
                    <a:pt x="83999" y="353850"/>
                  </a:lnTo>
                  <a:lnTo>
                    <a:pt x="86171" y="354739"/>
                  </a:lnTo>
                  <a:lnTo>
                    <a:pt x="95670" y="355082"/>
                  </a:lnTo>
                  <a:lnTo>
                    <a:pt x="100026" y="354574"/>
                  </a:lnTo>
                  <a:lnTo>
                    <a:pt x="103760" y="353152"/>
                  </a:lnTo>
                  <a:lnTo>
                    <a:pt x="107113" y="350790"/>
                  </a:lnTo>
                  <a:lnTo>
                    <a:pt x="107113" y="349901"/>
                  </a:lnTo>
                  <a:lnTo>
                    <a:pt x="104560" y="349901"/>
                  </a:lnTo>
                  <a:lnTo>
                    <a:pt x="99849" y="350764"/>
                  </a:lnTo>
                  <a:lnTo>
                    <a:pt x="97258" y="350790"/>
                  </a:lnTo>
                  <a:lnTo>
                    <a:pt x="97258" y="349901"/>
                  </a:lnTo>
                  <a:lnTo>
                    <a:pt x="97905" y="349418"/>
                  </a:lnTo>
                  <a:lnTo>
                    <a:pt x="98629" y="348491"/>
                  </a:lnTo>
                  <a:lnTo>
                    <a:pt x="99214" y="347970"/>
                  </a:lnTo>
                  <a:lnTo>
                    <a:pt x="97905" y="347132"/>
                  </a:lnTo>
                  <a:lnTo>
                    <a:pt x="97258" y="346916"/>
                  </a:lnTo>
                  <a:lnTo>
                    <a:pt x="97258" y="345938"/>
                  </a:lnTo>
                  <a:lnTo>
                    <a:pt x="98325" y="345405"/>
                  </a:lnTo>
                  <a:lnTo>
                    <a:pt x="100687" y="345265"/>
                  </a:lnTo>
                  <a:lnTo>
                    <a:pt x="102223" y="344986"/>
                  </a:lnTo>
                  <a:lnTo>
                    <a:pt x="105525" y="343690"/>
                  </a:lnTo>
                  <a:lnTo>
                    <a:pt x="108612" y="341582"/>
                  </a:lnTo>
                  <a:lnTo>
                    <a:pt x="109907" y="340363"/>
                  </a:lnTo>
                  <a:lnTo>
                    <a:pt x="112472" y="336731"/>
                  </a:lnTo>
                  <a:lnTo>
                    <a:pt x="113895" y="336223"/>
                  </a:lnTo>
                  <a:lnTo>
                    <a:pt x="117590" y="336642"/>
                  </a:lnTo>
                  <a:lnTo>
                    <a:pt x="118899" y="336248"/>
                  </a:lnTo>
                  <a:lnTo>
                    <a:pt x="119343" y="335016"/>
                  </a:lnTo>
                  <a:lnTo>
                    <a:pt x="118213" y="334165"/>
                  </a:lnTo>
                  <a:lnTo>
                    <a:pt x="114923" y="333340"/>
                  </a:lnTo>
                  <a:lnTo>
                    <a:pt x="113476" y="333315"/>
                  </a:lnTo>
                  <a:lnTo>
                    <a:pt x="112523" y="333632"/>
                  </a:lnTo>
                  <a:lnTo>
                    <a:pt x="111647" y="334013"/>
                  </a:lnTo>
                  <a:lnTo>
                    <a:pt x="107850" y="334915"/>
                  </a:lnTo>
                  <a:lnTo>
                    <a:pt x="103417" y="338141"/>
                  </a:lnTo>
                  <a:lnTo>
                    <a:pt x="101246" y="339157"/>
                  </a:lnTo>
                  <a:lnTo>
                    <a:pt x="91352" y="339284"/>
                  </a:lnTo>
                  <a:lnTo>
                    <a:pt x="89003" y="340617"/>
                  </a:lnTo>
                  <a:lnTo>
                    <a:pt x="86310" y="342967"/>
                  </a:lnTo>
                  <a:lnTo>
                    <a:pt x="84024" y="343208"/>
                  </a:lnTo>
                  <a:lnTo>
                    <a:pt x="82373" y="341747"/>
                  </a:lnTo>
                  <a:lnTo>
                    <a:pt x="81561" y="339157"/>
                  </a:lnTo>
                  <a:lnTo>
                    <a:pt x="85548" y="316767"/>
                  </a:lnTo>
                  <a:lnTo>
                    <a:pt x="87072" y="315395"/>
                  </a:lnTo>
                  <a:lnTo>
                    <a:pt x="92305" y="312537"/>
                  </a:lnTo>
                  <a:lnTo>
                    <a:pt x="93435" y="312423"/>
                  </a:lnTo>
                  <a:lnTo>
                    <a:pt x="94413" y="311725"/>
                  </a:lnTo>
                  <a:lnTo>
                    <a:pt x="100268" y="308931"/>
                  </a:lnTo>
                  <a:lnTo>
                    <a:pt x="102363" y="308486"/>
                  </a:lnTo>
                  <a:lnTo>
                    <a:pt x="104598" y="308562"/>
                  </a:lnTo>
                  <a:lnTo>
                    <a:pt x="106376" y="309667"/>
                  </a:lnTo>
                  <a:lnTo>
                    <a:pt x="107113" y="312423"/>
                  </a:lnTo>
                  <a:lnTo>
                    <a:pt x="106681" y="313896"/>
                  </a:lnTo>
                  <a:lnTo>
                    <a:pt x="105945" y="314862"/>
                  </a:lnTo>
                  <a:lnTo>
                    <a:pt x="105652" y="315839"/>
                  </a:lnTo>
                  <a:lnTo>
                    <a:pt x="106630" y="317249"/>
                  </a:lnTo>
                  <a:lnTo>
                    <a:pt x="107672" y="317757"/>
                  </a:lnTo>
                  <a:lnTo>
                    <a:pt x="109132" y="317897"/>
                  </a:lnTo>
                  <a:lnTo>
                    <a:pt x="116359" y="317046"/>
                  </a:lnTo>
                  <a:lnTo>
                    <a:pt x="121629" y="315509"/>
                  </a:lnTo>
                  <a:lnTo>
                    <a:pt x="126519" y="313388"/>
                  </a:lnTo>
                  <a:lnTo>
                    <a:pt x="129643" y="310963"/>
                  </a:lnTo>
                  <a:lnTo>
                    <a:pt x="132068" y="303381"/>
                  </a:lnTo>
                  <a:lnTo>
                    <a:pt x="133008" y="302136"/>
                  </a:lnTo>
                  <a:lnTo>
                    <a:pt x="134583" y="302416"/>
                  </a:lnTo>
                  <a:lnTo>
                    <a:pt x="135574" y="302847"/>
                  </a:lnTo>
                  <a:lnTo>
                    <a:pt x="136539" y="302797"/>
                  </a:lnTo>
                  <a:lnTo>
                    <a:pt x="139117" y="300599"/>
                  </a:lnTo>
                  <a:lnTo>
                    <a:pt x="143308" y="298275"/>
                  </a:lnTo>
                  <a:lnTo>
                    <a:pt x="147105" y="301565"/>
                  </a:lnTo>
                  <a:lnTo>
                    <a:pt x="148578" y="303444"/>
                  </a:lnTo>
                  <a:lnTo>
                    <a:pt x="149150" y="306505"/>
                  </a:lnTo>
                  <a:lnTo>
                    <a:pt x="149340" y="309604"/>
                  </a:lnTo>
                  <a:lnTo>
                    <a:pt x="150039" y="311775"/>
                  </a:lnTo>
                  <a:lnTo>
                    <a:pt x="151537" y="313160"/>
                  </a:lnTo>
                  <a:lnTo>
                    <a:pt x="155640" y="314315"/>
                  </a:lnTo>
                  <a:lnTo>
                    <a:pt x="155868" y="313833"/>
                  </a:lnTo>
                  <a:lnTo>
                    <a:pt x="155093" y="311928"/>
                  </a:lnTo>
                  <a:lnTo>
                    <a:pt x="153887" y="310239"/>
                  </a:lnTo>
                  <a:lnTo>
                    <a:pt x="152592" y="309020"/>
                  </a:lnTo>
                  <a:lnTo>
                    <a:pt x="151537" y="307673"/>
                  </a:lnTo>
                  <a:lnTo>
                    <a:pt x="151093" y="305591"/>
                  </a:lnTo>
                  <a:lnTo>
                    <a:pt x="151436" y="302504"/>
                  </a:lnTo>
                  <a:lnTo>
                    <a:pt x="152350" y="300587"/>
                  </a:lnTo>
                  <a:lnTo>
                    <a:pt x="155093" y="297297"/>
                  </a:lnTo>
                  <a:lnTo>
                    <a:pt x="157303" y="293310"/>
                  </a:lnTo>
                  <a:lnTo>
                    <a:pt x="158802" y="291290"/>
                  </a:lnTo>
                  <a:lnTo>
                    <a:pt x="162269" y="289563"/>
                  </a:lnTo>
                  <a:lnTo>
                    <a:pt x="164136" y="285283"/>
                  </a:lnTo>
                  <a:lnTo>
                    <a:pt x="165914" y="283734"/>
                  </a:lnTo>
                  <a:lnTo>
                    <a:pt x="169292" y="283899"/>
                  </a:lnTo>
                  <a:lnTo>
                    <a:pt x="170803" y="283734"/>
                  </a:lnTo>
                  <a:lnTo>
                    <a:pt x="174296" y="281981"/>
                  </a:lnTo>
                  <a:lnTo>
                    <a:pt x="175172" y="281702"/>
                  </a:lnTo>
                  <a:lnTo>
                    <a:pt x="178385" y="281257"/>
                  </a:lnTo>
                  <a:lnTo>
                    <a:pt x="180087" y="279987"/>
                  </a:lnTo>
                  <a:lnTo>
                    <a:pt x="180417" y="277854"/>
                  </a:lnTo>
                  <a:lnTo>
                    <a:pt x="178525" y="271263"/>
                  </a:lnTo>
                  <a:lnTo>
                    <a:pt x="178296" y="267351"/>
                  </a:lnTo>
                  <a:lnTo>
                    <a:pt x="179414" y="264265"/>
                  </a:lnTo>
                  <a:lnTo>
                    <a:pt x="182513" y="263185"/>
                  </a:lnTo>
                  <a:lnTo>
                    <a:pt x="182081" y="260366"/>
                  </a:lnTo>
                  <a:lnTo>
                    <a:pt x="184316" y="258232"/>
                  </a:lnTo>
                  <a:lnTo>
                    <a:pt x="187770" y="256924"/>
                  </a:lnTo>
                  <a:lnTo>
                    <a:pt x="190869" y="256492"/>
                  </a:lnTo>
                  <a:lnTo>
                    <a:pt x="193663" y="255375"/>
                  </a:lnTo>
                  <a:lnTo>
                    <a:pt x="195746" y="252695"/>
                  </a:lnTo>
                  <a:lnTo>
                    <a:pt x="198210" y="246777"/>
                  </a:lnTo>
                  <a:lnTo>
                    <a:pt x="199594" y="240605"/>
                  </a:lnTo>
                  <a:lnTo>
                    <a:pt x="199239" y="234547"/>
                  </a:lnTo>
                  <a:lnTo>
                    <a:pt x="195403" y="216462"/>
                  </a:lnTo>
                  <a:lnTo>
                    <a:pt x="194959" y="206836"/>
                  </a:lnTo>
                  <a:lnTo>
                    <a:pt x="194286" y="204194"/>
                  </a:lnTo>
                  <a:lnTo>
                    <a:pt x="190107" y="194821"/>
                  </a:lnTo>
                  <a:lnTo>
                    <a:pt x="188571" y="192256"/>
                  </a:lnTo>
                  <a:lnTo>
                    <a:pt x="186958" y="191164"/>
                  </a:lnTo>
                  <a:lnTo>
                    <a:pt x="184862" y="190389"/>
                  </a:lnTo>
                  <a:lnTo>
                    <a:pt x="178233" y="186668"/>
                  </a:lnTo>
                  <a:lnTo>
                    <a:pt x="176671" y="185335"/>
                  </a:lnTo>
                  <a:lnTo>
                    <a:pt x="176391" y="183747"/>
                  </a:lnTo>
                  <a:lnTo>
                    <a:pt x="176696" y="182363"/>
                  </a:lnTo>
                  <a:lnTo>
                    <a:pt x="177471" y="181245"/>
                  </a:lnTo>
                  <a:lnTo>
                    <a:pt x="178626" y="180483"/>
                  </a:lnTo>
                  <a:lnTo>
                    <a:pt x="177852" y="180102"/>
                  </a:lnTo>
                  <a:lnTo>
                    <a:pt x="176429" y="179035"/>
                  </a:lnTo>
                  <a:lnTo>
                    <a:pt x="175693" y="178642"/>
                  </a:lnTo>
                  <a:lnTo>
                    <a:pt x="182805" y="171796"/>
                  </a:lnTo>
                  <a:lnTo>
                    <a:pt x="184951" y="170780"/>
                  </a:lnTo>
                  <a:lnTo>
                    <a:pt x="187656" y="170310"/>
                  </a:lnTo>
                  <a:lnTo>
                    <a:pt x="194324" y="166805"/>
                  </a:lnTo>
                  <a:lnTo>
                    <a:pt x="198845" y="165650"/>
                  </a:lnTo>
                  <a:lnTo>
                    <a:pt x="200166" y="164951"/>
                  </a:lnTo>
                  <a:lnTo>
                    <a:pt x="202668" y="161090"/>
                  </a:lnTo>
                  <a:lnTo>
                    <a:pt x="203087" y="159592"/>
                  </a:lnTo>
                  <a:lnTo>
                    <a:pt x="207100" y="150308"/>
                  </a:lnTo>
                  <a:lnTo>
                    <a:pt x="207900" y="144060"/>
                  </a:lnTo>
                  <a:lnTo>
                    <a:pt x="206579" y="138014"/>
                  </a:lnTo>
                  <a:lnTo>
                    <a:pt x="204496" y="131995"/>
                  </a:lnTo>
                  <a:lnTo>
                    <a:pt x="203099" y="125886"/>
                  </a:lnTo>
                  <a:lnTo>
                    <a:pt x="203010" y="123308"/>
                  </a:lnTo>
                  <a:lnTo>
                    <a:pt x="203328" y="120438"/>
                  </a:lnTo>
                  <a:lnTo>
                    <a:pt x="204407" y="118126"/>
                  </a:lnTo>
                  <a:lnTo>
                    <a:pt x="206516" y="117174"/>
                  </a:lnTo>
                  <a:lnTo>
                    <a:pt x="208319" y="115828"/>
                  </a:lnTo>
                  <a:lnTo>
                    <a:pt x="209576" y="112767"/>
                  </a:lnTo>
                  <a:lnTo>
                    <a:pt x="211570" y="100473"/>
                  </a:lnTo>
                  <a:lnTo>
                    <a:pt x="211875" y="94314"/>
                  </a:lnTo>
                  <a:lnTo>
                    <a:pt x="212294" y="91914"/>
                  </a:lnTo>
                  <a:lnTo>
                    <a:pt x="218200" y="81715"/>
                  </a:lnTo>
                  <a:lnTo>
                    <a:pt x="221032" y="78223"/>
                  </a:lnTo>
                  <a:lnTo>
                    <a:pt x="224727" y="77220"/>
                  </a:lnTo>
                  <a:lnTo>
                    <a:pt x="229541" y="80293"/>
                  </a:lnTo>
                  <a:lnTo>
                    <a:pt x="227305" y="74845"/>
                  </a:lnTo>
                  <a:lnTo>
                    <a:pt x="222594" y="74819"/>
                  </a:lnTo>
                  <a:lnTo>
                    <a:pt x="217920" y="75442"/>
                  </a:lnTo>
                  <a:lnTo>
                    <a:pt x="215787" y="71898"/>
                  </a:lnTo>
                  <a:lnTo>
                    <a:pt x="215126" y="70082"/>
                  </a:lnTo>
                  <a:lnTo>
                    <a:pt x="212370" y="66907"/>
                  </a:lnTo>
                  <a:lnTo>
                    <a:pt x="211875" y="65650"/>
                  </a:lnTo>
                  <a:lnTo>
                    <a:pt x="213386" y="64063"/>
                  </a:lnTo>
                  <a:lnTo>
                    <a:pt x="218568" y="62970"/>
                  </a:lnTo>
                  <a:lnTo>
                    <a:pt x="219698" y="61192"/>
                  </a:lnTo>
                  <a:lnTo>
                    <a:pt x="220016" y="58856"/>
                  </a:lnTo>
                  <a:lnTo>
                    <a:pt x="221336" y="54182"/>
                  </a:lnTo>
                  <a:lnTo>
                    <a:pt x="221971" y="48492"/>
                  </a:lnTo>
                  <a:lnTo>
                    <a:pt x="224588" y="42193"/>
                  </a:lnTo>
                  <a:lnTo>
                    <a:pt x="224765" y="38091"/>
                  </a:lnTo>
                  <a:lnTo>
                    <a:pt x="223394" y="33570"/>
                  </a:lnTo>
                  <a:lnTo>
                    <a:pt x="221133" y="29430"/>
                  </a:lnTo>
                  <a:lnTo>
                    <a:pt x="218720" y="26572"/>
                  </a:lnTo>
                  <a:lnTo>
                    <a:pt x="221413" y="21708"/>
                  </a:lnTo>
                  <a:lnTo>
                    <a:pt x="223788" y="15638"/>
                  </a:lnTo>
                  <a:lnTo>
                    <a:pt x="227064" y="11396"/>
                  </a:lnTo>
                  <a:lnTo>
                    <a:pt x="232474" y="12094"/>
                  </a:lnTo>
                  <a:lnTo>
                    <a:pt x="247194" y="23105"/>
                  </a:lnTo>
                  <a:lnTo>
                    <a:pt x="262065" y="29633"/>
                  </a:lnTo>
                  <a:lnTo>
                    <a:pt x="267983" y="30624"/>
                  </a:lnTo>
                  <a:lnTo>
                    <a:pt x="273571" y="29354"/>
                  </a:lnTo>
                  <a:lnTo>
                    <a:pt x="277635" y="24629"/>
                  </a:lnTo>
                  <a:lnTo>
                    <a:pt x="279553" y="18724"/>
                  </a:lnTo>
                  <a:lnTo>
                    <a:pt x="280214" y="15472"/>
                  </a:lnTo>
                  <a:lnTo>
                    <a:pt x="280455" y="12539"/>
                  </a:lnTo>
                  <a:lnTo>
                    <a:pt x="281293" y="9148"/>
                  </a:lnTo>
                  <a:lnTo>
                    <a:pt x="281433" y="7687"/>
                  </a:lnTo>
                  <a:lnTo>
                    <a:pt x="280950" y="6519"/>
                  </a:lnTo>
                  <a:lnTo>
                    <a:pt x="279947" y="6189"/>
                  </a:lnTo>
                  <a:lnTo>
                    <a:pt x="279236" y="5744"/>
                  </a:lnTo>
                  <a:lnTo>
                    <a:pt x="279579" y="4220"/>
                  </a:lnTo>
                  <a:lnTo>
                    <a:pt x="284138" y="321"/>
                  </a:lnTo>
                  <a:lnTo>
                    <a:pt x="289205" y="2899"/>
                  </a:lnTo>
                  <a:lnTo>
                    <a:pt x="300483" y="17530"/>
                  </a:lnTo>
                  <a:lnTo>
                    <a:pt x="302934" y="19829"/>
                  </a:lnTo>
                  <a:lnTo>
                    <a:pt x="305448" y="20819"/>
                  </a:lnTo>
                  <a:lnTo>
                    <a:pt x="308103" y="21226"/>
                  </a:lnTo>
                  <a:lnTo>
                    <a:pt x="315151" y="23448"/>
                  </a:lnTo>
                  <a:lnTo>
                    <a:pt x="317666" y="24629"/>
                  </a:lnTo>
                  <a:lnTo>
                    <a:pt x="322962" y="28312"/>
                  </a:lnTo>
                  <a:lnTo>
                    <a:pt x="326099" y="29011"/>
                  </a:lnTo>
                  <a:lnTo>
                    <a:pt x="326556" y="28058"/>
                  </a:lnTo>
                  <a:lnTo>
                    <a:pt x="326594" y="28071"/>
                  </a:lnTo>
                  <a:lnTo>
                    <a:pt x="330556" y="29633"/>
                  </a:lnTo>
                  <a:lnTo>
                    <a:pt x="332080" y="30255"/>
                  </a:lnTo>
                  <a:lnTo>
                    <a:pt x="333198" y="31017"/>
                  </a:lnTo>
                  <a:lnTo>
                    <a:pt x="334188" y="32236"/>
                  </a:lnTo>
                  <a:lnTo>
                    <a:pt x="336131" y="35449"/>
                  </a:lnTo>
                  <a:lnTo>
                    <a:pt x="338494" y="41431"/>
                  </a:lnTo>
                  <a:lnTo>
                    <a:pt x="339992" y="43743"/>
                  </a:lnTo>
                  <a:lnTo>
                    <a:pt x="341973" y="45254"/>
                  </a:lnTo>
                  <a:lnTo>
                    <a:pt x="349936" y="48581"/>
                  </a:lnTo>
                  <a:lnTo>
                    <a:pt x="352057" y="49762"/>
                  </a:lnTo>
                  <a:lnTo>
                    <a:pt x="353581" y="51134"/>
                  </a:lnTo>
                  <a:lnTo>
                    <a:pt x="354712" y="52785"/>
                  </a:lnTo>
                  <a:lnTo>
                    <a:pt x="355410" y="54677"/>
                  </a:lnTo>
                  <a:lnTo>
                    <a:pt x="355601" y="56849"/>
                  </a:lnTo>
                  <a:lnTo>
                    <a:pt x="355283" y="59097"/>
                  </a:lnTo>
                  <a:lnTo>
                    <a:pt x="354038" y="62081"/>
                  </a:lnTo>
                  <a:lnTo>
                    <a:pt x="352870" y="63720"/>
                  </a:lnTo>
                  <a:lnTo>
                    <a:pt x="351968" y="65472"/>
                  </a:lnTo>
                  <a:lnTo>
                    <a:pt x="351206" y="67555"/>
                  </a:lnTo>
                  <a:lnTo>
                    <a:pt x="350724" y="71746"/>
                  </a:lnTo>
                  <a:lnTo>
                    <a:pt x="350609" y="84789"/>
                  </a:lnTo>
                  <a:lnTo>
                    <a:pt x="351117" y="87964"/>
                  </a:lnTo>
                  <a:lnTo>
                    <a:pt x="352502" y="93184"/>
                  </a:lnTo>
                  <a:lnTo>
                    <a:pt x="352070" y="96409"/>
                  </a:lnTo>
                  <a:lnTo>
                    <a:pt x="334150" y="135843"/>
                  </a:lnTo>
                  <a:lnTo>
                    <a:pt x="332664" y="140224"/>
                  </a:lnTo>
                  <a:lnTo>
                    <a:pt x="331839" y="143818"/>
                  </a:lnTo>
                  <a:lnTo>
                    <a:pt x="331445" y="153381"/>
                  </a:lnTo>
                  <a:lnTo>
                    <a:pt x="331636" y="156023"/>
                  </a:lnTo>
                  <a:lnTo>
                    <a:pt x="335992" y="172825"/>
                  </a:lnTo>
                  <a:lnTo>
                    <a:pt x="336309" y="178146"/>
                  </a:lnTo>
                  <a:lnTo>
                    <a:pt x="336055" y="180585"/>
                  </a:lnTo>
                  <a:lnTo>
                    <a:pt x="336170" y="182795"/>
                  </a:lnTo>
                  <a:lnTo>
                    <a:pt x="337478" y="188344"/>
                  </a:lnTo>
                  <a:lnTo>
                    <a:pt x="337236" y="190376"/>
                  </a:lnTo>
                  <a:lnTo>
                    <a:pt x="336322" y="191964"/>
                  </a:lnTo>
                  <a:lnTo>
                    <a:pt x="335255" y="192916"/>
                  </a:lnTo>
                  <a:lnTo>
                    <a:pt x="334442" y="193907"/>
                  </a:lnTo>
                  <a:lnTo>
                    <a:pt x="334366" y="194948"/>
                  </a:lnTo>
                  <a:lnTo>
                    <a:pt x="335331" y="198530"/>
                  </a:lnTo>
                  <a:lnTo>
                    <a:pt x="335344" y="200435"/>
                  </a:lnTo>
                  <a:lnTo>
                    <a:pt x="334874" y="202187"/>
                  </a:lnTo>
                  <a:lnTo>
                    <a:pt x="333960" y="203127"/>
                  </a:lnTo>
                  <a:lnTo>
                    <a:pt x="332995" y="203470"/>
                  </a:lnTo>
                  <a:lnTo>
                    <a:pt x="332283" y="203407"/>
                  </a:lnTo>
                  <a:lnTo>
                    <a:pt x="331191" y="203026"/>
                  </a:lnTo>
                  <a:lnTo>
                    <a:pt x="329375" y="202175"/>
                  </a:lnTo>
                  <a:lnTo>
                    <a:pt x="326949" y="201451"/>
                  </a:lnTo>
                  <a:lnTo>
                    <a:pt x="325324" y="201603"/>
                  </a:lnTo>
                  <a:lnTo>
                    <a:pt x="323571" y="202899"/>
                  </a:lnTo>
                  <a:lnTo>
                    <a:pt x="322250" y="204537"/>
                  </a:lnTo>
                  <a:lnTo>
                    <a:pt x="321171" y="206289"/>
                  </a:lnTo>
                  <a:lnTo>
                    <a:pt x="320777" y="207839"/>
                  </a:lnTo>
                  <a:lnTo>
                    <a:pt x="321006" y="208880"/>
                  </a:lnTo>
                  <a:lnTo>
                    <a:pt x="321971" y="210239"/>
                  </a:lnTo>
                  <a:lnTo>
                    <a:pt x="323254" y="211585"/>
                  </a:lnTo>
                  <a:lnTo>
                    <a:pt x="326353" y="215510"/>
                  </a:lnTo>
                  <a:lnTo>
                    <a:pt x="328918" y="217859"/>
                  </a:lnTo>
                  <a:lnTo>
                    <a:pt x="334049" y="221250"/>
                  </a:lnTo>
                  <a:lnTo>
                    <a:pt x="337503" y="222291"/>
                  </a:lnTo>
                  <a:lnTo>
                    <a:pt x="339980" y="222291"/>
                  </a:lnTo>
                  <a:lnTo>
                    <a:pt x="341618" y="221720"/>
                  </a:lnTo>
                  <a:lnTo>
                    <a:pt x="343193" y="221441"/>
                  </a:lnTo>
                  <a:lnTo>
                    <a:pt x="344755" y="221377"/>
                  </a:lnTo>
                  <a:lnTo>
                    <a:pt x="345796" y="221072"/>
                  </a:lnTo>
                  <a:lnTo>
                    <a:pt x="347854" y="219828"/>
                  </a:lnTo>
                  <a:lnTo>
                    <a:pt x="349530" y="219777"/>
                  </a:lnTo>
                  <a:lnTo>
                    <a:pt x="351537" y="220640"/>
                  </a:lnTo>
                  <a:lnTo>
                    <a:pt x="356782" y="225822"/>
                  </a:lnTo>
                  <a:lnTo>
                    <a:pt x="359322" y="227537"/>
                  </a:lnTo>
                  <a:lnTo>
                    <a:pt x="364046" y="233518"/>
                  </a:lnTo>
                  <a:lnTo>
                    <a:pt x="366992" y="236236"/>
                  </a:lnTo>
                  <a:lnTo>
                    <a:pt x="370904" y="238484"/>
                  </a:lnTo>
                  <a:lnTo>
                    <a:pt x="374333" y="240021"/>
                  </a:lnTo>
                  <a:lnTo>
                    <a:pt x="379146" y="242954"/>
                  </a:lnTo>
                  <a:lnTo>
                    <a:pt x="382194" y="248923"/>
                  </a:lnTo>
                  <a:lnTo>
                    <a:pt x="384048" y="251362"/>
                  </a:lnTo>
                  <a:lnTo>
                    <a:pt x="385369" y="252073"/>
                  </a:lnTo>
                  <a:lnTo>
                    <a:pt x="388227" y="255070"/>
                  </a:lnTo>
                  <a:lnTo>
                    <a:pt x="391859" y="257801"/>
                  </a:lnTo>
                  <a:lnTo>
                    <a:pt x="399974" y="261560"/>
                  </a:lnTo>
                  <a:lnTo>
                    <a:pt x="402451" y="264214"/>
                  </a:lnTo>
                  <a:lnTo>
                    <a:pt x="410096" y="266767"/>
                  </a:lnTo>
                  <a:lnTo>
                    <a:pt x="414922" y="269459"/>
                  </a:lnTo>
                  <a:lnTo>
                    <a:pt x="416751" y="271097"/>
                  </a:lnTo>
                  <a:lnTo>
                    <a:pt x="417945" y="273536"/>
                  </a:lnTo>
                  <a:lnTo>
                    <a:pt x="417729" y="275657"/>
                  </a:lnTo>
                  <a:lnTo>
                    <a:pt x="416383" y="279556"/>
                  </a:lnTo>
                  <a:lnTo>
                    <a:pt x="416344" y="281486"/>
                  </a:lnTo>
                  <a:lnTo>
                    <a:pt x="416865" y="283416"/>
                  </a:lnTo>
                  <a:lnTo>
                    <a:pt x="417792" y="285182"/>
                  </a:lnTo>
                  <a:lnTo>
                    <a:pt x="422225" y="290833"/>
                  </a:lnTo>
                  <a:lnTo>
                    <a:pt x="425501" y="293780"/>
                  </a:lnTo>
                  <a:lnTo>
                    <a:pt x="439560" y="303152"/>
                  </a:lnTo>
                  <a:lnTo>
                    <a:pt x="447561" y="307165"/>
                  </a:lnTo>
                  <a:lnTo>
                    <a:pt x="449530" y="307699"/>
                  </a:lnTo>
                  <a:lnTo>
                    <a:pt x="455613" y="310861"/>
                  </a:lnTo>
                  <a:lnTo>
                    <a:pt x="470853" y="321135"/>
                  </a:lnTo>
                  <a:lnTo>
                    <a:pt x="483718" y="324983"/>
                  </a:lnTo>
                  <a:lnTo>
                    <a:pt x="487375" y="328146"/>
                  </a:lnTo>
                  <a:lnTo>
                    <a:pt x="488226" y="331130"/>
                  </a:lnTo>
                  <a:lnTo>
                    <a:pt x="489115" y="332476"/>
                  </a:lnTo>
                  <a:lnTo>
                    <a:pt x="490436" y="333200"/>
                  </a:lnTo>
                  <a:lnTo>
                    <a:pt x="492278" y="333556"/>
                  </a:lnTo>
                  <a:lnTo>
                    <a:pt x="509537" y="333429"/>
                  </a:lnTo>
                  <a:lnTo>
                    <a:pt x="516725" y="332032"/>
                  </a:lnTo>
                  <a:lnTo>
                    <a:pt x="520294" y="331943"/>
                  </a:lnTo>
                  <a:lnTo>
                    <a:pt x="522491" y="331651"/>
                  </a:lnTo>
                  <a:lnTo>
                    <a:pt x="525996" y="330711"/>
                  </a:lnTo>
                  <a:lnTo>
                    <a:pt x="527647" y="330521"/>
                  </a:lnTo>
                  <a:lnTo>
                    <a:pt x="529654" y="330825"/>
                  </a:lnTo>
                  <a:lnTo>
                    <a:pt x="542823" y="336070"/>
                  </a:lnTo>
                  <a:lnTo>
                    <a:pt x="546418" y="338268"/>
                  </a:lnTo>
                  <a:lnTo>
                    <a:pt x="547878" y="338801"/>
                  </a:lnTo>
                  <a:lnTo>
                    <a:pt x="549859" y="338674"/>
                  </a:lnTo>
                  <a:lnTo>
                    <a:pt x="554203" y="337607"/>
                  </a:lnTo>
                  <a:lnTo>
                    <a:pt x="556070" y="337582"/>
                  </a:lnTo>
                  <a:lnTo>
                    <a:pt x="557962" y="337950"/>
                  </a:lnTo>
                  <a:lnTo>
                    <a:pt x="583273" y="347678"/>
                  </a:lnTo>
                  <a:lnTo>
                    <a:pt x="584886" y="348758"/>
                  </a:lnTo>
                  <a:lnTo>
                    <a:pt x="585838" y="349609"/>
                  </a:lnTo>
                  <a:lnTo>
                    <a:pt x="588302" y="351323"/>
                  </a:lnTo>
                  <a:lnTo>
                    <a:pt x="603034" y="356378"/>
                  </a:lnTo>
                  <a:lnTo>
                    <a:pt x="607492" y="358410"/>
                  </a:lnTo>
                  <a:lnTo>
                    <a:pt x="611124" y="361026"/>
                  </a:lnTo>
                  <a:lnTo>
                    <a:pt x="618884" y="364315"/>
                  </a:lnTo>
                  <a:lnTo>
                    <a:pt x="620128" y="364518"/>
                  </a:lnTo>
                  <a:lnTo>
                    <a:pt x="621957" y="364556"/>
                  </a:lnTo>
                  <a:lnTo>
                    <a:pt x="625056" y="363947"/>
                  </a:lnTo>
                  <a:lnTo>
                    <a:pt x="626821" y="363794"/>
                  </a:lnTo>
                  <a:lnTo>
                    <a:pt x="630288" y="364353"/>
                  </a:lnTo>
                  <a:lnTo>
                    <a:pt x="631228" y="365191"/>
                  </a:lnTo>
                  <a:lnTo>
                    <a:pt x="631926" y="366246"/>
                  </a:lnTo>
                  <a:lnTo>
                    <a:pt x="632930" y="368176"/>
                  </a:lnTo>
                  <a:lnTo>
                    <a:pt x="633552" y="368659"/>
                  </a:lnTo>
                  <a:lnTo>
                    <a:pt x="634492" y="368989"/>
                  </a:lnTo>
                  <a:lnTo>
                    <a:pt x="635787" y="369255"/>
                  </a:lnTo>
                  <a:lnTo>
                    <a:pt x="636854" y="369700"/>
                  </a:lnTo>
                  <a:lnTo>
                    <a:pt x="638899" y="370881"/>
                  </a:lnTo>
                  <a:lnTo>
                    <a:pt x="640054" y="371262"/>
                  </a:lnTo>
                  <a:lnTo>
                    <a:pt x="641312" y="371249"/>
                  </a:lnTo>
                  <a:lnTo>
                    <a:pt x="642404" y="370614"/>
                  </a:lnTo>
                  <a:lnTo>
                    <a:pt x="643471" y="369522"/>
                  </a:lnTo>
                  <a:lnTo>
                    <a:pt x="646620" y="364099"/>
                  </a:lnTo>
                  <a:lnTo>
                    <a:pt x="647725" y="362817"/>
                  </a:lnTo>
                  <a:lnTo>
                    <a:pt x="649211" y="361369"/>
                  </a:lnTo>
                  <a:lnTo>
                    <a:pt x="650595" y="360289"/>
                  </a:lnTo>
                  <a:lnTo>
                    <a:pt x="651929" y="359578"/>
                  </a:lnTo>
                  <a:lnTo>
                    <a:pt x="654939" y="359680"/>
                  </a:lnTo>
                  <a:lnTo>
                    <a:pt x="655891" y="361128"/>
                  </a:lnTo>
                  <a:lnTo>
                    <a:pt x="658495" y="368570"/>
                  </a:lnTo>
                  <a:lnTo>
                    <a:pt x="661301" y="374348"/>
                  </a:lnTo>
                  <a:lnTo>
                    <a:pt x="661555" y="376113"/>
                  </a:lnTo>
                  <a:lnTo>
                    <a:pt x="661276" y="377942"/>
                  </a:lnTo>
                  <a:lnTo>
                    <a:pt x="659790" y="380927"/>
                  </a:lnTo>
                  <a:lnTo>
                    <a:pt x="658774" y="382400"/>
                  </a:lnTo>
                  <a:lnTo>
                    <a:pt x="657746" y="383403"/>
                  </a:lnTo>
                  <a:lnTo>
                    <a:pt x="656031" y="384178"/>
                  </a:lnTo>
                  <a:lnTo>
                    <a:pt x="655142" y="384699"/>
                  </a:lnTo>
                  <a:lnTo>
                    <a:pt x="654355" y="385588"/>
                  </a:lnTo>
                  <a:lnTo>
                    <a:pt x="653897" y="386705"/>
                  </a:lnTo>
                  <a:lnTo>
                    <a:pt x="654075" y="388725"/>
                  </a:lnTo>
                  <a:lnTo>
                    <a:pt x="654405" y="389855"/>
                  </a:lnTo>
                  <a:lnTo>
                    <a:pt x="657149" y="393868"/>
                  </a:lnTo>
                  <a:lnTo>
                    <a:pt x="664908" y="402237"/>
                  </a:lnTo>
                  <a:lnTo>
                    <a:pt x="665632" y="402745"/>
                  </a:lnTo>
                  <a:lnTo>
                    <a:pt x="666470" y="403228"/>
                  </a:lnTo>
                  <a:lnTo>
                    <a:pt x="667347" y="403558"/>
                  </a:lnTo>
                  <a:lnTo>
                    <a:pt x="669226" y="404104"/>
                  </a:lnTo>
                  <a:lnTo>
                    <a:pt x="670280" y="404282"/>
                  </a:lnTo>
                  <a:lnTo>
                    <a:pt x="671373" y="404587"/>
                  </a:lnTo>
                  <a:lnTo>
                    <a:pt x="672439" y="405095"/>
                  </a:lnTo>
                  <a:lnTo>
                    <a:pt x="673163" y="405755"/>
                  </a:lnTo>
                  <a:lnTo>
                    <a:pt x="674852" y="408054"/>
                  </a:lnTo>
                  <a:lnTo>
                    <a:pt x="675830" y="408867"/>
                  </a:lnTo>
                  <a:lnTo>
                    <a:pt x="677011" y="409248"/>
                  </a:lnTo>
                  <a:lnTo>
                    <a:pt x="678154" y="409438"/>
                  </a:lnTo>
                  <a:lnTo>
                    <a:pt x="679132" y="409972"/>
                  </a:lnTo>
                  <a:lnTo>
                    <a:pt x="679653" y="410937"/>
                  </a:lnTo>
                  <a:lnTo>
                    <a:pt x="680186" y="414226"/>
                  </a:lnTo>
                  <a:lnTo>
                    <a:pt x="682358" y="419801"/>
                  </a:lnTo>
                  <a:lnTo>
                    <a:pt x="686435" y="426672"/>
                  </a:lnTo>
                  <a:lnTo>
                    <a:pt x="686917" y="427815"/>
                  </a:lnTo>
                  <a:lnTo>
                    <a:pt x="686994" y="428996"/>
                  </a:lnTo>
                  <a:lnTo>
                    <a:pt x="686689" y="431219"/>
                  </a:lnTo>
                  <a:lnTo>
                    <a:pt x="683946" y="441125"/>
                  </a:lnTo>
                  <a:lnTo>
                    <a:pt x="683793" y="442306"/>
                  </a:lnTo>
                  <a:lnTo>
                    <a:pt x="683857" y="443550"/>
                  </a:lnTo>
                  <a:lnTo>
                    <a:pt x="683653" y="445239"/>
                  </a:lnTo>
                  <a:lnTo>
                    <a:pt x="683069" y="447322"/>
                  </a:lnTo>
                  <a:lnTo>
                    <a:pt x="679958" y="454066"/>
                  </a:lnTo>
                  <a:lnTo>
                    <a:pt x="678142" y="456644"/>
                  </a:lnTo>
                  <a:lnTo>
                    <a:pt x="672681" y="460670"/>
                  </a:lnTo>
                  <a:lnTo>
                    <a:pt x="670966" y="462334"/>
                  </a:lnTo>
                  <a:lnTo>
                    <a:pt x="668566" y="467147"/>
                  </a:lnTo>
                  <a:lnTo>
                    <a:pt x="664667" y="472786"/>
                  </a:lnTo>
                  <a:lnTo>
                    <a:pt x="669645" y="474881"/>
                  </a:lnTo>
                  <a:lnTo>
                    <a:pt x="675157" y="476062"/>
                  </a:lnTo>
                  <a:lnTo>
                    <a:pt x="677748" y="477053"/>
                  </a:lnTo>
                  <a:lnTo>
                    <a:pt x="678954" y="477320"/>
                  </a:lnTo>
                  <a:lnTo>
                    <a:pt x="680364" y="477332"/>
                  </a:lnTo>
                  <a:lnTo>
                    <a:pt x="681914" y="477078"/>
                  </a:lnTo>
                  <a:lnTo>
                    <a:pt x="686778" y="475313"/>
                  </a:lnTo>
                  <a:lnTo>
                    <a:pt x="688416" y="475186"/>
                  </a:lnTo>
                  <a:lnTo>
                    <a:pt x="691159" y="475491"/>
                  </a:lnTo>
                  <a:lnTo>
                    <a:pt x="694258" y="475097"/>
                  </a:lnTo>
                  <a:lnTo>
                    <a:pt x="695985" y="475453"/>
                  </a:lnTo>
                  <a:lnTo>
                    <a:pt x="697928" y="476532"/>
                  </a:lnTo>
                  <a:lnTo>
                    <a:pt x="702449" y="480329"/>
                  </a:lnTo>
                  <a:lnTo>
                    <a:pt x="704126" y="481206"/>
                  </a:lnTo>
                  <a:lnTo>
                    <a:pt x="705713" y="481511"/>
                  </a:lnTo>
                  <a:lnTo>
                    <a:pt x="707326" y="482120"/>
                  </a:lnTo>
                  <a:lnTo>
                    <a:pt x="708469" y="483593"/>
                  </a:lnTo>
                  <a:lnTo>
                    <a:pt x="709193" y="487022"/>
                  </a:lnTo>
                  <a:lnTo>
                    <a:pt x="709079" y="491886"/>
                  </a:lnTo>
                  <a:lnTo>
                    <a:pt x="709561" y="494033"/>
                  </a:lnTo>
                  <a:lnTo>
                    <a:pt x="710717" y="496192"/>
                  </a:lnTo>
                  <a:lnTo>
                    <a:pt x="713092" y="498617"/>
                  </a:lnTo>
                  <a:lnTo>
                    <a:pt x="714781" y="500662"/>
                  </a:lnTo>
                  <a:lnTo>
                    <a:pt x="716508" y="503532"/>
                  </a:lnTo>
                  <a:lnTo>
                    <a:pt x="718820" y="508307"/>
                  </a:lnTo>
                  <a:lnTo>
                    <a:pt x="720039" y="509793"/>
                  </a:lnTo>
                  <a:lnTo>
                    <a:pt x="721969" y="510962"/>
                  </a:lnTo>
                  <a:lnTo>
                    <a:pt x="723341" y="512003"/>
                  </a:lnTo>
                  <a:lnTo>
                    <a:pt x="725881" y="514924"/>
                  </a:lnTo>
                  <a:lnTo>
                    <a:pt x="729259" y="517286"/>
                  </a:lnTo>
                  <a:lnTo>
                    <a:pt x="730897" y="522011"/>
                  </a:lnTo>
                  <a:lnTo>
                    <a:pt x="731786" y="523687"/>
                  </a:lnTo>
                  <a:lnTo>
                    <a:pt x="733666" y="525999"/>
                  </a:lnTo>
                  <a:lnTo>
                    <a:pt x="735177" y="527091"/>
                  </a:lnTo>
                  <a:lnTo>
                    <a:pt x="738454" y="528488"/>
                  </a:lnTo>
                  <a:lnTo>
                    <a:pt x="739863" y="529643"/>
                  </a:lnTo>
                  <a:lnTo>
                    <a:pt x="743242" y="534507"/>
                  </a:lnTo>
                  <a:lnTo>
                    <a:pt x="748055" y="540045"/>
                  </a:lnTo>
                  <a:lnTo>
                    <a:pt x="749452" y="542547"/>
                  </a:lnTo>
                  <a:lnTo>
                    <a:pt x="750252" y="546115"/>
                  </a:lnTo>
                  <a:lnTo>
                    <a:pt x="750341" y="549062"/>
                  </a:lnTo>
                  <a:lnTo>
                    <a:pt x="750798" y="551856"/>
                  </a:lnTo>
                  <a:lnTo>
                    <a:pt x="751636" y="554459"/>
                  </a:lnTo>
                  <a:lnTo>
                    <a:pt x="753135" y="557393"/>
                  </a:lnTo>
                  <a:lnTo>
                    <a:pt x="753808" y="560403"/>
                  </a:lnTo>
                  <a:lnTo>
                    <a:pt x="753694" y="562778"/>
                  </a:lnTo>
                  <a:lnTo>
                    <a:pt x="752881" y="564581"/>
                  </a:lnTo>
                  <a:lnTo>
                    <a:pt x="751687" y="565813"/>
                  </a:lnTo>
                  <a:lnTo>
                    <a:pt x="750227" y="566575"/>
                  </a:lnTo>
                  <a:lnTo>
                    <a:pt x="748804" y="566689"/>
                  </a:lnTo>
                  <a:lnTo>
                    <a:pt x="747407" y="566359"/>
                  </a:lnTo>
                  <a:lnTo>
                    <a:pt x="744550" y="565292"/>
                  </a:lnTo>
                  <a:lnTo>
                    <a:pt x="743191" y="565203"/>
                  </a:lnTo>
                  <a:lnTo>
                    <a:pt x="742213" y="565483"/>
                  </a:lnTo>
                  <a:lnTo>
                    <a:pt x="741578" y="566092"/>
                  </a:lnTo>
                  <a:lnTo>
                    <a:pt x="741248" y="567210"/>
                  </a:lnTo>
                  <a:lnTo>
                    <a:pt x="741324" y="568594"/>
                  </a:lnTo>
                  <a:lnTo>
                    <a:pt x="741845" y="571680"/>
                  </a:lnTo>
                  <a:lnTo>
                    <a:pt x="741857" y="573293"/>
                  </a:lnTo>
                  <a:lnTo>
                    <a:pt x="741667" y="574931"/>
                  </a:lnTo>
                  <a:lnTo>
                    <a:pt x="741845" y="576621"/>
                  </a:lnTo>
                  <a:lnTo>
                    <a:pt x="742645" y="578157"/>
                  </a:lnTo>
                  <a:lnTo>
                    <a:pt x="744969" y="580405"/>
                  </a:lnTo>
                  <a:lnTo>
                    <a:pt x="746823" y="581599"/>
                  </a:lnTo>
                  <a:lnTo>
                    <a:pt x="753910" y="584787"/>
                  </a:lnTo>
                  <a:lnTo>
                    <a:pt x="758278" y="588279"/>
                  </a:lnTo>
                  <a:lnTo>
                    <a:pt x="759764" y="589117"/>
                  </a:lnTo>
                  <a:lnTo>
                    <a:pt x="762254" y="590222"/>
                  </a:lnTo>
                  <a:lnTo>
                    <a:pt x="763803" y="591137"/>
                  </a:lnTo>
                  <a:lnTo>
                    <a:pt x="777201" y="602795"/>
                  </a:lnTo>
                  <a:lnTo>
                    <a:pt x="778852" y="603748"/>
                  </a:lnTo>
                  <a:lnTo>
                    <a:pt x="782116" y="605183"/>
                  </a:lnTo>
                  <a:lnTo>
                    <a:pt x="785964" y="608688"/>
                  </a:lnTo>
                  <a:lnTo>
                    <a:pt x="787438" y="609539"/>
                  </a:lnTo>
                  <a:lnTo>
                    <a:pt x="788682" y="610428"/>
                  </a:lnTo>
                  <a:lnTo>
                    <a:pt x="789889" y="611939"/>
                  </a:lnTo>
                  <a:lnTo>
                    <a:pt x="790689" y="614136"/>
                  </a:lnTo>
                  <a:lnTo>
                    <a:pt x="791095" y="617133"/>
                  </a:lnTo>
                  <a:close/>
                  <a:moveTo>
                    <a:pt x="215456" y="30966"/>
                  </a:moveTo>
                  <a:lnTo>
                    <a:pt x="214974" y="31538"/>
                  </a:lnTo>
                  <a:lnTo>
                    <a:pt x="213932" y="32249"/>
                  </a:lnTo>
                  <a:lnTo>
                    <a:pt x="212726" y="31538"/>
                  </a:lnTo>
                  <a:lnTo>
                    <a:pt x="211951" y="29849"/>
                  </a:lnTo>
                  <a:lnTo>
                    <a:pt x="208662" y="27068"/>
                  </a:lnTo>
                  <a:lnTo>
                    <a:pt x="208751" y="26204"/>
                  </a:lnTo>
                  <a:lnTo>
                    <a:pt x="209310" y="25683"/>
                  </a:lnTo>
                  <a:lnTo>
                    <a:pt x="210618" y="25836"/>
                  </a:lnTo>
                  <a:lnTo>
                    <a:pt x="211392" y="25429"/>
                  </a:lnTo>
                  <a:lnTo>
                    <a:pt x="212815" y="24147"/>
                  </a:lnTo>
                  <a:lnTo>
                    <a:pt x="213805" y="23766"/>
                  </a:lnTo>
                  <a:lnTo>
                    <a:pt x="214885" y="24147"/>
                  </a:lnTo>
                  <a:lnTo>
                    <a:pt x="216320" y="24147"/>
                  </a:lnTo>
                  <a:lnTo>
                    <a:pt x="217095" y="24743"/>
                  </a:lnTo>
                  <a:lnTo>
                    <a:pt x="217666" y="26382"/>
                  </a:lnTo>
                  <a:lnTo>
                    <a:pt x="217780" y="27944"/>
                  </a:lnTo>
                  <a:lnTo>
                    <a:pt x="216523" y="29874"/>
                  </a:lnTo>
                  <a:close/>
                  <a:moveTo>
                    <a:pt x="6923" y="197463"/>
                  </a:moveTo>
                  <a:lnTo>
                    <a:pt x="2376" y="196676"/>
                  </a:lnTo>
                  <a:lnTo>
                    <a:pt x="357" y="194593"/>
                  </a:lnTo>
                  <a:lnTo>
                    <a:pt x="7126" y="193793"/>
                  </a:lnTo>
                  <a:lnTo>
                    <a:pt x="12016" y="194072"/>
                  </a:lnTo>
                  <a:lnTo>
                    <a:pt x="14771" y="196168"/>
                  </a:lnTo>
                  <a:lnTo>
                    <a:pt x="11774" y="197209"/>
                  </a:lnTo>
                  <a:close/>
                  <a:moveTo>
                    <a:pt x="4129" y="547792"/>
                  </a:moveTo>
                  <a:lnTo>
                    <a:pt x="4510" y="546814"/>
                  </a:lnTo>
                  <a:lnTo>
                    <a:pt x="4904" y="545074"/>
                  </a:lnTo>
                  <a:lnTo>
                    <a:pt x="5196" y="543918"/>
                  </a:lnTo>
                  <a:lnTo>
                    <a:pt x="7786" y="542127"/>
                  </a:lnTo>
                  <a:lnTo>
                    <a:pt x="8053" y="543740"/>
                  </a:lnTo>
                  <a:lnTo>
                    <a:pt x="6923" y="545760"/>
                  </a:lnTo>
                  <a:lnTo>
                    <a:pt x="6453" y="545988"/>
                  </a:lnTo>
                  <a:lnTo>
                    <a:pt x="6148" y="546725"/>
                  </a:lnTo>
                  <a:lnTo>
                    <a:pt x="4993" y="549138"/>
                  </a:lnTo>
                  <a:lnTo>
                    <a:pt x="4764" y="552262"/>
                  </a:lnTo>
                  <a:lnTo>
                    <a:pt x="2986" y="550865"/>
                  </a:lnTo>
                  <a:lnTo>
                    <a:pt x="3811" y="549582"/>
                  </a:lnTo>
                  <a:close/>
                  <a:moveTo>
                    <a:pt x="24716" y="508079"/>
                  </a:moveTo>
                  <a:lnTo>
                    <a:pt x="25097" y="507304"/>
                  </a:lnTo>
                  <a:lnTo>
                    <a:pt x="25960" y="506580"/>
                  </a:lnTo>
                  <a:lnTo>
                    <a:pt x="26354" y="505488"/>
                  </a:lnTo>
                  <a:lnTo>
                    <a:pt x="26532" y="505488"/>
                  </a:lnTo>
                  <a:lnTo>
                    <a:pt x="26925" y="506021"/>
                  </a:lnTo>
                  <a:lnTo>
                    <a:pt x="27129" y="507279"/>
                  </a:lnTo>
                  <a:lnTo>
                    <a:pt x="26875" y="509120"/>
                  </a:lnTo>
                  <a:lnTo>
                    <a:pt x="26621" y="510339"/>
                  </a:lnTo>
                  <a:lnTo>
                    <a:pt x="26392" y="511241"/>
                  </a:lnTo>
                  <a:lnTo>
                    <a:pt x="26189" y="511038"/>
                  </a:lnTo>
                  <a:lnTo>
                    <a:pt x="25782" y="510822"/>
                  </a:lnTo>
                  <a:lnTo>
                    <a:pt x="25274" y="510822"/>
                  </a:lnTo>
                  <a:lnTo>
                    <a:pt x="25528" y="510263"/>
                  </a:lnTo>
                  <a:lnTo>
                    <a:pt x="24665" y="509743"/>
                  </a:lnTo>
                  <a:lnTo>
                    <a:pt x="23763" y="509031"/>
                  </a:lnTo>
                  <a:lnTo>
                    <a:pt x="23661" y="508307"/>
                  </a:lnTo>
                  <a:lnTo>
                    <a:pt x="24093" y="508053"/>
                  </a:lnTo>
                  <a:close/>
                  <a:moveTo>
                    <a:pt x="69546" y="259528"/>
                  </a:moveTo>
                  <a:lnTo>
                    <a:pt x="67032" y="257127"/>
                  </a:lnTo>
                  <a:lnTo>
                    <a:pt x="65444" y="256492"/>
                  </a:lnTo>
                  <a:lnTo>
                    <a:pt x="64047" y="256429"/>
                  </a:lnTo>
                  <a:lnTo>
                    <a:pt x="62892" y="256175"/>
                  </a:lnTo>
                  <a:lnTo>
                    <a:pt x="61914" y="255553"/>
                  </a:lnTo>
                  <a:lnTo>
                    <a:pt x="60974" y="254448"/>
                  </a:lnTo>
                  <a:lnTo>
                    <a:pt x="60898" y="253292"/>
                  </a:lnTo>
                  <a:lnTo>
                    <a:pt x="61965" y="252733"/>
                  </a:lnTo>
                  <a:lnTo>
                    <a:pt x="63031" y="252822"/>
                  </a:lnTo>
                  <a:lnTo>
                    <a:pt x="62917" y="253584"/>
                  </a:lnTo>
                  <a:lnTo>
                    <a:pt x="63870" y="253381"/>
                  </a:lnTo>
                  <a:lnTo>
                    <a:pt x="64847" y="253864"/>
                  </a:lnTo>
                  <a:lnTo>
                    <a:pt x="65622" y="253775"/>
                  </a:lnTo>
                  <a:lnTo>
                    <a:pt x="65927" y="252060"/>
                  </a:lnTo>
                  <a:lnTo>
                    <a:pt x="66295" y="251362"/>
                  </a:lnTo>
                  <a:lnTo>
                    <a:pt x="67108" y="251743"/>
                  </a:lnTo>
                  <a:lnTo>
                    <a:pt x="71782" y="256429"/>
                  </a:lnTo>
                  <a:lnTo>
                    <a:pt x="72493" y="258169"/>
                  </a:lnTo>
                  <a:lnTo>
                    <a:pt x="70816" y="259388"/>
                  </a:lnTo>
                  <a:close/>
                  <a:moveTo>
                    <a:pt x="40171" y="215929"/>
                  </a:moveTo>
                  <a:lnTo>
                    <a:pt x="36285" y="218596"/>
                  </a:lnTo>
                  <a:lnTo>
                    <a:pt x="34609" y="219459"/>
                  </a:lnTo>
                  <a:lnTo>
                    <a:pt x="32285" y="220285"/>
                  </a:lnTo>
                  <a:lnTo>
                    <a:pt x="31180" y="220094"/>
                  </a:lnTo>
                  <a:lnTo>
                    <a:pt x="30329" y="219320"/>
                  </a:lnTo>
                  <a:lnTo>
                    <a:pt x="28767" y="218405"/>
                  </a:lnTo>
                  <a:lnTo>
                    <a:pt x="22341" y="216996"/>
                  </a:lnTo>
                  <a:lnTo>
                    <a:pt x="18924" y="215726"/>
                  </a:lnTo>
                  <a:lnTo>
                    <a:pt x="16943" y="213554"/>
                  </a:lnTo>
                  <a:lnTo>
                    <a:pt x="18505" y="212906"/>
                  </a:lnTo>
                  <a:lnTo>
                    <a:pt x="20918" y="213135"/>
                  </a:lnTo>
                  <a:lnTo>
                    <a:pt x="21833" y="212665"/>
                  </a:lnTo>
                  <a:lnTo>
                    <a:pt x="22417" y="211446"/>
                  </a:lnTo>
                  <a:lnTo>
                    <a:pt x="22518" y="209985"/>
                  </a:lnTo>
                  <a:lnTo>
                    <a:pt x="22176" y="208499"/>
                  </a:lnTo>
                  <a:lnTo>
                    <a:pt x="21388" y="207255"/>
                  </a:lnTo>
                  <a:lnTo>
                    <a:pt x="21248" y="206150"/>
                  </a:lnTo>
                  <a:lnTo>
                    <a:pt x="21502" y="204346"/>
                  </a:lnTo>
                  <a:lnTo>
                    <a:pt x="21960" y="202657"/>
                  </a:lnTo>
                  <a:lnTo>
                    <a:pt x="22366" y="201908"/>
                  </a:lnTo>
                  <a:lnTo>
                    <a:pt x="26214" y="201667"/>
                  </a:lnTo>
                  <a:lnTo>
                    <a:pt x="27878" y="201908"/>
                  </a:lnTo>
                  <a:lnTo>
                    <a:pt x="36958" y="204956"/>
                  </a:lnTo>
                  <a:lnTo>
                    <a:pt x="39092" y="206277"/>
                  </a:lnTo>
                  <a:lnTo>
                    <a:pt x="40387" y="207979"/>
                  </a:lnTo>
                  <a:lnTo>
                    <a:pt x="41403" y="210163"/>
                  </a:lnTo>
                  <a:lnTo>
                    <a:pt x="41848" y="212462"/>
                  </a:lnTo>
                  <a:lnTo>
                    <a:pt x="41378" y="214532"/>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2" name="Google Shape;472;p6"/>
            <p:cNvSpPr/>
            <p:nvPr/>
          </p:nvSpPr>
          <p:spPr>
            <a:xfrm flipH="1" rot="10800000">
              <a:off x="3931591" y="4047162"/>
              <a:ext cx="469309" cy="354869"/>
            </a:xfrm>
            <a:custGeom>
              <a:rect b="b" l="l" r="r" t="t"/>
              <a:pathLst>
                <a:path extrusionOk="0" h="272363" w="360196">
                  <a:moveTo>
                    <a:pt x="359748" y="144950"/>
                  </a:moveTo>
                  <a:lnTo>
                    <a:pt x="357817" y="145547"/>
                  </a:lnTo>
                  <a:lnTo>
                    <a:pt x="355315" y="145890"/>
                  </a:lnTo>
                  <a:lnTo>
                    <a:pt x="353118" y="146538"/>
                  </a:lnTo>
                  <a:lnTo>
                    <a:pt x="351925" y="147973"/>
                  </a:lnTo>
                  <a:lnTo>
                    <a:pt x="345829" y="144646"/>
                  </a:lnTo>
                  <a:lnTo>
                    <a:pt x="339618" y="144493"/>
                  </a:lnTo>
                  <a:lnTo>
                    <a:pt x="333395" y="146817"/>
                  </a:lnTo>
                  <a:lnTo>
                    <a:pt x="327363" y="150907"/>
                  </a:lnTo>
                  <a:lnTo>
                    <a:pt x="319121" y="151719"/>
                  </a:lnTo>
                  <a:lnTo>
                    <a:pt x="314701" y="164889"/>
                  </a:lnTo>
                  <a:lnTo>
                    <a:pt x="309697" y="191000"/>
                  </a:lnTo>
                  <a:lnTo>
                    <a:pt x="302306" y="195306"/>
                  </a:lnTo>
                  <a:lnTo>
                    <a:pt x="300426" y="195979"/>
                  </a:lnTo>
                  <a:lnTo>
                    <a:pt x="297670" y="197401"/>
                  </a:lnTo>
                  <a:lnTo>
                    <a:pt x="285783" y="211943"/>
                  </a:lnTo>
                  <a:lnTo>
                    <a:pt x="284678" y="221620"/>
                  </a:lnTo>
                  <a:lnTo>
                    <a:pt x="284069" y="225367"/>
                  </a:lnTo>
                  <a:lnTo>
                    <a:pt x="281033" y="224757"/>
                  </a:lnTo>
                  <a:lnTo>
                    <a:pt x="280055" y="223182"/>
                  </a:lnTo>
                  <a:lnTo>
                    <a:pt x="277020" y="224998"/>
                  </a:lnTo>
                  <a:lnTo>
                    <a:pt x="268130" y="225240"/>
                  </a:lnTo>
                  <a:lnTo>
                    <a:pt x="263507" y="226573"/>
                  </a:lnTo>
                  <a:lnTo>
                    <a:pt x="260942" y="228021"/>
                  </a:lnTo>
                  <a:lnTo>
                    <a:pt x="259240" y="227538"/>
                  </a:lnTo>
                  <a:lnTo>
                    <a:pt x="260942" y="226205"/>
                  </a:lnTo>
                  <a:lnTo>
                    <a:pt x="261920" y="224871"/>
                  </a:lnTo>
                  <a:lnTo>
                    <a:pt x="262161" y="223068"/>
                  </a:lnTo>
                  <a:lnTo>
                    <a:pt x="261679" y="221125"/>
                  </a:lnTo>
                  <a:lnTo>
                    <a:pt x="260459" y="219550"/>
                  </a:lnTo>
                  <a:lnTo>
                    <a:pt x="259304" y="218483"/>
                  </a:lnTo>
                  <a:lnTo>
                    <a:pt x="258821" y="218140"/>
                  </a:lnTo>
                  <a:lnTo>
                    <a:pt x="255227" y="216045"/>
                  </a:lnTo>
                  <a:lnTo>
                    <a:pt x="252916" y="214483"/>
                  </a:lnTo>
                  <a:lnTo>
                    <a:pt x="251087" y="213987"/>
                  </a:lnTo>
                  <a:lnTo>
                    <a:pt x="248775" y="213873"/>
                  </a:lnTo>
                  <a:lnTo>
                    <a:pt x="245969" y="213873"/>
                  </a:lnTo>
                  <a:lnTo>
                    <a:pt x="243162" y="215080"/>
                  </a:lnTo>
                  <a:lnTo>
                    <a:pt x="239631" y="216286"/>
                  </a:lnTo>
                  <a:lnTo>
                    <a:pt x="231211" y="220414"/>
                  </a:lnTo>
                  <a:lnTo>
                    <a:pt x="225039" y="222979"/>
                  </a:lnTo>
                  <a:lnTo>
                    <a:pt x="217660" y="227564"/>
                  </a:lnTo>
                  <a:lnTo>
                    <a:pt x="217660" y="230586"/>
                  </a:lnTo>
                  <a:lnTo>
                    <a:pt x="216187" y="233863"/>
                  </a:lnTo>
                  <a:lnTo>
                    <a:pt x="215082" y="233253"/>
                  </a:lnTo>
                  <a:lnTo>
                    <a:pt x="213127" y="231082"/>
                  </a:lnTo>
                  <a:lnTo>
                    <a:pt x="211044" y="231209"/>
                  </a:lnTo>
                  <a:lnTo>
                    <a:pt x="210802" y="233139"/>
                  </a:lnTo>
                  <a:lnTo>
                    <a:pt x="207742" y="234117"/>
                  </a:lnTo>
                  <a:lnTo>
                    <a:pt x="205532" y="233507"/>
                  </a:lnTo>
                  <a:lnTo>
                    <a:pt x="205875" y="231653"/>
                  </a:lnTo>
                  <a:lnTo>
                    <a:pt x="205456" y="230396"/>
                  </a:lnTo>
                  <a:lnTo>
                    <a:pt x="204402" y="230345"/>
                  </a:lnTo>
                  <a:lnTo>
                    <a:pt x="202979" y="230853"/>
                  </a:lnTo>
                  <a:lnTo>
                    <a:pt x="201557" y="231170"/>
                  </a:lnTo>
                  <a:lnTo>
                    <a:pt x="200223" y="230853"/>
                  </a:lnTo>
                  <a:lnTo>
                    <a:pt x="199423" y="230091"/>
                  </a:lnTo>
                  <a:lnTo>
                    <a:pt x="196109" y="228694"/>
                  </a:lnTo>
                  <a:lnTo>
                    <a:pt x="194293" y="227348"/>
                  </a:lnTo>
                  <a:lnTo>
                    <a:pt x="191905" y="226891"/>
                  </a:lnTo>
                  <a:lnTo>
                    <a:pt x="189644" y="228135"/>
                  </a:lnTo>
                  <a:lnTo>
                    <a:pt x="186584" y="226560"/>
                  </a:lnTo>
                  <a:lnTo>
                    <a:pt x="183294" y="228364"/>
                  </a:lnTo>
                  <a:lnTo>
                    <a:pt x="178418" y="233787"/>
                  </a:lnTo>
                  <a:lnTo>
                    <a:pt x="170137" y="234244"/>
                  </a:lnTo>
                  <a:lnTo>
                    <a:pt x="162644" y="237076"/>
                  </a:lnTo>
                  <a:lnTo>
                    <a:pt x="156853" y="239781"/>
                  </a:lnTo>
                  <a:lnTo>
                    <a:pt x="153335" y="245661"/>
                  </a:lnTo>
                  <a:lnTo>
                    <a:pt x="148674" y="251529"/>
                  </a:lnTo>
                  <a:lnTo>
                    <a:pt x="143899" y="259339"/>
                  </a:lnTo>
                  <a:lnTo>
                    <a:pt x="140254" y="263974"/>
                  </a:lnTo>
                  <a:lnTo>
                    <a:pt x="135466" y="265918"/>
                  </a:lnTo>
                  <a:lnTo>
                    <a:pt x="129789" y="267010"/>
                  </a:lnTo>
                  <a:lnTo>
                    <a:pt x="118982" y="263797"/>
                  </a:lnTo>
                  <a:lnTo>
                    <a:pt x="116467" y="263390"/>
                  </a:lnTo>
                  <a:lnTo>
                    <a:pt x="113889" y="263441"/>
                  </a:lnTo>
                  <a:lnTo>
                    <a:pt x="111082" y="264394"/>
                  </a:lnTo>
                  <a:lnTo>
                    <a:pt x="109139" y="266032"/>
                  </a:lnTo>
                  <a:lnTo>
                    <a:pt x="107603" y="267848"/>
                  </a:lnTo>
                  <a:lnTo>
                    <a:pt x="105990" y="269385"/>
                  </a:lnTo>
                  <a:lnTo>
                    <a:pt x="101113" y="271747"/>
                  </a:lnTo>
                  <a:lnTo>
                    <a:pt x="95982" y="272788"/>
                  </a:lnTo>
                  <a:lnTo>
                    <a:pt x="92667" y="271391"/>
                  </a:lnTo>
                  <a:lnTo>
                    <a:pt x="93290" y="266451"/>
                  </a:lnTo>
                  <a:lnTo>
                    <a:pt x="90280" y="262235"/>
                  </a:lnTo>
                  <a:lnTo>
                    <a:pt x="89492" y="260050"/>
                  </a:lnTo>
                  <a:lnTo>
                    <a:pt x="90369" y="258564"/>
                  </a:lnTo>
                  <a:lnTo>
                    <a:pt x="91766" y="256418"/>
                  </a:lnTo>
                  <a:lnTo>
                    <a:pt x="91613" y="254780"/>
                  </a:lnTo>
                  <a:lnTo>
                    <a:pt x="90851" y="252964"/>
                  </a:lnTo>
                  <a:lnTo>
                    <a:pt x="90369" y="250220"/>
                  </a:lnTo>
                  <a:lnTo>
                    <a:pt x="88705" y="249331"/>
                  </a:lnTo>
                  <a:lnTo>
                    <a:pt x="87956" y="249217"/>
                  </a:lnTo>
                  <a:lnTo>
                    <a:pt x="88095" y="248798"/>
                  </a:lnTo>
                  <a:lnTo>
                    <a:pt x="87867" y="239756"/>
                  </a:lnTo>
                  <a:lnTo>
                    <a:pt x="87435" y="231856"/>
                  </a:lnTo>
                  <a:lnTo>
                    <a:pt x="87486" y="226929"/>
                  </a:lnTo>
                  <a:lnTo>
                    <a:pt x="87232" y="224897"/>
                  </a:lnTo>
                  <a:lnTo>
                    <a:pt x="86724" y="223081"/>
                  </a:lnTo>
                  <a:lnTo>
                    <a:pt x="85492" y="220871"/>
                  </a:lnTo>
                  <a:lnTo>
                    <a:pt x="82876" y="211143"/>
                  </a:lnTo>
                  <a:lnTo>
                    <a:pt x="81174" y="207168"/>
                  </a:lnTo>
                  <a:lnTo>
                    <a:pt x="78748" y="206063"/>
                  </a:lnTo>
                  <a:lnTo>
                    <a:pt x="73148" y="210381"/>
                  </a:lnTo>
                  <a:lnTo>
                    <a:pt x="68715" y="212590"/>
                  </a:lnTo>
                  <a:lnTo>
                    <a:pt x="65858" y="210787"/>
                  </a:lnTo>
                  <a:lnTo>
                    <a:pt x="64550" y="210381"/>
                  </a:lnTo>
                  <a:lnTo>
                    <a:pt x="63102" y="210597"/>
                  </a:lnTo>
                  <a:lnTo>
                    <a:pt x="61451" y="212019"/>
                  </a:lnTo>
                  <a:lnTo>
                    <a:pt x="59774" y="213048"/>
                  </a:lnTo>
                  <a:lnTo>
                    <a:pt x="58822" y="214025"/>
                  </a:lnTo>
                  <a:lnTo>
                    <a:pt x="58149" y="215232"/>
                  </a:lnTo>
                  <a:lnTo>
                    <a:pt x="57717" y="216286"/>
                  </a:lnTo>
                  <a:lnTo>
                    <a:pt x="55736" y="217505"/>
                  </a:lnTo>
                  <a:lnTo>
                    <a:pt x="55672" y="209962"/>
                  </a:lnTo>
                  <a:lnTo>
                    <a:pt x="56206" y="207676"/>
                  </a:lnTo>
                  <a:lnTo>
                    <a:pt x="52345" y="205351"/>
                  </a:lnTo>
                  <a:lnTo>
                    <a:pt x="36864" y="205656"/>
                  </a:lnTo>
                  <a:lnTo>
                    <a:pt x="32609" y="206825"/>
                  </a:lnTo>
                  <a:lnTo>
                    <a:pt x="29701" y="208628"/>
                  </a:lnTo>
                  <a:lnTo>
                    <a:pt x="26780" y="209822"/>
                  </a:lnTo>
                  <a:lnTo>
                    <a:pt x="22665" y="210063"/>
                  </a:lnTo>
                  <a:lnTo>
                    <a:pt x="20366" y="209047"/>
                  </a:lnTo>
                  <a:lnTo>
                    <a:pt x="18461" y="207599"/>
                  </a:lnTo>
                  <a:lnTo>
                    <a:pt x="16645" y="206761"/>
                  </a:lnTo>
                  <a:lnTo>
                    <a:pt x="15312" y="207320"/>
                  </a:lnTo>
                  <a:lnTo>
                    <a:pt x="14258" y="209187"/>
                  </a:lnTo>
                  <a:lnTo>
                    <a:pt x="13674" y="211143"/>
                  </a:lnTo>
                  <a:lnTo>
                    <a:pt x="12785" y="212298"/>
                  </a:lnTo>
                  <a:lnTo>
                    <a:pt x="11349" y="212349"/>
                  </a:lnTo>
                  <a:lnTo>
                    <a:pt x="10181" y="211765"/>
                  </a:lnTo>
                  <a:lnTo>
                    <a:pt x="8238" y="210508"/>
                  </a:lnTo>
                  <a:lnTo>
                    <a:pt x="6828" y="207650"/>
                  </a:lnTo>
                  <a:lnTo>
                    <a:pt x="7628" y="205186"/>
                  </a:lnTo>
                  <a:lnTo>
                    <a:pt x="8378" y="201681"/>
                  </a:lnTo>
                  <a:lnTo>
                    <a:pt x="8682" y="197846"/>
                  </a:lnTo>
                  <a:lnTo>
                    <a:pt x="7273" y="194315"/>
                  </a:lnTo>
                  <a:lnTo>
                    <a:pt x="5215" y="190289"/>
                  </a:lnTo>
                  <a:lnTo>
                    <a:pt x="4619" y="185679"/>
                  </a:lnTo>
                  <a:lnTo>
                    <a:pt x="7654" y="161003"/>
                  </a:lnTo>
                  <a:lnTo>
                    <a:pt x="8898" y="157612"/>
                  </a:lnTo>
                  <a:lnTo>
                    <a:pt x="10143" y="155542"/>
                  </a:lnTo>
                  <a:lnTo>
                    <a:pt x="14702" y="154145"/>
                  </a:lnTo>
                  <a:lnTo>
                    <a:pt x="16607" y="153256"/>
                  </a:lnTo>
                  <a:lnTo>
                    <a:pt x="19363" y="150818"/>
                  </a:lnTo>
                  <a:lnTo>
                    <a:pt x="19020" y="148608"/>
                  </a:lnTo>
                  <a:lnTo>
                    <a:pt x="11121" y="141064"/>
                  </a:lnTo>
                  <a:lnTo>
                    <a:pt x="5673" y="131285"/>
                  </a:lnTo>
                  <a:lnTo>
                    <a:pt x="4288" y="127475"/>
                  </a:lnTo>
                  <a:lnTo>
                    <a:pt x="3425" y="124313"/>
                  </a:lnTo>
                  <a:lnTo>
                    <a:pt x="3476" y="122370"/>
                  </a:lnTo>
                  <a:lnTo>
                    <a:pt x="3856" y="120770"/>
                  </a:lnTo>
                  <a:lnTo>
                    <a:pt x="4530" y="118877"/>
                  </a:lnTo>
                  <a:lnTo>
                    <a:pt x="7273" y="122891"/>
                  </a:lnTo>
                  <a:lnTo>
                    <a:pt x="11248" y="124059"/>
                  </a:lnTo>
                  <a:lnTo>
                    <a:pt x="15502" y="122344"/>
                  </a:lnTo>
                  <a:lnTo>
                    <a:pt x="19706" y="122814"/>
                  </a:lnTo>
                  <a:lnTo>
                    <a:pt x="23465" y="120071"/>
                  </a:lnTo>
                  <a:lnTo>
                    <a:pt x="24164" y="115232"/>
                  </a:lnTo>
                  <a:lnTo>
                    <a:pt x="23948" y="109822"/>
                  </a:lnTo>
                  <a:lnTo>
                    <a:pt x="20151" y="106241"/>
                  </a:lnTo>
                  <a:lnTo>
                    <a:pt x="14486" y="99307"/>
                  </a:lnTo>
                  <a:lnTo>
                    <a:pt x="11946" y="96919"/>
                  </a:lnTo>
                  <a:lnTo>
                    <a:pt x="14296" y="93795"/>
                  </a:lnTo>
                  <a:lnTo>
                    <a:pt x="13483" y="92385"/>
                  </a:lnTo>
                  <a:lnTo>
                    <a:pt x="11019" y="92004"/>
                  </a:lnTo>
                  <a:lnTo>
                    <a:pt x="8530" y="92030"/>
                  </a:lnTo>
                  <a:lnTo>
                    <a:pt x="5990" y="90772"/>
                  </a:lnTo>
                  <a:lnTo>
                    <a:pt x="3641" y="87902"/>
                  </a:lnTo>
                  <a:lnTo>
                    <a:pt x="1875" y="84626"/>
                  </a:lnTo>
                  <a:lnTo>
                    <a:pt x="1101" y="82251"/>
                  </a:lnTo>
                  <a:lnTo>
                    <a:pt x="1456" y="79330"/>
                  </a:lnTo>
                  <a:lnTo>
                    <a:pt x="339" y="73234"/>
                  </a:lnTo>
                  <a:lnTo>
                    <a:pt x="3729" y="69716"/>
                  </a:lnTo>
                  <a:lnTo>
                    <a:pt x="3704" y="66058"/>
                  </a:lnTo>
                  <a:lnTo>
                    <a:pt x="3539" y="63467"/>
                  </a:lnTo>
                  <a:lnTo>
                    <a:pt x="4936" y="63912"/>
                  </a:lnTo>
                  <a:lnTo>
                    <a:pt x="8708" y="65817"/>
                  </a:lnTo>
                  <a:lnTo>
                    <a:pt x="12340" y="65245"/>
                  </a:lnTo>
                  <a:lnTo>
                    <a:pt x="15413" y="63861"/>
                  </a:lnTo>
                  <a:lnTo>
                    <a:pt x="21395" y="58806"/>
                  </a:lnTo>
                  <a:lnTo>
                    <a:pt x="33587" y="57816"/>
                  </a:lnTo>
                  <a:lnTo>
                    <a:pt x="59762" y="55314"/>
                  </a:lnTo>
                  <a:lnTo>
                    <a:pt x="71243" y="54984"/>
                  </a:lnTo>
                  <a:lnTo>
                    <a:pt x="104936" y="52304"/>
                  </a:lnTo>
                  <a:lnTo>
                    <a:pt x="110435" y="50767"/>
                  </a:lnTo>
                  <a:lnTo>
                    <a:pt x="115337" y="49536"/>
                  </a:lnTo>
                  <a:lnTo>
                    <a:pt x="119934" y="48151"/>
                  </a:lnTo>
                  <a:lnTo>
                    <a:pt x="124836" y="47542"/>
                  </a:lnTo>
                  <a:lnTo>
                    <a:pt x="132202" y="46615"/>
                  </a:lnTo>
                  <a:lnTo>
                    <a:pt x="141308" y="45522"/>
                  </a:lnTo>
                  <a:lnTo>
                    <a:pt x="148433" y="46653"/>
                  </a:lnTo>
                  <a:lnTo>
                    <a:pt x="149690" y="45256"/>
                  </a:lnTo>
                  <a:lnTo>
                    <a:pt x="150528" y="44925"/>
                  </a:lnTo>
                  <a:lnTo>
                    <a:pt x="151367" y="45116"/>
                  </a:lnTo>
                  <a:lnTo>
                    <a:pt x="154250" y="44265"/>
                  </a:lnTo>
                  <a:lnTo>
                    <a:pt x="156891" y="43630"/>
                  </a:lnTo>
                  <a:lnTo>
                    <a:pt x="158402" y="40582"/>
                  </a:lnTo>
                  <a:lnTo>
                    <a:pt x="165172" y="39045"/>
                  </a:lnTo>
                  <a:lnTo>
                    <a:pt x="169032" y="37204"/>
                  </a:lnTo>
                  <a:lnTo>
                    <a:pt x="174100" y="35972"/>
                  </a:lnTo>
                  <a:lnTo>
                    <a:pt x="179040" y="31984"/>
                  </a:lnTo>
                  <a:lnTo>
                    <a:pt x="184094" y="29698"/>
                  </a:lnTo>
                  <a:lnTo>
                    <a:pt x="186546" y="26041"/>
                  </a:lnTo>
                  <a:lnTo>
                    <a:pt x="187765" y="22840"/>
                  </a:lnTo>
                  <a:lnTo>
                    <a:pt x="191753" y="21469"/>
                  </a:lnTo>
                  <a:lnTo>
                    <a:pt x="200960" y="20237"/>
                  </a:lnTo>
                  <a:lnTo>
                    <a:pt x="204948" y="19310"/>
                  </a:lnTo>
                  <a:lnTo>
                    <a:pt x="208008" y="17328"/>
                  </a:lnTo>
                  <a:lnTo>
                    <a:pt x="208301" y="13226"/>
                  </a:lnTo>
                  <a:lnTo>
                    <a:pt x="213215" y="10940"/>
                  </a:lnTo>
                  <a:lnTo>
                    <a:pt x="219032" y="11842"/>
                  </a:lnTo>
                  <a:lnTo>
                    <a:pt x="225928" y="11690"/>
                  </a:lnTo>
                  <a:lnTo>
                    <a:pt x="252293" y="4984"/>
                  </a:lnTo>
                  <a:lnTo>
                    <a:pt x="279293" y="564"/>
                  </a:lnTo>
                  <a:lnTo>
                    <a:pt x="297429" y="425"/>
                  </a:lnTo>
                  <a:lnTo>
                    <a:pt x="303373" y="4082"/>
                  </a:lnTo>
                  <a:lnTo>
                    <a:pt x="304592" y="8197"/>
                  </a:lnTo>
                  <a:lnTo>
                    <a:pt x="305163" y="14611"/>
                  </a:lnTo>
                  <a:lnTo>
                    <a:pt x="309697" y="18509"/>
                  </a:lnTo>
                  <a:lnTo>
                    <a:pt x="312542" y="19208"/>
                  </a:lnTo>
                  <a:lnTo>
                    <a:pt x="321991" y="19386"/>
                  </a:lnTo>
                  <a:lnTo>
                    <a:pt x="323908" y="19132"/>
                  </a:lnTo>
                  <a:lnTo>
                    <a:pt x="324988" y="18408"/>
                  </a:lnTo>
                  <a:lnTo>
                    <a:pt x="325737" y="15068"/>
                  </a:lnTo>
                  <a:lnTo>
                    <a:pt x="328722" y="14445"/>
                  </a:lnTo>
                  <a:lnTo>
                    <a:pt x="329458" y="14687"/>
                  </a:lnTo>
                  <a:lnTo>
                    <a:pt x="329712" y="15944"/>
                  </a:lnTo>
                  <a:lnTo>
                    <a:pt x="328798" y="18725"/>
                  </a:lnTo>
                  <a:lnTo>
                    <a:pt x="330017" y="19945"/>
                  </a:lnTo>
                  <a:lnTo>
                    <a:pt x="331452" y="21380"/>
                  </a:lnTo>
                  <a:lnTo>
                    <a:pt x="333205" y="22332"/>
                  </a:lnTo>
                  <a:lnTo>
                    <a:pt x="334627" y="22319"/>
                  </a:lnTo>
                  <a:lnTo>
                    <a:pt x="335770" y="21659"/>
                  </a:lnTo>
                  <a:lnTo>
                    <a:pt x="336786" y="20846"/>
                  </a:lnTo>
                  <a:lnTo>
                    <a:pt x="337688" y="20465"/>
                  </a:lnTo>
                  <a:lnTo>
                    <a:pt x="341371" y="18446"/>
                  </a:lnTo>
                  <a:lnTo>
                    <a:pt x="345257" y="21202"/>
                  </a:lnTo>
                  <a:lnTo>
                    <a:pt x="346794" y="22459"/>
                  </a:lnTo>
                  <a:lnTo>
                    <a:pt x="338577" y="29203"/>
                  </a:lnTo>
                  <a:lnTo>
                    <a:pt x="337916" y="29978"/>
                  </a:lnTo>
                  <a:lnTo>
                    <a:pt x="337447" y="31070"/>
                  </a:lnTo>
                  <a:lnTo>
                    <a:pt x="337472" y="33051"/>
                  </a:lnTo>
                  <a:lnTo>
                    <a:pt x="337789" y="34511"/>
                  </a:lnTo>
                  <a:lnTo>
                    <a:pt x="338577" y="36899"/>
                  </a:lnTo>
                  <a:lnTo>
                    <a:pt x="338678" y="38626"/>
                  </a:lnTo>
                  <a:lnTo>
                    <a:pt x="338577" y="40823"/>
                  </a:lnTo>
                  <a:lnTo>
                    <a:pt x="335694" y="51212"/>
                  </a:lnTo>
                  <a:lnTo>
                    <a:pt x="334983" y="57308"/>
                  </a:lnTo>
                  <a:lnTo>
                    <a:pt x="334475" y="59480"/>
                  </a:lnTo>
                  <a:lnTo>
                    <a:pt x="334030" y="60661"/>
                  </a:lnTo>
                  <a:lnTo>
                    <a:pt x="333306" y="61677"/>
                  </a:lnTo>
                  <a:lnTo>
                    <a:pt x="331630" y="62362"/>
                  </a:lnTo>
                  <a:lnTo>
                    <a:pt x="330169" y="62807"/>
                  </a:lnTo>
                  <a:lnTo>
                    <a:pt x="329128" y="63302"/>
                  </a:lnTo>
                  <a:lnTo>
                    <a:pt x="328455" y="66439"/>
                  </a:lnTo>
                  <a:lnTo>
                    <a:pt x="328087" y="68370"/>
                  </a:lnTo>
                  <a:lnTo>
                    <a:pt x="327172" y="68916"/>
                  </a:lnTo>
                  <a:lnTo>
                    <a:pt x="325534" y="68890"/>
                  </a:lnTo>
                  <a:lnTo>
                    <a:pt x="322118" y="67773"/>
                  </a:lnTo>
                  <a:lnTo>
                    <a:pt x="320619" y="68128"/>
                  </a:lnTo>
                  <a:lnTo>
                    <a:pt x="319870" y="69170"/>
                  </a:lnTo>
                  <a:lnTo>
                    <a:pt x="318701" y="71405"/>
                  </a:lnTo>
                  <a:lnTo>
                    <a:pt x="315323" y="72256"/>
                  </a:lnTo>
                  <a:lnTo>
                    <a:pt x="311628" y="73259"/>
                  </a:lnTo>
                  <a:lnTo>
                    <a:pt x="310751" y="77729"/>
                  </a:lnTo>
                  <a:lnTo>
                    <a:pt x="314155" y="88842"/>
                  </a:lnTo>
                  <a:lnTo>
                    <a:pt x="314422" y="92055"/>
                  </a:lnTo>
                  <a:lnTo>
                    <a:pt x="314866" y="94277"/>
                  </a:lnTo>
                  <a:lnTo>
                    <a:pt x="315984" y="96005"/>
                  </a:lnTo>
                  <a:lnTo>
                    <a:pt x="317685" y="97300"/>
                  </a:lnTo>
                  <a:lnTo>
                    <a:pt x="320302" y="98075"/>
                  </a:lnTo>
                  <a:lnTo>
                    <a:pt x="322867" y="98202"/>
                  </a:lnTo>
                  <a:lnTo>
                    <a:pt x="328277" y="97427"/>
                  </a:lnTo>
                  <a:lnTo>
                    <a:pt x="331986" y="97618"/>
                  </a:lnTo>
                  <a:lnTo>
                    <a:pt x="333662" y="98253"/>
                  </a:lnTo>
                  <a:lnTo>
                    <a:pt x="335097" y="99002"/>
                  </a:lnTo>
                  <a:lnTo>
                    <a:pt x="338894" y="101694"/>
                  </a:lnTo>
                  <a:lnTo>
                    <a:pt x="340787" y="103587"/>
                  </a:lnTo>
                  <a:lnTo>
                    <a:pt x="342565" y="105695"/>
                  </a:lnTo>
                  <a:lnTo>
                    <a:pt x="344241" y="107244"/>
                  </a:lnTo>
                  <a:lnTo>
                    <a:pt x="345359" y="108857"/>
                  </a:lnTo>
                  <a:lnTo>
                    <a:pt x="345956" y="110813"/>
                  </a:lnTo>
                  <a:lnTo>
                    <a:pt x="345575" y="113404"/>
                  </a:lnTo>
                  <a:lnTo>
                    <a:pt x="345422" y="117620"/>
                  </a:lnTo>
                  <a:lnTo>
                    <a:pt x="346375" y="124707"/>
                  </a:lnTo>
                  <a:lnTo>
                    <a:pt x="347035" y="126967"/>
                  </a:lnTo>
                  <a:lnTo>
                    <a:pt x="350235" y="132568"/>
                  </a:lnTo>
                  <a:lnTo>
                    <a:pt x="360218" y="143998"/>
                  </a:lnTo>
                  <a:lnTo>
                    <a:pt x="360535" y="144214"/>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3" name="Google Shape;473;p6"/>
            <p:cNvSpPr/>
            <p:nvPr/>
          </p:nvSpPr>
          <p:spPr>
            <a:xfrm flipH="1" rot="10800000">
              <a:off x="3931591" y="4047162"/>
              <a:ext cx="469309" cy="354869"/>
            </a:xfrm>
            <a:custGeom>
              <a:rect b="b" l="l" r="r" t="t"/>
              <a:pathLst>
                <a:path extrusionOk="0" h="272363" w="360196">
                  <a:moveTo>
                    <a:pt x="359748" y="144950"/>
                  </a:moveTo>
                  <a:lnTo>
                    <a:pt x="357817" y="145547"/>
                  </a:lnTo>
                  <a:lnTo>
                    <a:pt x="355315" y="145890"/>
                  </a:lnTo>
                  <a:lnTo>
                    <a:pt x="353118" y="146538"/>
                  </a:lnTo>
                  <a:lnTo>
                    <a:pt x="351925" y="147973"/>
                  </a:lnTo>
                  <a:lnTo>
                    <a:pt x="345829" y="144646"/>
                  </a:lnTo>
                  <a:lnTo>
                    <a:pt x="339618" y="144493"/>
                  </a:lnTo>
                  <a:lnTo>
                    <a:pt x="333395" y="146817"/>
                  </a:lnTo>
                  <a:lnTo>
                    <a:pt x="327363" y="150907"/>
                  </a:lnTo>
                  <a:lnTo>
                    <a:pt x="319121" y="151719"/>
                  </a:lnTo>
                  <a:lnTo>
                    <a:pt x="314701" y="164889"/>
                  </a:lnTo>
                  <a:lnTo>
                    <a:pt x="309697" y="191000"/>
                  </a:lnTo>
                  <a:lnTo>
                    <a:pt x="302306" y="195306"/>
                  </a:lnTo>
                  <a:lnTo>
                    <a:pt x="300426" y="195979"/>
                  </a:lnTo>
                  <a:lnTo>
                    <a:pt x="297670" y="197401"/>
                  </a:lnTo>
                  <a:lnTo>
                    <a:pt x="285783" y="211943"/>
                  </a:lnTo>
                  <a:lnTo>
                    <a:pt x="284678" y="221620"/>
                  </a:lnTo>
                  <a:lnTo>
                    <a:pt x="284069" y="225367"/>
                  </a:lnTo>
                  <a:lnTo>
                    <a:pt x="281033" y="224757"/>
                  </a:lnTo>
                  <a:lnTo>
                    <a:pt x="280055" y="223182"/>
                  </a:lnTo>
                  <a:lnTo>
                    <a:pt x="277020" y="224998"/>
                  </a:lnTo>
                  <a:lnTo>
                    <a:pt x="268130" y="225240"/>
                  </a:lnTo>
                  <a:lnTo>
                    <a:pt x="263507" y="226573"/>
                  </a:lnTo>
                  <a:lnTo>
                    <a:pt x="260942" y="228021"/>
                  </a:lnTo>
                  <a:lnTo>
                    <a:pt x="259240" y="227538"/>
                  </a:lnTo>
                  <a:lnTo>
                    <a:pt x="260942" y="226205"/>
                  </a:lnTo>
                  <a:lnTo>
                    <a:pt x="261920" y="224871"/>
                  </a:lnTo>
                  <a:lnTo>
                    <a:pt x="262161" y="223068"/>
                  </a:lnTo>
                  <a:lnTo>
                    <a:pt x="261679" y="221125"/>
                  </a:lnTo>
                  <a:lnTo>
                    <a:pt x="260459" y="219550"/>
                  </a:lnTo>
                  <a:lnTo>
                    <a:pt x="259304" y="218483"/>
                  </a:lnTo>
                  <a:lnTo>
                    <a:pt x="258821" y="218140"/>
                  </a:lnTo>
                  <a:lnTo>
                    <a:pt x="255227" y="216045"/>
                  </a:lnTo>
                  <a:lnTo>
                    <a:pt x="252916" y="214483"/>
                  </a:lnTo>
                  <a:lnTo>
                    <a:pt x="251087" y="213987"/>
                  </a:lnTo>
                  <a:lnTo>
                    <a:pt x="248775" y="213873"/>
                  </a:lnTo>
                  <a:lnTo>
                    <a:pt x="245969" y="213873"/>
                  </a:lnTo>
                  <a:lnTo>
                    <a:pt x="243162" y="215080"/>
                  </a:lnTo>
                  <a:lnTo>
                    <a:pt x="239631" y="216286"/>
                  </a:lnTo>
                  <a:lnTo>
                    <a:pt x="231211" y="220414"/>
                  </a:lnTo>
                  <a:lnTo>
                    <a:pt x="225039" y="222979"/>
                  </a:lnTo>
                  <a:lnTo>
                    <a:pt x="217660" y="227564"/>
                  </a:lnTo>
                  <a:lnTo>
                    <a:pt x="217660" y="230586"/>
                  </a:lnTo>
                  <a:lnTo>
                    <a:pt x="216187" y="233863"/>
                  </a:lnTo>
                  <a:lnTo>
                    <a:pt x="215082" y="233253"/>
                  </a:lnTo>
                  <a:lnTo>
                    <a:pt x="213127" y="231082"/>
                  </a:lnTo>
                  <a:lnTo>
                    <a:pt x="211044" y="231209"/>
                  </a:lnTo>
                  <a:lnTo>
                    <a:pt x="210802" y="233139"/>
                  </a:lnTo>
                  <a:lnTo>
                    <a:pt x="207742" y="234117"/>
                  </a:lnTo>
                  <a:lnTo>
                    <a:pt x="205532" y="233507"/>
                  </a:lnTo>
                  <a:lnTo>
                    <a:pt x="205875" y="231653"/>
                  </a:lnTo>
                  <a:lnTo>
                    <a:pt x="205456" y="230396"/>
                  </a:lnTo>
                  <a:lnTo>
                    <a:pt x="204402" y="230345"/>
                  </a:lnTo>
                  <a:lnTo>
                    <a:pt x="202979" y="230853"/>
                  </a:lnTo>
                  <a:lnTo>
                    <a:pt x="201557" y="231170"/>
                  </a:lnTo>
                  <a:lnTo>
                    <a:pt x="200223" y="230853"/>
                  </a:lnTo>
                  <a:lnTo>
                    <a:pt x="199423" y="230091"/>
                  </a:lnTo>
                  <a:lnTo>
                    <a:pt x="196109" y="228694"/>
                  </a:lnTo>
                  <a:lnTo>
                    <a:pt x="194293" y="227348"/>
                  </a:lnTo>
                  <a:lnTo>
                    <a:pt x="191905" y="226891"/>
                  </a:lnTo>
                  <a:lnTo>
                    <a:pt x="189644" y="228135"/>
                  </a:lnTo>
                  <a:lnTo>
                    <a:pt x="186584" y="226560"/>
                  </a:lnTo>
                  <a:lnTo>
                    <a:pt x="183294" y="228364"/>
                  </a:lnTo>
                  <a:lnTo>
                    <a:pt x="178418" y="233787"/>
                  </a:lnTo>
                  <a:lnTo>
                    <a:pt x="170137" y="234244"/>
                  </a:lnTo>
                  <a:lnTo>
                    <a:pt x="162644" y="237076"/>
                  </a:lnTo>
                  <a:lnTo>
                    <a:pt x="156853" y="239781"/>
                  </a:lnTo>
                  <a:lnTo>
                    <a:pt x="153335" y="245661"/>
                  </a:lnTo>
                  <a:lnTo>
                    <a:pt x="148674" y="251529"/>
                  </a:lnTo>
                  <a:lnTo>
                    <a:pt x="143899" y="259339"/>
                  </a:lnTo>
                  <a:lnTo>
                    <a:pt x="140254" y="263974"/>
                  </a:lnTo>
                  <a:lnTo>
                    <a:pt x="135466" y="265918"/>
                  </a:lnTo>
                  <a:lnTo>
                    <a:pt x="129789" y="267010"/>
                  </a:lnTo>
                  <a:lnTo>
                    <a:pt x="118982" y="263797"/>
                  </a:lnTo>
                  <a:lnTo>
                    <a:pt x="116467" y="263390"/>
                  </a:lnTo>
                  <a:lnTo>
                    <a:pt x="113889" y="263441"/>
                  </a:lnTo>
                  <a:lnTo>
                    <a:pt x="111082" y="264394"/>
                  </a:lnTo>
                  <a:lnTo>
                    <a:pt x="109139" y="266032"/>
                  </a:lnTo>
                  <a:lnTo>
                    <a:pt x="107603" y="267848"/>
                  </a:lnTo>
                  <a:lnTo>
                    <a:pt x="105990" y="269385"/>
                  </a:lnTo>
                  <a:lnTo>
                    <a:pt x="101113" y="271747"/>
                  </a:lnTo>
                  <a:lnTo>
                    <a:pt x="95982" y="272788"/>
                  </a:lnTo>
                  <a:lnTo>
                    <a:pt x="92667" y="271391"/>
                  </a:lnTo>
                  <a:lnTo>
                    <a:pt x="93290" y="266451"/>
                  </a:lnTo>
                  <a:lnTo>
                    <a:pt x="90280" y="262235"/>
                  </a:lnTo>
                  <a:lnTo>
                    <a:pt x="89492" y="260050"/>
                  </a:lnTo>
                  <a:lnTo>
                    <a:pt x="90369" y="258564"/>
                  </a:lnTo>
                  <a:lnTo>
                    <a:pt x="91766" y="256418"/>
                  </a:lnTo>
                  <a:lnTo>
                    <a:pt x="91613" y="254780"/>
                  </a:lnTo>
                  <a:lnTo>
                    <a:pt x="90851" y="252964"/>
                  </a:lnTo>
                  <a:lnTo>
                    <a:pt x="90369" y="250220"/>
                  </a:lnTo>
                  <a:lnTo>
                    <a:pt x="88705" y="249331"/>
                  </a:lnTo>
                  <a:lnTo>
                    <a:pt x="87956" y="249217"/>
                  </a:lnTo>
                  <a:lnTo>
                    <a:pt x="88095" y="248798"/>
                  </a:lnTo>
                  <a:lnTo>
                    <a:pt x="87867" y="239756"/>
                  </a:lnTo>
                  <a:lnTo>
                    <a:pt x="87435" y="231856"/>
                  </a:lnTo>
                  <a:lnTo>
                    <a:pt x="87486" y="226929"/>
                  </a:lnTo>
                  <a:lnTo>
                    <a:pt x="87232" y="224897"/>
                  </a:lnTo>
                  <a:lnTo>
                    <a:pt x="86724" y="223081"/>
                  </a:lnTo>
                  <a:lnTo>
                    <a:pt x="85492" y="220871"/>
                  </a:lnTo>
                  <a:lnTo>
                    <a:pt x="82876" y="211143"/>
                  </a:lnTo>
                  <a:lnTo>
                    <a:pt x="81174" y="207168"/>
                  </a:lnTo>
                  <a:lnTo>
                    <a:pt x="78748" y="206063"/>
                  </a:lnTo>
                  <a:lnTo>
                    <a:pt x="73148" y="210381"/>
                  </a:lnTo>
                  <a:lnTo>
                    <a:pt x="68715" y="212590"/>
                  </a:lnTo>
                  <a:lnTo>
                    <a:pt x="65858" y="210787"/>
                  </a:lnTo>
                  <a:lnTo>
                    <a:pt x="64550" y="210381"/>
                  </a:lnTo>
                  <a:lnTo>
                    <a:pt x="63102" y="210597"/>
                  </a:lnTo>
                  <a:lnTo>
                    <a:pt x="61451" y="212019"/>
                  </a:lnTo>
                  <a:lnTo>
                    <a:pt x="59774" y="213048"/>
                  </a:lnTo>
                  <a:lnTo>
                    <a:pt x="58822" y="214025"/>
                  </a:lnTo>
                  <a:lnTo>
                    <a:pt x="58149" y="215232"/>
                  </a:lnTo>
                  <a:lnTo>
                    <a:pt x="57717" y="216286"/>
                  </a:lnTo>
                  <a:lnTo>
                    <a:pt x="55736" y="217505"/>
                  </a:lnTo>
                  <a:lnTo>
                    <a:pt x="55672" y="209962"/>
                  </a:lnTo>
                  <a:lnTo>
                    <a:pt x="56206" y="207676"/>
                  </a:lnTo>
                  <a:lnTo>
                    <a:pt x="52345" y="205351"/>
                  </a:lnTo>
                  <a:lnTo>
                    <a:pt x="36864" y="205656"/>
                  </a:lnTo>
                  <a:lnTo>
                    <a:pt x="32609" y="206825"/>
                  </a:lnTo>
                  <a:lnTo>
                    <a:pt x="29701" y="208628"/>
                  </a:lnTo>
                  <a:lnTo>
                    <a:pt x="26780" y="209822"/>
                  </a:lnTo>
                  <a:lnTo>
                    <a:pt x="22665" y="210063"/>
                  </a:lnTo>
                  <a:lnTo>
                    <a:pt x="20366" y="209047"/>
                  </a:lnTo>
                  <a:lnTo>
                    <a:pt x="18461" y="207599"/>
                  </a:lnTo>
                  <a:lnTo>
                    <a:pt x="16645" y="206761"/>
                  </a:lnTo>
                  <a:lnTo>
                    <a:pt x="15312" y="207320"/>
                  </a:lnTo>
                  <a:lnTo>
                    <a:pt x="14258" y="209187"/>
                  </a:lnTo>
                  <a:lnTo>
                    <a:pt x="13674" y="211143"/>
                  </a:lnTo>
                  <a:lnTo>
                    <a:pt x="12785" y="212298"/>
                  </a:lnTo>
                  <a:lnTo>
                    <a:pt x="11349" y="212349"/>
                  </a:lnTo>
                  <a:lnTo>
                    <a:pt x="10181" y="211765"/>
                  </a:lnTo>
                  <a:lnTo>
                    <a:pt x="8238" y="210508"/>
                  </a:lnTo>
                  <a:lnTo>
                    <a:pt x="6828" y="207650"/>
                  </a:lnTo>
                  <a:lnTo>
                    <a:pt x="7628" y="205186"/>
                  </a:lnTo>
                  <a:lnTo>
                    <a:pt x="8378" y="201681"/>
                  </a:lnTo>
                  <a:lnTo>
                    <a:pt x="8682" y="197846"/>
                  </a:lnTo>
                  <a:lnTo>
                    <a:pt x="7273" y="194315"/>
                  </a:lnTo>
                  <a:lnTo>
                    <a:pt x="5215" y="190289"/>
                  </a:lnTo>
                  <a:lnTo>
                    <a:pt x="4619" y="185679"/>
                  </a:lnTo>
                  <a:lnTo>
                    <a:pt x="7654" y="161003"/>
                  </a:lnTo>
                  <a:lnTo>
                    <a:pt x="8898" y="157612"/>
                  </a:lnTo>
                  <a:lnTo>
                    <a:pt x="10143" y="155542"/>
                  </a:lnTo>
                  <a:lnTo>
                    <a:pt x="14702" y="154145"/>
                  </a:lnTo>
                  <a:lnTo>
                    <a:pt x="16607" y="153256"/>
                  </a:lnTo>
                  <a:lnTo>
                    <a:pt x="19363" y="150818"/>
                  </a:lnTo>
                  <a:lnTo>
                    <a:pt x="19020" y="148608"/>
                  </a:lnTo>
                  <a:lnTo>
                    <a:pt x="11121" y="141064"/>
                  </a:lnTo>
                  <a:lnTo>
                    <a:pt x="5673" y="131285"/>
                  </a:lnTo>
                  <a:lnTo>
                    <a:pt x="4288" y="127475"/>
                  </a:lnTo>
                  <a:lnTo>
                    <a:pt x="3425" y="124313"/>
                  </a:lnTo>
                  <a:lnTo>
                    <a:pt x="3476" y="122370"/>
                  </a:lnTo>
                  <a:lnTo>
                    <a:pt x="3856" y="120770"/>
                  </a:lnTo>
                  <a:lnTo>
                    <a:pt x="4530" y="118877"/>
                  </a:lnTo>
                  <a:lnTo>
                    <a:pt x="7273" y="122891"/>
                  </a:lnTo>
                  <a:lnTo>
                    <a:pt x="11248" y="124059"/>
                  </a:lnTo>
                  <a:lnTo>
                    <a:pt x="15502" y="122344"/>
                  </a:lnTo>
                  <a:lnTo>
                    <a:pt x="19706" y="122814"/>
                  </a:lnTo>
                  <a:lnTo>
                    <a:pt x="23465" y="120071"/>
                  </a:lnTo>
                  <a:lnTo>
                    <a:pt x="24164" y="115232"/>
                  </a:lnTo>
                  <a:lnTo>
                    <a:pt x="23948" y="109822"/>
                  </a:lnTo>
                  <a:lnTo>
                    <a:pt x="20151" y="106241"/>
                  </a:lnTo>
                  <a:lnTo>
                    <a:pt x="14486" y="99307"/>
                  </a:lnTo>
                  <a:lnTo>
                    <a:pt x="11946" y="96919"/>
                  </a:lnTo>
                  <a:lnTo>
                    <a:pt x="14296" y="93795"/>
                  </a:lnTo>
                  <a:lnTo>
                    <a:pt x="13483" y="92385"/>
                  </a:lnTo>
                  <a:lnTo>
                    <a:pt x="11019" y="92004"/>
                  </a:lnTo>
                  <a:lnTo>
                    <a:pt x="8530" y="92030"/>
                  </a:lnTo>
                  <a:lnTo>
                    <a:pt x="5990" y="90772"/>
                  </a:lnTo>
                  <a:lnTo>
                    <a:pt x="3641" y="87902"/>
                  </a:lnTo>
                  <a:lnTo>
                    <a:pt x="1875" y="84626"/>
                  </a:lnTo>
                  <a:lnTo>
                    <a:pt x="1101" y="82251"/>
                  </a:lnTo>
                  <a:lnTo>
                    <a:pt x="1456" y="79330"/>
                  </a:lnTo>
                  <a:lnTo>
                    <a:pt x="339" y="73234"/>
                  </a:lnTo>
                  <a:lnTo>
                    <a:pt x="3729" y="69716"/>
                  </a:lnTo>
                  <a:lnTo>
                    <a:pt x="3704" y="66058"/>
                  </a:lnTo>
                  <a:lnTo>
                    <a:pt x="3539" y="63467"/>
                  </a:lnTo>
                  <a:lnTo>
                    <a:pt x="4936" y="63912"/>
                  </a:lnTo>
                  <a:lnTo>
                    <a:pt x="8708" y="65817"/>
                  </a:lnTo>
                  <a:lnTo>
                    <a:pt x="12340" y="65245"/>
                  </a:lnTo>
                  <a:lnTo>
                    <a:pt x="15413" y="63861"/>
                  </a:lnTo>
                  <a:lnTo>
                    <a:pt x="21395" y="58806"/>
                  </a:lnTo>
                  <a:lnTo>
                    <a:pt x="33587" y="57816"/>
                  </a:lnTo>
                  <a:lnTo>
                    <a:pt x="59762" y="55314"/>
                  </a:lnTo>
                  <a:lnTo>
                    <a:pt x="71243" y="54984"/>
                  </a:lnTo>
                  <a:lnTo>
                    <a:pt x="104936" y="52304"/>
                  </a:lnTo>
                  <a:lnTo>
                    <a:pt x="110435" y="50767"/>
                  </a:lnTo>
                  <a:lnTo>
                    <a:pt x="115337" y="49536"/>
                  </a:lnTo>
                  <a:lnTo>
                    <a:pt x="119934" y="48151"/>
                  </a:lnTo>
                  <a:lnTo>
                    <a:pt x="124836" y="47542"/>
                  </a:lnTo>
                  <a:lnTo>
                    <a:pt x="132202" y="46615"/>
                  </a:lnTo>
                  <a:lnTo>
                    <a:pt x="141308" y="45522"/>
                  </a:lnTo>
                  <a:lnTo>
                    <a:pt x="148433" y="46653"/>
                  </a:lnTo>
                  <a:lnTo>
                    <a:pt x="149690" y="45256"/>
                  </a:lnTo>
                  <a:lnTo>
                    <a:pt x="150528" y="44925"/>
                  </a:lnTo>
                  <a:lnTo>
                    <a:pt x="151367" y="45116"/>
                  </a:lnTo>
                  <a:lnTo>
                    <a:pt x="154250" y="44265"/>
                  </a:lnTo>
                  <a:lnTo>
                    <a:pt x="156891" y="43630"/>
                  </a:lnTo>
                  <a:lnTo>
                    <a:pt x="158402" y="40582"/>
                  </a:lnTo>
                  <a:lnTo>
                    <a:pt x="165172" y="39045"/>
                  </a:lnTo>
                  <a:lnTo>
                    <a:pt x="169032" y="37204"/>
                  </a:lnTo>
                  <a:lnTo>
                    <a:pt x="174100" y="35972"/>
                  </a:lnTo>
                  <a:lnTo>
                    <a:pt x="179040" y="31984"/>
                  </a:lnTo>
                  <a:lnTo>
                    <a:pt x="184094" y="29698"/>
                  </a:lnTo>
                  <a:lnTo>
                    <a:pt x="186546" y="26041"/>
                  </a:lnTo>
                  <a:lnTo>
                    <a:pt x="187765" y="22840"/>
                  </a:lnTo>
                  <a:lnTo>
                    <a:pt x="191753" y="21469"/>
                  </a:lnTo>
                  <a:lnTo>
                    <a:pt x="200960" y="20237"/>
                  </a:lnTo>
                  <a:lnTo>
                    <a:pt x="204948" y="19310"/>
                  </a:lnTo>
                  <a:lnTo>
                    <a:pt x="208008" y="17328"/>
                  </a:lnTo>
                  <a:lnTo>
                    <a:pt x="208301" y="13226"/>
                  </a:lnTo>
                  <a:lnTo>
                    <a:pt x="213215" y="10940"/>
                  </a:lnTo>
                  <a:lnTo>
                    <a:pt x="219032" y="11842"/>
                  </a:lnTo>
                  <a:lnTo>
                    <a:pt x="225928" y="11690"/>
                  </a:lnTo>
                  <a:lnTo>
                    <a:pt x="252293" y="4984"/>
                  </a:lnTo>
                  <a:lnTo>
                    <a:pt x="279293" y="564"/>
                  </a:lnTo>
                  <a:lnTo>
                    <a:pt x="297429" y="425"/>
                  </a:lnTo>
                  <a:lnTo>
                    <a:pt x="303373" y="4082"/>
                  </a:lnTo>
                  <a:lnTo>
                    <a:pt x="304592" y="8197"/>
                  </a:lnTo>
                  <a:lnTo>
                    <a:pt x="305163" y="14611"/>
                  </a:lnTo>
                  <a:lnTo>
                    <a:pt x="309697" y="18509"/>
                  </a:lnTo>
                  <a:lnTo>
                    <a:pt x="312542" y="19208"/>
                  </a:lnTo>
                  <a:lnTo>
                    <a:pt x="321991" y="19386"/>
                  </a:lnTo>
                  <a:lnTo>
                    <a:pt x="323908" y="19132"/>
                  </a:lnTo>
                  <a:lnTo>
                    <a:pt x="324988" y="18408"/>
                  </a:lnTo>
                  <a:lnTo>
                    <a:pt x="325737" y="15068"/>
                  </a:lnTo>
                  <a:lnTo>
                    <a:pt x="328722" y="14445"/>
                  </a:lnTo>
                  <a:lnTo>
                    <a:pt x="329458" y="14687"/>
                  </a:lnTo>
                  <a:lnTo>
                    <a:pt x="329712" y="15944"/>
                  </a:lnTo>
                  <a:lnTo>
                    <a:pt x="328798" y="18725"/>
                  </a:lnTo>
                  <a:lnTo>
                    <a:pt x="330017" y="19945"/>
                  </a:lnTo>
                  <a:lnTo>
                    <a:pt x="331452" y="21380"/>
                  </a:lnTo>
                  <a:lnTo>
                    <a:pt x="333205" y="22332"/>
                  </a:lnTo>
                  <a:lnTo>
                    <a:pt x="334627" y="22319"/>
                  </a:lnTo>
                  <a:lnTo>
                    <a:pt x="335770" y="21659"/>
                  </a:lnTo>
                  <a:lnTo>
                    <a:pt x="336786" y="20846"/>
                  </a:lnTo>
                  <a:lnTo>
                    <a:pt x="337688" y="20465"/>
                  </a:lnTo>
                  <a:lnTo>
                    <a:pt x="341371" y="18446"/>
                  </a:lnTo>
                  <a:lnTo>
                    <a:pt x="345257" y="21202"/>
                  </a:lnTo>
                  <a:lnTo>
                    <a:pt x="346794" y="22459"/>
                  </a:lnTo>
                  <a:lnTo>
                    <a:pt x="338577" y="29203"/>
                  </a:lnTo>
                  <a:lnTo>
                    <a:pt x="337916" y="29978"/>
                  </a:lnTo>
                  <a:lnTo>
                    <a:pt x="337447" y="31070"/>
                  </a:lnTo>
                  <a:lnTo>
                    <a:pt x="337472" y="33051"/>
                  </a:lnTo>
                  <a:lnTo>
                    <a:pt x="337789" y="34511"/>
                  </a:lnTo>
                  <a:lnTo>
                    <a:pt x="338577" y="36899"/>
                  </a:lnTo>
                  <a:lnTo>
                    <a:pt x="338678" y="38626"/>
                  </a:lnTo>
                  <a:lnTo>
                    <a:pt x="338577" y="40823"/>
                  </a:lnTo>
                  <a:lnTo>
                    <a:pt x="335694" y="51212"/>
                  </a:lnTo>
                  <a:lnTo>
                    <a:pt x="334983" y="57308"/>
                  </a:lnTo>
                  <a:lnTo>
                    <a:pt x="334475" y="59480"/>
                  </a:lnTo>
                  <a:lnTo>
                    <a:pt x="334030" y="60661"/>
                  </a:lnTo>
                  <a:lnTo>
                    <a:pt x="333306" y="61677"/>
                  </a:lnTo>
                  <a:lnTo>
                    <a:pt x="331630" y="62362"/>
                  </a:lnTo>
                  <a:lnTo>
                    <a:pt x="330169" y="62807"/>
                  </a:lnTo>
                  <a:lnTo>
                    <a:pt x="329128" y="63302"/>
                  </a:lnTo>
                  <a:lnTo>
                    <a:pt x="328455" y="66439"/>
                  </a:lnTo>
                  <a:lnTo>
                    <a:pt x="328087" y="68370"/>
                  </a:lnTo>
                  <a:lnTo>
                    <a:pt x="327172" y="68916"/>
                  </a:lnTo>
                  <a:lnTo>
                    <a:pt x="325534" y="68890"/>
                  </a:lnTo>
                  <a:lnTo>
                    <a:pt x="322118" y="67773"/>
                  </a:lnTo>
                  <a:lnTo>
                    <a:pt x="320619" y="68128"/>
                  </a:lnTo>
                  <a:lnTo>
                    <a:pt x="319870" y="69170"/>
                  </a:lnTo>
                  <a:lnTo>
                    <a:pt x="318701" y="71405"/>
                  </a:lnTo>
                  <a:lnTo>
                    <a:pt x="315323" y="72256"/>
                  </a:lnTo>
                  <a:lnTo>
                    <a:pt x="311628" y="73259"/>
                  </a:lnTo>
                  <a:lnTo>
                    <a:pt x="310751" y="77729"/>
                  </a:lnTo>
                  <a:lnTo>
                    <a:pt x="314155" y="88842"/>
                  </a:lnTo>
                  <a:lnTo>
                    <a:pt x="314422" y="92055"/>
                  </a:lnTo>
                  <a:lnTo>
                    <a:pt x="314866" y="94277"/>
                  </a:lnTo>
                  <a:lnTo>
                    <a:pt x="315984" y="96005"/>
                  </a:lnTo>
                  <a:lnTo>
                    <a:pt x="317685" y="97300"/>
                  </a:lnTo>
                  <a:lnTo>
                    <a:pt x="320302" y="98075"/>
                  </a:lnTo>
                  <a:lnTo>
                    <a:pt x="322867" y="98202"/>
                  </a:lnTo>
                  <a:lnTo>
                    <a:pt x="328277" y="97427"/>
                  </a:lnTo>
                  <a:lnTo>
                    <a:pt x="331986" y="97618"/>
                  </a:lnTo>
                  <a:lnTo>
                    <a:pt x="333662" y="98253"/>
                  </a:lnTo>
                  <a:lnTo>
                    <a:pt x="335097" y="99002"/>
                  </a:lnTo>
                  <a:lnTo>
                    <a:pt x="338894" y="101694"/>
                  </a:lnTo>
                  <a:lnTo>
                    <a:pt x="340787" y="103587"/>
                  </a:lnTo>
                  <a:lnTo>
                    <a:pt x="342565" y="105695"/>
                  </a:lnTo>
                  <a:lnTo>
                    <a:pt x="344241" y="107244"/>
                  </a:lnTo>
                  <a:lnTo>
                    <a:pt x="345359" y="108857"/>
                  </a:lnTo>
                  <a:lnTo>
                    <a:pt x="345956" y="110813"/>
                  </a:lnTo>
                  <a:lnTo>
                    <a:pt x="345575" y="113404"/>
                  </a:lnTo>
                  <a:lnTo>
                    <a:pt x="345422" y="117620"/>
                  </a:lnTo>
                  <a:lnTo>
                    <a:pt x="346375" y="124707"/>
                  </a:lnTo>
                  <a:lnTo>
                    <a:pt x="347035" y="126967"/>
                  </a:lnTo>
                  <a:lnTo>
                    <a:pt x="350235" y="132568"/>
                  </a:lnTo>
                  <a:lnTo>
                    <a:pt x="360218" y="143998"/>
                  </a:lnTo>
                  <a:lnTo>
                    <a:pt x="360535" y="144214"/>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4" name="Google Shape;474;p6"/>
            <p:cNvSpPr/>
            <p:nvPr/>
          </p:nvSpPr>
          <p:spPr>
            <a:xfrm flipH="1" rot="10800000">
              <a:off x="3129138" y="3263539"/>
              <a:ext cx="747416" cy="603804"/>
            </a:xfrm>
            <a:custGeom>
              <a:rect b="b" l="l" r="r" t="t"/>
              <a:pathLst>
                <a:path extrusionOk="0" h="463421" w="573644">
                  <a:moveTo>
                    <a:pt x="573469" y="248911"/>
                  </a:moveTo>
                  <a:lnTo>
                    <a:pt x="571640" y="251895"/>
                  </a:lnTo>
                  <a:lnTo>
                    <a:pt x="571017" y="253292"/>
                  </a:lnTo>
                  <a:lnTo>
                    <a:pt x="570179" y="259185"/>
                  </a:lnTo>
                  <a:lnTo>
                    <a:pt x="570255" y="270793"/>
                  </a:lnTo>
                  <a:lnTo>
                    <a:pt x="569049" y="275720"/>
                  </a:lnTo>
                  <a:lnTo>
                    <a:pt x="566611" y="279911"/>
                  </a:lnTo>
                  <a:lnTo>
                    <a:pt x="564769" y="281816"/>
                  </a:lnTo>
                  <a:lnTo>
                    <a:pt x="562648" y="282616"/>
                  </a:lnTo>
                  <a:lnTo>
                    <a:pt x="561239" y="282896"/>
                  </a:lnTo>
                  <a:lnTo>
                    <a:pt x="558978" y="284178"/>
                  </a:lnTo>
                  <a:lnTo>
                    <a:pt x="557263" y="284547"/>
                  </a:lnTo>
                  <a:lnTo>
                    <a:pt x="555651" y="284445"/>
                  </a:lnTo>
                  <a:lnTo>
                    <a:pt x="552996" y="283734"/>
                  </a:lnTo>
                  <a:lnTo>
                    <a:pt x="551472" y="283493"/>
                  </a:lnTo>
                  <a:lnTo>
                    <a:pt x="545275" y="284420"/>
                  </a:lnTo>
                  <a:lnTo>
                    <a:pt x="539687" y="287404"/>
                  </a:lnTo>
                  <a:lnTo>
                    <a:pt x="535305" y="291837"/>
                  </a:lnTo>
                  <a:lnTo>
                    <a:pt x="532765" y="297082"/>
                  </a:lnTo>
                  <a:lnTo>
                    <a:pt x="533222" y="316703"/>
                  </a:lnTo>
                  <a:lnTo>
                    <a:pt x="530809" y="321529"/>
                  </a:lnTo>
                  <a:lnTo>
                    <a:pt x="529374" y="322291"/>
                  </a:lnTo>
                  <a:lnTo>
                    <a:pt x="527812" y="322558"/>
                  </a:lnTo>
                  <a:lnTo>
                    <a:pt x="524421" y="322494"/>
                  </a:lnTo>
                  <a:lnTo>
                    <a:pt x="522872" y="322812"/>
                  </a:lnTo>
                  <a:lnTo>
                    <a:pt x="519938" y="324196"/>
                  </a:lnTo>
                  <a:lnTo>
                    <a:pt x="515798" y="325377"/>
                  </a:lnTo>
                  <a:lnTo>
                    <a:pt x="513144" y="327422"/>
                  </a:lnTo>
                  <a:lnTo>
                    <a:pt x="510858" y="329962"/>
                  </a:lnTo>
                  <a:lnTo>
                    <a:pt x="509346" y="332210"/>
                  </a:lnTo>
                  <a:lnTo>
                    <a:pt x="507988" y="335067"/>
                  </a:lnTo>
                  <a:lnTo>
                    <a:pt x="507073" y="338014"/>
                  </a:lnTo>
                  <a:lnTo>
                    <a:pt x="506552" y="341112"/>
                  </a:lnTo>
                  <a:lnTo>
                    <a:pt x="506413" y="344465"/>
                  </a:lnTo>
                  <a:lnTo>
                    <a:pt x="506946" y="347704"/>
                  </a:lnTo>
                  <a:lnTo>
                    <a:pt x="509537" y="353584"/>
                  </a:lnTo>
                  <a:lnTo>
                    <a:pt x="510324" y="356644"/>
                  </a:lnTo>
                  <a:lnTo>
                    <a:pt x="510108" y="360467"/>
                  </a:lnTo>
                  <a:lnTo>
                    <a:pt x="508750" y="362512"/>
                  </a:lnTo>
                  <a:lnTo>
                    <a:pt x="506578" y="363312"/>
                  </a:lnTo>
                  <a:lnTo>
                    <a:pt x="503924" y="363439"/>
                  </a:lnTo>
                  <a:lnTo>
                    <a:pt x="502336" y="362436"/>
                  </a:lnTo>
                  <a:lnTo>
                    <a:pt x="500177" y="360632"/>
                  </a:lnTo>
                  <a:lnTo>
                    <a:pt x="498069" y="359756"/>
                  </a:lnTo>
                  <a:lnTo>
                    <a:pt x="496545" y="361496"/>
                  </a:lnTo>
                  <a:lnTo>
                    <a:pt x="497027" y="361521"/>
                  </a:lnTo>
                  <a:lnTo>
                    <a:pt x="498043" y="361432"/>
                  </a:lnTo>
                  <a:lnTo>
                    <a:pt x="498501" y="361496"/>
                  </a:lnTo>
                  <a:lnTo>
                    <a:pt x="498501" y="362461"/>
                  </a:lnTo>
                  <a:lnTo>
                    <a:pt x="496062" y="363502"/>
                  </a:lnTo>
                  <a:lnTo>
                    <a:pt x="492659" y="364074"/>
                  </a:lnTo>
                  <a:lnTo>
                    <a:pt x="486309" y="364404"/>
                  </a:lnTo>
                  <a:lnTo>
                    <a:pt x="473939" y="366347"/>
                  </a:lnTo>
                  <a:lnTo>
                    <a:pt x="466903" y="366576"/>
                  </a:lnTo>
                  <a:lnTo>
                    <a:pt x="463525" y="367198"/>
                  </a:lnTo>
                  <a:lnTo>
                    <a:pt x="458077" y="370246"/>
                  </a:lnTo>
                  <a:lnTo>
                    <a:pt x="454876" y="370881"/>
                  </a:lnTo>
                  <a:lnTo>
                    <a:pt x="451549" y="370805"/>
                  </a:lnTo>
                  <a:lnTo>
                    <a:pt x="448488" y="370233"/>
                  </a:lnTo>
                  <a:lnTo>
                    <a:pt x="439370" y="366144"/>
                  </a:lnTo>
                  <a:lnTo>
                    <a:pt x="436271" y="365534"/>
                  </a:lnTo>
                  <a:lnTo>
                    <a:pt x="435496" y="365928"/>
                  </a:lnTo>
                  <a:lnTo>
                    <a:pt x="433451" y="367681"/>
                  </a:lnTo>
                  <a:lnTo>
                    <a:pt x="431978" y="368265"/>
                  </a:lnTo>
                  <a:lnTo>
                    <a:pt x="430340" y="368240"/>
                  </a:lnTo>
                  <a:lnTo>
                    <a:pt x="427305" y="367439"/>
                  </a:lnTo>
                  <a:lnTo>
                    <a:pt x="426035" y="367401"/>
                  </a:lnTo>
                  <a:lnTo>
                    <a:pt x="423736" y="368659"/>
                  </a:lnTo>
                  <a:lnTo>
                    <a:pt x="421933" y="370627"/>
                  </a:lnTo>
                  <a:lnTo>
                    <a:pt x="419862" y="372431"/>
                  </a:lnTo>
                  <a:lnTo>
                    <a:pt x="416764" y="373218"/>
                  </a:lnTo>
                  <a:lnTo>
                    <a:pt x="413614" y="372913"/>
                  </a:lnTo>
                  <a:lnTo>
                    <a:pt x="411214" y="371834"/>
                  </a:lnTo>
                  <a:lnTo>
                    <a:pt x="409715" y="369700"/>
                  </a:lnTo>
                  <a:lnTo>
                    <a:pt x="409436" y="366347"/>
                  </a:lnTo>
                  <a:lnTo>
                    <a:pt x="406959" y="368405"/>
                  </a:lnTo>
                  <a:lnTo>
                    <a:pt x="406540" y="371669"/>
                  </a:lnTo>
                  <a:lnTo>
                    <a:pt x="406540" y="375174"/>
                  </a:lnTo>
                  <a:lnTo>
                    <a:pt x="405448" y="377980"/>
                  </a:lnTo>
                  <a:lnTo>
                    <a:pt x="402908" y="379111"/>
                  </a:lnTo>
                  <a:lnTo>
                    <a:pt x="399949" y="378577"/>
                  </a:lnTo>
                  <a:lnTo>
                    <a:pt x="397561" y="376660"/>
                  </a:lnTo>
                  <a:lnTo>
                    <a:pt x="395593" y="370538"/>
                  </a:lnTo>
                  <a:lnTo>
                    <a:pt x="393345" y="367744"/>
                  </a:lnTo>
                  <a:lnTo>
                    <a:pt x="388760" y="363439"/>
                  </a:lnTo>
                  <a:lnTo>
                    <a:pt x="386970" y="360734"/>
                  </a:lnTo>
                  <a:lnTo>
                    <a:pt x="386462" y="358486"/>
                  </a:lnTo>
                  <a:lnTo>
                    <a:pt x="386817" y="352276"/>
                  </a:lnTo>
                  <a:lnTo>
                    <a:pt x="386500" y="349304"/>
                  </a:lnTo>
                  <a:lnTo>
                    <a:pt x="383883" y="339982"/>
                  </a:lnTo>
                  <a:lnTo>
                    <a:pt x="381204" y="335651"/>
                  </a:lnTo>
                  <a:lnTo>
                    <a:pt x="377102" y="332997"/>
                  </a:lnTo>
                  <a:lnTo>
                    <a:pt x="367208" y="328324"/>
                  </a:lnTo>
                  <a:lnTo>
                    <a:pt x="362382" y="325276"/>
                  </a:lnTo>
                  <a:lnTo>
                    <a:pt x="360287" y="323294"/>
                  </a:lnTo>
                  <a:lnTo>
                    <a:pt x="359385" y="321046"/>
                  </a:lnTo>
                  <a:lnTo>
                    <a:pt x="358750" y="318062"/>
                  </a:lnTo>
                  <a:lnTo>
                    <a:pt x="357087" y="314671"/>
                  </a:lnTo>
                  <a:lnTo>
                    <a:pt x="354864" y="311661"/>
                  </a:lnTo>
                  <a:lnTo>
                    <a:pt x="352553" y="309794"/>
                  </a:lnTo>
                  <a:lnTo>
                    <a:pt x="352857" y="311217"/>
                  </a:lnTo>
                  <a:lnTo>
                    <a:pt x="353175" y="311979"/>
                  </a:lnTo>
                  <a:lnTo>
                    <a:pt x="353454" y="311725"/>
                  </a:lnTo>
                  <a:lnTo>
                    <a:pt x="353251" y="317376"/>
                  </a:lnTo>
                  <a:lnTo>
                    <a:pt x="355067" y="322278"/>
                  </a:lnTo>
                  <a:lnTo>
                    <a:pt x="358052" y="326317"/>
                  </a:lnTo>
                  <a:lnTo>
                    <a:pt x="362802" y="330546"/>
                  </a:lnTo>
                  <a:lnTo>
                    <a:pt x="367094" y="333607"/>
                  </a:lnTo>
                  <a:lnTo>
                    <a:pt x="368669" y="334229"/>
                  </a:lnTo>
                  <a:lnTo>
                    <a:pt x="371120" y="334648"/>
                  </a:lnTo>
                  <a:lnTo>
                    <a:pt x="373977" y="335613"/>
                  </a:lnTo>
                  <a:lnTo>
                    <a:pt x="376517" y="336871"/>
                  </a:lnTo>
                  <a:lnTo>
                    <a:pt x="378029" y="338039"/>
                  </a:lnTo>
                  <a:lnTo>
                    <a:pt x="378575" y="340338"/>
                  </a:lnTo>
                  <a:lnTo>
                    <a:pt x="378575" y="346916"/>
                  </a:lnTo>
                  <a:lnTo>
                    <a:pt x="380531" y="351666"/>
                  </a:lnTo>
                  <a:lnTo>
                    <a:pt x="381013" y="355273"/>
                  </a:lnTo>
                  <a:lnTo>
                    <a:pt x="380874" y="361496"/>
                  </a:lnTo>
                  <a:lnTo>
                    <a:pt x="378080" y="366906"/>
                  </a:lnTo>
                  <a:lnTo>
                    <a:pt x="373279" y="366779"/>
                  </a:lnTo>
                  <a:lnTo>
                    <a:pt x="363297" y="362461"/>
                  </a:lnTo>
                  <a:lnTo>
                    <a:pt x="365748" y="364544"/>
                  </a:lnTo>
                  <a:lnTo>
                    <a:pt x="370587" y="367808"/>
                  </a:lnTo>
                  <a:lnTo>
                    <a:pt x="372606" y="369687"/>
                  </a:lnTo>
                  <a:lnTo>
                    <a:pt x="374524" y="370462"/>
                  </a:lnTo>
                  <a:lnTo>
                    <a:pt x="380543" y="370653"/>
                  </a:lnTo>
                  <a:lnTo>
                    <a:pt x="382906" y="371110"/>
                  </a:lnTo>
                  <a:lnTo>
                    <a:pt x="384849" y="372634"/>
                  </a:lnTo>
                  <a:lnTo>
                    <a:pt x="395047" y="384546"/>
                  </a:lnTo>
                  <a:lnTo>
                    <a:pt x="399530" y="391265"/>
                  </a:lnTo>
                  <a:lnTo>
                    <a:pt x="401879" y="396192"/>
                  </a:lnTo>
                  <a:lnTo>
                    <a:pt x="402832" y="401742"/>
                  </a:lnTo>
                  <a:lnTo>
                    <a:pt x="401613" y="408232"/>
                  </a:lnTo>
                  <a:lnTo>
                    <a:pt x="398184" y="414226"/>
                  </a:lnTo>
                  <a:lnTo>
                    <a:pt x="393091" y="418404"/>
                  </a:lnTo>
                  <a:lnTo>
                    <a:pt x="387084" y="419928"/>
                  </a:lnTo>
                  <a:lnTo>
                    <a:pt x="380874" y="417947"/>
                  </a:lnTo>
                  <a:lnTo>
                    <a:pt x="378194" y="415420"/>
                  </a:lnTo>
                  <a:lnTo>
                    <a:pt x="377533" y="415014"/>
                  </a:lnTo>
                  <a:lnTo>
                    <a:pt x="376695" y="414721"/>
                  </a:lnTo>
                  <a:lnTo>
                    <a:pt x="376238" y="414061"/>
                  </a:lnTo>
                  <a:lnTo>
                    <a:pt x="375946" y="413388"/>
                  </a:lnTo>
                  <a:lnTo>
                    <a:pt x="375540" y="413083"/>
                  </a:lnTo>
                  <a:lnTo>
                    <a:pt x="374676" y="413248"/>
                  </a:lnTo>
                  <a:lnTo>
                    <a:pt x="374257" y="413578"/>
                  </a:lnTo>
                  <a:lnTo>
                    <a:pt x="373965" y="413896"/>
                  </a:lnTo>
                  <a:lnTo>
                    <a:pt x="373546" y="414061"/>
                  </a:lnTo>
                  <a:lnTo>
                    <a:pt x="371526" y="415153"/>
                  </a:lnTo>
                  <a:lnTo>
                    <a:pt x="371044" y="417769"/>
                  </a:lnTo>
                  <a:lnTo>
                    <a:pt x="370968" y="420995"/>
                  </a:lnTo>
                  <a:lnTo>
                    <a:pt x="370206" y="423840"/>
                  </a:lnTo>
                  <a:lnTo>
                    <a:pt x="368491" y="422202"/>
                  </a:lnTo>
                  <a:lnTo>
                    <a:pt x="365354" y="418125"/>
                  </a:lnTo>
                  <a:lnTo>
                    <a:pt x="363297" y="416969"/>
                  </a:lnTo>
                  <a:lnTo>
                    <a:pt x="360820" y="416842"/>
                  </a:lnTo>
                  <a:lnTo>
                    <a:pt x="360604" y="417782"/>
                  </a:lnTo>
                  <a:lnTo>
                    <a:pt x="361659" y="419166"/>
                  </a:lnTo>
                  <a:lnTo>
                    <a:pt x="362802" y="420348"/>
                  </a:lnTo>
                  <a:lnTo>
                    <a:pt x="364452" y="422697"/>
                  </a:lnTo>
                  <a:lnTo>
                    <a:pt x="366650" y="426825"/>
                  </a:lnTo>
                  <a:lnTo>
                    <a:pt x="367691" y="430749"/>
                  </a:lnTo>
                  <a:lnTo>
                    <a:pt x="365773" y="432476"/>
                  </a:lnTo>
                  <a:lnTo>
                    <a:pt x="363221" y="433949"/>
                  </a:lnTo>
                  <a:lnTo>
                    <a:pt x="360503" y="437048"/>
                  </a:lnTo>
                  <a:lnTo>
                    <a:pt x="357328" y="439817"/>
                  </a:lnTo>
                  <a:lnTo>
                    <a:pt x="353454" y="440325"/>
                  </a:lnTo>
                  <a:lnTo>
                    <a:pt x="352019" y="438432"/>
                  </a:lnTo>
                  <a:lnTo>
                    <a:pt x="350051" y="431155"/>
                  </a:lnTo>
                  <a:lnTo>
                    <a:pt x="347701" y="428704"/>
                  </a:lnTo>
                  <a:lnTo>
                    <a:pt x="346228" y="432336"/>
                  </a:lnTo>
                  <a:lnTo>
                    <a:pt x="345834" y="434229"/>
                  </a:lnTo>
                  <a:lnTo>
                    <a:pt x="345745" y="436451"/>
                  </a:lnTo>
                  <a:lnTo>
                    <a:pt x="346546" y="439486"/>
                  </a:lnTo>
                  <a:lnTo>
                    <a:pt x="349886" y="444973"/>
                  </a:lnTo>
                  <a:lnTo>
                    <a:pt x="350597" y="446687"/>
                  </a:lnTo>
                  <a:lnTo>
                    <a:pt x="352896" y="450370"/>
                  </a:lnTo>
                  <a:lnTo>
                    <a:pt x="353454" y="451970"/>
                  </a:lnTo>
                  <a:lnTo>
                    <a:pt x="353492" y="453596"/>
                  </a:lnTo>
                  <a:lnTo>
                    <a:pt x="352908" y="456466"/>
                  </a:lnTo>
                  <a:lnTo>
                    <a:pt x="352629" y="457381"/>
                  </a:lnTo>
                  <a:lnTo>
                    <a:pt x="350317" y="456454"/>
                  </a:lnTo>
                  <a:lnTo>
                    <a:pt x="349263" y="456504"/>
                  </a:lnTo>
                  <a:lnTo>
                    <a:pt x="347536" y="456847"/>
                  </a:lnTo>
                  <a:lnTo>
                    <a:pt x="346165" y="457622"/>
                  </a:lnTo>
                  <a:lnTo>
                    <a:pt x="341910" y="460721"/>
                  </a:lnTo>
                  <a:lnTo>
                    <a:pt x="337859" y="463096"/>
                  </a:lnTo>
                  <a:lnTo>
                    <a:pt x="335433" y="463794"/>
                  </a:lnTo>
                  <a:lnTo>
                    <a:pt x="333515" y="463642"/>
                  </a:lnTo>
                  <a:lnTo>
                    <a:pt x="332195" y="462740"/>
                  </a:lnTo>
                  <a:lnTo>
                    <a:pt x="331306" y="461813"/>
                  </a:lnTo>
                  <a:lnTo>
                    <a:pt x="330378" y="460251"/>
                  </a:lnTo>
                  <a:lnTo>
                    <a:pt x="326543" y="450675"/>
                  </a:lnTo>
                  <a:lnTo>
                    <a:pt x="324981" y="449151"/>
                  </a:lnTo>
                  <a:lnTo>
                    <a:pt x="322593" y="447398"/>
                  </a:lnTo>
                  <a:lnTo>
                    <a:pt x="310338" y="443957"/>
                  </a:lnTo>
                  <a:lnTo>
                    <a:pt x="301537" y="442839"/>
                  </a:lnTo>
                  <a:lnTo>
                    <a:pt x="294590" y="443665"/>
                  </a:lnTo>
                  <a:lnTo>
                    <a:pt x="270612" y="449354"/>
                  </a:lnTo>
                  <a:lnTo>
                    <a:pt x="264897" y="449519"/>
                  </a:lnTo>
                  <a:lnTo>
                    <a:pt x="260389" y="448757"/>
                  </a:lnTo>
                  <a:lnTo>
                    <a:pt x="210173" y="424158"/>
                  </a:lnTo>
                  <a:lnTo>
                    <a:pt x="208065" y="422583"/>
                  </a:lnTo>
                  <a:lnTo>
                    <a:pt x="209310" y="419890"/>
                  </a:lnTo>
                  <a:lnTo>
                    <a:pt x="207697" y="402491"/>
                  </a:lnTo>
                  <a:lnTo>
                    <a:pt x="208281" y="398110"/>
                  </a:lnTo>
                  <a:lnTo>
                    <a:pt x="209703" y="394859"/>
                  </a:lnTo>
                  <a:lnTo>
                    <a:pt x="210402" y="393919"/>
                  </a:lnTo>
                  <a:lnTo>
                    <a:pt x="212040" y="392344"/>
                  </a:lnTo>
                  <a:lnTo>
                    <a:pt x="212675" y="391557"/>
                  </a:lnTo>
                  <a:lnTo>
                    <a:pt x="212675" y="390693"/>
                  </a:lnTo>
                  <a:lnTo>
                    <a:pt x="211989" y="389703"/>
                  </a:lnTo>
                  <a:lnTo>
                    <a:pt x="210592" y="388674"/>
                  </a:lnTo>
                  <a:lnTo>
                    <a:pt x="208548" y="387696"/>
                  </a:lnTo>
                  <a:lnTo>
                    <a:pt x="206109" y="387036"/>
                  </a:lnTo>
                  <a:lnTo>
                    <a:pt x="200940" y="386401"/>
                  </a:lnTo>
                  <a:lnTo>
                    <a:pt x="199429" y="385753"/>
                  </a:lnTo>
                  <a:lnTo>
                    <a:pt x="198565" y="384623"/>
                  </a:lnTo>
                  <a:lnTo>
                    <a:pt x="198045" y="382756"/>
                  </a:lnTo>
                  <a:lnTo>
                    <a:pt x="197918" y="381486"/>
                  </a:lnTo>
                  <a:lnTo>
                    <a:pt x="198007" y="380216"/>
                  </a:lnTo>
                  <a:lnTo>
                    <a:pt x="199620" y="373586"/>
                  </a:lnTo>
                  <a:lnTo>
                    <a:pt x="199912" y="369649"/>
                  </a:lnTo>
                  <a:lnTo>
                    <a:pt x="199823" y="368735"/>
                  </a:lnTo>
                  <a:lnTo>
                    <a:pt x="199480" y="367681"/>
                  </a:lnTo>
                  <a:lnTo>
                    <a:pt x="199378" y="366843"/>
                  </a:lnTo>
                  <a:lnTo>
                    <a:pt x="199391" y="366042"/>
                  </a:lnTo>
                  <a:lnTo>
                    <a:pt x="199594" y="365166"/>
                  </a:lnTo>
                  <a:lnTo>
                    <a:pt x="199658" y="364239"/>
                  </a:lnTo>
                  <a:lnTo>
                    <a:pt x="199531" y="363185"/>
                  </a:lnTo>
                  <a:lnTo>
                    <a:pt x="199023" y="362436"/>
                  </a:lnTo>
                  <a:lnTo>
                    <a:pt x="197867" y="362169"/>
                  </a:lnTo>
                  <a:lnTo>
                    <a:pt x="196407" y="362321"/>
                  </a:lnTo>
                  <a:lnTo>
                    <a:pt x="193587" y="363642"/>
                  </a:lnTo>
                  <a:lnTo>
                    <a:pt x="177103" y="379174"/>
                  </a:lnTo>
                  <a:lnTo>
                    <a:pt x="175985" y="381435"/>
                  </a:lnTo>
                  <a:lnTo>
                    <a:pt x="175045" y="384711"/>
                  </a:lnTo>
                  <a:lnTo>
                    <a:pt x="172556" y="389893"/>
                  </a:lnTo>
                  <a:lnTo>
                    <a:pt x="170727" y="392090"/>
                  </a:lnTo>
                  <a:lnTo>
                    <a:pt x="169140" y="393462"/>
                  </a:lnTo>
                  <a:lnTo>
                    <a:pt x="166943" y="394109"/>
                  </a:lnTo>
                  <a:lnTo>
                    <a:pt x="164504" y="393182"/>
                  </a:lnTo>
                  <a:lnTo>
                    <a:pt x="161367" y="387455"/>
                  </a:lnTo>
                  <a:lnTo>
                    <a:pt x="159094" y="384254"/>
                  </a:lnTo>
                  <a:lnTo>
                    <a:pt x="157938" y="381067"/>
                  </a:lnTo>
                  <a:lnTo>
                    <a:pt x="158027" y="378946"/>
                  </a:lnTo>
                  <a:lnTo>
                    <a:pt x="159069" y="377358"/>
                  </a:lnTo>
                  <a:lnTo>
                    <a:pt x="160491" y="375974"/>
                  </a:lnTo>
                  <a:lnTo>
                    <a:pt x="161748" y="374361"/>
                  </a:lnTo>
                  <a:lnTo>
                    <a:pt x="162714" y="372202"/>
                  </a:lnTo>
                  <a:lnTo>
                    <a:pt x="163018" y="370005"/>
                  </a:lnTo>
                  <a:lnTo>
                    <a:pt x="162929" y="368265"/>
                  </a:lnTo>
                  <a:lnTo>
                    <a:pt x="162104" y="367046"/>
                  </a:lnTo>
                  <a:lnTo>
                    <a:pt x="160364" y="365890"/>
                  </a:lnTo>
                  <a:lnTo>
                    <a:pt x="154141" y="363566"/>
                  </a:lnTo>
                  <a:lnTo>
                    <a:pt x="151258" y="363045"/>
                  </a:lnTo>
                  <a:lnTo>
                    <a:pt x="147702" y="364061"/>
                  </a:lnTo>
                  <a:lnTo>
                    <a:pt x="140044" y="367135"/>
                  </a:lnTo>
                  <a:lnTo>
                    <a:pt x="135891" y="365357"/>
                  </a:lnTo>
                  <a:lnTo>
                    <a:pt x="131726" y="365598"/>
                  </a:lnTo>
                  <a:lnTo>
                    <a:pt x="127090" y="367160"/>
                  </a:lnTo>
                  <a:lnTo>
                    <a:pt x="122632" y="367960"/>
                  </a:lnTo>
                  <a:lnTo>
                    <a:pt x="118518" y="369268"/>
                  </a:lnTo>
                  <a:lnTo>
                    <a:pt x="115724" y="369649"/>
                  </a:lnTo>
                  <a:lnTo>
                    <a:pt x="113971" y="369306"/>
                  </a:lnTo>
                  <a:lnTo>
                    <a:pt x="112485" y="367744"/>
                  </a:lnTo>
                  <a:lnTo>
                    <a:pt x="111355" y="365496"/>
                  </a:lnTo>
                  <a:lnTo>
                    <a:pt x="110758" y="363096"/>
                  </a:lnTo>
                  <a:lnTo>
                    <a:pt x="110999" y="361191"/>
                  </a:lnTo>
                  <a:lnTo>
                    <a:pt x="111964" y="359692"/>
                  </a:lnTo>
                  <a:lnTo>
                    <a:pt x="113171" y="358689"/>
                  </a:lnTo>
                  <a:lnTo>
                    <a:pt x="114212" y="357406"/>
                  </a:lnTo>
                  <a:lnTo>
                    <a:pt x="114682" y="355883"/>
                  </a:lnTo>
                  <a:lnTo>
                    <a:pt x="114187" y="353990"/>
                  </a:lnTo>
                  <a:lnTo>
                    <a:pt x="103925" y="338903"/>
                  </a:lnTo>
                  <a:lnTo>
                    <a:pt x="102058" y="336706"/>
                  </a:lnTo>
                  <a:lnTo>
                    <a:pt x="99709" y="334775"/>
                  </a:lnTo>
                  <a:lnTo>
                    <a:pt x="97271" y="333416"/>
                  </a:lnTo>
                  <a:lnTo>
                    <a:pt x="95632" y="332857"/>
                  </a:lnTo>
                  <a:lnTo>
                    <a:pt x="94743" y="333340"/>
                  </a:lnTo>
                  <a:lnTo>
                    <a:pt x="94261" y="334064"/>
                  </a:lnTo>
                  <a:lnTo>
                    <a:pt x="93473" y="334013"/>
                  </a:lnTo>
                  <a:lnTo>
                    <a:pt x="90705" y="331397"/>
                  </a:lnTo>
                  <a:lnTo>
                    <a:pt x="88215" y="329708"/>
                  </a:lnTo>
                  <a:lnTo>
                    <a:pt x="81396" y="326088"/>
                  </a:lnTo>
                  <a:lnTo>
                    <a:pt x="79186" y="324171"/>
                  </a:lnTo>
                  <a:lnTo>
                    <a:pt x="77992" y="322139"/>
                  </a:lnTo>
                  <a:lnTo>
                    <a:pt x="77281" y="320234"/>
                  </a:lnTo>
                  <a:lnTo>
                    <a:pt x="75998" y="318722"/>
                  </a:lnTo>
                  <a:lnTo>
                    <a:pt x="73471" y="317744"/>
                  </a:lnTo>
                  <a:lnTo>
                    <a:pt x="64505" y="317046"/>
                  </a:lnTo>
                  <a:lnTo>
                    <a:pt x="62638" y="316347"/>
                  </a:lnTo>
                  <a:lnTo>
                    <a:pt x="60339" y="315865"/>
                  </a:lnTo>
                  <a:lnTo>
                    <a:pt x="57901" y="315827"/>
                  </a:lnTo>
                  <a:lnTo>
                    <a:pt x="54853" y="316081"/>
                  </a:lnTo>
                  <a:lnTo>
                    <a:pt x="50865" y="317338"/>
                  </a:lnTo>
                  <a:lnTo>
                    <a:pt x="47601" y="318710"/>
                  </a:lnTo>
                  <a:lnTo>
                    <a:pt x="40908" y="322939"/>
                  </a:lnTo>
                  <a:lnTo>
                    <a:pt x="33352" y="324831"/>
                  </a:lnTo>
                  <a:lnTo>
                    <a:pt x="27941" y="328717"/>
                  </a:lnTo>
                  <a:lnTo>
                    <a:pt x="24068" y="322342"/>
                  </a:lnTo>
                  <a:lnTo>
                    <a:pt x="16359" y="317605"/>
                  </a:lnTo>
                  <a:lnTo>
                    <a:pt x="13756" y="316449"/>
                  </a:lnTo>
                  <a:lnTo>
                    <a:pt x="7482" y="315128"/>
                  </a:lnTo>
                  <a:lnTo>
                    <a:pt x="6085" y="314201"/>
                  </a:lnTo>
                  <a:lnTo>
                    <a:pt x="294" y="308410"/>
                  </a:lnTo>
                  <a:lnTo>
                    <a:pt x="3316" y="304435"/>
                  </a:lnTo>
                  <a:lnTo>
                    <a:pt x="7202" y="301654"/>
                  </a:lnTo>
                  <a:lnTo>
                    <a:pt x="8574" y="300219"/>
                  </a:lnTo>
                  <a:lnTo>
                    <a:pt x="9768" y="298250"/>
                  </a:lnTo>
                  <a:lnTo>
                    <a:pt x="11927" y="293462"/>
                  </a:lnTo>
                  <a:lnTo>
                    <a:pt x="13629" y="291456"/>
                  </a:lnTo>
                  <a:lnTo>
                    <a:pt x="20080" y="285702"/>
                  </a:lnTo>
                  <a:lnTo>
                    <a:pt x="22734" y="283975"/>
                  </a:lnTo>
                  <a:lnTo>
                    <a:pt x="23700" y="282515"/>
                  </a:lnTo>
                  <a:lnTo>
                    <a:pt x="24360" y="280762"/>
                  </a:lnTo>
                  <a:lnTo>
                    <a:pt x="25122" y="277435"/>
                  </a:lnTo>
                  <a:lnTo>
                    <a:pt x="25046" y="277257"/>
                  </a:lnTo>
                  <a:lnTo>
                    <a:pt x="24779" y="276914"/>
                  </a:lnTo>
                  <a:lnTo>
                    <a:pt x="24030" y="276533"/>
                  </a:lnTo>
                  <a:lnTo>
                    <a:pt x="21490" y="276355"/>
                  </a:lnTo>
                  <a:lnTo>
                    <a:pt x="20525" y="275962"/>
                  </a:lnTo>
                  <a:lnTo>
                    <a:pt x="20817" y="274234"/>
                  </a:lnTo>
                  <a:lnTo>
                    <a:pt x="25211" y="269104"/>
                  </a:lnTo>
                  <a:lnTo>
                    <a:pt x="26748" y="268037"/>
                  </a:lnTo>
                  <a:lnTo>
                    <a:pt x="27853" y="267719"/>
                  </a:lnTo>
                  <a:lnTo>
                    <a:pt x="29199" y="267808"/>
                  </a:lnTo>
                  <a:lnTo>
                    <a:pt x="31002" y="267656"/>
                  </a:lnTo>
                  <a:lnTo>
                    <a:pt x="34012" y="266056"/>
                  </a:lnTo>
                  <a:lnTo>
                    <a:pt x="36095" y="265446"/>
                  </a:lnTo>
                  <a:lnTo>
                    <a:pt x="37543" y="265408"/>
                  </a:lnTo>
                  <a:lnTo>
                    <a:pt x="38305" y="265878"/>
                  </a:lnTo>
                  <a:lnTo>
                    <a:pt x="39727" y="267338"/>
                  </a:lnTo>
                  <a:lnTo>
                    <a:pt x="40781" y="268088"/>
                  </a:lnTo>
                  <a:lnTo>
                    <a:pt x="41848" y="268240"/>
                  </a:lnTo>
                  <a:lnTo>
                    <a:pt x="43499" y="267973"/>
                  </a:lnTo>
                  <a:lnTo>
                    <a:pt x="52325" y="264976"/>
                  </a:lnTo>
                  <a:lnTo>
                    <a:pt x="55958" y="261687"/>
                  </a:lnTo>
                  <a:lnTo>
                    <a:pt x="58218" y="260036"/>
                  </a:lnTo>
                  <a:lnTo>
                    <a:pt x="59564" y="258664"/>
                  </a:lnTo>
                  <a:lnTo>
                    <a:pt x="60428" y="257242"/>
                  </a:lnTo>
                  <a:lnTo>
                    <a:pt x="60695" y="255972"/>
                  </a:lnTo>
                  <a:lnTo>
                    <a:pt x="60415" y="254702"/>
                  </a:lnTo>
                  <a:lnTo>
                    <a:pt x="59387" y="251933"/>
                  </a:lnTo>
                  <a:lnTo>
                    <a:pt x="58815" y="247260"/>
                  </a:lnTo>
                  <a:lnTo>
                    <a:pt x="58167" y="246053"/>
                  </a:lnTo>
                  <a:lnTo>
                    <a:pt x="57520" y="245190"/>
                  </a:lnTo>
                  <a:lnTo>
                    <a:pt x="56758" y="244364"/>
                  </a:lnTo>
                  <a:lnTo>
                    <a:pt x="56389" y="243627"/>
                  </a:lnTo>
                  <a:lnTo>
                    <a:pt x="56339" y="242827"/>
                  </a:lnTo>
                  <a:lnTo>
                    <a:pt x="56745" y="241862"/>
                  </a:lnTo>
                  <a:lnTo>
                    <a:pt x="57723" y="241062"/>
                  </a:lnTo>
                  <a:lnTo>
                    <a:pt x="59221" y="240427"/>
                  </a:lnTo>
                  <a:lnTo>
                    <a:pt x="61126" y="239221"/>
                  </a:lnTo>
                  <a:lnTo>
                    <a:pt x="62473" y="237735"/>
                  </a:lnTo>
                  <a:lnTo>
                    <a:pt x="63971" y="235690"/>
                  </a:lnTo>
                  <a:lnTo>
                    <a:pt x="65432" y="234077"/>
                  </a:lnTo>
                  <a:lnTo>
                    <a:pt x="67680" y="231994"/>
                  </a:lnTo>
                  <a:lnTo>
                    <a:pt x="69623" y="229645"/>
                  </a:lnTo>
                  <a:lnTo>
                    <a:pt x="71172" y="228540"/>
                  </a:lnTo>
                  <a:lnTo>
                    <a:pt x="72734" y="227816"/>
                  </a:lnTo>
                  <a:lnTo>
                    <a:pt x="73877" y="227638"/>
                  </a:lnTo>
                  <a:lnTo>
                    <a:pt x="78081" y="225238"/>
                  </a:lnTo>
                  <a:lnTo>
                    <a:pt x="80989" y="224425"/>
                  </a:lnTo>
                  <a:lnTo>
                    <a:pt x="82374" y="225022"/>
                  </a:lnTo>
                  <a:lnTo>
                    <a:pt x="83821" y="226000"/>
                  </a:lnTo>
                  <a:lnTo>
                    <a:pt x="88482" y="230610"/>
                  </a:lnTo>
                  <a:lnTo>
                    <a:pt x="94451" y="235106"/>
                  </a:lnTo>
                  <a:lnTo>
                    <a:pt x="97550" y="236985"/>
                  </a:lnTo>
                  <a:lnTo>
                    <a:pt x="100242" y="237798"/>
                  </a:lnTo>
                  <a:lnTo>
                    <a:pt x="101563" y="237252"/>
                  </a:lnTo>
                  <a:lnTo>
                    <a:pt x="102490" y="236122"/>
                  </a:lnTo>
                  <a:lnTo>
                    <a:pt x="103925" y="231778"/>
                  </a:lnTo>
                  <a:lnTo>
                    <a:pt x="105195" y="229670"/>
                  </a:lnTo>
                  <a:lnTo>
                    <a:pt x="113171" y="224692"/>
                  </a:lnTo>
                  <a:lnTo>
                    <a:pt x="115139" y="224019"/>
                  </a:lnTo>
                  <a:lnTo>
                    <a:pt x="123547" y="222558"/>
                  </a:lnTo>
                  <a:lnTo>
                    <a:pt x="126125" y="221707"/>
                  </a:lnTo>
                  <a:lnTo>
                    <a:pt x="130100" y="221212"/>
                  </a:lnTo>
                  <a:lnTo>
                    <a:pt x="132094" y="220348"/>
                  </a:lnTo>
                  <a:lnTo>
                    <a:pt x="133491" y="219447"/>
                  </a:lnTo>
                  <a:lnTo>
                    <a:pt x="134354" y="218393"/>
                  </a:lnTo>
                  <a:lnTo>
                    <a:pt x="135002" y="216983"/>
                  </a:lnTo>
                  <a:lnTo>
                    <a:pt x="135383" y="215738"/>
                  </a:lnTo>
                  <a:lnTo>
                    <a:pt x="136031" y="212144"/>
                  </a:lnTo>
                  <a:lnTo>
                    <a:pt x="136171" y="208449"/>
                  </a:lnTo>
                  <a:lnTo>
                    <a:pt x="134621" y="197107"/>
                  </a:lnTo>
                  <a:lnTo>
                    <a:pt x="132703" y="194402"/>
                  </a:lnTo>
                  <a:lnTo>
                    <a:pt x="129147" y="194783"/>
                  </a:lnTo>
                  <a:lnTo>
                    <a:pt x="127674" y="194707"/>
                  </a:lnTo>
                  <a:lnTo>
                    <a:pt x="125858" y="194263"/>
                  </a:lnTo>
                  <a:lnTo>
                    <a:pt x="123953" y="194021"/>
                  </a:lnTo>
                  <a:lnTo>
                    <a:pt x="121832" y="194479"/>
                  </a:lnTo>
                  <a:lnTo>
                    <a:pt x="118276" y="195850"/>
                  </a:lnTo>
                  <a:lnTo>
                    <a:pt x="116994" y="195850"/>
                  </a:lnTo>
                  <a:lnTo>
                    <a:pt x="116574" y="195050"/>
                  </a:lnTo>
                  <a:lnTo>
                    <a:pt x="116994" y="193590"/>
                  </a:lnTo>
                  <a:lnTo>
                    <a:pt x="118213" y="191634"/>
                  </a:lnTo>
                  <a:lnTo>
                    <a:pt x="119165" y="189665"/>
                  </a:lnTo>
                  <a:lnTo>
                    <a:pt x="119000" y="187748"/>
                  </a:lnTo>
                  <a:lnTo>
                    <a:pt x="117260" y="186211"/>
                  </a:lnTo>
                  <a:lnTo>
                    <a:pt x="114276" y="184166"/>
                  </a:lnTo>
                  <a:lnTo>
                    <a:pt x="111393" y="182795"/>
                  </a:lnTo>
                  <a:lnTo>
                    <a:pt x="108256" y="180610"/>
                  </a:lnTo>
                  <a:lnTo>
                    <a:pt x="91073" y="164951"/>
                  </a:lnTo>
                  <a:lnTo>
                    <a:pt x="88660" y="163757"/>
                  </a:lnTo>
                  <a:lnTo>
                    <a:pt x="84405" y="162703"/>
                  </a:lnTo>
                  <a:lnTo>
                    <a:pt x="80786" y="161738"/>
                  </a:lnTo>
                  <a:lnTo>
                    <a:pt x="81662" y="159770"/>
                  </a:lnTo>
                  <a:lnTo>
                    <a:pt x="85282" y="157293"/>
                  </a:lnTo>
                  <a:lnTo>
                    <a:pt x="86844" y="155439"/>
                  </a:lnTo>
                  <a:lnTo>
                    <a:pt x="88469" y="152988"/>
                  </a:lnTo>
                  <a:lnTo>
                    <a:pt x="90273" y="151273"/>
                  </a:lnTo>
                  <a:lnTo>
                    <a:pt x="95366" y="148048"/>
                  </a:lnTo>
                  <a:lnTo>
                    <a:pt x="97118" y="146066"/>
                  </a:lnTo>
                  <a:lnTo>
                    <a:pt x="100598" y="140707"/>
                  </a:lnTo>
                  <a:lnTo>
                    <a:pt x="102439" y="139170"/>
                  </a:lnTo>
                  <a:lnTo>
                    <a:pt x="104967" y="137710"/>
                  </a:lnTo>
                  <a:lnTo>
                    <a:pt x="111558" y="135144"/>
                  </a:lnTo>
                  <a:lnTo>
                    <a:pt x="113247" y="134789"/>
                  </a:lnTo>
                  <a:lnTo>
                    <a:pt x="115584" y="135068"/>
                  </a:lnTo>
                  <a:lnTo>
                    <a:pt x="120600" y="136478"/>
                  </a:lnTo>
                  <a:lnTo>
                    <a:pt x="123280" y="135779"/>
                  </a:lnTo>
                  <a:lnTo>
                    <a:pt x="124537" y="135182"/>
                  </a:lnTo>
                  <a:lnTo>
                    <a:pt x="130976" y="130179"/>
                  </a:lnTo>
                  <a:lnTo>
                    <a:pt x="133491" y="131525"/>
                  </a:lnTo>
                  <a:lnTo>
                    <a:pt x="136729" y="131817"/>
                  </a:lnTo>
                  <a:lnTo>
                    <a:pt x="138698" y="131639"/>
                  </a:lnTo>
                  <a:lnTo>
                    <a:pt x="141416" y="131957"/>
                  </a:lnTo>
                  <a:lnTo>
                    <a:pt x="145162" y="132007"/>
                  </a:lnTo>
                  <a:lnTo>
                    <a:pt x="146737" y="132528"/>
                  </a:lnTo>
                  <a:lnTo>
                    <a:pt x="148070" y="132566"/>
                  </a:lnTo>
                  <a:lnTo>
                    <a:pt x="149048" y="132388"/>
                  </a:lnTo>
                  <a:lnTo>
                    <a:pt x="151157" y="130890"/>
                  </a:lnTo>
                  <a:lnTo>
                    <a:pt x="152096" y="130496"/>
                  </a:lnTo>
                  <a:lnTo>
                    <a:pt x="153163" y="129582"/>
                  </a:lnTo>
                  <a:lnTo>
                    <a:pt x="153938" y="128553"/>
                  </a:lnTo>
                  <a:lnTo>
                    <a:pt x="154878" y="123778"/>
                  </a:lnTo>
                  <a:lnTo>
                    <a:pt x="158764" y="115231"/>
                  </a:lnTo>
                  <a:lnTo>
                    <a:pt x="159564" y="112246"/>
                  </a:lnTo>
                  <a:lnTo>
                    <a:pt x="160275" y="100689"/>
                  </a:lnTo>
                  <a:lnTo>
                    <a:pt x="162180" y="97451"/>
                  </a:lnTo>
                  <a:lnTo>
                    <a:pt x="164428" y="97705"/>
                  </a:lnTo>
                  <a:lnTo>
                    <a:pt x="165482" y="97489"/>
                  </a:lnTo>
                  <a:lnTo>
                    <a:pt x="168162" y="96473"/>
                  </a:lnTo>
                  <a:lnTo>
                    <a:pt x="172073" y="94428"/>
                  </a:lnTo>
                  <a:lnTo>
                    <a:pt x="178474" y="93107"/>
                  </a:lnTo>
                  <a:lnTo>
                    <a:pt x="184888" y="89285"/>
                  </a:lnTo>
                  <a:lnTo>
                    <a:pt x="189663" y="87558"/>
                  </a:lnTo>
                  <a:lnTo>
                    <a:pt x="197753" y="86923"/>
                  </a:lnTo>
                  <a:lnTo>
                    <a:pt x="204115" y="82681"/>
                  </a:lnTo>
                  <a:lnTo>
                    <a:pt x="208243" y="81335"/>
                  </a:lnTo>
                  <a:lnTo>
                    <a:pt x="210326" y="81385"/>
                  </a:lnTo>
                  <a:lnTo>
                    <a:pt x="216688" y="80992"/>
                  </a:lnTo>
                  <a:lnTo>
                    <a:pt x="218289" y="80509"/>
                  </a:lnTo>
                  <a:lnTo>
                    <a:pt x="219952" y="79620"/>
                  </a:lnTo>
                  <a:lnTo>
                    <a:pt x="221019" y="78033"/>
                  </a:lnTo>
                  <a:lnTo>
                    <a:pt x="221718" y="75696"/>
                  </a:lnTo>
                  <a:lnTo>
                    <a:pt x="222568" y="63275"/>
                  </a:lnTo>
                  <a:lnTo>
                    <a:pt x="223623" y="59541"/>
                  </a:lnTo>
                  <a:lnTo>
                    <a:pt x="224778" y="57230"/>
                  </a:lnTo>
                  <a:lnTo>
                    <a:pt x="229071" y="52175"/>
                  </a:lnTo>
                  <a:lnTo>
                    <a:pt x="230925" y="47273"/>
                  </a:lnTo>
                  <a:lnTo>
                    <a:pt x="232132" y="46029"/>
                  </a:lnTo>
                  <a:lnTo>
                    <a:pt x="232881" y="44174"/>
                  </a:lnTo>
                  <a:lnTo>
                    <a:pt x="236373" y="31246"/>
                  </a:lnTo>
                  <a:lnTo>
                    <a:pt x="236551" y="29239"/>
                  </a:lnTo>
                  <a:lnTo>
                    <a:pt x="236983" y="27334"/>
                  </a:lnTo>
                  <a:lnTo>
                    <a:pt x="237910" y="26141"/>
                  </a:lnTo>
                  <a:lnTo>
                    <a:pt x="240564" y="24490"/>
                  </a:lnTo>
                  <a:lnTo>
                    <a:pt x="241936" y="23321"/>
                  </a:lnTo>
                  <a:lnTo>
                    <a:pt x="243092" y="20616"/>
                  </a:lnTo>
                  <a:lnTo>
                    <a:pt x="251131" y="16222"/>
                  </a:lnTo>
                  <a:lnTo>
                    <a:pt x="253315" y="15422"/>
                  </a:lnTo>
                  <a:lnTo>
                    <a:pt x="254776" y="14609"/>
                  </a:lnTo>
                  <a:lnTo>
                    <a:pt x="255868" y="13555"/>
                  </a:lnTo>
                  <a:lnTo>
                    <a:pt x="256236" y="12374"/>
                  </a:lnTo>
                  <a:lnTo>
                    <a:pt x="256223" y="10862"/>
                  </a:lnTo>
                  <a:lnTo>
                    <a:pt x="255919" y="9389"/>
                  </a:lnTo>
                  <a:lnTo>
                    <a:pt x="255792" y="7967"/>
                  </a:lnTo>
                  <a:lnTo>
                    <a:pt x="256134" y="6786"/>
                  </a:lnTo>
                  <a:lnTo>
                    <a:pt x="256846" y="5274"/>
                  </a:lnTo>
                  <a:lnTo>
                    <a:pt x="257125" y="3852"/>
                  </a:lnTo>
                  <a:lnTo>
                    <a:pt x="258459" y="2938"/>
                  </a:lnTo>
                  <a:lnTo>
                    <a:pt x="260833" y="2239"/>
                  </a:lnTo>
                  <a:lnTo>
                    <a:pt x="266244" y="2125"/>
                  </a:lnTo>
                  <a:lnTo>
                    <a:pt x="274651" y="995"/>
                  </a:lnTo>
                  <a:lnTo>
                    <a:pt x="279629" y="918"/>
                  </a:lnTo>
                  <a:lnTo>
                    <a:pt x="284011" y="436"/>
                  </a:lnTo>
                  <a:lnTo>
                    <a:pt x="288227" y="372"/>
                  </a:lnTo>
                  <a:lnTo>
                    <a:pt x="298794" y="2582"/>
                  </a:lnTo>
                  <a:lnTo>
                    <a:pt x="306706" y="8005"/>
                  </a:lnTo>
                  <a:lnTo>
                    <a:pt x="311811" y="8259"/>
                  </a:lnTo>
                  <a:lnTo>
                    <a:pt x="316307" y="7548"/>
                  </a:lnTo>
                  <a:lnTo>
                    <a:pt x="317844" y="7726"/>
                  </a:lnTo>
                  <a:lnTo>
                    <a:pt x="319215" y="8107"/>
                  </a:lnTo>
                  <a:lnTo>
                    <a:pt x="319990" y="8703"/>
                  </a:lnTo>
                  <a:lnTo>
                    <a:pt x="322517" y="11104"/>
                  </a:lnTo>
                  <a:lnTo>
                    <a:pt x="324664" y="15257"/>
                  </a:lnTo>
                  <a:lnTo>
                    <a:pt x="324943" y="16489"/>
                  </a:lnTo>
                  <a:lnTo>
                    <a:pt x="325070" y="18343"/>
                  </a:lnTo>
                  <a:lnTo>
                    <a:pt x="324740" y="19244"/>
                  </a:lnTo>
                  <a:lnTo>
                    <a:pt x="324105" y="20019"/>
                  </a:lnTo>
                  <a:lnTo>
                    <a:pt x="323305" y="20565"/>
                  </a:lnTo>
                  <a:lnTo>
                    <a:pt x="321793" y="21950"/>
                  </a:lnTo>
                  <a:lnTo>
                    <a:pt x="321082" y="23054"/>
                  </a:lnTo>
                  <a:lnTo>
                    <a:pt x="318593" y="25404"/>
                  </a:lnTo>
                  <a:lnTo>
                    <a:pt x="318072" y="26649"/>
                  </a:lnTo>
                  <a:lnTo>
                    <a:pt x="317679" y="28020"/>
                  </a:lnTo>
                  <a:lnTo>
                    <a:pt x="317412" y="31538"/>
                  </a:lnTo>
                  <a:lnTo>
                    <a:pt x="317005" y="32186"/>
                  </a:lnTo>
                  <a:lnTo>
                    <a:pt x="315469" y="33265"/>
                  </a:lnTo>
                  <a:lnTo>
                    <a:pt x="314504" y="34408"/>
                  </a:lnTo>
                  <a:lnTo>
                    <a:pt x="314288" y="35373"/>
                  </a:lnTo>
                  <a:lnTo>
                    <a:pt x="314427" y="36262"/>
                  </a:lnTo>
                  <a:lnTo>
                    <a:pt x="314719" y="37037"/>
                  </a:lnTo>
                  <a:lnTo>
                    <a:pt x="315113" y="39628"/>
                  </a:lnTo>
                  <a:lnTo>
                    <a:pt x="315520" y="40263"/>
                  </a:lnTo>
                  <a:lnTo>
                    <a:pt x="317755" y="41634"/>
                  </a:lnTo>
                  <a:lnTo>
                    <a:pt x="318593" y="42485"/>
                  </a:lnTo>
                  <a:lnTo>
                    <a:pt x="319571" y="43717"/>
                  </a:lnTo>
                  <a:lnTo>
                    <a:pt x="320777" y="45813"/>
                  </a:lnTo>
                  <a:lnTo>
                    <a:pt x="320904" y="48277"/>
                  </a:lnTo>
                  <a:lnTo>
                    <a:pt x="320739" y="50436"/>
                  </a:lnTo>
                  <a:lnTo>
                    <a:pt x="319050" y="60430"/>
                  </a:lnTo>
                  <a:lnTo>
                    <a:pt x="318491" y="64774"/>
                  </a:lnTo>
                  <a:lnTo>
                    <a:pt x="319368" y="68736"/>
                  </a:lnTo>
                  <a:lnTo>
                    <a:pt x="320815" y="72534"/>
                  </a:lnTo>
                  <a:lnTo>
                    <a:pt x="333414" y="77537"/>
                  </a:lnTo>
                  <a:lnTo>
                    <a:pt x="335192" y="79468"/>
                  </a:lnTo>
                  <a:lnTo>
                    <a:pt x="339827" y="83532"/>
                  </a:lnTo>
                  <a:lnTo>
                    <a:pt x="343205" y="85602"/>
                  </a:lnTo>
                  <a:lnTo>
                    <a:pt x="352007" y="89653"/>
                  </a:lnTo>
                  <a:lnTo>
                    <a:pt x="355321" y="90453"/>
                  </a:lnTo>
                  <a:lnTo>
                    <a:pt x="362649" y="90491"/>
                  </a:lnTo>
                  <a:lnTo>
                    <a:pt x="373025" y="92955"/>
                  </a:lnTo>
                  <a:lnTo>
                    <a:pt x="396647" y="103801"/>
                  </a:lnTo>
                  <a:lnTo>
                    <a:pt x="403124" y="105363"/>
                  </a:lnTo>
                  <a:lnTo>
                    <a:pt x="408699" y="107446"/>
                  </a:lnTo>
                  <a:lnTo>
                    <a:pt x="415900" y="108741"/>
                  </a:lnTo>
                  <a:lnTo>
                    <a:pt x="420853" y="111129"/>
                  </a:lnTo>
                  <a:lnTo>
                    <a:pt x="422123" y="112615"/>
                  </a:lnTo>
                  <a:lnTo>
                    <a:pt x="423761" y="114189"/>
                  </a:lnTo>
                  <a:lnTo>
                    <a:pt x="426073" y="115980"/>
                  </a:lnTo>
                  <a:lnTo>
                    <a:pt x="427101" y="117529"/>
                  </a:lnTo>
                  <a:lnTo>
                    <a:pt x="427787" y="119536"/>
                  </a:lnTo>
                  <a:lnTo>
                    <a:pt x="428689" y="121505"/>
                  </a:lnTo>
                  <a:lnTo>
                    <a:pt x="430010" y="123130"/>
                  </a:lnTo>
                  <a:lnTo>
                    <a:pt x="431254" y="124299"/>
                  </a:lnTo>
                  <a:lnTo>
                    <a:pt x="435522" y="126673"/>
                  </a:lnTo>
                  <a:lnTo>
                    <a:pt x="436144" y="127613"/>
                  </a:lnTo>
                  <a:lnTo>
                    <a:pt x="436144" y="128490"/>
                  </a:lnTo>
                  <a:lnTo>
                    <a:pt x="434925" y="129887"/>
                  </a:lnTo>
                  <a:lnTo>
                    <a:pt x="434556" y="130661"/>
                  </a:lnTo>
                  <a:lnTo>
                    <a:pt x="434531" y="131360"/>
                  </a:lnTo>
                  <a:lnTo>
                    <a:pt x="435141" y="132503"/>
                  </a:lnTo>
                  <a:lnTo>
                    <a:pt x="437338" y="135475"/>
                  </a:lnTo>
                  <a:lnTo>
                    <a:pt x="437604" y="136084"/>
                  </a:lnTo>
                  <a:lnTo>
                    <a:pt x="437782" y="137151"/>
                  </a:lnTo>
                  <a:lnTo>
                    <a:pt x="437871" y="140034"/>
                  </a:lnTo>
                  <a:lnTo>
                    <a:pt x="438023" y="141431"/>
                  </a:lnTo>
                  <a:lnTo>
                    <a:pt x="438735" y="142739"/>
                  </a:lnTo>
                  <a:lnTo>
                    <a:pt x="439865" y="143755"/>
                  </a:lnTo>
                  <a:lnTo>
                    <a:pt x="442037" y="144479"/>
                  </a:lnTo>
                  <a:lnTo>
                    <a:pt x="443383" y="145482"/>
                  </a:lnTo>
                  <a:lnTo>
                    <a:pt x="445796" y="147946"/>
                  </a:lnTo>
                  <a:lnTo>
                    <a:pt x="446990" y="148517"/>
                  </a:lnTo>
                  <a:lnTo>
                    <a:pt x="448450" y="148556"/>
                  </a:lnTo>
                  <a:lnTo>
                    <a:pt x="450533" y="147806"/>
                  </a:lnTo>
                  <a:lnTo>
                    <a:pt x="452374" y="147844"/>
                  </a:lnTo>
                  <a:lnTo>
                    <a:pt x="454063" y="148352"/>
                  </a:lnTo>
                  <a:lnTo>
                    <a:pt x="455499" y="149381"/>
                  </a:lnTo>
                  <a:lnTo>
                    <a:pt x="457619" y="151426"/>
                  </a:lnTo>
                  <a:lnTo>
                    <a:pt x="458242" y="152429"/>
                  </a:lnTo>
                  <a:lnTo>
                    <a:pt x="460032" y="157344"/>
                  </a:lnTo>
                  <a:lnTo>
                    <a:pt x="460172" y="158639"/>
                  </a:lnTo>
                  <a:lnTo>
                    <a:pt x="460121" y="161268"/>
                  </a:lnTo>
                  <a:lnTo>
                    <a:pt x="460274" y="161903"/>
                  </a:lnTo>
                  <a:lnTo>
                    <a:pt x="460629" y="162348"/>
                  </a:lnTo>
                  <a:lnTo>
                    <a:pt x="461175" y="162767"/>
                  </a:lnTo>
                  <a:lnTo>
                    <a:pt x="461849" y="163173"/>
                  </a:lnTo>
                  <a:lnTo>
                    <a:pt x="462306" y="163834"/>
                  </a:lnTo>
                  <a:lnTo>
                    <a:pt x="462484" y="164773"/>
                  </a:lnTo>
                  <a:lnTo>
                    <a:pt x="462433" y="166196"/>
                  </a:lnTo>
                  <a:lnTo>
                    <a:pt x="462801" y="167694"/>
                  </a:lnTo>
                  <a:lnTo>
                    <a:pt x="463220" y="168825"/>
                  </a:lnTo>
                  <a:lnTo>
                    <a:pt x="463893" y="169993"/>
                  </a:lnTo>
                  <a:lnTo>
                    <a:pt x="464731" y="170552"/>
                  </a:lnTo>
                  <a:lnTo>
                    <a:pt x="465671" y="170488"/>
                  </a:lnTo>
                  <a:lnTo>
                    <a:pt x="466916" y="168977"/>
                  </a:lnTo>
                  <a:lnTo>
                    <a:pt x="468300" y="165535"/>
                  </a:lnTo>
                  <a:lnTo>
                    <a:pt x="469253" y="164113"/>
                  </a:lnTo>
                  <a:lnTo>
                    <a:pt x="470853" y="163554"/>
                  </a:lnTo>
                  <a:lnTo>
                    <a:pt x="472021" y="163694"/>
                  </a:lnTo>
                  <a:lnTo>
                    <a:pt x="474015" y="164494"/>
                  </a:lnTo>
                  <a:lnTo>
                    <a:pt x="475463" y="164608"/>
                  </a:lnTo>
                  <a:lnTo>
                    <a:pt x="477114" y="164113"/>
                  </a:lnTo>
                  <a:lnTo>
                    <a:pt x="478765" y="162932"/>
                  </a:lnTo>
                  <a:lnTo>
                    <a:pt x="481432" y="158855"/>
                  </a:lnTo>
                  <a:lnTo>
                    <a:pt x="482804" y="157649"/>
                  </a:lnTo>
                  <a:lnTo>
                    <a:pt x="487299" y="156925"/>
                  </a:lnTo>
                  <a:lnTo>
                    <a:pt x="491592" y="155096"/>
                  </a:lnTo>
                  <a:lnTo>
                    <a:pt x="492951" y="153940"/>
                  </a:lnTo>
                  <a:lnTo>
                    <a:pt x="493802" y="151857"/>
                  </a:lnTo>
                  <a:lnTo>
                    <a:pt x="494018" y="150600"/>
                  </a:lnTo>
                  <a:lnTo>
                    <a:pt x="494056" y="149419"/>
                  </a:lnTo>
                  <a:lnTo>
                    <a:pt x="494538" y="148670"/>
                  </a:lnTo>
                  <a:lnTo>
                    <a:pt x="495402" y="148086"/>
                  </a:lnTo>
                  <a:lnTo>
                    <a:pt x="496900" y="147844"/>
                  </a:lnTo>
                  <a:lnTo>
                    <a:pt x="498221" y="147133"/>
                  </a:lnTo>
                  <a:lnTo>
                    <a:pt x="500114" y="144860"/>
                  </a:lnTo>
                  <a:lnTo>
                    <a:pt x="501307" y="142891"/>
                  </a:lnTo>
                  <a:lnTo>
                    <a:pt x="503098" y="141380"/>
                  </a:lnTo>
                  <a:lnTo>
                    <a:pt x="504165" y="139437"/>
                  </a:lnTo>
                  <a:lnTo>
                    <a:pt x="504813" y="137710"/>
                  </a:lnTo>
                  <a:lnTo>
                    <a:pt x="506006" y="135538"/>
                  </a:lnTo>
                  <a:lnTo>
                    <a:pt x="506273" y="135195"/>
                  </a:lnTo>
                  <a:lnTo>
                    <a:pt x="506819" y="133862"/>
                  </a:lnTo>
                  <a:lnTo>
                    <a:pt x="506946" y="132452"/>
                  </a:lnTo>
                  <a:lnTo>
                    <a:pt x="506679" y="131245"/>
                  </a:lnTo>
                  <a:lnTo>
                    <a:pt x="505663" y="128578"/>
                  </a:lnTo>
                  <a:lnTo>
                    <a:pt x="505663" y="127474"/>
                  </a:lnTo>
                  <a:lnTo>
                    <a:pt x="506362" y="126889"/>
                  </a:lnTo>
                  <a:lnTo>
                    <a:pt x="508877" y="127258"/>
                  </a:lnTo>
                  <a:lnTo>
                    <a:pt x="509994" y="127054"/>
                  </a:lnTo>
                  <a:lnTo>
                    <a:pt x="510972" y="126470"/>
                  </a:lnTo>
                  <a:lnTo>
                    <a:pt x="512039" y="125124"/>
                  </a:lnTo>
                  <a:lnTo>
                    <a:pt x="512217" y="123994"/>
                  </a:lnTo>
                  <a:lnTo>
                    <a:pt x="512217" y="122635"/>
                  </a:lnTo>
                  <a:lnTo>
                    <a:pt x="512420" y="121136"/>
                  </a:lnTo>
                  <a:lnTo>
                    <a:pt x="513410" y="120298"/>
                  </a:lnTo>
                  <a:lnTo>
                    <a:pt x="516306" y="120387"/>
                  </a:lnTo>
                  <a:lnTo>
                    <a:pt x="517652" y="119460"/>
                  </a:lnTo>
                  <a:lnTo>
                    <a:pt x="518668" y="118203"/>
                  </a:lnTo>
                  <a:lnTo>
                    <a:pt x="519760" y="115066"/>
                  </a:lnTo>
                  <a:lnTo>
                    <a:pt x="520967" y="113859"/>
                  </a:lnTo>
                  <a:lnTo>
                    <a:pt x="526453" y="113859"/>
                  </a:lnTo>
                  <a:lnTo>
                    <a:pt x="529006" y="115015"/>
                  </a:lnTo>
                  <a:lnTo>
                    <a:pt x="532422" y="115726"/>
                  </a:lnTo>
                  <a:lnTo>
                    <a:pt x="537947" y="112729"/>
                  </a:lnTo>
                  <a:lnTo>
                    <a:pt x="538417" y="115256"/>
                  </a:lnTo>
                  <a:lnTo>
                    <a:pt x="541833" y="125124"/>
                  </a:lnTo>
                  <a:lnTo>
                    <a:pt x="542608" y="129988"/>
                  </a:lnTo>
                  <a:lnTo>
                    <a:pt x="543967" y="134624"/>
                  </a:lnTo>
                  <a:lnTo>
                    <a:pt x="553352" y="148048"/>
                  </a:lnTo>
                  <a:lnTo>
                    <a:pt x="555803" y="153851"/>
                  </a:lnTo>
                  <a:lnTo>
                    <a:pt x="555739" y="158868"/>
                  </a:lnTo>
                  <a:lnTo>
                    <a:pt x="553022" y="163351"/>
                  </a:lnTo>
                  <a:lnTo>
                    <a:pt x="541249" y="171733"/>
                  </a:lnTo>
                  <a:lnTo>
                    <a:pt x="537617" y="176267"/>
                  </a:lnTo>
                  <a:lnTo>
                    <a:pt x="536740" y="181817"/>
                  </a:lnTo>
                  <a:lnTo>
                    <a:pt x="545541" y="213313"/>
                  </a:lnTo>
                  <a:lnTo>
                    <a:pt x="548272" y="219574"/>
                  </a:lnTo>
                  <a:lnTo>
                    <a:pt x="552387" y="225505"/>
                  </a:lnTo>
                  <a:lnTo>
                    <a:pt x="557200" y="230712"/>
                  </a:lnTo>
                  <a:lnTo>
                    <a:pt x="562140" y="234776"/>
                  </a:lnTo>
                  <a:lnTo>
                    <a:pt x="571564" y="239551"/>
                  </a:lnTo>
                  <a:lnTo>
                    <a:pt x="572973" y="241138"/>
                  </a:lnTo>
                  <a:lnTo>
                    <a:pt x="573138" y="242675"/>
                  </a:lnTo>
                  <a:lnTo>
                    <a:pt x="573875" y="245659"/>
                  </a:lnTo>
                  <a:lnTo>
                    <a:pt x="573938" y="247399"/>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5" name="Google Shape;475;p6"/>
            <p:cNvSpPr/>
            <p:nvPr/>
          </p:nvSpPr>
          <p:spPr>
            <a:xfrm flipH="1" rot="10800000">
              <a:off x="3129138" y="3263539"/>
              <a:ext cx="747416" cy="603804"/>
            </a:xfrm>
            <a:custGeom>
              <a:rect b="b" l="l" r="r" t="t"/>
              <a:pathLst>
                <a:path extrusionOk="0" h="463421" w="573644">
                  <a:moveTo>
                    <a:pt x="573469" y="248911"/>
                  </a:moveTo>
                  <a:lnTo>
                    <a:pt x="571640" y="251895"/>
                  </a:lnTo>
                  <a:lnTo>
                    <a:pt x="571017" y="253292"/>
                  </a:lnTo>
                  <a:lnTo>
                    <a:pt x="570179" y="259185"/>
                  </a:lnTo>
                  <a:lnTo>
                    <a:pt x="570255" y="270793"/>
                  </a:lnTo>
                  <a:lnTo>
                    <a:pt x="569049" y="275720"/>
                  </a:lnTo>
                  <a:lnTo>
                    <a:pt x="566611" y="279911"/>
                  </a:lnTo>
                  <a:lnTo>
                    <a:pt x="564769" y="281816"/>
                  </a:lnTo>
                  <a:lnTo>
                    <a:pt x="562648" y="282616"/>
                  </a:lnTo>
                  <a:lnTo>
                    <a:pt x="561239" y="282896"/>
                  </a:lnTo>
                  <a:lnTo>
                    <a:pt x="558978" y="284178"/>
                  </a:lnTo>
                  <a:lnTo>
                    <a:pt x="557263" y="284547"/>
                  </a:lnTo>
                  <a:lnTo>
                    <a:pt x="555651" y="284445"/>
                  </a:lnTo>
                  <a:lnTo>
                    <a:pt x="552996" y="283734"/>
                  </a:lnTo>
                  <a:lnTo>
                    <a:pt x="551472" y="283493"/>
                  </a:lnTo>
                  <a:lnTo>
                    <a:pt x="545275" y="284420"/>
                  </a:lnTo>
                  <a:lnTo>
                    <a:pt x="539687" y="287404"/>
                  </a:lnTo>
                  <a:lnTo>
                    <a:pt x="535305" y="291837"/>
                  </a:lnTo>
                  <a:lnTo>
                    <a:pt x="532765" y="297082"/>
                  </a:lnTo>
                  <a:lnTo>
                    <a:pt x="533222" y="316703"/>
                  </a:lnTo>
                  <a:lnTo>
                    <a:pt x="530809" y="321529"/>
                  </a:lnTo>
                  <a:lnTo>
                    <a:pt x="529374" y="322291"/>
                  </a:lnTo>
                  <a:lnTo>
                    <a:pt x="527812" y="322558"/>
                  </a:lnTo>
                  <a:lnTo>
                    <a:pt x="524421" y="322494"/>
                  </a:lnTo>
                  <a:lnTo>
                    <a:pt x="522872" y="322812"/>
                  </a:lnTo>
                  <a:lnTo>
                    <a:pt x="519938" y="324196"/>
                  </a:lnTo>
                  <a:lnTo>
                    <a:pt x="515798" y="325377"/>
                  </a:lnTo>
                  <a:lnTo>
                    <a:pt x="513144" y="327422"/>
                  </a:lnTo>
                  <a:lnTo>
                    <a:pt x="510858" y="329962"/>
                  </a:lnTo>
                  <a:lnTo>
                    <a:pt x="509346" y="332210"/>
                  </a:lnTo>
                  <a:lnTo>
                    <a:pt x="507988" y="335067"/>
                  </a:lnTo>
                  <a:lnTo>
                    <a:pt x="507073" y="338014"/>
                  </a:lnTo>
                  <a:lnTo>
                    <a:pt x="506552" y="341112"/>
                  </a:lnTo>
                  <a:lnTo>
                    <a:pt x="506413" y="344465"/>
                  </a:lnTo>
                  <a:lnTo>
                    <a:pt x="506946" y="347704"/>
                  </a:lnTo>
                  <a:lnTo>
                    <a:pt x="509537" y="353584"/>
                  </a:lnTo>
                  <a:lnTo>
                    <a:pt x="510324" y="356644"/>
                  </a:lnTo>
                  <a:lnTo>
                    <a:pt x="510108" y="360467"/>
                  </a:lnTo>
                  <a:lnTo>
                    <a:pt x="508750" y="362512"/>
                  </a:lnTo>
                  <a:lnTo>
                    <a:pt x="506578" y="363312"/>
                  </a:lnTo>
                  <a:lnTo>
                    <a:pt x="503924" y="363439"/>
                  </a:lnTo>
                  <a:lnTo>
                    <a:pt x="502336" y="362436"/>
                  </a:lnTo>
                  <a:lnTo>
                    <a:pt x="500177" y="360632"/>
                  </a:lnTo>
                  <a:lnTo>
                    <a:pt x="498069" y="359756"/>
                  </a:lnTo>
                  <a:lnTo>
                    <a:pt x="496545" y="361496"/>
                  </a:lnTo>
                  <a:lnTo>
                    <a:pt x="497027" y="361521"/>
                  </a:lnTo>
                  <a:lnTo>
                    <a:pt x="498043" y="361432"/>
                  </a:lnTo>
                  <a:lnTo>
                    <a:pt x="498501" y="361496"/>
                  </a:lnTo>
                  <a:lnTo>
                    <a:pt x="498501" y="362461"/>
                  </a:lnTo>
                  <a:lnTo>
                    <a:pt x="496062" y="363502"/>
                  </a:lnTo>
                  <a:lnTo>
                    <a:pt x="492659" y="364074"/>
                  </a:lnTo>
                  <a:lnTo>
                    <a:pt x="486309" y="364404"/>
                  </a:lnTo>
                  <a:lnTo>
                    <a:pt x="473939" y="366347"/>
                  </a:lnTo>
                  <a:lnTo>
                    <a:pt x="466903" y="366576"/>
                  </a:lnTo>
                  <a:lnTo>
                    <a:pt x="463525" y="367198"/>
                  </a:lnTo>
                  <a:lnTo>
                    <a:pt x="458077" y="370246"/>
                  </a:lnTo>
                  <a:lnTo>
                    <a:pt x="454876" y="370881"/>
                  </a:lnTo>
                  <a:lnTo>
                    <a:pt x="451549" y="370805"/>
                  </a:lnTo>
                  <a:lnTo>
                    <a:pt x="448488" y="370233"/>
                  </a:lnTo>
                  <a:lnTo>
                    <a:pt x="439370" y="366144"/>
                  </a:lnTo>
                  <a:lnTo>
                    <a:pt x="436271" y="365534"/>
                  </a:lnTo>
                  <a:lnTo>
                    <a:pt x="435496" y="365928"/>
                  </a:lnTo>
                  <a:lnTo>
                    <a:pt x="433451" y="367681"/>
                  </a:lnTo>
                  <a:lnTo>
                    <a:pt x="431978" y="368265"/>
                  </a:lnTo>
                  <a:lnTo>
                    <a:pt x="430340" y="368240"/>
                  </a:lnTo>
                  <a:lnTo>
                    <a:pt x="427305" y="367439"/>
                  </a:lnTo>
                  <a:lnTo>
                    <a:pt x="426035" y="367401"/>
                  </a:lnTo>
                  <a:lnTo>
                    <a:pt x="423736" y="368659"/>
                  </a:lnTo>
                  <a:lnTo>
                    <a:pt x="421933" y="370627"/>
                  </a:lnTo>
                  <a:lnTo>
                    <a:pt x="419862" y="372431"/>
                  </a:lnTo>
                  <a:lnTo>
                    <a:pt x="416764" y="373218"/>
                  </a:lnTo>
                  <a:lnTo>
                    <a:pt x="413614" y="372913"/>
                  </a:lnTo>
                  <a:lnTo>
                    <a:pt x="411214" y="371834"/>
                  </a:lnTo>
                  <a:lnTo>
                    <a:pt x="409715" y="369700"/>
                  </a:lnTo>
                  <a:lnTo>
                    <a:pt x="409436" y="366347"/>
                  </a:lnTo>
                  <a:lnTo>
                    <a:pt x="406959" y="368405"/>
                  </a:lnTo>
                  <a:lnTo>
                    <a:pt x="406540" y="371669"/>
                  </a:lnTo>
                  <a:lnTo>
                    <a:pt x="406540" y="375174"/>
                  </a:lnTo>
                  <a:lnTo>
                    <a:pt x="405448" y="377980"/>
                  </a:lnTo>
                  <a:lnTo>
                    <a:pt x="402908" y="379111"/>
                  </a:lnTo>
                  <a:lnTo>
                    <a:pt x="399949" y="378577"/>
                  </a:lnTo>
                  <a:lnTo>
                    <a:pt x="397561" y="376660"/>
                  </a:lnTo>
                  <a:lnTo>
                    <a:pt x="395593" y="370538"/>
                  </a:lnTo>
                  <a:lnTo>
                    <a:pt x="393345" y="367744"/>
                  </a:lnTo>
                  <a:lnTo>
                    <a:pt x="388760" y="363439"/>
                  </a:lnTo>
                  <a:lnTo>
                    <a:pt x="386970" y="360734"/>
                  </a:lnTo>
                  <a:lnTo>
                    <a:pt x="386462" y="358486"/>
                  </a:lnTo>
                  <a:lnTo>
                    <a:pt x="386817" y="352276"/>
                  </a:lnTo>
                  <a:lnTo>
                    <a:pt x="386500" y="349304"/>
                  </a:lnTo>
                  <a:lnTo>
                    <a:pt x="383883" y="339982"/>
                  </a:lnTo>
                  <a:lnTo>
                    <a:pt x="381204" y="335651"/>
                  </a:lnTo>
                  <a:lnTo>
                    <a:pt x="377102" y="332997"/>
                  </a:lnTo>
                  <a:lnTo>
                    <a:pt x="367208" y="328324"/>
                  </a:lnTo>
                  <a:lnTo>
                    <a:pt x="362382" y="325276"/>
                  </a:lnTo>
                  <a:lnTo>
                    <a:pt x="360287" y="323294"/>
                  </a:lnTo>
                  <a:lnTo>
                    <a:pt x="359385" y="321046"/>
                  </a:lnTo>
                  <a:lnTo>
                    <a:pt x="358750" y="318062"/>
                  </a:lnTo>
                  <a:lnTo>
                    <a:pt x="357087" y="314671"/>
                  </a:lnTo>
                  <a:lnTo>
                    <a:pt x="354864" y="311661"/>
                  </a:lnTo>
                  <a:lnTo>
                    <a:pt x="352553" y="309794"/>
                  </a:lnTo>
                  <a:lnTo>
                    <a:pt x="352857" y="311217"/>
                  </a:lnTo>
                  <a:lnTo>
                    <a:pt x="353175" y="311979"/>
                  </a:lnTo>
                  <a:lnTo>
                    <a:pt x="353454" y="311725"/>
                  </a:lnTo>
                  <a:lnTo>
                    <a:pt x="353251" y="317376"/>
                  </a:lnTo>
                  <a:lnTo>
                    <a:pt x="355067" y="322278"/>
                  </a:lnTo>
                  <a:lnTo>
                    <a:pt x="358052" y="326317"/>
                  </a:lnTo>
                  <a:lnTo>
                    <a:pt x="362802" y="330546"/>
                  </a:lnTo>
                  <a:lnTo>
                    <a:pt x="367094" y="333607"/>
                  </a:lnTo>
                  <a:lnTo>
                    <a:pt x="368669" y="334229"/>
                  </a:lnTo>
                  <a:lnTo>
                    <a:pt x="371120" y="334648"/>
                  </a:lnTo>
                  <a:lnTo>
                    <a:pt x="373977" y="335613"/>
                  </a:lnTo>
                  <a:lnTo>
                    <a:pt x="376517" y="336871"/>
                  </a:lnTo>
                  <a:lnTo>
                    <a:pt x="378029" y="338039"/>
                  </a:lnTo>
                  <a:lnTo>
                    <a:pt x="378575" y="340338"/>
                  </a:lnTo>
                  <a:lnTo>
                    <a:pt x="378575" y="346916"/>
                  </a:lnTo>
                  <a:lnTo>
                    <a:pt x="380531" y="351666"/>
                  </a:lnTo>
                  <a:lnTo>
                    <a:pt x="381013" y="355273"/>
                  </a:lnTo>
                  <a:lnTo>
                    <a:pt x="380874" y="361496"/>
                  </a:lnTo>
                  <a:lnTo>
                    <a:pt x="378080" y="366906"/>
                  </a:lnTo>
                  <a:lnTo>
                    <a:pt x="373279" y="366779"/>
                  </a:lnTo>
                  <a:lnTo>
                    <a:pt x="363297" y="362461"/>
                  </a:lnTo>
                  <a:lnTo>
                    <a:pt x="365748" y="364544"/>
                  </a:lnTo>
                  <a:lnTo>
                    <a:pt x="370587" y="367808"/>
                  </a:lnTo>
                  <a:lnTo>
                    <a:pt x="372606" y="369687"/>
                  </a:lnTo>
                  <a:lnTo>
                    <a:pt x="374524" y="370462"/>
                  </a:lnTo>
                  <a:lnTo>
                    <a:pt x="380543" y="370653"/>
                  </a:lnTo>
                  <a:lnTo>
                    <a:pt x="382906" y="371110"/>
                  </a:lnTo>
                  <a:lnTo>
                    <a:pt x="384849" y="372634"/>
                  </a:lnTo>
                  <a:lnTo>
                    <a:pt x="395047" y="384546"/>
                  </a:lnTo>
                  <a:lnTo>
                    <a:pt x="399530" y="391265"/>
                  </a:lnTo>
                  <a:lnTo>
                    <a:pt x="401879" y="396192"/>
                  </a:lnTo>
                  <a:lnTo>
                    <a:pt x="402832" y="401742"/>
                  </a:lnTo>
                  <a:lnTo>
                    <a:pt x="401613" y="408232"/>
                  </a:lnTo>
                  <a:lnTo>
                    <a:pt x="398184" y="414226"/>
                  </a:lnTo>
                  <a:lnTo>
                    <a:pt x="393091" y="418404"/>
                  </a:lnTo>
                  <a:lnTo>
                    <a:pt x="387084" y="419928"/>
                  </a:lnTo>
                  <a:lnTo>
                    <a:pt x="380874" y="417947"/>
                  </a:lnTo>
                  <a:lnTo>
                    <a:pt x="378194" y="415420"/>
                  </a:lnTo>
                  <a:lnTo>
                    <a:pt x="377533" y="415014"/>
                  </a:lnTo>
                  <a:lnTo>
                    <a:pt x="376695" y="414721"/>
                  </a:lnTo>
                  <a:lnTo>
                    <a:pt x="376238" y="414061"/>
                  </a:lnTo>
                  <a:lnTo>
                    <a:pt x="375946" y="413388"/>
                  </a:lnTo>
                  <a:lnTo>
                    <a:pt x="375540" y="413083"/>
                  </a:lnTo>
                  <a:lnTo>
                    <a:pt x="374676" y="413248"/>
                  </a:lnTo>
                  <a:lnTo>
                    <a:pt x="374257" y="413578"/>
                  </a:lnTo>
                  <a:lnTo>
                    <a:pt x="373965" y="413896"/>
                  </a:lnTo>
                  <a:lnTo>
                    <a:pt x="373546" y="414061"/>
                  </a:lnTo>
                  <a:lnTo>
                    <a:pt x="371526" y="415153"/>
                  </a:lnTo>
                  <a:lnTo>
                    <a:pt x="371044" y="417769"/>
                  </a:lnTo>
                  <a:lnTo>
                    <a:pt x="370968" y="420995"/>
                  </a:lnTo>
                  <a:lnTo>
                    <a:pt x="370206" y="423840"/>
                  </a:lnTo>
                  <a:lnTo>
                    <a:pt x="368491" y="422202"/>
                  </a:lnTo>
                  <a:lnTo>
                    <a:pt x="365354" y="418125"/>
                  </a:lnTo>
                  <a:lnTo>
                    <a:pt x="363297" y="416969"/>
                  </a:lnTo>
                  <a:lnTo>
                    <a:pt x="360820" y="416842"/>
                  </a:lnTo>
                  <a:lnTo>
                    <a:pt x="360604" y="417782"/>
                  </a:lnTo>
                  <a:lnTo>
                    <a:pt x="361659" y="419166"/>
                  </a:lnTo>
                  <a:lnTo>
                    <a:pt x="362802" y="420348"/>
                  </a:lnTo>
                  <a:lnTo>
                    <a:pt x="364452" y="422697"/>
                  </a:lnTo>
                  <a:lnTo>
                    <a:pt x="366650" y="426825"/>
                  </a:lnTo>
                  <a:lnTo>
                    <a:pt x="367691" y="430749"/>
                  </a:lnTo>
                  <a:lnTo>
                    <a:pt x="365773" y="432476"/>
                  </a:lnTo>
                  <a:lnTo>
                    <a:pt x="363221" y="433949"/>
                  </a:lnTo>
                  <a:lnTo>
                    <a:pt x="360503" y="437048"/>
                  </a:lnTo>
                  <a:lnTo>
                    <a:pt x="357328" y="439817"/>
                  </a:lnTo>
                  <a:lnTo>
                    <a:pt x="353454" y="440325"/>
                  </a:lnTo>
                  <a:lnTo>
                    <a:pt x="352019" y="438432"/>
                  </a:lnTo>
                  <a:lnTo>
                    <a:pt x="350051" y="431155"/>
                  </a:lnTo>
                  <a:lnTo>
                    <a:pt x="347701" y="428704"/>
                  </a:lnTo>
                  <a:lnTo>
                    <a:pt x="346228" y="432336"/>
                  </a:lnTo>
                  <a:lnTo>
                    <a:pt x="345834" y="434229"/>
                  </a:lnTo>
                  <a:lnTo>
                    <a:pt x="345745" y="436451"/>
                  </a:lnTo>
                  <a:lnTo>
                    <a:pt x="346546" y="439486"/>
                  </a:lnTo>
                  <a:lnTo>
                    <a:pt x="349886" y="444973"/>
                  </a:lnTo>
                  <a:lnTo>
                    <a:pt x="350597" y="446687"/>
                  </a:lnTo>
                  <a:lnTo>
                    <a:pt x="352896" y="450370"/>
                  </a:lnTo>
                  <a:lnTo>
                    <a:pt x="353454" y="451970"/>
                  </a:lnTo>
                  <a:lnTo>
                    <a:pt x="353492" y="453596"/>
                  </a:lnTo>
                  <a:lnTo>
                    <a:pt x="352908" y="456466"/>
                  </a:lnTo>
                  <a:lnTo>
                    <a:pt x="352629" y="457381"/>
                  </a:lnTo>
                  <a:lnTo>
                    <a:pt x="350317" y="456454"/>
                  </a:lnTo>
                  <a:lnTo>
                    <a:pt x="349263" y="456504"/>
                  </a:lnTo>
                  <a:lnTo>
                    <a:pt x="347536" y="456847"/>
                  </a:lnTo>
                  <a:lnTo>
                    <a:pt x="346165" y="457622"/>
                  </a:lnTo>
                  <a:lnTo>
                    <a:pt x="341910" y="460721"/>
                  </a:lnTo>
                  <a:lnTo>
                    <a:pt x="337859" y="463096"/>
                  </a:lnTo>
                  <a:lnTo>
                    <a:pt x="335433" y="463794"/>
                  </a:lnTo>
                  <a:lnTo>
                    <a:pt x="333515" y="463642"/>
                  </a:lnTo>
                  <a:lnTo>
                    <a:pt x="332195" y="462740"/>
                  </a:lnTo>
                  <a:lnTo>
                    <a:pt x="331306" y="461813"/>
                  </a:lnTo>
                  <a:lnTo>
                    <a:pt x="330378" y="460251"/>
                  </a:lnTo>
                  <a:lnTo>
                    <a:pt x="326543" y="450675"/>
                  </a:lnTo>
                  <a:lnTo>
                    <a:pt x="324981" y="449151"/>
                  </a:lnTo>
                  <a:lnTo>
                    <a:pt x="322593" y="447398"/>
                  </a:lnTo>
                  <a:lnTo>
                    <a:pt x="310338" y="443957"/>
                  </a:lnTo>
                  <a:lnTo>
                    <a:pt x="301537" y="442839"/>
                  </a:lnTo>
                  <a:lnTo>
                    <a:pt x="294590" y="443665"/>
                  </a:lnTo>
                  <a:lnTo>
                    <a:pt x="270612" y="449354"/>
                  </a:lnTo>
                  <a:lnTo>
                    <a:pt x="264897" y="449519"/>
                  </a:lnTo>
                  <a:lnTo>
                    <a:pt x="260389" y="448757"/>
                  </a:lnTo>
                  <a:lnTo>
                    <a:pt x="210173" y="424158"/>
                  </a:lnTo>
                  <a:lnTo>
                    <a:pt x="208065" y="422583"/>
                  </a:lnTo>
                  <a:lnTo>
                    <a:pt x="209310" y="419890"/>
                  </a:lnTo>
                  <a:lnTo>
                    <a:pt x="207697" y="402491"/>
                  </a:lnTo>
                  <a:lnTo>
                    <a:pt x="208281" y="398110"/>
                  </a:lnTo>
                  <a:lnTo>
                    <a:pt x="209703" y="394859"/>
                  </a:lnTo>
                  <a:lnTo>
                    <a:pt x="210402" y="393919"/>
                  </a:lnTo>
                  <a:lnTo>
                    <a:pt x="212040" y="392344"/>
                  </a:lnTo>
                  <a:lnTo>
                    <a:pt x="212675" y="391557"/>
                  </a:lnTo>
                  <a:lnTo>
                    <a:pt x="212675" y="390693"/>
                  </a:lnTo>
                  <a:lnTo>
                    <a:pt x="211989" y="389703"/>
                  </a:lnTo>
                  <a:lnTo>
                    <a:pt x="210592" y="388674"/>
                  </a:lnTo>
                  <a:lnTo>
                    <a:pt x="208548" y="387696"/>
                  </a:lnTo>
                  <a:lnTo>
                    <a:pt x="206109" y="387036"/>
                  </a:lnTo>
                  <a:lnTo>
                    <a:pt x="200940" y="386401"/>
                  </a:lnTo>
                  <a:lnTo>
                    <a:pt x="199429" y="385753"/>
                  </a:lnTo>
                  <a:lnTo>
                    <a:pt x="198565" y="384623"/>
                  </a:lnTo>
                  <a:lnTo>
                    <a:pt x="198045" y="382756"/>
                  </a:lnTo>
                  <a:lnTo>
                    <a:pt x="197918" y="381486"/>
                  </a:lnTo>
                  <a:lnTo>
                    <a:pt x="198007" y="380216"/>
                  </a:lnTo>
                  <a:lnTo>
                    <a:pt x="199620" y="373586"/>
                  </a:lnTo>
                  <a:lnTo>
                    <a:pt x="199912" y="369649"/>
                  </a:lnTo>
                  <a:lnTo>
                    <a:pt x="199823" y="368735"/>
                  </a:lnTo>
                  <a:lnTo>
                    <a:pt x="199480" y="367681"/>
                  </a:lnTo>
                  <a:lnTo>
                    <a:pt x="199378" y="366843"/>
                  </a:lnTo>
                  <a:lnTo>
                    <a:pt x="199391" y="366042"/>
                  </a:lnTo>
                  <a:lnTo>
                    <a:pt x="199594" y="365166"/>
                  </a:lnTo>
                  <a:lnTo>
                    <a:pt x="199658" y="364239"/>
                  </a:lnTo>
                  <a:lnTo>
                    <a:pt x="199531" y="363185"/>
                  </a:lnTo>
                  <a:lnTo>
                    <a:pt x="199023" y="362436"/>
                  </a:lnTo>
                  <a:lnTo>
                    <a:pt x="197867" y="362169"/>
                  </a:lnTo>
                  <a:lnTo>
                    <a:pt x="196407" y="362321"/>
                  </a:lnTo>
                  <a:lnTo>
                    <a:pt x="193587" y="363642"/>
                  </a:lnTo>
                  <a:lnTo>
                    <a:pt x="177103" y="379174"/>
                  </a:lnTo>
                  <a:lnTo>
                    <a:pt x="175985" y="381435"/>
                  </a:lnTo>
                  <a:lnTo>
                    <a:pt x="175045" y="384711"/>
                  </a:lnTo>
                  <a:lnTo>
                    <a:pt x="172556" y="389893"/>
                  </a:lnTo>
                  <a:lnTo>
                    <a:pt x="170727" y="392090"/>
                  </a:lnTo>
                  <a:lnTo>
                    <a:pt x="169140" y="393462"/>
                  </a:lnTo>
                  <a:lnTo>
                    <a:pt x="166943" y="394109"/>
                  </a:lnTo>
                  <a:lnTo>
                    <a:pt x="164504" y="393182"/>
                  </a:lnTo>
                  <a:lnTo>
                    <a:pt x="161367" y="387455"/>
                  </a:lnTo>
                  <a:lnTo>
                    <a:pt x="159094" y="384254"/>
                  </a:lnTo>
                  <a:lnTo>
                    <a:pt x="157938" y="381067"/>
                  </a:lnTo>
                  <a:lnTo>
                    <a:pt x="158027" y="378946"/>
                  </a:lnTo>
                  <a:lnTo>
                    <a:pt x="159069" y="377358"/>
                  </a:lnTo>
                  <a:lnTo>
                    <a:pt x="160491" y="375974"/>
                  </a:lnTo>
                  <a:lnTo>
                    <a:pt x="161748" y="374361"/>
                  </a:lnTo>
                  <a:lnTo>
                    <a:pt x="162714" y="372202"/>
                  </a:lnTo>
                  <a:lnTo>
                    <a:pt x="163018" y="370005"/>
                  </a:lnTo>
                  <a:lnTo>
                    <a:pt x="162929" y="368265"/>
                  </a:lnTo>
                  <a:lnTo>
                    <a:pt x="162104" y="367046"/>
                  </a:lnTo>
                  <a:lnTo>
                    <a:pt x="160364" y="365890"/>
                  </a:lnTo>
                  <a:lnTo>
                    <a:pt x="154141" y="363566"/>
                  </a:lnTo>
                  <a:lnTo>
                    <a:pt x="151258" y="363045"/>
                  </a:lnTo>
                  <a:lnTo>
                    <a:pt x="147702" y="364061"/>
                  </a:lnTo>
                  <a:lnTo>
                    <a:pt x="140044" y="367135"/>
                  </a:lnTo>
                  <a:lnTo>
                    <a:pt x="135891" y="365357"/>
                  </a:lnTo>
                  <a:lnTo>
                    <a:pt x="131726" y="365598"/>
                  </a:lnTo>
                  <a:lnTo>
                    <a:pt x="127090" y="367160"/>
                  </a:lnTo>
                  <a:lnTo>
                    <a:pt x="122632" y="367960"/>
                  </a:lnTo>
                  <a:lnTo>
                    <a:pt x="118518" y="369268"/>
                  </a:lnTo>
                  <a:lnTo>
                    <a:pt x="115724" y="369649"/>
                  </a:lnTo>
                  <a:lnTo>
                    <a:pt x="113971" y="369306"/>
                  </a:lnTo>
                  <a:lnTo>
                    <a:pt x="112485" y="367744"/>
                  </a:lnTo>
                  <a:lnTo>
                    <a:pt x="111355" y="365496"/>
                  </a:lnTo>
                  <a:lnTo>
                    <a:pt x="110758" y="363096"/>
                  </a:lnTo>
                  <a:lnTo>
                    <a:pt x="110999" y="361191"/>
                  </a:lnTo>
                  <a:lnTo>
                    <a:pt x="111964" y="359692"/>
                  </a:lnTo>
                  <a:lnTo>
                    <a:pt x="113171" y="358689"/>
                  </a:lnTo>
                  <a:lnTo>
                    <a:pt x="114212" y="357406"/>
                  </a:lnTo>
                  <a:lnTo>
                    <a:pt x="114682" y="355883"/>
                  </a:lnTo>
                  <a:lnTo>
                    <a:pt x="114187" y="353990"/>
                  </a:lnTo>
                  <a:lnTo>
                    <a:pt x="103925" y="338903"/>
                  </a:lnTo>
                  <a:lnTo>
                    <a:pt x="102058" y="336706"/>
                  </a:lnTo>
                  <a:lnTo>
                    <a:pt x="99709" y="334775"/>
                  </a:lnTo>
                  <a:lnTo>
                    <a:pt x="97271" y="333416"/>
                  </a:lnTo>
                  <a:lnTo>
                    <a:pt x="95632" y="332857"/>
                  </a:lnTo>
                  <a:lnTo>
                    <a:pt x="94743" y="333340"/>
                  </a:lnTo>
                  <a:lnTo>
                    <a:pt x="94261" y="334064"/>
                  </a:lnTo>
                  <a:lnTo>
                    <a:pt x="93473" y="334013"/>
                  </a:lnTo>
                  <a:lnTo>
                    <a:pt x="90705" y="331397"/>
                  </a:lnTo>
                  <a:lnTo>
                    <a:pt x="88215" y="329708"/>
                  </a:lnTo>
                  <a:lnTo>
                    <a:pt x="81396" y="326088"/>
                  </a:lnTo>
                  <a:lnTo>
                    <a:pt x="79186" y="324171"/>
                  </a:lnTo>
                  <a:lnTo>
                    <a:pt x="77992" y="322139"/>
                  </a:lnTo>
                  <a:lnTo>
                    <a:pt x="77281" y="320234"/>
                  </a:lnTo>
                  <a:lnTo>
                    <a:pt x="75998" y="318722"/>
                  </a:lnTo>
                  <a:lnTo>
                    <a:pt x="73471" y="317744"/>
                  </a:lnTo>
                  <a:lnTo>
                    <a:pt x="64505" y="317046"/>
                  </a:lnTo>
                  <a:lnTo>
                    <a:pt x="62638" y="316347"/>
                  </a:lnTo>
                  <a:lnTo>
                    <a:pt x="60339" y="315865"/>
                  </a:lnTo>
                  <a:lnTo>
                    <a:pt x="57901" y="315827"/>
                  </a:lnTo>
                  <a:lnTo>
                    <a:pt x="54853" y="316081"/>
                  </a:lnTo>
                  <a:lnTo>
                    <a:pt x="50865" y="317338"/>
                  </a:lnTo>
                  <a:lnTo>
                    <a:pt x="47601" y="318710"/>
                  </a:lnTo>
                  <a:lnTo>
                    <a:pt x="40908" y="322939"/>
                  </a:lnTo>
                  <a:lnTo>
                    <a:pt x="33352" y="324831"/>
                  </a:lnTo>
                  <a:lnTo>
                    <a:pt x="27941" y="328717"/>
                  </a:lnTo>
                  <a:lnTo>
                    <a:pt x="24068" y="322342"/>
                  </a:lnTo>
                  <a:lnTo>
                    <a:pt x="16359" y="317605"/>
                  </a:lnTo>
                  <a:lnTo>
                    <a:pt x="13756" y="316449"/>
                  </a:lnTo>
                  <a:lnTo>
                    <a:pt x="7482" y="315128"/>
                  </a:lnTo>
                  <a:lnTo>
                    <a:pt x="6085" y="314201"/>
                  </a:lnTo>
                  <a:lnTo>
                    <a:pt x="294" y="308410"/>
                  </a:lnTo>
                  <a:lnTo>
                    <a:pt x="3316" y="304435"/>
                  </a:lnTo>
                  <a:lnTo>
                    <a:pt x="7202" y="301654"/>
                  </a:lnTo>
                  <a:lnTo>
                    <a:pt x="8574" y="300219"/>
                  </a:lnTo>
                  <a:lnTo>
                    <a:pt x="9768" y="298250"/>
                  </a:lnTo>
                  <a:lnTo>
                    <a:pt x="11927" y="293462"/>
                  </a:lnTo>
                  <a:lnTo>
                    <a:pt x="13629" y="291456"/>
                  </a:lnTo>
                  <a:lnTo>
                    <a:pt x="20080" y="285702"/>
                  </a:lnTo>
                  <a:lnTo>
                    <a:pt x="22734" y="283975"/>
                  </a:lnTo>
                  <a:lnTo>
                    <a:pt x="23700" y="282515"/>
                  </a:lnTo>
                  <a:lnTo>
                    <a:pt x="24360" y="280762"/>
                  </a:lnTo>
                  <a:lnTo>
                    <a:pt x="25122" y="277435"/>
                  </a:lnTo>
                  <a:lnTo>
                    <a:pt x="25046" y="277257"/>
                  </a:lnTo>
                  <a:lnTo>
                    <a:pt x="24779" y="276914"/>
                  </a:lnTo>
                  <a:lnTo>
                    <a:pt x="24030" y="276533"/>
                  </a:lnTo>
                  <a:lnTo>
                    <a:pt x="21490" y="276355"/>
                  </a:lnTo>
                  <a:lnTo>
                    <a:pt x="20525" y="275962"/>
                  </a:lnTo>
                  <a:lnTo>
                    <a:pt x="20817" y="274234"/>
                  </a:lnTo>
                  <a:lnTo>
                    <a:pt x="25211" y="269104"/>
                  </a:lnTo>
                  <a:lnTo>
                    <a:pt x="26748" y="268037"/>
                  </a:lnTo>
                  <a:lnTo>
                    <a:pt x="27853" y="267719"/>
                  </a:lnTo>
                  <a:lnTo>
                    <a:pt x="29199" y="267808"/>
                  </a:lnTo>
                  <a:lnTo>
                    <a:pt x="31002" y="267656"/>
                  </a:lnTo>
                  <a:lnTo>
                    <a:pt x="34012" y="266056"/>
                  </a:lnTo>
                  <a:lnTo>
                    <a:pt x="36095" y="265446"/>
                  </a:lnTo>
                  <a:lnTo>
                    <a:pt x="37543" y="265408"/>
                  </a:lnTo>
                  <a:lnTo>
                    <a:pt x="38305" y="265878"/>
                  </a:lnTo>
                  <a:lnTo>
                    <a:pt x="39727" y="267338"/>
                  </a:lnTo>
                  <a:lnTo>
                    <a:pt x="40781" y="268088"/>
                  </a:lnTo>
                  <a:lnTo>
                    <a:pt x="41848" y="268240"/>
                  </a:lnTo>
                  <a:lnTo>
                    <a:pt x="43499" y="267973"/>
                  </a:lnTo>
                  <a:lnTo>
                    <a:pt x="52325" y="264976"/>
                  </a:lnTo>
                  <a:lnTo>
                    <a:pt x="55958" y="261687"/>
                  </a:lnTo>
                  <a:lnTo>
                    <a:pt x="58218" y="260036"/>
                  </a:lnTo>
                  <a:lnTo>
                    <a:pt x="59564" y="258664"/>
                  </a:lnTo>
                  <a:lnTo>
                    <a:pt x="60428" y="257242"/>
                  </a:lnTo>
                  <a:lnTo>
                    <a:pt x="60695" y="255972"/>
                  </a:lnTo>
                  <a:lnTo>
                    <a:pt x="60415" y="254702"/>
                  </a:lnTo>
                  <a:lnTo>
                    <a:pt x="59387" y="251933"/>
                  </a:lnTo>
                  <a:lnTo>
                    <a:pt x="58815" y="247260"/>
                  </a:lnTo>
                  <a:lnTo>
                    <a:pt x="58167" y="246053"/>
                  </a:lnTo>
                  <a:lnTo>
                    <a:pt x="57520" y="245190"/>
                  </a:lnTo>
                  <a:lnTo>
                    <a:pt x="56758" y="244364"/>
                  </a:lnTo>
                  <a:lnTo>
                    <a:pt x="56389" y="243627"/>
                  </a:lnTo>
                  <a:lnTo>
                    <a:pt x="56339" y="242827"/>
                  </a:lnTo>
                  <a:lnTo>
                    <a:pt x="56745" y="241862"/>
                  </a:lnTo>
                  <a:lnTo>
                    <a:pt x="57723" y="241062"/>
                  </a:lnTo>
                  <a:lnTo>
                    <a:pt x="59221" y="240427"/>
                  </a:lnTo>
                  <a:lnTo>
                    <a:pt x="61126" y="239221"/>
                  </a:lnTo>
                  <a:lnTo>
                    <a:pt x="62473" y="237735"/>
                  </a:lnTo>
                  <a:lnTo>
                    <a:pt x="63971" y="235690"/>
                  </a:lnTo>
                  <a:lnTo>
                    <a:pt x="65432" y="234077"/>
                  </a:lnTo>
                  <a:lnTo>
                    <a:pt x="67680" y="231994"/>
                  </a:lnTo>
                  <a:lnTo>
                    <a:pt x="69623" y="229645"/>
                  </a:lnTo>
                  <a:lnTo>
                    <a:pt x="71172" y="228540"/>
                  </a:lnTo>
                  <a:lnTo>
                    <a:pt x="72734" y="227816"/>
                  </a:lnTo>
                  <a:lnTo>
                    <a:pt x="73877" y="227638"/>
                  </a:lnTo>
                  <a:lnTo>
                    <a:pt x="78081" y="225238"/>
                  </a:lnTo>
                  <a:lnTo>
                    <a:pt x="80989" y="224425"/>
                  </a:lnTo>
                  <a:lnTo>
                    <a:pt x="82374" y="225022"/>
                  </a:lnTo>
                  <a:lnTo>
                    <a:pt x="83821" y="226000"/>
                  </a:lnTo>
                  <a:lnTo>
                    <a:pt x="88482" y="230610"/>
                  </a:lnTo>
                  <a:lnTo>
                    <a:pt x="94451" y="235106"/>
                  </a:lnTo>
                  <a:lnTo>
                    <a:pt x="97550" y="236985"/>
                  </a:lnTo>
                  <a:lnTo>
                    <a:pt x="100242" y="237798"/>
                  </a:lnTo>
                  <a:lnTo>
                    <a:pt x="101563" y="237252"/>
                  </a:lnTo>
                  <a:lnTo>
                    <a:pt x="102490" y="236122"/>
                  </a:lnTo>
                  <a:lnTo>
                    <a:pt x="103925" y="231778"/>
                  </a:lnTo>
                  <a:lnTo>
                    <a:pt x="105195" y="229670"/>
                  </a:lnTo>
                  <a:lnTo>
                    <a:pt x="113171" y="224692"/>
                  </a:lnTo>
                  <a:lnTo>
                    <a:pt x="115139" y="224019"/>
                  </a:lnTo>
                  <a:lnTo>
                    <a:pt x="123547" y="222558"/>
                  </a:lnTo>
                  <a:lnTo>
                    <a:pt x="126125" y="221707"/>
                  </a:lnTo>
                  <a:lnTo>
                    <a:pt x="130100" y="221212"/>
                  </a:lnTo>
                  <a:lnTo>
                    <a:pt x="132094" y="220348"/>
                  </a:lnTo>
                  <a:lnTo>
                    <a:pt x="133491" y="219447"/>
                  </a:lnTo>
                  <a:lnTo>
                    <a:pt x="134354" y="218393"/>
                  </a:lnTo>
                  <a:lnTo>
                    <a:pt x="135002" y="216983"/>
                  </a:lnTo>
                  <a:lnTo>
                    <a:pt x="135383" y="215738"/>
                  </a:lnTo>
                  <a:lnTo>
                    <a:pt x="136031" y="212144"/>
                  </a:lnTo>
                  <a:lnTo>
                    <a:pt x="136171" y="208449"/>
                  </a:lnTo>
                  <a:lnTo>
                    <a:pt x="134621" y="197107"/>
                  </a:lnTo>
                  <a:lnTo>
                    <a:pt x="132703" y="194402"/>
                  </a:lnTo>
                  <a:lnTo>
                    <a:pt x="129147" y="194783"/>
                  </a:lnTo>
                  <a:lnTo>
                    <a:pt x="127674" y="194707"/>
                  </a:lnTo>
                  <a:lnTo>
                    <a:pt x="125858" y="194263"/>
                  </a:lnTo>
                  <a:lnTo>
                    <a:pt x="123953" y="194021"/>
                  </a:lnTo>
                  <a:lnTo>
                    <a:pt x="121832" y="194479"/>
                  </a:lnTo>
                  <a:lnTo>
                    <a:pt x="118276" y="195850"/>
                  </a:lnTo>
                  <a:lnTo>
                    <a:pt x="116994" y="195850"/>
                  </a:lnTo>
                  <a:lnTo>
                    <a:pt x="116574" y="195050"/>
                  </a:lnTo>
                  <a:lnTo>
                    <a:pt x="116994" y="193590"/>
                  </a:lnTo>
                  <a:lnTo>
                    <a:pt x="118213" y="191634"/>
                  </a:lnTo>
                  <a:lnTo>
                    <a:pt x="119165" y="189665"/>
                  </a:lnTo>
                  <a:lnTo>
                    <a:pt x="119000" y="187748"/>
                  </a:lnTo>
                  <a:lnTo>
                    <a:pt x="117260" y="186211"/>
                  </a:lnTo>
                  <a:lnTo>
                    <a:pt x="114276" y="184166"/>
                  </a:lnTo>
                  <a:lnTo>
                    <a:pt x="111393" y="182795"/>
                  </a:lnTo>
                  <a:lnTo>
                    <a:pt x="108256" y="180610"/>
                  </a:lnTo>
                  <a:lnTo>
                    <a:pt x="91073" y="164951"/>
                  </a:lnTo>
                  <a:lnTo>
                    <a:pt x="88660" y="163757"/>
                  </a:lnTo>
                  <a:lnTo>
                    <a:pt x="84405" y="162703"/>
                  </a:lnTo>
                  <a:lnTo>
                    <a:pt x="80786" y="161738"/>
                  </a:lnTo>
                  <a:lnTo>
                    <a:pt x="81662" y="159770"/>
                  </a:lnTo>
                  <a:lnTo>
                    <a:pt x="85282" y="157293"/>
                  </a:lnTo>
                  <a:lnTo>
                    <a:pt x="86844" y="155439"/>
                  </a:lnTo>
                  <a:lnTo>
                    <a:pt x="88469" y="152988"/>
                  </a:lnTo>
                  <a:lnTo>
                    <a:pt x="90273" y="151273"/>
                  </a:lnTo>
                  <a:lnTo>
                    <a:pt x="95366" y="148048"/>
                  </a:lnTo>
                  <a:lnTo>
                    <a:pt x="97118" y="146066"/>
                  </a:lnTo>
                  <a:lnTo>
                    <a:pt x="100598" y="140707"/>
                  </a:lnTo>
                  <a:lnTo>
                    <a:pt x="102439" y="139170"/>
                  </a:lnTo>
                  <a:lnTo>
                    <a:pt x="104967" y="137710"/>
                  </a:lnTo>
                  <a:lnTo>
                    <a:pt x="111558" y="135144"/>
                  </a:lnTo>
                  <a:lnTo>
                    <a:pt x="113247" y="134789"/>
                  </a:lnTo>
                  <a:lnTo>
                    <a:pt x="115584" y="135068"/>
                  </a:lnTo>
                  <a:lnTo>
                    <a:pt x="120600" y="136478"/>
                  </a:lnTo>
                  <a:lnTo>
                    <a:pt x="123280" y="135779"/>
                  </a:lnTo>
                  <a:lnTo>
                    <a:pt x="124537" y="135182"/>
                  </a:lnTo>
                  <a:lnTo>
                    <a:pt x="130976" y="130179"/>
                  </a:lnTo>
                  <a:lnTo>
                    <a:pt x="133491" y="131525"/>
                  </a:lnTo>
                  <a:lnTo>
                    <a:pt x="136729" y="131817"/>
                  </a:lnTo>
                  <a:lnTo>
                    <a:pt x="138698" y="131639"/>
                  </a:lnTo>
                  <a:lnTo>
                    <a:pt x="141416" y="131957"/>
                  </a:lnTo>
                  <a:lnTo>
                    <a:pt x="145162" y="132007"/>
                  </a:lnTo>
                  <a:lnTo>
                    <a:pt x="146737" y="132528"/>
                  </a:lnTo>
                  <a:lnTo>
                    <a:pt x="148070" y="132566"/>
                  </a:lnTo>
                  <a:lnTo>
                    <a:pt x="149048" y="132388"/>
                  </a:lnTo>
                  <a:lnTo>
                    <a:pt x="151157" y="130890"/>
                  </a:lnTo>
                  <a:lnTo>
                    <a:pt x="152096" y="130496"/>
                  </a:lnTo>
                  <a:lnTo>
                    <a:pt x="153163" y="129582"/>
                  </a:lnTo>
                  <a:lnTo>
                    <a:pt x="153938" y="128553"/>
                  </a:lnTo>
                  <a:lnTo>
                    <a:pt x="154878" y="123778"/>
                  </a:lnTo>
                  <a:lnTo>
                    <a:pt x="158764" y="115231"/>
                  </a:lnTo>
                  <a:lnTo>
                    <a:pt x="159564" y="112246"/>
                  </a:lnTo>
                  <a:lnTo>
                    <a:pt x="160275" y="100689"/>
                  </a:lnTo>
                  <a:lnTo>
                    <a:pt x="162180" y="97451"/>
                  </a:lnTo>
                  <a:lnTo>
                    <a:pt x="164428" y="97705"/>
                  </a:lnTo>
                  <a:lnTo>
                    <a:pt x="165482" y="97489"/>
                  </a:lnTo>
                  <a:lnTo>
                    <a:pt x="168162" y="96473"/>
                  </a:lnTo>
                  <a:lnTo>
                    <a:pt x="172073" y="94428"/>
                  </a:lnTo>
                  <a:lnTo>
                    <a:pt x="178474" y="93107"/>
                  </a:lnTo>
                  <a:lnTo>
                    <a:pt x="184888" y="89285"/>
                  </a:lnTo>
                  <a:lnTo>
                    <a:pt x="189663" y="87558"/>
                  </a:lnTo>
                  <a:lnTo>
                    <a:pt x="197753" y="86923"/>
                  </a:lnTo>
                  <a:lnTo>
                    <a:pt x="204115" y="82681"/>
                  </a:lnTo>
                  <a:lnTo>
                    <a:pt x="208243" y="81335"/>
                  </a:lnTo>
                  <a:lnTo>
                    <a:pt x="210326" y="81385"/>
                  </a:lnTo>
                  <a:lnTo>
                    <a:pt x="216688" y="80992"/>
                  </a:lnTo>
                  <a:lnTo>
                    <a:pt x="218289" y="80509"/>
                  </a:lnTo>
                  <a:lnTo>
                    <a:pt x="219952" y="79620"/>
                  </a:lnTo>
                  <a:lnTo>
                    <a:pt x="221019" y="78033"/>
                  </a:lnTo>
                  <a:lnTo>
                    <a:pt x="221718" y="75696"/>
                  </a:lnTo>
                  <a:lnTo>
                    <a:pt x="222568" y="63275"/>
                  </a:lnTo>
                  <a:lnTo>
                    <a:pt x="223623" y="59541"/>
                  </a:lnTo>
                  <a:lnTo>
                    <a:pt x="224778" y="57230"/>
                  </a:lnTo>
                  <a:lnTo>
                    <a:pt x="229071" y="52175"/>
                  </a:lnTo>
                  <a:lnTo>
                    <a:pt x="230925" y="47273"/>
                  </a:lnTo>
                  <a:lnTo>
                    <a:pt x="232132" y="46029"/>
                  </a:lnTo>
                  <a:lnTo>
                    <a:pt x="232881" y="44174"/>
                  </a:lnTo>
                  <a:lnTo>
                    <a:pt x="236373" y="31246"/>
                  </a:lnTo>
                  <a:lnTo>
                    <a:pt x="236551" y="29239"/>
                  </a:lnTo>
                  <a:lnTo>
                    <a:pt x="236983" y="27334"/>
                  </a:lnTo>
                  <a:lnTo>
                    <a:pt x="237910" y="26141"/>
                  </a:lnTo>
                  <a:lnTo>
                    <a:pt x="240564" y="24490"/>
                  </a:lnTo>
                  <a:lnTo>
                    <a:pt x="241936" y="23321"/>
                  </a:lnTo>
                  <a:lnTo>
                    <a:pt x="243092" y="20616"/>
                  </a:lnTo>
                  <a:lnTo>
                    <a:pt x="251131" y="16222"/>
                  </a:lnTo>
                  <a:lnTo>
                    <a:pt x="253315" y="15422"/>
                  </a:lnTo>
                  <a:lnTo>
                    <a:pt x="254776" y="14609"/>
                  </a:lnTo>
                  <a:lnTo>
                    <a:pt x="255868" y="13555"/>
                  </a:lnTo>
                  <a:lnTo>
                    <a:pt x="256236" y="12374"/>
                  </a:lnTo>
                  <a:lnTo>
                    <a:pt x="256223" y="10862"/>
                  </a:lnTo>
                  <a:lnTo>
                    <a:pt x="255919" y="9389"/>
                  </a:lnTo>
                  <a:lnTo>
                    <a:pt x="255792" y="7967"/>
                  </a:lnTo>
                  <a:lnTo>
                    <a:pt x="256134" y="6786"/>
                  </a:lnTo>
                  <a:lnTo>
                    <a:pt x="256846" y="5274"/>
                  </a:lnTo>
                  <a:lnTo>
                    <a:pt x="257125" y="3852"/>
                  </a:lnTo>
                  <a:lnTo>
                    <a:pt x="258459" y="2938"/>
                  </a:lnTo>
                  <a:lnTo>
                    <a:pt x="260833" y="2239"/>
                  </a:lnTo>
                  <a:lnTo>
                    <a:pt x="266244" y="2125"/>
                  </a:lnTo>
                  <a:lnTo>
                    <a:pt x="274651" y="995"/>
                  </a:lnTo>
                  <a:lnTo>
                    <a:pt x="279629" y="918"/>
                  </a:lnTo>
                  <a:lnTo>
                    <a:pt x="284011" y="436"/>
                  </a:lnTo>
                  <a:lnTo>
                    <a:pt x="288227" y="372"/>
                  </a:lnTo>
                  <a:lnTo>
                    <a:pt x="298794" y="2582"/>
                  </a:lnTo>
                  <a:lnTo>
                    <a:pt x="306706" y="8005"/>
                  </a:lnTo>
                  <a:lnTo>
                    <a:pt x="311811" y="8259"/>
                  </a:lnTo>
                  <a:lnTo>
                    <a:pt x="316307" y="7548"/>
                  </a:lnTo>
                  <a:lnTo>
                    <a:pt x="317844" y="7726"/>
                  </a:lnTo>
                  <a:lnTo>
                    <a:pt x="319215" y="8107"/>
                  </a:lnTo>
                  <a:lnTo>
                    <a:pt x="319990" y="8703"/>
                  </a:lnTo>
                  <a:lnTo>
                    <a:pt x="322517" y="11104"/>
                  </a:lnTo>
                  <a:lnTo>
                    <a:pt x="324664" y="15257"/>
                  </a:lnTo>
                  <a:lnTo>
                    <a:pt x="324943" y="16489"/>
                  </a:lnTo>
                  <a:lnTo>
                    <a:pt x="325070" y="18343"/>
                  </a:lnTo>
                  <a:lnTo>
                    <a:pt x="324740" y="19244"/>
                  </a:lnTo>
                  <a:lnTo>
                    <a:pt x="324105" y="20019"/>
                  </a:lnTo>
                  <a:lnTo>
                    <a:pt x="323305" y="20565"/>
                  </a:lnTo>
                  <a:lnTo>
                    <a:pt x="321793" y="21950"/>
                  </a:lnTo>
                  <a:lnTo>
                    <a:pt x="321082" y="23054"/>
                  </a:lnTo>
                  <a:lnTo>
                    <a:pt x="318593" y="25404"/>
                  </a:lnTo>
                  <a:lnTo>
                    <a:pt x="318072" y="26649"/>
                  </a:lnTo>
                  <a:lnTo>
                    <a:pt x="317679" y="28020"/>
                  </a:lnTo>
                  <a:lnTo>
                    <a:pt x="317412" y="31538"/>
                  </a:lnTo>
                  <a:lnTo>
                    <a:pt x="317005" y="32186"/>
                  </a:lnTo>
                  <a:lnTo>
                    <a:pt x="315469" y="33265"/>
                  </a:lnTo>
                  <a:lnTo>
                    <a:pt x="314504" y="34408"/>
                  </a:lnTo>
                  <a:lnTo>
                    <a:pt x="314288" y="35373"/>
                  </a:lnTo>
                  <a:lnTo>
                    <a:pt x="314427" y="36262"/>
                  </a:lnTo>
                  <a:lnTo>
                    <a:pt x="314719" y="37037"/>
                  </a:lnTo>
                  <a:lnTo>
                    <a:pt x="315113" y="39628"/>
                  </a:lnTo>
                  <a:lnTo>
                    <a:pt x="315520" y="40263"/>
                  </a:lnTo>
                  <a:lnTo>
                    <a:pt x="317755" y="41634"/>
                  </a:lnTo>
                  <a:lnTo>
                    <a:pt x="318593" y="42485"/>
                  </a:lnTo>
                  <a:lnTo>
                    <a:pt x="319571" y="43717"/>
                  </a:lnTo>
                  <a:lnTo>
                    <a:pt x="320777" y="45813"/>
                  </a:lnTo>
                  <a:lnTo>
                    <a:pt x="320904" y="48277"/>
                  </a:lnTo>
                  <a:lnTo>
                    <a:pt x="320739" y="50436"/>
                  </a:lnTo>
                  <a:lnTo>
                    <a:pt x="319050" y="60430"/>
                  </a:lnTo>
                  <a:lnTo>
                    <a:pt x="318491" y="64774"/>
                  </a:lnTo>
                  <a:lnTo>
                    <a:pt x="319368" y="68736"/>
                  </a:lnTo>
                  <a:lnTo>
                    <a:pt x="320815" y="72534"/>
                  </a:lnTo>
                  <a:lnTo>
                    <a:pt x="333414" y="77537"/>
                  </a:lnTo>
                  <a:lnTo>
                    <a:pt x="335192" y="79468"/>
                  </a:lnTo>
                  <a:lnTo>
                    <a:pt x="339827" y="83532"/>
                  </a:lnTo>
                  <a:lnTo>
                    <a:pt x="343205" y="85602"/>
                  </a:lnTo>
                  <a:lnTo>
                    <a:pt x="352007" y="89653"/>
                  </a:lnTo>
                  <a:lnTo>
                    <a:pt x="355321" y="90453"/>
                  </a:lnTo>
                  <a:lnTo>
                    <a:pt x="362649" y="90491"/>
                  </a:lnTo>
                  <a:lnTo>
                    <a:pt x="373025" y="92955"/>
                  </a:lnTo>
                  <a:lnTo>
                    <a:pt x="396647" y="103801"/>
                  </a:lnTo>
                  <a:lnTo>
                    <a:pt x="403124" y="105363"/>
                  </a:lnTo>
                  <a:lnTo>
                    <a:pt x="408699" y="107446"/>
                  </a:lnTo>
                  <a:lnTo>
                    <a:pt x="415900" y="108741"/>
                  </a:lnTo>
                  <a:lnTo>
                    <a:pt x="420853" y="111129"/>
                  </a:lnTo>
                  <a:lnTo>
                    <a:pt x="422123" y="112615"/>
                  </a:lnTo>
                  <a:lnTo>
                    <a:pt x="423761" y="114189"/>
                  </a:lnTo>
                  <a:lnTo>
                    <a:pt x="426073" y="115980"/>
                  </a:lnTo>
                  <a:lnTo>
                    <a:pt x="427101" y="117529"/>
                  </a:lnTo>
                  <a:lnTo>
                    <a:pt x="427787" y="119536"/>
                  </a:lnTo>
                  <a:lnTo>
                    <a:pt x="428689" y="121505"/>
                  </a:lnTo>
                  <a:lnTo>
                    <a:pt x="430010" y="123130"/>
                  </a:lnTo>
                  <a:lnTo>
                    <a:pt x="431254" y="124299"/>
                  </a:lnTo>
                  <a:lnTo>
                    <a:pt x="435522" y="126673"/>
                  </a:lnTo>
                  <a:lnTo>
                    <a:pt x="436144" y="127613"/>
                  </a:lnTo>
                  <a:lnTo>
                    <a:pt x="436144" y="128490"/>
                  </a:lnTo>
                  <a:lnTo>
                    <a:pt x="434925" y="129887"/>
                  </a:lnTo>
                  <a:lnTo>
                    <a:pt x="434556" y="130661"/>
                  </a:lnTo>
                  <a:lnTo>
                    <a:pt x="434531" y="131360"/>
                  </a:lnTo>
                  <a:lnTo>
                    <a:pt x="435141" y="132503"/>
                  </a:lnTo>
                  <a:lnTo>
                    <a:pt x="437338" y="135475"/>
                  </a:lnTo>
                  <a:lnTo>
                    <a:pt x="437604" y="136084"/>
                  </a:lnTo>
                  <a:lnTo>
                    <a:pt x="437782" y="137151"/>
                  </a:lnTo>
                  <a:lnTo>
                    <a:pt x="437871" y="140034"/>
                  </a:lnTo>
                  <a:lnTo>
                    <a:pt x="438023" y="141431"/>
                  </a:lnTo>
                  <a:lnTo>
                    <a:pt x="438735" y="142739"/>
                  </a:lnTo>
                  <a:lnTo>
                    <a:pt x="439865" y="143755"/>
                  </a:lnTo>
                  <a:lnTo>
                    <a:pt x="442037" y="144479"/>
                  </a:lnTo>
                  <a:lnTo>
                    <a:pt x="443383" y="145482"/>
                  </a:lnTo>
                  <a:lnTo>
                    <a:pt x="445796" y="147946"/>
                  </a:lnTo>
                  <a:lnTo>
                    <a:pt x="446990" y="148517"/>
                  </a:lnTo>
                  <a:lnTo>
                    <a:pt x="448450" y="148556"/>
                  </a:lnTo>
                  <a:lnTo>
                    <a:pt x="450533" y="147806"/>
                  </a:lnTo>
                  <a:lnTo>
                    <a:pt x="452374" y="147844"/>
                  </a:lnTo>
                  <a:lnTo>
                    <a:pt x="454063" y="148352"/>
                  </a:lnTo>
                  <a:lnTo>
                    <a:pt x="455499" y="149381"/>
                  </a:lnTo>
                  <a:lnTo>
                    <a:pt x="457619" y="151426"/>
                  </a:lnTo>
                  <a:lnTo>
                    <a:pt x="458242" y="152429"/>
                  </a:lnTo>
                  <a:lnTo>
                    <a:pt x="460032" y="157344"/>
                  </a:lnTo>
                  <a:lnTo>
                    <a:pt x="460172" y="158639"/>
                  </a:lnTo>
                  <a:lnTo>
                    <a:pt x="460121" y="161268"/>
                  </a:lnTo>
                  <a:lnTo>
                    <a:pt x="460274" y="161903"/>
                  </a:lnTo>
                  <a:lnTo>
                    <a:pt x="460629" y="162348"/>
                  </a:lnTo>
                  <a:lnTo>
                    <a:pt x="461175" y="162767"/>
                  </a:lnTo>
                  <a:lnTo>
                    <a:pt x="461849" y="163173"/>
                  </a:lnTo>
                  <a:lnTo>
                    <a:pt x="462306" y="163834"/>
                  </a:lnTo>
                  <a:lnTo>
                    <a:pt x="462484" y="164773"/>
                  </a:lnTo>
                  <a:lnTo>
                    <a:pt x="462433" y="166196"/>
                  </a:lnTo>
                  <a:lnTo>
                    <a:pt x="462801" y="167694"/>
                  </a:lnTo>
                  <a:lnTo>
                    <a:pt x="463220" y="168825"/>
                  </a:lnTo>
                  <a:lnTo>
                    <a:pt x="463893" y="169993"/>
                  </a:lnTo>
                  <a:lnTo>
                    <a:pt x="464731" y="170552"/>
                  </a:lnTo>
                  <a:lnTo>
                    <a:pt x="465671" y="170488"/>
                  </a:lnTo>
                  <a:lnTo>
                    <a:pt x="466916" y="168977"/>
                  </a:lnTo>
                  <a:lnTo>
                    <a:pt x="468300" y="165535"/>
                  </a:lnTo>
                  <a:lnTo>
                    <a:pt x="469253" y="164113"/>
                  </a:lnTo>
                  <a:lnTo>
                    <a:pt x="470853" y="163554"/>
                  </a:lnTo>
                  <a:lnTo>
                    <a:pt x="472021" y="163694"/>
                  </a:lnTo>
                  <a:lnTo>
                    <a:pt x="474015" y="164494"/>
                  </a:lnTo>
                  <a:lnTo>
                    <a:pt x="475463" y="164608"/>
                  </a:lnTo>
                  <a:lnTo>
                    <a:pt x="477114" y="164113"/>
                  </a:lnTo>
                  <a:lnTo>
                    <a:pt x="478765" y="162932"/>
                  </a:lnTo>
                  <a:lnTo>
                    <a:pt x="481432" y="158855"/>
                  </a:lnTo>
                  <a:lnTo>
                    <a:pt x="482804" y="157649"/>
                  </a:lnTo>
                  <a:lnTo>
                    <a:pt x="487299" y="156925"/>
                  </a:lnTo>
                  <a:lnTo>
                    <a:pt x="491592" y="155096"/>
                  </a:lnTo>
                  <a:lnTo>
                    <a:pt x="492951" y="153940"/>
                  </a:lnTo>
                  <a:lnTo>
                    <a:pt x="493802" y="151857"/>
                  </a:lnTo>
                  <a:lnTo>
                    <a:pt x="494018" y="150600"/>
                  </a:lnTo>
                  <a:lnTo>
                    <a:pt x="494056" y="149419"/>
                  </a:lnTo>
                  <a:lnTo>
                    <a:pt x="494538" y="148670"/>
                  </a:lnTo>
                  <a:lnTo>
                    <a:pt x="495402" y="148086"/>
                  </a:lnTo>
                  <a:lnTo>
                    <a:pt x="496900" y="147844"/>
                  </a:lnTo>
                  <a:lnTo>
                    <a:pt x="498221" y="147133"/>
                  </a:lnTo>
                  <a:lnTo>
                    <a:pt x="500114" y="144860"/>
                  </a:lnTo>
                  <a:lnTo>
                    <a:pt x="501307" y="142891"/>
                  </a:lnTo>
                  <a:lnTo>
                    <a:pt x="503098" y="141380"/>
                  </a:lnTo>
                  <a:lnTo>
                    <a:pt x="504165" y="139437"/>
                  </a:lnTo>
                  <a:lnTo>
                    <a:pt x="504813" y="137710"/>
                  </a:lnTo>
                  <a:lnTo>
                    <a:pt x="506006" y="135538"/>
                  </a:lnTo>
                  <a:lnTo>
                    <a:pt x="506273" y="135195"/>
                  </a:lnTo>
                  <a:lnTo>
                    <a:pt x="506819" y="133862"/>
                  </a:lnTo>
                  <a:lnTo>
                    <a:pt x="506946" y="132452"/>
                  </a:lnTo>
                  <a:lnTo>
                    <a:pt x="506679" y="131245"/>
                  </a:lnTo>
                  <a:lnTo>
                    <a:pt x="505663" y="128578"/>
                  </a:lnTo>
                  <a:lnTo>
                    <a:pt x="505663" y="127474"/>
                  </a:lnTo>
                  <a:lnTo>
                    <a:pt x="506362" y="126889"/>
                  </a:lnTo>
                  <a:lnTo>
                    <a:pt x="508877" y="127258"/>
                  </a:lnTo>
                  <a:lnTo>
                    <a:pt x="509994" y="127054"/>
                  </a:lnTo>
                  <a:lnTo>
                    <a:pt x="510972" y="126470"/>
                  </a:lnTo>
                  <a:lnTo>
                    <a:pt x="512039" y="125124"/>
                  </a:lnTo>
                  <a:lnTo>
                    <a:pt x="512217" y="123994"/>
                  </a:lnTo>
                  <a:lnTo>
                    <a:pt x="512217" y="122635"/>
                  </a:lnTo>
                  <a:lnTo>
                    <a:pt x="512420" y="121136"/>
                  </a:lnTo>
                  <a:lnTo>
                    <a:pt x="513410" y="120298"/>
                  </a:lnTo>
                  <a:lnTo>
                    <a:pt x="516306" y="120387"/>
                  </a:lnTo>
                  <a:lnTo>
                    <a:pt x="517652" y="119460"/>
                  </a:lnTo>
                  <a:lnTo>
                    <a:pt x="518668" y="118203"/>
                  </a:lnTo>
                  <a:lnTo>
                    <a:pt x="519760" y="115066"/>
                  </a:lnTo>
                  <a:lnTo>
                    <a:pt x="520967" y="113859"/>
                  </a:lnTo>
                  <a:lnTo>
                    <a:pt x="526453" y="113859"/>
                  </a:lnTo>
                  <a:lnTo>
                    <a:pt x="529006" y="115015"/>
                  </a:lnTo>
                  <a:lnTo>
                    <a:pt x="532422" y="115726"/>
                  </a:lnTo>
                  <a:lnTo>
                    <a:pt x="537947" y="112729"/>
                  </a:lnTo>
                  <a:lnTo>
                    <a:pt x="538417" y="115256"/>
                  </a:lnTo>
                  <a:lnTo>
                    <a:pt x="541833" y="125124"/>
                  </a:lnTo>
                  <a:lnTo>
                    <a:pt x="542608" y="129988"/>
                  </a:lnTo>
                  <a:lnTo>
                    <a:pt x="543967" y="134624"/>
                  </a:lnTo>
                  <a:lnTo>
                    <a:pt x="553352" y="148048"/>
                  </a:lnTo>
                  <a:lnTo>
                    <a:pt x="555803" y="153851"/>
                  </a:lnTo>
                  <a:lnTo>
                    <a:pt x="555739" y="158868"/>
                  </a:lnTo>
                  <a:lnTo>
                    <a:pt x="553022" y="163351"/>
                  </a:lnTo>
                  <a:lnTo>
                    <a:pt x="541249" y="171733"/>
                  </a:lnTo>
                  <a:lnTo>
                    <a:pt x="537617" y="176267"/>
                  </a:lnTo>
                  <a:lnTo>
                    <a:pt x="536740" y="181817"/>
                  </a:lnTo>
                  <a:lnTo>
                    <a:pt x="545541" y="213313"/>
                  </a:lnTo>
                  <a:lnTo>
                    <a:pt x="548272" y="219574"/>
                  </a:lnTo>
                  <a:lnTo>
                    <a:pt x="552387" y="225505"/>
                  </a:lnTo>
                  <a:lnTo>
                    <a:pt x="557200" y="230712"/>
                  </a:lnTo>
                  <a:lnTo>
                    <a:pt x="562140" y="234776"/>
                  </a:lnTo>
                  <a:lnTo>
                    <a:pt x="571564" y="239551"/>
                  </a:lnTo>
                  <a:lnTo>
                    <a:pt x="572973" y="241138"/>
                  </a:lnTo>
                  <a:lnTo>
                    <a:pt x="573138" y="242675"/>
                  </a:lnTo>
                  <a:lnTo>
                    <a:pt x="573875" y="245659"/>
                  </a:lnTo>
                  <a:lnTo>
                    <a:pt x="573938" y="247399"/>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6" name="Google Shape;476;p6"/>
            <p:cNvSpPr/>
            <p:nvPr/>
          </p:nvSpPr>
          <p:spPr>
            <a:xfrm flipH="1" rot="10800000">
              <a:off x="6031239" y="3291074"/>
              <a:ext cx="780080" cy="1036016"/>
            </a:xfrm>
            <a:custGeom>
              <a:rect b="b" l="l" r="r" t="t"/>
              <a:pathLst>
                <a:path extrusionOk="0" h="795145" w="598714">
                  <a:moveTo>
                    <a:pt x="482421" y="19919"/>
                  </a:moveTo>
                  <a:lnTo>
                    <a:pt x="473925" y="19690"/>
                  </a:lnTo>
                  <a:lnTo>
                    <a:pt x="461161" y="20897"/>
                  </a:lnTo>
                  <a:lnTo>
                    <a:pt x="455941" y="22764"/>
                  </a:lnTo>
                  <a:lnTo>
                    <a:pt x="453236" y="23195"/>
                  </a:lnTo>
                  <a:lnTo>
                    <a:pt x="450938" y="22281"/>
                  </a:lnTo>
                  <a:lnTo>
                    <a:pt x="450176" y="21240"/>
                  </a:lnTo>
                  <a:lnTo>
                    <a:pt x="449896" y="20046"/>
                  </a:lnTo>
                  <a:lnTo>
                    <a:pt x="450125" y="18865"/>
                  </a:lnTo>
                  <a:lnTo>
                    <a:pt x="450900" y="17823"/>
                  </a:lnTo>
                  <a:lnTo>
                    <a:pt x="453313" y="16756"/>
                  </a:lnTo>
                  <a:lnTo>
                    <a:pt x="456729" y="16464"/>
                  </a:lnTo>
                  <a:lnTo>
                    <a:pt x="460158" y="16833"/>
                  </a:lnTo>
                  <a:lnTo>
                    <a:pt x="462622" y="17823"/>
                  </a:lnTo>
                  <a:lnTo>
                    <a:pt x="465339" y="16553"/>
                  </a:lnTo>
                  <a:lnTo>
                    <a:pt x="474420" y="15118"/>
                  </a:lnTo>
                  <a:lnTo>
                    <a:pt x="476350" y="13340"/>
                  </a:lnTo>
                  <a:lnTo>
                    <a:pt x="478535" y="12299"/>
                  </a:lnTo>
                  <a:lnTo>
                    <a:pt x="483246" y="12578"/>
                  </a:lnTo>
                  <a:lnTo>
                    <a:pt x="487717" y="14089"/>
                  </a:lnTo>
                  <a:lnTo>
                    <a:pt x="489139" y="16756"/>
                  </a:lnTo>
                  <a:lnTo>
                    <a:pt x="486726" y="19144"/>
                  </a:lnTo>
                  <a:close/>
                  <a:moveTo>
                    <a:pt x="591780" y="662055"/>
                  </a:moveTo>
                  <a:lnTo>
                    <a:pt x="592796" y="664658"/>
                  </a:lnTo>
                  <a:lnTo>
                    <a:pt x="593292" y="667643"/>
                  </a:lnTo>
                  <a:lnTo>
                    <a:pt x="593419" y="670538"/>
                  </a:lnTo>
                  <a:lnTo>
                    <a:pt x="593038" y="673650"/>
                  </a:lnTo>
                  <a:lnTo>
                    <a:pt x="592136" y="677218"/>
                  </a:lnTo>
                  <a:lnTo>
                    <a:pt x="590625" y="680533"/>
                  </a:lnTo>
                  <a:lnTo>
                    <a:pt x="588745" y="683213"/>
                  </a:lnTo>
                  <a:lnTo>
                    <a:pt x="585646" y="685753"/>
                  </a:lnTo>
                  <a:lnTo>
                    <a:pt x="570787" y="693157"/>
                  </a:lnTo>
                  <a:lnTo>
                    <a:pt x="566533" y="695976"/>
                  </a:lnTo>
                  <a:lnTo>
                    <a:pt x="557681" y="703647"/>
                  </a:lnTo>
                  <a:lnTo>
                    <a:pt x="549540" y="713032"/>
                  </a:lnTo>
                  <a:lnTo>
                    <a:pt x="546937" y="715191"/>
                  </a:lnTo>
                  <a:lnTo>
                    <a:pt x="543749" y="717249"/>
                  </a:lnTo>
                  <a:lnTo>
                    <a:pt x="536535" y="720754"/>
                  </a:lnTo>
                  <a:lnTo>
                    <a:pt x="529576" y="722926"/>
                  </a:lnTo>
                  <a:lnTo>
                    <a:pt x="451585" y="738546"/>
                  </a:lnTo>
                  <a:lnTo>
                    <a:pt x="445794" y="741544"/>
                  </a:lnTo>
                  <a:lnTo>
                    <a:pt x="425970" y="757635"/>
                  </a:lnTo>
                  <a:lnTo>
                    <a:pt x="420737" y="762867"/>
                  </a:lnTo>
                  <a:lnTo>
                    <a:pt x="415721" y="768887"/>
                  </a:lnTo>
                  <a:lnTo>
                    <a:pt x="400620" y="791455"/>
                  </a:lnTo>
                  <a:lnTo>
                    <a:pt x="397610" y="794172"/>
                  </a:lnTo>
                  <a:lnTo>
                    <a:pt x="394512" y="795506"/>
                  </a:lnTo>
                  <a:lnTo>
                    <a:pt x="391464" y="795074"/>
                  </a:lnTo>
                  <a:lnTo>
                    <a:pt x="389952" y="793855"/>
                  </a:lnTo>
                  <a:lnTo>
                    <a:pt x="388975" y="792204"/>
                  </a:lnTo>
                  <a:lnTo>
                    <a:pt x="387679" y="789054"/>
                  </a:lnTo>
                  <a:lnTo>
                    <a:pt x="386993" y="787810"/>
                  </a:lnTo>
                  <a:lnTo>
                    <a:pt x="385888" y="786667"/>
                  </a:lnTo>
                  <a:lnTo>
                    <a:pt x="382879" y="786146"/>
                  </a:lnTo>
                  <a:lnTo>
                    <a:pt x="378434" y="786629"/>
                  </a:lnTo>
                  <a:lnTo>
                    <a:pt x="359041" y="792280"/>
                  </a:lnTo>
                  <a:lnTo>
                    <a:pt x="351116" y="793385"/>
                  </a:lnTo>
                  <a:lnTo>
                    <a:pt x="346442" y="793118"/>
                  </a:lnTo>
                  <a:lnTo>
                    <a:pt x="343509" y="792128"/>
                  </a:lnTo>
                  <a:lnTo>
                    <a:pt x="331698" y="786324"/>
                  </a:lnTo>
                  <a:lnTo>
                    <a:pt x="323608" y="781206"/>
                  </a:lnTo>
                  <a:lnTo>
                    <a:pt x="318553" y="778780"/>
                  </a:lnTo>
                  <a:lnTo>
                    <a:pt x="311619" y="765877"/>
                  </a:lnTo>
                  <a:lnTo>
                    <a:pt x="310032" y="763858"/>
                  </a:lnTo>
                  <a:lnTo>
                    <a:pt x="308254" y="762270"/>
                  </a:lnTo>
                  <a:lnTo>
                    <a:pt x="306488" y="761368"/>
                  </a:lnTo>
                  <a:lnTo>
                    <a:pt x="304850" y="761279"/>
                  </a:lnTo>
                  <a:lnTo>
                    <a:pt x="303288" y="761521"/>
                  </a:lnTo>
                  <a:lnTo>
                    <a:pt x="301396" y="760822"/>
                  </a:lnTo>
                  <a:lnTo>
                    <a:pt x="286067" y="747386"/>
                  </a:lnTo>
                  <a:lnTo>
                    <a:pt x="284492" y="744884"/>
                  </a:lnTo>
                  <a:lnTo>
                    <a:pt x="283920" y="742166"/>
                  </a:lnTo>
                  <a:lnTo>
                    <a:pt x="283387" y="735245"/>
                  </a:lnTo>
                  <a:lnTo>
                    <a:pt x="282904" y="732603"/>
                  </a:lnTo>
                  <a:lnTo>
                    <a:pt x="282828" y="730736"/>
                  </a:lnTo>
                  <a:lnTo>
                    <a:pt x="283298" y="729555"/>
                  </a:lnTo>
                  <a:lnTo>
                    <a:pt x="284835" y="728552"/>
                  </a:lnTo>
                  <a:lnTo>
                    <a:pt x="288073" y="727244"/>
                  </a:lnTo>
                  <a:lnTo>
                    <a:pt x="289813" y="726316"/>
                  </a:lnTo>
                  <a:lnTo>
                    <a:pt x="294766" y="722164"/>
                  </a:lnTo>
                  <a:lnTo>
                    <a:pt x="296849" y="719585"/>
                  </a:lnTo>
                  <a:lnTo>
                    <a:pt x="297890" y="717833"/>
                  </a:lnTo>
                  <a:lnTo>
                    <a:pt x="298398" y="716131"/>
                  </a:lnTo>
                  <a:lnTo>
                    <a:pt x="297890" y="713756"/>
                  </a:lnTo>
                  <a:lnTo>
                    <a:pt x="296087" y="710086"/>
                  </a:lnTo>
                  <a:lnTo>
                    <a:pt x="295985" y="708511"/>
                  </a:lnTo>
                  <a:lnTo>
                    <a:pt x="296404" y="707025"/>
                  </a:lnTo>
                  <a:lnTo>
                    <a:pt x="297814" y="705019"/>
                  </a:lnTo>
                  <a:lnTo>
                    <a:pt x="298690" y="703291"/>
                  </a:lnTo>
                  <a:lnTo>
                    <a:pt x="299135" y="701069"/>
                  </a:lnTo>
                  <a:lnTo>
                    <a:pt x="298741" y="697513"/>
                  </a:lnTo>
                  <a:lnTo>
                    <a:pt x="299325" y="692115"/>
                  </a:lnTo>
                  <a:lnTo>
                    <a:pt x="304444" y="685283"/>
                  </a:lnTo>
                  <a:lnTo>
                    <a:pt x="304278" y="683695"/>
                  </a:lnTo>
                  <a:lnTo>
                    <a:pt x="303504" y="680927"/>
                  </a:lnTo>
                  <a:lnTo>
                    <a:pt x="303339" y="679314"/>
                  </a:lnTo>
                  <a:lnTo>
                    <a:pt x="303821" y="677891"/>
                  </a:lnTo>
                  <a:lnTo>
                    <a:pt x="304761" y="676736"/>
                  </a:lnTo>
                  <a:lnTo>
                    <a:pt x="305675" y="675809"/>
                  </a:lnTo>
                  <a:lnTo>
                    <a:pt x="306171" y="674831"/>
                  </a:lnTo>
                  <a:lnTo>
                    <a:pt x="305993" y="673675"/>
                  </a:lnTo>
                  <a:lnTo>
                    <a:pt x="304901" y="671935"/>
                  </a:lnTo>
                  <a:lnTo>
                    <a:pt x="303301" y="670424"/>
                  </a:lnTo>
                  <a:lnTo>
                    <a:pt x="297713" y="667592"/>
                  </a:lnTo>
                  <a:lnTo>
                    <a:pt x="288213" y="664696"/>
                  </a:lnTo>
                  <a:lnTo>
                    <a:pt x="284670" y="664938"/>
                  </a:lnTo>
                  <a:lnTo>
                    <a:pt x="279183" y="666246"/>
                  </a:lnTo>
                  <a:lnTo>
                    <a:pt x="276491" y="666487"/>
                  </a:lnTo>
                  <a:lnTo>
                    <a:pt x="273799" y="666360"/>
                  </a:lnTo>
                  <a:lnTo>
                    <a:pt x="269925" y="665776"/>
                  </a:lnTo>
                  <a:lnTo>
                    <a:pt x="267334" y="664620"/>
                  </a:lnTo>
                  <a:lnTo>
                    <a:pt x="271132" y="658346"/>
                  </a:lnTo>
                  <a:lnTo>
                    <a:pt x="271386" y="656708"/>
                  </a:lnTo>
                  <a:lnTo>
                    <a:pt x="271233" y="654879"/>
                  </a:lnTo>
                  <a:lnTo>
                    <a:pt x="270522" y="652022"/>
                  </a:lnTo>
                  <a:lnTo>
                    <a:pt x="270471" y="648986"/>
                  </a:lnTo>
                  <a:lnTo>
                    <a:pt x="270687" y="646281"/>
                  </a:lnTo>
                  <a:lnTo>
                    <a:pt x="271335" y="643551"/>
                  </a:lnTo>
                  <a:lnTo>
                    <a:pt x="280466" y="621910"/>
                  </a:lnTo>
                  <a:lnTo>
                    <a:pt x="284492" y="616551"/>
                  </a:lnTo>
                  <a:lnTo>
                    <a:pt x="285368" y="614633"/>
                  </a:lnTo>
                  <a:lnTo>
                    <a:pt x="285063" y="613122"/>
                  </a:lnTo>
                  <a:lnTo>
                    <a:pt x="283222" y="612245"/>
                  </a:lnTo>
                  <a:lnTo>
                    <a:pt x="276859" y="610848"/>
                  </a:lnTo>
                  <a:lnTo>
                    <a:pt x="274053" y="609693"/>
                  </a:lnTo>
                  <a:lnTo>
                    <a:pt x="271043" y="608067"/>
                  </a:lnTo>
                  <a:lnTo>
                    <a:pt x="266280" y="604638"/>
                  </a:lnTo>
                  <a:lnTo>
                    <a:pt x="263639" y="603419"/>
                  </a:lnTo>
                  <a:lnTo>
                    <a:pt x="261607" y="602873"/>
                  </a:lnTo>
                  <a:lnTo>
                    <a:pt x="260222" y="603089"/>
                  </a:lnTo>
                  <a:lnTo>
                    <a:pt x="257898" y="603813"/>
                  </a:lnTo>
                  <a:lnTo>
                    <a:pt x="256539" y="603990"/>
                  </a:lnTo>
                  <a:lnTo>
                    <a:pt x="255155" y="603673"/>
                  </a:lnTo>
                  <a:lnTo>
                    <a:pt x="253885" y="602822"/>
                  </a:lnTo>
                  <a:lnTo>
                    <a:pt x="252907" y="601273"/>
                  </a:lnTo>
                  <a:lnTo>
                    <a:pt x="252564" y="599787"/>
                  </a:lnTo>
                  <a:lnTo>
                    <a:pt x="252907" y="598009"/>
                  </a:lnTo>
                  <a:lnTo>
                    <a:pt x="253377" y="596726"/>
                  </a:lnTo>
                  <a:lnTo>
                    <a:pt x="257022" y="592497"/>
                  </a:lnTo>
                  <a:lnTo>
                    <a:pt x="258101" y="591074"/>
                  </a:lnTo>
                  <a:lnTo>
                    <a:pt x="258432" y="590363"/>
                  </a:lnTo>
                  <a:lnTo>
                    <a:pt x="259143" y="585067"/>
                  </a:lnTo>
                  <a:lnTo>
                    <a:pt x="259562" y="579733"/>
                  </a:lnTo>
                  <a:lnTo>
                    <a:pt x="259994" y="577714"/>
                  </a:lnTo>
                  <a:lnTo>
                    <a:pt x="262737" y="569535"/>
                  </a:lnTo>
                  <a:lnTo>
                    <a:pt x="263854" y="561179"/>
                  </a:lnTo>
                  <a:lnTo>
                    <a:pt x="263867" y="561128"/>
                  </a:lnTo>
                  <a:lnTo>
                    <a:pt x="264299" y="560861"/>
                  </a:lnTo>
                  <a:lnTo>
                    <a:pt x="264820" y="559871"/>
                  </a:lnTo>
                  <a:lnTo>
                    <a:pt x="266877" y="552428"/>
                  </a:lnTo>
                  <a:lnTo>
                    <a:pt x="267169" y="550231"/>
                  </a:lnTo>
                  <a:lnTo>
                    <a:pt x="266445" y="548149"/>
                  </a:lnTo>
                  <a:lnTo>
                    <a:pt x="264299" y="545329"/>
                  </a:lnTo>
                  <a:lnTo>
                    <a:pt x="262826" y="542853"/>
                  </a:lnTo>
                  <a:lnTo>
                    <a:pt x="260857" y="535080"/>
                  </a:lnTo>
                  <a:lnTo>
                    <a:pt x="258622" y="530737"/>
                  </a:lnTo>
                  <a:lnTo>
                    <a:pt x="258978" y="528692"/>
                  </a:lnTo>
                  <a:lnTo>
                    <a:pt x="263118" y="523053"/>
                  </a:lnTo>
                  <a:lnTo>
                    <a:pt x="264794" y="517389"/>
                  </a:lnTo>
                  <a:lnTo>
                    <a:pt x="267995" y="512779"/>
                  </a:lnTo>
                  <a:lnTo>
                    <a:pt x="274611" y="496612"/>
                  </a:lnTo>
                  <a:lnTo>
                    <a:pt x="277342" y="492281"/>
                  </a:lnTo>
                  <a:lnTo>
                    <a:pt x="277697" y="486795"/>
                  </a:lnTo>
                  <a:lnTo>
                    <a:pt x="278523" y="484293"/>
                  </a:lnTo>
                  <a:lnTo>
                    <a:pt x="279399" y="487468"/>
                  </a:lnTo>
                  <a:lnTo>
                    <a:pt x="279513" y="489907"/>
                  </a:lnTo>
                  <a:lnTo>
                    <a:pt x="280466" y="491494"/>
                  </a:lnTo>
                  <a:lnTo>
                    <a:pt x="283831" y="492065"/>
                  </a:lnTo>
                  <a:lnTo>
                    <a:pt x="286168" y="491202"/>
                  </a:lnTo>
                  <a:lnTo>
                    <a:pt x="285609" y="489094"/>
                  </a:lnTo>
                  <a:lnTo>
                    <a:pt x="282396" y="484293"/>
                  </a:lnTo>
                  <a:lnTo>
                    <a:pt x="282092" y="482579"/>
                  </a:lnTo>
                  <a:lnTo>
                    <a:pt x="282473" y="479937"/>
                  </a:lnTo>
                  <a:lnTo>
                    <a:pt x="282396" y="478553"/>
                  </a:lnTo>
                  <a:lnTo>
                    <a:pt x="281914" y="477130"/>
                  </a:lnTo>
                  <a:lnTo>
                    <a:pt x="280618" y="474794"/>
                  </a:lnTo>
                  <a:lnTo>
                    <a:pt x="280352" y="473155"/>
                  </a:lnTo>
                  <a:lnTo>
                    <a:pt x="280695" y="472723"/>
                  </a:lnTo>
                  <a:lnTo>
                    <a:pt x="281393" y="471974"/>
                  </a:lnTo>
                  <a:lnTo>
                    <a:pt x="282092" y="470831"/>
                  </a:lnTo>
                  <a:lnTo>
                    <a:pt x="283285" y="464849"/>
                  </a:lnTo>
                  <a:lnTo>
                    <a:pt x="282790" y="461903"/>
                  </a:lnTo>
                  <a:lnTo>
                    <a:pt x="280098" y="456328"/>
                  </a:lnTo>
                  <a:lnTo>
                    <a:pt x="279475" y="453547"/>
                  </a:lnTo>
                  <a:lnTo>
                    <a:pt x="279933" y="452238"/>
                  </a:lnTo>
                  <a:lnTo>
                    <a:pt x="281965" y="450321"/>
                  </a:lnTo>
                  <a:lnTo>
                    <a:pt x="282396" y="448670"/>
                  </a:lnTo>
                  <a:lnTo>
                    <a:pt x="282536" y="447222"/>
                  </a:lnTo>
                  <a:lnTo>
                    <a:pt x="283146" y="444720"/>
                  </a:lnTo>
                  <a:lnTo>
                    <a:pt x="283285" y="443272"/>
                  </a:lnTo>
                  <a:lnTo>
                    <a:pt x="282790" y="437913"/>
                  </a:lnTo>
                  <a:lnTo>
                    <a:pt x="280339" y="428210"/>
                  </a:lnTo>
                  <a:lnTo>
                    <a:pt x="278180" y="407725"/>
                  </a:lnTo>
                  <a:lnTo>
                    <a:pt x="277304" y="405591"/>
                  </a:lnTo>
                  <a:lnTo>
                    <a:pt x="271144" y="395076"/>
                  </a:lnTo>
                  <a:lnTo>
                    <a:pt x="270712" y="393120"/>
                  </a:lnTo>
                  <a:lnTo>
                    <a:pt x="268757" y="388662"/>
                  </a:lnTo>
                  <a:lnTo>
                    <a:pt x="267880" y="387875"/>
                  </a:lnTo>
                  <a:lnTo>
                    <a:pt x="265467" y="386440"/>
                  </a:lnTo>
                  <a:lnTo>
                    <a:pt x="264743" y="385818"/>
                  </a:lnTo>
                  <a:lnTo>
                    <a:pt x="263905" y="380674"/>
                  </a:lnTo>
                  <a:lnTo>
                    <a:pt x="268757" y="362285"/>
                  </a:lnTo>
                  <a:lnTo>
                    <a:pt x="267995" y="357497"/>
                  </a:lnTo>
                  <a:lnTo>
                    <a:pt x="262762" y="347578"/>
                  </a:lnTo>
                  <a:lnTo>
                    <a:pt x="260857" y="342739"/>
                  </a:lnTo>
                  <a:lnTo>
                    <a:pt x="260260" y="337697"/>
                  </a:lnTo>
                  <a:lnTo>
                    <a:pt x="259435" y="335145"/>
                  </a:lnTo>
                  <a:lnTo>
                    <a:pt x="257441" y="332440"/>
                  </a:lnTo>
                  <a:lnTo>
                    <a:pt x="256209" y="331538"/>
                  </a:lnTo>
                  <a:lnTo>
                    <a:pt x="253301" y="330014"/>
                  </a:lnTo>
                  <a:lnTo>
                    <a:pt x="252069" y="329112"/>
                  </a:lnTo>
                  <a:lnTo>
                    <a:pt x="251396" y="327931"/>
                  </a:lnTo>
                  <a:lnTo>
                    <a:pt x="250113" y="323258"/>
                  </a:lnTo>
                  <a:lnTo>
                    <a:pt x="247992" y="318305"/>
                  </a:lnTo>
                  <a:lnTo>
                    <a:pt x="247332" y="315472"/>
                  </a:lnTo>
                  <a:lnTo>
                    <a:pt x="246532" y="306163"/>
                  </a:lnTo>
                  <a:lnTo>
                    <a:pt x="245236" y="301769"/>
                  </a:lnTo>
                  <a:lnTo>
                    <a:pt x="244119" y="294911"/>
                  </a:lnTo>
                  <a:lnTo>
                    <a:pt x="245198" y="289095"/>
                  </a:lnTo>
                  <a:lnTo>
                    <a:pt x="248030" y="283735"/>
                  </a:lnTo>
                  <a:lnTo>
                    <a:pt x="252971" y="276839"/>
                  </a:lnTo>
                  <a:lnTo>
                    <a:pt x="254418" y="274147"/>
                  </a:lnTo>
                  <a:lnTo>
                    <a:pt x="255498" y="272851"/>
                  </a:lnTo>
                  <a:lnTo>
                    <a:pt x="256222" y="271226"/>
                  </a:lnTo>
                  <a:lnTo>
                    <a:pt x="255625" y="269740"/>
                  </a:lnTo>
                  <a:lnTo>
                    <a:pt x="254571" y="268368"/>
                  </a:lnTo>
                  <a:lnTo>
                    <a:pt x="254025" y="267022"/>
                  </a:lnTo>
                  <a:lnTo>
                    <a:pt x="254418" y="263860"/>
                  </a:lnTo>
                  <a:lnTo>
                    <a:pt x="255625" y="261790"/>
                  </a:lnTo>
                  <a:lnTo>
                    <a:pt x="257758" y="260774"/>
                  </a:lnTo>
                  <a:lnTo>
                    <a:pt x="260857" y="260685"/>
                  </a:lnTo>
                  <a:lnTo>
                    <a:pt x="258774" y="263796"/>
                  </a:lnTo>
                  <a:lnTo>
                    <a:pt x="261467" y="265650"/>
                  </a:lnTo>
                  <a:lnTo>
                    <a:pt x="265556" y="266362"/>
                  </a:lnTo>
                  <a:lnTo>
                    <a:pt x="267677" y="266044"/>
                  </a:lnTo>
                  <a:lnTo>
                    <a:pt x="268185" y="263974"/>
                  </a:lnTo>
                  <a:lnTo>
                    <a:pt x="269303" y="262958"/>
                  </a:lnTo>
                  <a:lnTo>
                    <a:pt x="270636" y="262171"/>
                  </a:lnTo>
                  <a:lnTo>
                    <a:pt x="271690" y="260685"/>
                  </a:lnTo>
                  <a:lnTo>
                    <a:pt x="271970" y="258894"/>
                  </a:lnTo>
                  <a:lnTo>
                    <a:pt x="271894" y="255529"/>
                  </a:lnTo>
                  <a:lnTo>
                    <a:pt x="272656" y="253878"/>
                  </a:lnTo>
                  <a:lnTo>
                    <a:pt x="275170" y="252074"/>
                  </a:lnTo>
                  <a:lnTo>
                    <a:pt x="276580" y="254030"/>
                  </a:lnTo>
                  <a:lnTo>
                    <a:pt x="278078" y="257129"/>
                  </a:lnTo>
                  <a:lnTo>
                    <a:pt x="280847" y="258754"/>
                  </a:lnTo>
                  <a:lnTo>
                    <a:pt x="284327" y="257573"/>
                  </a:lnTo>
                  <a:lnTo>
                    <a:pt x="285521" y="254779"/>
                  </a:lnTo>
                  <a:lnTo>
                    <a:pt x="285749" y="251490"/>
                  </a:lnTo>
                  <a:lnTo>
                    <a:pt x="286308" y="248810"/>
                  </a:lnTo>
                  <a:lnTo>
                    <a:pt x="290448" y="246207"/>
                  </a:lnTo>
                  <a:lnTo>
                    <a:pt x="297128" y="245254"/>
                  </a:lnTo>
                  <a:lnTo>
                    <a:pt x="304075" y="245610"/>
                  </a:lnTo>
                  <a:lnTo>
                    <a:pt x="308850" y="246867"/>
                  </a:lnTo>
                  <a:lnTo>
                    <a:pt x="311403" y="248734"/>
                  </a:lnTo>
                  <a:lnTo>
                    <a:pt x="314261" y="251350"/>
                  </a:lnTo>
                  <a:lnTo>
                    <a:pt x="314934" y="252633"/>
                  </a:lnTo>
                  <a:lnTo>
                    <a:pt x="315365" y="255694"/>
                  </a:lnTo>
                  <a:lnTo>
                    <a:pt x="316216" y="257180"/>
                  </a:lnTo>
                  <a:lnTo>
                    <a:pt x="322223" y="263009"/>
                  </a:lnTo>
                  <a:lnTo>
                    <a:pt x="324471" y="264495"/>
                  </a:lnTo>
                  <a:lnTo>
                    <a:pt x="326999" y="265092"/>
                  </a:lnTo>
                  <a:lnTo>
                    <a:pt x="331012" y="265396"/>
                  </a:lnTo>
                  <a:lnTo>
                    <a:pt x="334720" y="265168"/>
                  </a:lnTo>
                  <a:lnTo>
                    <a:pt x="336359" y="264063"/>
                  </a:lnTo>
                  <a:lnTo>
                    <a:pt x="338098" y="263225"/>
                  </a:lnTo>
                  <a:lnTo>
                    <a:pt x="347077" y="261663"/>
                  </a:lnTo>
                  <a:lnTo>
                    <a:pt x="349198" y="261586"/>
                  </a:lnTo>
                  <a:lnTo>
                    <a:pt x="350075" y="261371"/>
                  </a:lnTo>
                  <a:lnTo>
                    <a:pt x="350989" y="260685"/>
                  </a:lnTo>
                  <a:lnTo>
                    <a:pt x="353592" y="261777"/>
                  </a:lnTo>
                  <a:lnTo>
                    <a:pt x="359066" y="263364"/>
                  </a:lnTo>
                  <a:lnTo>
                    <a:pt x="361733" y="264495"/>
                  </a:lnTo>
                  <a:lnTo>
                    <a:pt x="365111" y="267111"/>
                  </a:lnTo>
                  <a:lnTo>
                    <a:pt x="366178" y="267505"/>
                  </a:lnTo>
                  <a:lnTo>
                    <a:pt x="372655" y="268483"/>
                  </a:lnTo>
                  <a:lnTo>
                    <a:pt x="375728" y="269702"/>
                  </a:lnTo>
                  <a:lnTo>
                    <a:pt x="379208" y="271619"/>
                  </a:lnTo>
                  <a:lnTo>
                    <a:pt x="382840" y="272966"/>
                  </a:lnTo>
                  <a:lnTo>
                    <a:pt x="386308" y="272381"/>
                  </a:lnTo>
                  <a:lnTo>
                    <a:pt x="387374" y="271124"/>
                  </a:lnTo>
                  <a:lnTo>
                    <a:pt x="389711" y="266641"/>
                  </a:lnTo>
                  <a:lnTo>
                    <a:pt x="390130" y="265015"/>
                  </a:lnTo>
                  <a:lnTo>
                    <a:pt x="390905" y="263428"/>
                  </a:lnTo>
                  <a:lnTo>
                    <a:pt x="396150" y="257662"/>
                  </a:lnTo>
                  <a:lnTo>
                    <a:pt x="398169" y="258069"/>
                  </a:lnTo>
                  <a:lnTo>
                    <a:pt x="402157" y="256341"/>
                  </a:lnTo>
                  <a:lnTo>
                    <a:pt x="402906" y="257180"/>
                  </a:lnTo>
                  <a:lnTo>
                    <a:pt x="402297" y="259770"/>
                  </a:lnTo>
                  <a:lnTo>
                    <a:pt x="399617" y="263771"/>
                  </a:lnTo>
                  <a:lnTo>
                    <a:pt x="398995" y="265015"/>
                  </a:lnTo>
                  <a:lnTo>
                    <a:pt x="398525" y="270388"/>
                  </a:lnTo>
                  <a:lnTo>
                    <a:pt x="392226" y="292625"/>
                  </a:lnTo>
                  <a:lnTo>
                    <a:pt x="392073" y="295406"/>
                  </a:lnTo>
                  <a:lnTo>
                    <a:pt x="391108" y="297527"/>
                  </a:lnTo>
                  <a:lnTo>
                    <a:pt x="384796" y="305160"/>
                  </a:lnTo>
                  <a:lnTo>
                    <a:pt x="383564" y="307306"/>
                  </a:lnTo>
                  <a:lnTo>
                    <a:pt x="381659" y="312983"/>
                  </a:lnTo>
                  <a:lnTo>
                    <a:pt x="380466" y="315485"/>
                  </a:lnTo>
                  <a:lnTo>
                    <a:pt x="374420" y="324235"/>
                  </a:lnTo>
                  <a:lnTo>
                    <a:pt x="376033" y="326534"/>
                  </a:lnTo>
                  <a:lnTo>
                    <a:pt x="377240" y="329709"/>
                  </a:lnTo>
                  <a:lnTo>
                    <a:pt x="380466" y="346638"/>
                  </a:lnTo>
                  <a:lnTo>
                    <a:pt x="380859" y="363974"/>
                  </a:lnTo>
                  <a:lnTo>
                    <a:pt x="383298" y="368139"/>
                  </a:lnTo>
                  <a:lnTo>
                    <a:pt x="385723" y="368787"/>
                  </a:lnTo>
                  <a:lnTo>
                    <a:pt x="389013" y="369054"/>
                  </a:lnTo>
                  <a:lnTo>
                    <a:pt x="391896" y="369955"/>
                  </a:lnTo>
                  <a:lnTo>
                    <a:pt x="393140" y="372559"/>
                  </a:lnTo>
                  <a:lnTo>
                    <a:pt x="393267" y="375950"/>
                  </a:lnTo>
                  <a:lnTo>
                    <a:pt x="396087" y="389958"/>
                  </a:lnTo>
                  <a:lnTo>
                    <a:pt x="396556" y="391113"/>
                  </a:lnTo>
                  <a:lnTo>
                    <a:pt x="399312" y="393349"/>
                  </a:lnTo>
                  <a:lnTo>
                    <a:pt x="400481" y="394542"/>
                  </a:lnTo>
                  <a:lnTo>
                    <a:pt x="400951" y="395990"/>
                  </a:lnTo>
                  <a:lnTo>
                    <a:pt x="400112" y="398822"/>
                  </a:lnTo>
                  <a:lnTo>
                    <a:pt x="395845" y="403636"/>
                  </a:lnTo>
                  <a:lnTo>
                    <a:pt x="394118" y="406252"/>
                  </a:lnTo>
                  <a:lnTo>
                    <a:pt x="393407" y="408716"/>
                  </a:lnTo>
                  <a:lnTo>
                    <a:pt x="392823" y="412348"/>
                  </a:lnTo>
                  <a:lnTo>
                    <a:pt x="392772" y="415967"/>
                  </a:lnTo>
                  <a:lnTo>
                    <a:pt x="393623" y="418406"/>
                  </a:lnTo>
                  <a:lnTo>
                    <a:pt x="394182" y="420844"/>
                  </a:lnTo>
                  <a:lnTo>
                    <a:pt x="392632" y="423575"/>
                  </a:lnTo>
                  <a:lnTo>
                    <a:pt x="389152" y="427626"/>
                  </a:lnTo>
                  <a:lnTo>
                    <a:pt x="388428" y="432960"/>
                  </a:lnTo>
                  <a:lnTo>
                    <a:pt x="391845" y="441177"/>
                  </a:lnTo>
                  <a:lnTo>
                    <a:pt x="392073" y="446193"/>
                  </a:lnTo>
                  <a:lnTo>
                    <a:pt x="390359" y="450575"/>
                  </a:lnTo>
                  <a:lnTo>
                    <a:pt x="390130" y="452569"/>
                  </a:lnTo>
                  <a:lnTo>
                    <a:pt x="390270" y="454220"/>
                  </a:lnTo>
                  <a:lnTo>
                    <a:pt x="391032" y="457026"/>
                  </a:lnTo>
                  <a:lnTo>
                    <a:pt x="391184" y="458487"/>
                  </a:lnTo>
                  <a:lnTo>
                    <a:pt x="391146" y="464253"/>
                  </a:lnTo>
                  <a:lnTo>
                    <a:pt x="390549" y="466310"/>
                  </a:lnTo>
                  <a:lnTo>
                    <a:pt x="387476" y="471479"/>
                  </a:lnTo>
                  <a:lnTo>
                    <a:pt x="386943" y="473790"/>
                  </a:lnTo>
                  <a:lnTo>
                    <a:pt x="387171" y="497908"/>
                  </a:lnTo>
                  <a:lnTo>
                    <a:pt x="388060" y="503114"/>
                  </a:lnTo>
                  <a:lnTo>
                    <a:pt x="389724" y="507928"/>
                  </a:lnTo>
                  <a:lnTo>
                    <a:pt x="392073" y="512551"/>
                  </a:lnTo>
                  <a:lnTo>
                    <a:pt x="398106" y="521250"/>
                  </a:lnTo>
                  <a:lnTo>
                    <a:pt x="400468" y="526673"/>
                  </a:lnTo>
                  <a:lnTo>
                    <a:pt x="400062" y="532083"/>
                  </a:lnTo>
                  <a:lnTo>
                    <a:pt x="397395" y="534585"/>
                  </a:lnTo>
                  <a:lnTo>
                    <a:pt x="396963" y="535525"/>
                  </a:lnTo>
                  <a:lnTo>
                    <a:pt x="396937" y="547475"/>
                  </a:lnTo>
                  <a:lnTo>
                    <a:pt x="396353" y="550168"/>
                  </a:lnTo>
                  <a:lnTo>
                    <a:pt x="393839" y="556670"/>
                  </a:lnTo>
                  <a:lnTo>
                    <a:pt x="393661" y="559083"/>
                  </a:lnTo>
                  <a:lnTo>
                    <a:pt x="394270" y="566373"/>
                  </a:lnTo>
                  <a:lnTo>
                    <a:pt x="394918" y="568684"/>
                  </a:lnTo>
                  <a:lnTo>
                    <a:pt x="394982" y="570056"/>
                  </a:lnTo>
                  <a:lnTo>
                    <a:pt x="394702" y="571669"/>
                  </a:lnTo>
                  <a:lnTo>
                    <a:pt x="393483" y="574539"/>
                  </a:lnTo>
                  <a:lnTo>
                    <a:pt x="393140" y="575962"/>
                  </a:lnTo>
                  <a:lnTo>
                    <a:pt x="394220" y="581169"/>
                  </a:lnTo>
                  <a:lnTo>
                    <a:pt x="395032" y="583531"/>
                  </a:lnTo>
                  <a:lnTo>
                    <a:pt x="394817" y="585029"/>
                  </a:lnTo>
                  <a:lnTo>
                    <a:pt x="394385" y="586629"/>
                  </a:lnTo>
                  <a:lnTo>
                    <a:pt x="394118" y="588115"/>
                  </a:lnTo>
                  <a:lnTo>
                    <a:pt x="395121" y="589919"/>
                  </a:lnTo>
                  <a:lnTo>
                    <a:pt x="396899" y="592281"/>
                  </a:lnTo>
                  <a:lnTo>
                    <a:pt x="397496" y="593894"/>
                  </a:lnTo>
                  <a:lnTo>
                    <a:pt x="394982" y="593437"/>
                  </a:lnTo>
                  <a:lnTo>
                    <a:pt x="393864" y="594643"/>
                  </a:lnTo>
                  <a:lnTo>
                    <a:pt x="392937" y="596586"/>
                  </a:lnTo>
                  <a:lnTo>
                    <a:pt x="392302" y="598567"/>
                  </a:lnTo>
                  <a:lnTo>
                    <a:pt x="392073" y="599799"/>
                  </a:lnTo>
                  <a:lnTo>
                    <a:pt x="391388" y="600587"/>
                  </a:lnTo>
                  <a:lnTo>
                    <a:pt x="387209" y="603254"/>
                  </a:lnTo>
                  <a:lnTo>
                    <a:pt x="380491" y="605641"/>
                  </a:lnTo>
                  <a:lnTo>
                    <a:pt x="377418" y="607203"/>
                  </a:lnTo>
                  <a:lnTo>
                    <a:pt x="374420" y="610124"/>
                  </a:lnTo>
                  <a:lnTo>
                    <a:pt x="375843" y="611902"/>
                  </a:lnTo>
                  <a:lnTo>
                    <a:pt x="376465" y="612512"/>
                  </a:lnTo>
                  <a:lnTo>
                    <a:pt x="377430" y="612944"/>
                  </a:lnTo>
                  <a:lnTo>
                    <a:pt x="376008" y="615712"/>
                  </a:lnTo>
                  <a:lnTo>
                    <a:pt x="374001" y="623155"/>
                  </a:lnTo>
                  <a:lnTo>
                    <a:pt x="372058" y="624679"/>
                  </a:lnTo>
                  <a:lnTo>
                    <a:pt x="370941" y="625212"/>
                  </a:lnTo>
                  <a:lnTo>
                    <a:pt x="370140" y="626545"/>
                  </a:lnTo>
                  <a:lnTo>
                    <a:pt x="369683" y="628285"/>
                  </a:lnTo>
                  <a:lnTo>
                    <a:pt x="369544" y="630076"/>
                  </a:lnTo>
                  <a:lnTo>
                    <a:pt x="368997" y="632019"/>
                  </a:lnTo>
                  <a:lnTo>
                    <a:pt x="366508" y="634534"/>
                  </a:lnTo>
                  <a:lnTo>
                    <a:pt x="365721" y="636337"/>
                  </a:lnTo>
                  <a:lnTo>
                    <a:pt x="369747" y="637379"/>
                  </a:lnTo>
                  <a:lnTo>
                    <a:pt x="372795" y="639347"/>
                  </a:lnTo>
                  <a:lnTo>
                    <a:pt x="378408" y="644110"/>
                  </a:lnTo>
                  <a:lnTo>
                    <a:pt x="414247" y="666258"/>
                  </a:lnTo>
                  <a:lnTo>
                    <a:pt x="416660" y="668544"/>
                  </a:lnTo>
                  <a:lnTo>
                    <a:pt x="417930" y="671008"/>
                  </a:lnTo>
                  <a:lnTo>
                    <a:pt x="418794" y="673535"/>
                  </a:lnTo>
                  <a:lnTo>
                    <a:pt x="420178" y="675517"/>
                  </a:lnTo>
                  <a:lnTo>
                    <a:pt x="423049" y="676317"/>
                  </a:lnTo>
                  <a:lnTo>
                    <a:pt x="426224" y="676558"/>
                  </a:lnTo>
                  <a:lnTo>
                    <a:pt x="428421" y="677180"/>
                  </a:lnTo>
                  <a:lnTo>
                    <a:pt x="436168" y="681181"/>
                  </a:lnTo>
                  <a:lnTo>
                    <a:pt x="438492" y="681943"/>
                  </a:lnTo>
                  <a:lnTo>
                    <a:pt x="441540" y="682222"/>
                  </a:lnTo>
                  <a:lnTo>
                    <a:pt x="443661" y="682832"/>
                  </a:lnTo>
                  <a:lnTo>
                    <a:pt x="445413" y="684051"/>
                  </a:lnTo>
                  <a:lnTo>
                    <a:pt x="447572" y="685067"/>
                  </a:lnTo>
                  <a:lnTo>
                    <a:pt x="450900" y="685054"/>
                  </a:lnTo>
                  <a:lnTo>
                    <a:pt x="452881" y="684635"/>
                  </a:lnTo>
                  <a:lnTo>
                    <a:pt x="454354" y="684127"/>
                  </a:lnTo>
                  <a:lnTo>
                    <a:pt x="455675" y="683225"/>
                  </a:lnTo>
                  <a:lnTo>
                    <a:pt x="457250" y="681701"/>
                  </a:lnTo>
                  <a:lnTo>
                    <a:pt x="458672" y="680622"/>
                  </a:lnTo>
                  <a:lnTo>
                    <a:pt x="459929" y="680546"/>
                  </a:lnTo>
                  <a:lnTo>
                    <a:pt x="461339" y="680914"/>
                  </a:lnTo>
                  <a:lnTo>
                    <a:pt x="463142" y="681168"/>
                  </a:lnTo>
                  <a:lnTo>
                    <a:pt x="480414" y="678539"/>
                  </a:lnTo>
                  <a:lnTo>
                    <a:pt x="481786" y="677815"/>
                  </a:lnTo>
                  <a:lnTo>
                    <a:pt x="483767" y="676037"/>
                  </a:lnTo>
                  <a:lnTo>
                    <a:pt x="484796" y="674894"/>
                  </a:lnTo>
                  <a:lnTo>
                    <a:pt x="484707" y="674374"/>
                  </a:lnTo>
                  <a:lnTo>
                    <a:pt x="486472" y="673116"/>
                  </a:lnTo>
                  <a:lnTo>
                    <a:pt x="491070" y="664582"/>
                  </a:lnTo>
                  <a:lnTo>
                    <a:pt x="490562" y="664810"/>
                  </a:lnTo>
                  <a:lnTo>
                    <a:pt x="490117" y="664925"/>
                  </a:lnTo>
                  <a:lnTo>
                    <a:pt x="489685" y="665103"/>
                  </a:lnTo>
                  <a:lnTo>
                    <a:pt x="489139" y="665547"/>
                  </a:lnTo>
                  <a:lnTo>
                    <a:pt x="487082" y="661940"/>
                  </a:lnTo>
                  <a:lnTo>
                    <a:pt x="485532" y="661051"/>
                  </a:lnTo>
                  <a:lnTo>
                    <a:pt x="483183" y="661750"/>
                  </a:lnTo>
                  <a:lnTo>
                    <a:pt x="482281" y="658486"/>
                  </a:lnTo>
                  <a:lnTo>
                    <a:pt x="480275" y="657572"/>
                  </a:lnTo>
                  <a:lnTo>
                    <a:pt x="478255" y="657102"/>
                  </a:lnTo>
                  <a:lnTo>
                    <a:pt x="477354" y="655362"/>
                  </a:lnTo>
                  <a:lnTo>
                    <a:pt x="477696" y="654117"/>
                  </a:lnTo>
                  <a:lnTo>
                    <a:pt x="478585" y="652822"/>
                  </a:lnTo>
                  <a:lnTo>
                    <a:pt x="479830" y="651920"/>
                  </a:lnTo>
                  <a:lnTo>
                    <a:pt x="481252" y="651869"/>
                  </a:lnTo>
                  <a:lnTo>
                    <a:pt x="481976" y="652657"/>
                  </a:lnTo>
                  <a:lnTo>
                    <a:pt x="483069" y="655527"/>
                  </a:lnTo>
                  <a:lnTo>
                    <a:pt x="484262" y="656733"/>
                  </a:lnTo>
                  <a:lnTo>
                    <a:pt x="485443" y="655286"/>
                  </a:lnTo>
                  <a:lnTo>
                    <a:pt x="486459" y="651463"/>
                  </a:lnTo>
                  <a:lnTo>
                    <a:pt x="487196" y="649926"/>
                  </a:lnTo>
                  <a:lnTo>
                    <a:pt x="488060" y="649926"/>
                  </a:lnTo>
                  <a:lnTo>
                    <a:pt x="489698" y="651501"/>
                  </a:lnTo>
                  <a:lnTo>
                    <a:pt x="491260" y="648466"/>
                  </a:lnTo>
                  <a:lnTo>
                    <a:pt x="492047" y="643894"/>
                  </a:lnTo>
                  <a:lnTo>
                    <a:pt x="491933" y="643094"/>
                  </a:lnTo>
                  <a:lnTo>
                    <a:pt x="491997" y="643132"/>
                  </a:lnTo>
                  <a:lnTo>
                    <a:pt x="497864" y="646586"/>
                  </a:lnTo>
                  <a:lnTo>
                    <a:pt x="502957" y="648313"/>
                  </a:lnTo>
                  <a:lnTo>
                    <a:pt x="508977" y="649304"/>
                  </a:lnTo>
                  <a:lnTo>
                    <a:pt x="511923" y="649431"/>
                  </a:lnTo>
                  <a:lnTo>
                    <a:pt x="514425" y="649190"/>
                  </a:lnTo>
                  <a:lnTo>
                    <a:pt x="516863" y="648593"/>
                  </a:lnTo>
                  <a:lnTo>
                    <a:pt x="519263" y="647526"/>
                  </a:lnTo>
                  <a:lnTo>
                    <a:pt x="529627" y="640693"/>
                  </a:lnTo>
                  <a:lnTo>
                    <a:pt x="541400" y="631143"/>
                  </a:lnTo>
                  <a:lnTo>
                    <a:pt x="547521" y="627511"/>
                  </a:lnTo>
                  <a:lnTo>
                    <a:pt x="549413" y="627181"/>
                  </a:lnTo>
                  <a:lnTo>
                    <a:pt x="551382" y="627346"/>
                  </a:lnTo>
                  <a:lnTo>
                    <a:pt x="553249" y="627828"/>
                  </a:lnTo>
                  <a:lnTo>
                    <a:pt x="556271" y="629009"/>
                  </a:lnTo>
                  <a:lnTo>
                    <a:pt x="565072" y="634178"/>
                  </a:lnTo>
                  <a:lnTo>
                    <a:pt x="567663" y="635943"/>
                  </a:lnTo>
                  <a:lnTo>
                    <a:pt x="590002" y="658626"/>
                  </a:lnTo>
                  <a:close/>
                  <a:moveTo>
                    <a:pt x="451077" y="80282"/>
                  </a:moveTo>
                  <a:lnTo>
                    <a:pt x="452462" y="82593"/>
                  </a:lnTo>
                  <a:lnTo>
                    <a:pt x="452690" y="84130"/>
                  </a:lnTo>
                  <a:lnTo>
                    <a:pt x="452208" y="87597"/>
                  </a:lnTo>
                  <a:lnTo>
                    <a:pt x="451814" y="89070"/>
                  </a:lnTo>
                  <a:lnTo>
                    <a:pt x="450684" y="90632"/>
                  </a:lnTo>
                  <a:lnTo>
                    <a:pt x="449058" y="90111"/>
                  </a:lnTo>
                  <a:lnTo>
                    <a:pt x="448575" y="87305"/>
                  </a:lnTo>
                  <a:lnTo>
                    <a:pt x="449820" y="83457"/>
                  </a:lnTo>
                  <a:lnTo>
                    <a:pt x="450138" y="80587"/>
                  </a:lnTo>
                  <a:close/>
                  <a:moveTo>
                    <a:pt x="596543" y="12299"/>
                  </a:moveTo>
                  <a:lnTo>
                    <a:pt x="591044" y="10889"/>
                  </a:lnTo>
                  <a:lnTo>
                    <a:pt x="589494" y="9835"/>
                  </a:lnTo>
                  <a:lnTo>
                    <a:pt x="588212" y="8006"/>
                  </a:lnTo>
                  <a:lnTo>
                    <a:pt x="587373" y="5784"/>
                  </a:lnTo>
                  <a:lnTo>
                    <a:pt x="587043" y="3599"/>
                  </a:lnTo>
                  <a:lnTo>
                    <a:pt x="588085" y="526"/>
                  </a:lnTo>
                  <a:lnTo>
                    <a:pt x="590498" y="361"/>
                  </a:lnTo>
                  <a:lnTo>
                    <a:pt x="595413" y="2190"/>
                  </a:lnTo>
                  <a:lnTo>
                    <a:pt x="598918" y="4463"/>
                  </a:lnTo>
                  <a:lnTo>
                    <a:pt x="599235" y="9009"/>
                  </a:lnTo>
                  <a:close/>
                  <a:moveTo>
                    <a:pt x="590688" y="18890"/>
                  </a:moveTo>
                  <a:lnTo>
                    <a:pt x="591260" y="20909"/>
                  </a:lnTo>
                  <a:lnTo>
                    <a:pt x="589215" y="22192"/>
                  </a:lnTo>
                  <a:lnTo>
                    <a:pt x="587310" y="22014"/>
                  </a:lnTo>
                  <a:lnTo>
                    <a:pt x="586319" y="21405"/>
                  </a:lnTo>
                  <a:lnTo>
                    <a:pt x="586103" y="20681"/>
                  </a:lnTo>
                  <a:lnTo>
                    <a:pt x="585227" y="19665"/>
                  </a:lnTo>
                  <a:lnTo>
                    <a:pt x="584059" y="19589"/>
                  </a:lnTo>
                  <a:lnTo>
                    <a:pt x="584198" y="19169"/>
                  </a:lnTo>
                  <a:lnTo>
                    <a:pt x="584452" y="18750"/>
                  </a:lnTo>
                  <a:lnTo>
                    <a:pt x="583983" y="18001"/>
                  </a:lnTo>
                  <a:lnTo>
                    <a:pt x="584287" y="17303"/>
                  </a:lnTo>
                  <a:lnTo>
                    <a:pt x="586497" y="18001"/>
                  </a:lnTo>
                  <a:lnTo>
                    <a:pt x="588237" y="18547"/>
                  </a:lnTo>
                  <a:close/>
                  <a:moveTo>
                    <a:pt x="415683" y="187241"/>
                  </a:moveTo>
                  <a:lnTo>
                    <a:pt x="416483" y="193489"/>
                  </a:lnTo>
                  <a:lnTo>
                    <a:pt x="416584" y="199750"/>
                  </a:lnTo>
                  <a:lnTo>
                    <a:pt x="416000" y="205897"/>
                  </a:lnTo>
                  <a:lnTo>
                    <a:pt x="414705" y="211790"/>
                  </a:lnTo>
                  <a:lnTo>
                    <a:pt x="411187" y="220858"/>
                  </a:lnTo>
                  <a:lnTo>
                    <a:pt x="410691" y="224007"/>
                  </a:lnTo>
                  <a:lnTo>
                    <a:pt x="410018" y="226293"/>
                  </a:lnTo>
                  <a:lnTo>
                    <a:pt x="408596" y="228274"/>
                  </a:lnTo>
                  <a:lnTo>
                    <a:pt x="407478" y="230599"/>
                  </a:lnTo>
                  <a:lnTo>
                    <a:pt x="407694" y="233901"/>
                  </a:lnTo>
                  <a:lnTo>
                    <a:pt x="407301" y="235158"/>
                  </a:lnTo>
                  <a:lnTo>
                    <a:pt x="406475" y="236187"/>
                  </a:lnTo>
                  <a:lnTo>
                    <a:pt x="405319" y="236644"/>
                  </a:lnTo>
                  <a:lnTo>
                    <a:pt x="403884" y="236250"/>
                  </a:lnTo>
                  <a:lnTo>
                    <a:pt x="402017" y="231373"/>
                  </a:lnTo>
                  <a:lnTo>
                    <a:pt x="400709" y="225252"/>
                  </a:lnTo>
                  <a:lnTo>
                    <a:pt x="399731" y="206164"/>
                  </a:lnTo>
                  <a:lnTo>
                    <a:pt x="401268" y="191419"/>
                  </a:lnTo>
                  <a:lnTo>
                    <a:pt x="400951" y="182859"/>
                  </a:lnTo>
                  <a:lnTo>
                    <a:pt x="400519" y="180904"/>
                  </a:lnTo>
                  <a:lnTo>
                    <a:pt x="398576" y="178110"/>
                  </a:lnTo>
                  <a:lnTo>
                    <a:pt x="398017" y="176433"/>
                  </a:lnTo>
                  <a:lnTo>
                    <a:pt x="398220" y="175189"/>
                  </a:lnTo>
                  <a:lnTo>
                    <a:pt x="400062" y="170667"/>
                  </a:lnTo>
                  <a:lnTo>
                    <a:pt x="400252" y="169016"/>
                  </a:lnTo>
                  <a:lnTo>
                    <a:pt x="400227" y="167480"/>
                  </a:lnTo>
                  <a:lnTo>
                    <a:pt x="400709" y="166337"/>
                  </a:lnTo>
                  <a:lnTo>
                    <a:pt x="402449" y="165880"/>
                  </a:lnTo>
                  <a:lnTo>
                    <a:pt x="403554" y="165219"/>
                  </a:lnTo>
                  <a:lnTo>
                    <a:pt x="403948" y="163670"/>
                  </a:lnTo>
                  <a:lnTo>
                    <a:pt x="402906" y="148138"/>
                  </a:lnTo>
                  <a:lnTo>
                    <a:pt x="403198" y="145433"/>
                  </a:lnTo>
                  <a:lnTo>
                    <a:pt x="404545" y="140899"/>
                  </a:lnTo>
                  <a:lnTo>
                    <a:pt x="405434" y="134777"/>
                  </a:lnTo>
                  <a:lnTo>
                    <a:pt x="406754" y="135615"/>
                  </a:lnTo>
                  <a:lnTo>
                    <a:pt x="408113" y="138460"/>
                  </a:lnTo>
                  <a:lnTo>
                    <a:pt x="408837" y="141292"/>
                  </a:lnTo>
                  <a:lnTo>
                    <a:pt x="408253" y="146906"/>
                  </a:lnTo>
                  <a:lnTo>
                    <a:pt x="408482" y="149624"/>
                  </a:lnTo>
                  <a:lnTo>
                    <a:pt x="410247" y="152621"/>
                  </a:lnTo>
                  <a:lnTo>
                    <a:pt x="411314" y="154907"/>
                  </a:lnTo>
                  <a:lnTo>
                    <a:pt x="412419" y="161930"/>
                  </a:lnTo>
                  <a:lnTo>
                    <a:pt x="412698" y="167505"/>
                  </a:lnTo>
                  <a:lnTo>
                    <a:pt x="411860" y="175049"/>
                  </a:lnTo>
                  <a:lnTo>
                    <a:pt x="412368" y="178249"/>
                  </a:lnTo>
                  <a:close/>
                  <a:moveTo>
                    <a:pt x="41783" y="293006"/>
                  </a:moveTo>
                  <a:lnTo>
                    <a:pt x="41059" y="294352"/>
                  </a:lnTo>
                  <a:lnTo>
                    <a:pt x="39281" y="294352"/>
                  </a:lnTo>
                  <a:lnTo>
                    <a:pt x="39878" y="292536"/>
                  </a:lnTo>
                  <a:lnTo>
                    <a:pt x="40233" y="289984"/>
                  </a:lnTo>
                  <a:lnTo>
                    <a:pt x="41173" y="287621"/>
                  </a:lnTo>
                  <a:lnTo>
                    <a:pt x="42215" y="287012"/>
                  </a:lnTo>
                  <a:lnTo>
                    <a:pt x="43256" y="286440"/>
                  </a:lnTo>
                  <a:lnTo>
                    <a:pt x="43954" y="289412"/>
                  </a:lnTo>
                  <a:lnTo>
                    <a:pt x="42989" y="291520"/>
                  </a:lnTo>
                  <a:close/>
                  <a:moveTo>
                    <a:pt x="521" y="317517"/>
                  </a:moveTo>
                  <a:lnTo>
                    <a:pt x="1460" y="315511"/>
                  </a:lnTo>
                  <a:lnTo>
                    <a:pt x="876" y="313504"/>
                  </a:lnTo>
                  <a:lnTo>
                    <a:pt x="3111" y="315676"/>
                  </a:lnTo>
                  <a:lnTo>
                    <a:pt x="4712" y="317098"/>
                  </a:lnTo>
                  <a:lnTo>
                    <a:pt x="2502" y="319917"/>
                  </a:lnTo>
                  <a:close/>
                  <a:moveTo>
                    <a:pt x="236727" y="275302"/>
                  </a:moveTo>
                  <a:lnTo>
                    <a:pt x="236296" y="277131"/>
                  </a:lnTo>
                  <a:lnTo>
                    <a:pt x="234771" y="277779"/>
                  </a:lnTo>
                  <a:lnTo>
                    <a:pt x="234263" y="277487"/>
                  </a:lnTo>
                  <a:lnTo>
                    <a:pt x="233654" y="277385"/>
                  </a:lnTo>
                  <a:lnTo>
                    <a:pt x="232828" y="276992"/>
                  </a:lnTo>
                  <a:lnTo>
                    <a:pt x="232740" y="275226"/>
                  </a:lnTo>
                  <a:lnTo>
                    <a:pt x="231749" y="273359"/>
                  </a:lnTo>
                  <a:lnTo>
                    <a:pt x="230492" y="273842"/>
                  </a:lnTo>
                  <a:lnTo>
                    <a:pt x="229946" y="274883"/>
                  </a:lnTo>
                  <a:lnTo>
                    <a:pt x="229196" y="274109"/>
                  </a:lnTo>
                  <a:lnTo>
                    <a:pt x="229018" y="272775"/>
                  </a:lnTo>
                  <a:lnTo>
                    <a:pt x="230415" y="271162"/>
                  </a:lnTo>
                  <a:lnTo>
                    <a:pt x="230276" y="270464"/>
                  </a:lnTo>
                  <a:lnTo>
                    <a:pt x="230542" y="269994"/>
                  </a:lnTo>
                  <a:lnTo>
                    <a:pt x="231190" y="269841"/>
                  </a:lnTo>
                  <a:lnTo>
                    <a:pt x="231825" y="270286"/>
                  </a:lnTo>
                  <a:lnTo>
                    <a:pt x="232181" y="270070"/>
                  </a:lnTo>
                  <a:lnTo>
                    <a:pt x="232181" y="269079"/>
                  </a:lnTo>
                  <a:lnTo>
                    <a:pt x="232740" y="268698"/>
                  </a:lnTo>
                  <a:lnTo>
                    <a:pt x="234416" y="268952"/>
                  </a:lnTo>
                  <a:lnTo>
                    <a:pt x="237248" y="270908"/>
                  </a:lnTo>
                  <a:lnTo>
                    <a:pt x="237908" y="273613"/>
                  </a:lnTo>
                  <a:lnTo>
                    <a:pt x="236511" y="274477"/>
                  </a:lnTo>
                  <a:close/>
                  <a:moveTo>
                    <a:pt x="447077" y="51618"/>
                  </a:moveTo>
                  <a:lnTo>
                    <a:pt x="444956" y="49179"/>
                  </a:lnTo>
                  <a:lnTo>
                    <a:pt x="443127" y="49433"/>
                  </a:lnTo>
                  <a:lnTo>
                    <a:pt x="441019" y="50437"/>
                  </a:lnTo>
                  <a:lnTo>
                    <a:pt x="433501" y="53790"/>
                  </a:lnTo>
                  <a:lnTo>
                    <a:pt x="430072" y="58603"/>
                  </a:lnTo>
                  <a:lnTo>
                    <a:pt x="427481" y="59035"/>
                  </a:lnTo>
                  <a:lnTo>
                    <a:pt x="425436" y="60292"/>
                  </a:lnTo>
                  <a:lnTo>
                    <a:pt x="424649" y="56812"/>
                  </a:lnTo>
                  <a:lnTo>
                    <a:pt x="425246" y="53713"/>
                  </a:lnTo>
                  <a:lnTo>
                    <a:pt x="424357" y="50056"/>
                  </a:lnTo>
                  <a:lnTo>
                    <a:pt x="421131" y="48659"/>
                  </a:lnTo>
                  <a:lnTo>
                    <a:pt x="417524" y="50449"/>
                  </a:lnTo>
                  <a:lnTo>
                    <a:pt x="416152" y="49611"/>
                  </a:lnTo>
                  <a:lnTo>
                    <a:pt x="417105" y="46513"/>
                  </a:lnTo>
                  <a:lnTo>
                    <a:pt x="419670" y="46906"/>
                  </a:lnTo>
                  <a:lnTo>
                    <a:pt x="422172" y="46017"/>
                  </a:lnTo>
                  <a:lnTo>
                    <a:pt x="425855" y="46601"/>
                  </a:lnTo>
                  <a:lnTo>
                    <a:pt x="425322" y="44493"/>
                  </a:lnTo>
                  <a:lnTo>
                    <a:pt x="427189" y="41229"/>
                  </a:lnTo>
                  <a:lnTo>
                    <a:pt x="432459" y="38435"/>
                  </a:lnTo>
                  <a:lnTo>
                    <a:pt x="434110" y="40099"/>
                  </a:lnTo>
                  <a:lnTo>
                    <a:pt x="434313" y="42258"/>
                  </a:lnTo>
                  <a:lnTo>
                    <a:pt x="437488" y="40963"/>
                  </a:lnTo>
                  <a:lnTo>
                    <a:pt x="442733" y="40734"/>
                  </a:lnTo>
                  <a:lnTo>
                    <a:pt x="446912" y="41369"/>
                  </a:lnTo>
                  <a:lnTo>
                    <a:pt x="447242" y="43477"/>
                  </a:lnTo>
                  <a:lnTo>
                    <a:pt x="448575" y="47363"/>
                  </a:lnTo>
                  <a:lnTo>
                    <a:pt x="448868" y="49675"/>
                  </a:lnTo>
                  <a:lnTo>
                    <a:pt x="448309" y="52037"/>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7" name="Google Shape;477;p6"/>
            <p:cNvSpPr/>
            <p:nvPr/>
          </p:nvSpPr>
          <p:spPr>
            <a:xfrm flipH="1" rot="10800000">
              <a:off x="6031239" y="3291074"/>
              <a:ext cx="780080" cy="1036016"/>
            </a:xfrm>
            <a:custGeom>
              <a:rect b="b" l="l" r="r" t="t"/>
              <a:pathLst>
                <a:path extrusionOk="0" h="795145" w="598714">
                  <a:moveTo>
                    <a:pt x="482421" y="19919"/>
                  </a:moveTo>
                  <a:lnTo>
                    <a:pt x="473925" y="19690"/>
                  </a:lnTo>
                  <a:lnTo>
                    <a:pt x="461161" y="20897"/>
                  </a:lnTo>
                  <a:lnTo>
                    <a:pt x="455941" y="22764"/>
                  </a:lnTo>
                  <a:lnTo>
                    <a:pt x="453236" y="23195"/>
                  </a:lnTo>
                  <a:lnTo>
                    <a:pt x="450938" y="22281"/>
                  </a:lnTo>
                  <a:lnTo>
                    <a:pt x="450176" y="21240"/>
                  </a:lnTo>
                  <a:lnTo>
                    <a:pt x="449896" y="20046"/>
                  </a:lnTo>
                  <a:lnTo>
                    <a:pt x="450125" y="18865"/>
                  </a:lnTo>
                  <a:lnTo>
                    <a:pt x="450900" y="17823"/>
                  </a:lnTo>
                  <a:lnTo>
                    <a:pt x="453313" y="16756"/>
                  </a:lnTo>
                  <a:lnTo>
                    <a:pt x="456729" y="16464"/>
                  </a:lnTo>
                  <a:lnTo>
                    <a:pt x="460158" y="16833"/>
                  </a:lnTo>
                  <a:lnTo>
                    <a:pt x="462622" y="17823"/>
                  </a:lnTo>
                  <a:lnTo>
                    <a:pt x="465339" y="16553"/>
                  </a:lnTo>
                  <a:lnTo>
                    <a:pt x="474420" y="15118"/>
                  </a:lnTo>
                  <a:lnTo>
                    <a:pt x="476350" y="13340"/>
                  </a:lnTo>
                  <a:lnTo>
                    <a:pt x="478535" y="12299"/>
                  </a:lnTo>
                  <a:lnTo>
                    <a:pt x="483246" y="12578"/>
                  </a:lnTo>
                  <a:lnTo>
                    <a:pt x="487717" y="14089"/>
                  </a:lnTo>
                  <a:lnTo>
                    <a:pt x="489139" y="16756"/>
                  </a:lnTo>
                  <a:lnTo>
                    <a:pt x="486726" y="19144"/>
                  </a:lnTo>
                  <a:close/>
                  <a:moveTo>
                    <a:pt x="591780" y="662055"/>
                  </a:moveTo>
                  <a:lnTo>
                    <a:pt x="592796" y="664658"/>
                  </a:lnTo>
                  <a:lnTo>
                    <a:pt x="593292" y="667643"/>
                  </a:lnTo>
                  <a:lnTo>
                    <a:pt x="593419" y="670538"/>
                  </a:lnTo>
                  <a:lnTo>
                    <a:pt x="593038" y="673650"/>
                  </a:lnTo>
                  <a:lnTo>
                    <a:pt x="592136" y="677218"/>
                  </a:lnTo>
                  <a:lnTo>
                    <a:pt x="590625" y="680533"/>
                  </a:lnTo>
                  <a:lnTo>
                    <a:pt x="588745" y="683213"/>
                  </a:lnTo>
                  <a:lnTo>
                    <a:pt x="585646" y="685753"/>
                  </a:lnTo>
                  <a:lnTo>
                    <a:pt x="570787" y="693157"/>
                  </a:lnTo>
                  <a:lnTo>
                    <a:pt x="566533" y="695976"/>
                  </a:lnTo>
                  <a:lnTo>
                    <a:pt x="557681" y="703647"/>
                  </a:lnTo>
                  <a:lnTo>
                    <a:pt x="549540" y="713032"/>
                  </a:lnTo>
                  <a:lnTo>
                    <a:pt x="546937" y="715191"/>
                  </a:lnTo>
                  <a:lnTo>
                    <a:pt x="543749" y="717249"/>
                  </a:lnTo>
                  <a:lnTo>
                    <a:pt x="536535" y="720754"/>
                  </a:lnTo>
                  <a:lnTo>
                    <a:pt x="529576" y="722926"/>
                  </a:lnTo>
                  <a:lnTo>
                    <a:pt x="451585" y="738546"/>
                  </a:lnTo>
                  <a:lnTo>
                    <a:pt x="445794" y="741544"/>
                  </a:lnTo>
                  <a:lnTo>
                    <a:pt x="425970" y="757635"/>
                  </a:lnTo>
                  <a:lnTo>
                    <a:pt x="420737" y="762867"/>
                  </a:lnTo>
                  <a:lnTo>
                    <a:pt x="415721" y="768887"/>
                  </a:lnTo>
                  <a:lnTo>
                    <a:pt x="400620" y="791455"/>
                  </a:lnTo>
                  <a:lnTo>
                    <a:pt x="397610" y="794172"/>
                  </a:lnTo>
                  <a:lnTo>
                    <a:pt x="394512" y="795506"/>
                  </a:lnTo>
                  <a:lnTo>
                    <a:pt x="391464" y="795074"/>
                  </a:lnTo>
                  <a:lnTo>
                    <a:pt x="389952" y="793855"/>
                  </a:lnTo>
                  <a:lnTo>
                    <a:pt x="388975" y="792204"/>
                  </a:lnTo>
                  <a:lnTo>
                    <a:pt x="387679" y="789054"/>
                  </a:lnTo>
                  <a:lnTo>
                    <a:pt x="386993" y="787810"/>
                  </a:lnTo>
                  <a:lnTo>
                    <a:pt x="385888" y="786667"/>
                  </a:lnTo>
                  <a:lnTo>
                    <a:pt x="382879" y="786146"/>
                  </a:lnTo>
                  <a:lnTo>
                    <a:pt x="378434" y="786629"/>
                  </a:lnTo>
                  <a:lnTo>
                    <a:pt x="359041" y="792280"/>
                  </a:lnTo>
                  <a:lnTo>
                    <a:pt x="351116" y="793385"/>
                  </a:lnTo>
                  <a:lnTo>
                    <a:pt x="346442" y="793118"/>
                  </a:lnTo>
                  <a:lnTo>
                    <a:pt x="343509" y="792128"/>
                  </a:lnTo>
                  <a:lnTo>
                    <a:pt x="331698" y="786324"/>
                  </a:lnTo>
                  <a:lnTo>
                    <a:pt x="323608" y="781206"/>
                  </a:lnTo>
                  <a:lnTo>
                    <a:pt x="318553" y="778780"/>
                  </a:lnTo>
                  <a:lnTo>
                    <a:pt x="311619" y="765877"/>
                  </a:lnTo>
                  <a:lnTo>
                    <a:pt x="310032" y="763858"/>
                  </a:lnTo>
                  <a:lnTo>
                    <a:pt x="308254" y="762270"/>
                  </a:lnTo>
                  <a:lnTo>
                    <a:pt x="306488" y="761368"/>
                  </a:lnTo>
                  <a:lnTo>
                    <a:pt x="304850" y="761279"/>
                  </a:lnTo>
                  <a:lnTo>
                    <a:pt x="303288" y="761521"/>
                  </a:lnTo>
                  <a:lnTo>
                    <a:pt x="301396" y="760822"/>
                  </a:lnTo>
                  <a:lnTo>
                    <a:pt x="286067" y="747386"/>
                  </a:lnTo>
                  <a:lnTo>
                    <a:pt x="284492" y="744884"/>
                  </a:lnTo>
                  <a:lnTo>
                    <a:pt x="283920" y="742166"/>
                  </a:lnTo>
                  <a:lnTo>
                    <a:pt x="283387" y="735245"/>
                  </a:lnTo>
                  <a:lnTo>
                    <a:pt x="282904" y="732603"/>
                  </a:lnTo>
                  <a:lnTo>
                    <a:pt x="282828" y="730736"/>
                  </a:lnTo>
                  <a:lnTo>
                    <a:pt x="283298" y="729555"/>
                  </a:lnTo>
                  <a:lnTo>
                    <a:pt x="284835" y="728552"/>
                  </a:lnTo>
                  <a:lnTo>
                    <a:pt x="288073" y="727244"/>
                  </a:lnTo>
                  <a:lnTo>
                    <a:pt x="289813" y="726316"/>
                  </a:lnTo>
                  <a:lnTo>
                    <a:pt x="294766" y="722164"/>
                  </a:lnTo>
                  <a:lnTo>
                    <a:pt x="296849" y="719585"/>
                  </a:lnTo>
                  <a:lnTo>
                    <a:pt x="297890" y="717833"/>
                  </a:lnTo>
                  <a:lnTo>
                    <a:pt x="298398" y="716131"/>
                  </a:lnTo>
                  <a:lnTo>
                    <a:pt x="297890" y="713756"/>
                  </a:lnTo>
                  <a:lnTo>
                    <a:pt x="296087" y="710086"/>
                  </a:lnTo>
                  <a:lnTo>
                    <a:pt x="295985" y="708511"/>
                  </a:lnTo>
                  <a:lnTo>
                    <a:pt x="296404" y="707025"/>
                  </a:lnTo>
                  <a:lnTo>
                    <a:pt x="297814" y="705019"/>
                  </a:lnTo>
                  <a:lnTo>
                    <a:pt x="298690" y="703291"/>
                  </a:lnTo>
                  <a:lnTo>
                    <a:pt x="299135" y="701069"/>
                  </a:lnTo>
                  <a:lnTo>
                    <a:pt x="298741" y="697513"/>
                  </a:lnTo>
                  <a:lnTo>
                    <a:pt x="299325" y="692115"/>
                  </a:lnTo>
                  <a:lnTo>
                    <a:pt x="304444" y="685283"/>
                  </a:lnTo>
                  <a:lnTo>
                    <a:pt x="304278" y="683695"/>
                  </a:lnTo>
                  <a:lnTo>
                    <a:pt x="303504" y="680927"/>
                  </a:lnTo>
                  <a:lnTo>
                    <a:pt x="303339" y="679314"/>
                  </a:lnTo>
                  <a:lnTo>
                    <a:pt x="303821" y="677891"/>
                  </a:lnTo>
                  <a:lnTo>
                    <a:pt x="304761" y="676736"/>
                  </a:lnTo>
                  <a:lnTo>
                    <a:pt x="305675" y="675809"/>
                  </a:lnTo>
                  <a:lnTo>
                    <a:pt x="306171" y="674831"/>
                  </a:lnTo>
                  <a:lnTo>
                    <a:pt x="305993" y="673675"/>
                  </a:lnTo>
                  <a:lnTo>
                    <a:pt x="304901" y="671935"/>
                  </a:lnTo>
                  <a:lnTo>
                    <a:pt x="303301" y="670424"/>
                  </a:lnTo>
                  <a:lnTo>
                    <a:pt x="297713" y="667592"/>
                  </a:lnTo>
                  <a:lnTo>
                    <a:pt x="288213" y="664696"/>
                  </a:lnTo>
                  <a:lnTo>
                    <a:pt x="284670" y="664938"/>
                  </a:lnTo>
                  <a:lnTo>
                    <a:pt x="279183" y="666246"/>
                  </a:lnTo>
                  <a:lnTo>
                    <a:pt x="276491" y="666487"/>
                  </a:lnTo>
                  <a:lnTo>
                    <a:pt x="273799" y="666360"/>
                  </a:lnTo>
                  <a:lnTo>
                    <a:pt x="269925" y="665776"/>
                  </a:lnTo>
                  <a:lnTo>
                    <a:pt x="267334" y="664620"/>
                  </a:lnTo>
                  <a:lnTo>
                    <a:pt x="271132" y="658346"/>
                  </a:lnTo>
                  <a:lnTo>
                    <a:pt x="271386" y="656708"/>
                  </a:lnTo>
                  <a:lnTo>
                    <a:pt x="271233" y="654879"/>
                  </a:lnTo>
                  <a:lnTo>
                    <a:pt x="270522" y="652022"/>
                  </a:lnTo>
                  <a:lnTo>
                    <a:pt x="270471" y="648986"/>
                  </a:lnTo>
                  <a:lnTo>
                    <a:pt x="270687" y="646281"/>
                  </a:lnTo>
                  <a:lnTo>
                    <a:pt x="271335" y="643551"/>
                  </a:lnTo>
                  <a:lnTo>
                    <a:pt x="280466" y="621910"/>
                  </a:lnTo>
                  <a:lnTo>
                    <a:pt x="284492" y="616551"/>
                  </a:lnTo>
                  <a:lnTo>
                    <a:pt x="285368" y="614633"/>
                  </a:lnTo>
                  <a:lnTo>
                    <a:pt x="285063" y="613122"/>
                  </a:lnTo>
                  <a:lnTo>
                    <a:pt x="283222" y="612245"/>
                  </a:lnTo>
                  <a:lnTo>
                    <a:pt x="276859" y="610848"/>
                  </a:lnTo>
                  <a:lnTo>
                    <a:pt x="274053" y="609693"/>
                  </a:lnTo>
                  <a:lnTo>
                    <a:pt x="271043" y="608067"/>
                  </a:lnTo>
                  <a:lnTo>
                    <a:pt x="266280" y="604638"/>
                  </a:lnTo>
                  <a:lnTo>
                    <a:pt x="263639" y="603419"/>
                  </a:lnTo>
                  <a:lnTo>
                    <a:pt x="261607" y="602873"/>
                  </a:lnTo>
                  <a:lnTo>
                    <a:pt x="260222" y="603089"/>
                  </a:lnTo>
                  <a:lnTo>
                    <a:pt x="257898" y="603813"/>
                  </a:lnTo>
                  <a:lnTo>
                    <a:pt x="256539" y="603990"/>
                  </a:lnTo>
                  <a:lnTo>
                    <a:pt x="255155" y="603673"/>
                  </a:lnTo>
                  <a:lnTo>
                    <a:pt x="253885" y="602822"/>
                  </a:lnTo>
                  <a:lnTo>
                    <a:pt x="252907" y="601273"/>
                  </a:lnTo>
                  <a:lnTo>
                    <a:pt x="252564" y="599787"/>
                  </a:lnTo>
                  <a:lnTo>
                    <a:pt x="252907" y="598009"/>
                  </a:lnTo>
                  <a:lnTo>
                    <a:pt x="253377" y="596726"/>
                  </a:lnTo>
                  <a:lnTo>
                    <a:pt x="257022" y="592497"/>
                  </a:lnTo>
                  <a:lnTo>
                    <a:pt x="258101" y="591074"/>
                  </a:lnTo>
                  <a:lnTo>
                    <a:pt x="258432" y="590363"/>
                  </a:lnTo>
                  <a:lnTo>
                    <a:pt x="259143" y="585067"/>
                  </a:lnTo>
                  <a:lnTo>
                    <a:pt x="259562" y="579733"/>
                  </a:lnTo>
                  <a:lnTo>
                    <a:pt x="259994" y="577714"/>
                  </a:lnTo>
                  <a:lnTo>
                    <a:pt x="262737" y="569535"/>
                  </a:lnTo>
                  <a:lnTo>
                    <a:pt x="263854" y="561179"/>
                  </a:lnTo>
                  <a:lnTo>
                    <a:pt x="263867" y="561128"/>
                  </a:lnTo>
                  <a:lnTo>
                    <a:pt x="264299" y="560861"/>
                  </a:lnTo>
                  <a:lnTo>
                    <a:pt x="264820" y="559871"/>
                  </a:lnTo>
                  <a:lnTo>
                    <a:pt x="266877" y="552428"/>
                  </a:lnTo>
                  <a:lnTo>
                    <a:pt x="267169" y="550231"/>
                  </a:lnTo>
                  <a:lnTo>
                    <a:pt x="266445" y="548149"/>
                  </a:lnTo>
                  <a:lnTo>
                    <a:pt x="264299" y="545329"/>
                  </a:lnTo>
                  <a:lnTo>
                    <a:pt x="262826" y="542853"/>
                  </a:lnTo>
                  <a:lnTo>
                    <a:pt x="260857" y="535080"/>
                  </a:lnTo>
                  <a:lnTo>
                    <a:pt x="258622" y="530737"/>
                  </a:lnTo>
                  <a:lnTo>
                    <a:pt x="258978" y="528692"/>
                  </a:lnTo>
                  <a:lnTo>
                    <a:pt x="263118" y="523053"/>
                  </a:lnTo>
                  <a:lnTo>
                    <a:pt x="264794" y="517389"/>
                  </a:lnTo>
                  <a:lnTo>
                    <a:pt x="267995" y="512779"/>
                  </a:lnTo>
                  <a:lnTo>
                    <a:pt x="274611" y="496612"/>
                  </a:lnTo>
                  <a:lnTo>
                    <a:pt x="277342" y="492281"/>
                  </a:lnTo>
                  <a:lnTo>
                    <a:pt x="277697" y="486795"/>
                  </a:lnTo>
                  <a:lnTo>
                    <a:pt x="278523" y="484293"/>
                  </a:lnTo>
                  <a:lnTo>
                    <a:pt x="279399" y="487468"/>
                  </a:lnTo>
                  <a:lnTo>
                    <a:pt x="279513" y="489907"/>
                  </a:lnTo>
                  <a:lnTo>
                    <a:pt x="280466" y="491494"/>
                  </a:lnTo>
                  <a:lnTo>
                    <a:pt x="283831" y="492065"/>
                  </a:lnTo>
                  <a:lnTo>
                    <a:pt x="286168" y="491202"/>
                  </a:lnTo>
                  <a:lnTo>
                    <a:pt x="285609" y="489094"/>
                  </a:lnTo>
                  <a:lnTo>
                    <a:pt x="282396" y="484293"/>
                  </a:lnTo>
                  <a:lnTo>
                    <a:pt x="282092" y="482579"/>
                  </a:lnTo>
                  <a:lnTo>
                    <a:pt x="282473" y="479937"/>
                  </a:lnTo>
                  <a:lnTo>
                    <a:pt x="282396" y="478553"/>
                  </a:lnTo>
                  <a:lnTo>
                    <a:pt x="281914" y="477130"/>
                  </a:lnTo>
                  <a:lnTo>
                    <a:pt x="280618" y="474794"/>
                  </a:lnTo>
                  <a:lnTo>
                    <a:pt x="280352" y="473155"/>
                  </a:lnTo>
                  <a:lnTo>
                    <a:pt x="280695" y="472723"/>
                  </a:lnTo>
                  <a:lnTo>
                    <a:pt x="281393" y="471974"/>
                  </a:lnTo>
                  <a:lnTo>
                    <a:pt x="282092" y="470831"/>
                  </a:lnTo>
                  <a:lnTo>
                    <a:pt x="283285" y="464849"/>
                  </a:lnTo>
                  <a:lnTo>
                    <a:pt x="282790" y="461903"/>
                  </a:lnTo>
                  <a:lnTo>
                    <a:pt x="280098" y="456328"/>
                  </a:lnTo>
                  <a:lnTo>
                    <a:pt x="279475" y="453547"/>
                  </a:lnTo>
                  <a:lnTo>
                    <a:pt x="279933" y="452238"/>
                  </a:lnTo>
                  <a:lnTo>
                    <a:pt x="281965" y="450321"/>
                  </a:lnTo>
                  <a:lnTo>
                    <a:pt x="282396" y="448670"/>
                  </a:lnTo>
                  <a:lnTo>
                    <a:pt x="282536" y="447222"/>
                  </a:lnTo>
                  <a:lnTo>
                    <a:pt x="283146" y="444720"/>
                  </a:lnTo>
                  <a:lnTo>
                    <a:pt x="283285" y="443272"/>
                  </a:lnTo>
                  <a:lnTo>
                    <a:pt x="282790" y="437913"/>
                  </a:lnTo>
                  <a:lnTo>
                    <a:pt x="280339" y="428210"/>
                  </a:lnTo>
                  <a:lnTo>
                    <a:pt x="278180" y="407725"/>
                  </a:lnTo>
                  <a:lnTo>
                    <a:pt x="277304" y="405591"/>
                  </a:lnTo>
                  <a:lnTo>
                    <a:pt x="271144" y="395076"/>
                  </a:lnTo>
                  <a:lnTo>
                    <a:pt x="270712" y="393120"/>
                  </a:lnTo>
                  <a:lnTo>
                    <a:pt x="268757" y="388662"/>
                  </a:lnTo>
                  <a:lnTo>
                    <a:pt x="267880" y="387875"/>
                  </a:lnTo>
                  <a:lnTo>
                    <a:pt x="265467" y="386440"/>
                  </a:lnTo>
                  <a:lnTo>
                    <a:pt x="264743" y="385818"/>
                  </a:lnTo>
                  <a:lnTo>
                    <a:pt x="263905" y="380674"/>
                  </a:lnTo>
                  <a:lnTo>
                    <a:pt x="268757" y="362285"/>
                  </a:lnTo>
                  <a:lnTo>
                    <a:pt x="267995" y="357497"/>
                  </a:lnTo>
                  <a:lnTo>
                    <a:pt x="262762" y="347578"/>
                  </a:lnTo>
                  <a:lnTo>
                    <a:pt x="260857" y="342739"/>
                  </a:lnTo>
                  <a:lnTo>
                    <a:pt x="260260" y="337697"/>
                  </a:lnTo>
                  <a:lnTo>
                    <a:pt x="259435" y="335145"/>
                  </a:lnTo>
                  <a:lnTo>
                    <a:pt x="257441" y="332440"/>
                  </a:lnTo>
                  <a:lnTo>
                    <a:pt x="256209" y="331538"/>
                  </a:lnTo>
                  <a:lnTo>
                    <a:pt x="253301" y="330014"/>
                  </a:lnTo>
                  <a:lnTo>
                    <a:pt x="252069" y="329112"/>
                  </a:lnTo>
                  <a:lnTo>
                    <a:pt x="251396" y="327931"/>
                  </a:lnTo>
                  <a:lnTo>
                    <a:pt x="250113" y="323258"/>
                  </a:lnTo>
                  <a:lnTo>
                    <a:pt x="247992" y="318305"/>
                  </a:lnTo>
                  <a:lnTo>
                    <a:pt x="247332" y="315472"/>
                  </a:lnTo>
                  <a:lnTo>
                    <a:pt x="246532" y="306163"/>
                  </a:lnTo>
                  <a:lnTo>
                    <a:pt x="245236" y="301769"/>
                  </a:lnTo>
                  <a:lnTo>
                    <a:pt x="244119" y="294911"/>
                  </a:lnTo>
                  <a:lnTo>
                    <a:pt x="245198" y="289095"/>
                  </a:lnTo>
                  <a:lnTo>
                    <a:pt x="248030" y="283735"/>
                  </a:lnTo>
                  <a:lnTo>
                    <a:pt x="252971" y="276839"/>
                  </a:lnTo>
                  <a:lnTo>
                    <a:pt x="254418" y="274147"/>
                  </a:lnTo>
                  <a:lnTo>
                    <a:pt x="255498" y="272851"/>
                  </a:lnTo>
                  <a:lnTo>
                    <a:pt x="256222" y="271226"/>
                  </a:lnTo>
                  <a:lnTo>
                    <a:pt x="255625" y="269740"/>
                  </a:lnTo>
                  <a:lnTo>
                    <a:pt x="254571" y="268368"/>
                  </a:lnTo>
                  <a:lnTo>
                    <a:pt x="254025" y="267022"/>
                  </a:lnTo>
                  <a:lnTo>
                    <a:pt x="254418" y="263860"/>
                  </a:lnTo>
                  <a:lnTo>
                    <a:pt x="255625" y="261790"/>
                  </a:lnTo>
                  <a:lnTo>
                    <a:pt x="257758" y="260774"/>
                  </a:lnTo>
                  <a:lnTo>
                    <a:pt x="260857" y="260685"/>
                  </a:lnTo>
                  <a:lnTo>
                    <a:pt x="258774" y="263796"/>
                  </a:lnTo>
                  <a:lnTo>
                    <a:pt x="261467" y="265650"/>
                  </a:lnTo>
                  <a:lnTo>
                    <a:pt x="265556" y="266362"/>
                  </a:lnTo>
                  <a:lnTo>
                    <a:pt x="267677" y="266044"/>
                  </a:lnTo>
                  <a:lnTo>
                    <a:pt x="268185" y="263974"/>
                  </a:lnTo>
                  <a:lnTo>
                    <a:pt x="269303" y="262958"/>
                  </a:lnTo>
                  <a:lnTo>
                    <a:pt x="270636" y="262171"/>
                  </a:lnTo>
                  <a:lnTo>
                    <a:pt x="271690" y="260685"/>
                  </a:lnTo>
                  <a:lnTo>
                    <a:pt x="271970" y="258894"/>
                  </a:lnTo>
                  <a:lnTo>
                    <a:pt x="271894" y="255529"/>
                  </a:lnTo>
                  <a:lnTo>
                    <a:pt x="272656" y="253878"/>
                  </a:lnTo>
                  <a:lnTo>
                    <a:pt x="275170" y="252074"/>
                  </a:lnTo>
                  <a:lnTo>
                    <a:pt x="276580" y="254030"/>
                  </a:lnTo>
                  <a:lnTo>
                    <a:pt x="278078" y="257129"/>
                  </a:lnTo>
                  <a:lnTo>
                    <a:pt x="280847" y="258754"/>
                  </a:lnTo>
                  <a:lnTo>
                    <a:pt x="284327" y="257573"/>
                  </a:lnTo>
                  <a:lnTo>
                    <a:pt x="285521" y="254779"/>
                  </a:lnTo>
                  <a:lnTo>
                    <a:pt x="285749" y="251490"/>
                  </a:lnTo>
                  <a:lnTo>
                    <a:pt x="286308" y="248810"/>
                  </a:lnTo>
                  <a:lnTo>
                    <a:pt x="290448" y="246207"/>
                  </a:lnTo>
                  <a:lnTo>
                    <a:pt x="297128" y="245254"/>
                  </a:lnTo>
                  <a:lnTo>
                    <a:pt x="304075" y="245610"/>
                  </a:lnTo>
                  <a:lnTo>
                    <a:pt x="308850" y="246867"/>
                  </a:lnTo>
                  <a:lnTo>
                    <a:pt x="311403" y="248734"/>
                  </a:lnTo>
                  <a:lnTo>
                    <a:pt x="314261" y="251350"/>
                  </a:lnTo>
                  <a:lnTo>
                    <a:pt x="314934" y="252633"/>
                  </a:lnTo>
                  <a:lnTo>
                    <a:pt x="315365" y="255694"/>
                  </a:lnTo>
                  <a:lnTo>
                    <a:pt x="316216" y="257180"/>
                  </a:lnTo>
                  <a:lnTo>
                    <a:pt x="322223" y="263009"/>
                  </a:lnTo>
                  <a:lnTo>
                    <a:pt x="324471" y="264495"/>
                  </a:lnTo>
                  <a:lnTo>
                    <a:pt x="326999" y="265092"/>
                  </a:lnTo>
                  <a:lnTo>
                    <a:pt x="331012" y="265396"/>
                  </a:lnTo>
                  <a:lnTo>
                    <a:pt x="334720" y="265168"/>
                  </a:lnTo>
                  <a:lnTo>
                    <a:pt x="336359" y="264063"/>
                  </a:lnTo>
                  <a:lnTo>
                    <a:pt x="338098" y="263225"/>
                  </a:lnTo>
                  <a:lnTo>
                    <a:pt x="347077" y="261663"/>
                  </a:lnTo>
                  <a:lnTo>
                    <a:pt x="349198" y="261586"/>
                  </a:lnTo>
                  <a:lnTo>
                    <a:pt x="350075" y="261371"/>
                  </a:lnTo>
                  <a:lnTo>
                    <a:pt x="350989" y="260685"/>
                  </a:lnTo>
                  <a:lnTo>
                    <a:pt x="353592" y="261777"/>
                  </a:lnTo>
                  <a:lnTo>
                    <a:pt x="359066" y="263364"/>
                  </a:lnTo>
                  <a:lnTo>
                    <a:pt x="361733" y="264495"/>
                  </a:lnTo>
                  <a:lnTo>
                    <a:pt x="365111" y="267111"/>
                  </a:lnTo>
                  <a:lnTo>
                    <a:pt x="366178" y="267505"/>
                  </a:lnTo>
                  <a:lnTo>
                    <a:pt x="372655" y="268483"/>
                  </a:lnTo>
                  <a:lnTo>
                    <a:pt x="375728" y="269702"/>
                  </a:lnTo>
                  <a:lnTo>
                    <a:pt x="379208" y="271619"/>
                  </a:lnTo>
                  <a:lnTo>
                    <a:pt x="382840" y="272966"/>
                  </a:lnTo>
                  <a:lnTo>
                    <a:pt x="386308" y="272381"/>
                  </a:lnTo>
                  <a:lnTo>
                    <a:pt x="387374" y="271124"/>
                  </a:lnTo>
                  <a:lnTo>
                    <a:pt x="389711" y="266641"/>
                  </a:lnTo>
                  <a:lnTo>
                    <a:pt x="390130" y="265015"/>
                  </a:lnTo>
                  <a:lnTo>
                    <a:pt x="390905" y="263428"/>
                  </a:lnTo>
                  <a:lnTo>
                    <a:pt x="396150" y="257662"/>
                  </a:lnTo>
                  <a:lnTo>
                    <a:pt x="398169" y="258069"/>
                  </a:lnTo>
                  <a:lnTo>
                    <a:pt x="402157" y="256341"/>
                  </a:lnTo>
                  <a:lnTo>
                    <a:pt x="402906" y="257180"/>
                  </a:lnTo>
                  <a:lnTo>
                    <a:pt x="402297" y="259770"/>
                  </a:lnTo>
                  <a:lnTo>
                    <a:pt x="399617" y="263771"/>
                  </a:lnTo>
                  <a:lnTo>
                    <a:pt x="398995" y="265015"/>
                  </a:lnTo>
                  <a:lnTo>
                    <a:pt x="398525" y="270388"/>
                  </a:lnTo>
                  <a:lnTo>
                    <a:pt x="392226" y="292625"/>
                  </a:lnTo>
                  <a:lnTo>
                    <a:pt x="392073" y="295406"/>
                  </a:lnTo>
                  <a:lnTo>
                    <a:pt x="391108" y="297527"/>
                  </a:lnTo>
                  <a:lnTo>
                    <a:pt x="384796" y="305160"/>
                  </a:lnTo>
                  <a:lnTo>
                    <a:pt x="383564" y="307306"/>
                  </a:lnTo>
                  <a:lnTo>
                    <a:pt x="381659" y="312983"/>
                  </a:lnTo>
                  <a:lnTo>
                    <a:pt x="380466" y="315485"/>
                  </a:lnTo>
                  <a:lnTo>
                    <a:pt x="374420" y="324235"/>
                  </a:lnTo>
                  <a:lnTo>
                    <a:pt x="376033" y="326534"/>
                  </a:lnTo>
                  <a:lnTo>
                    <a:pt x="377240" y="329709"/>
                  </a:lnTo>
                  <a:lnTo>
                    <a:pt x="380466" y="346638"/>
                  </a:lnTo>
                  <a:lnTo>
                    <a:pt x="380859" y="363974"/>
                  </a:lnTo>
                  <a:lnTo>
                    <a:pt x="383298" y="368139"/>
                  </a:lnTo>
                  <a:lnTo>
                    <a:pt x="385723" y="368787"/>
                  </a:lnTo>
                  <a:lnTo>
                    <a:pt x="389013" y="369054"/>
                  </a:lnTo>
                  <a:lnTo>
                    <a:pt x="391896" y="369955"/>
                  </a:lnTo>
                  <a:lnTo>
                    <a:pt x="393140" y="372559"/>
                  </a:lnTo>
                  <a:lnTo>
                    <a:pt x="393267" y="375950"/>
                  </a:lnTo>
                  <a:lnTo>
                    <a:pt x="396087" y="389958"/>
                  </a:lnTo>
                  <a:lnTo>
                    <a:pt x="396556" y="391113"/>
                  </a:lnTo>
                  <a:lnTo>
                    <a:pt x="399312" y="393349"/>
                  </a:lnTo>
                  <a:lnTo>
                    <a:pt x="400481" y="394542"/>
                  </a:lnTo>
                  <a:lnTo>
                    <a:pt x="400951" y="395990"/>
                  </a:lnTo>
                  <a:lnTo>
                    <a:pt x="400112" y="398822"/>
                  </a:lnTo>
                  <a:lnTo>
                    <a:pt x="395845" y="403636"/>
                  </a:lnTo>
                  <a:lnTo>
                    <a:pt x="394118" y="406252"/>
                  </a:lnTo>
                  <a:lnTo>
                    <a:pt x="393407" y="408716"/>
                  </a:lnTo>
                  <a:lnTo>
                    <a:pt x="392823" y="412348"/>
                  </a:lnTo>
                  <a:lnTo>
                    <a:pt x="392772" y="415967"/>
                  </a:lnTo>
                  <a:lnTo>
                    <a:pt x="393623" y="418406"/>
                  </a:lnTo>
                  <a:lnTo>
                    <a:pt x="394182" y="420844"/>
                  </a:lnTo>
                  <a:lnTo>
                    <a:pt x="392632" y="423575"/>
                  </a:lnTo>
                  <a:lnTo>
                    <a:pt x="389152" y="427626"/>
                  </a:lnTo>
                  <a:lnTo>
                    <a:pt x="388428" y="432960"/>
                  </a:lnTo>
                  <a:lnTo>
                    <a:pt x="391845" y="441177"/>
                  </a:lnTo>
                  <a:lnTo>
                    <a:pt x="392073" y="446193"/>
                  </a:lnTo>
                  <a:lnTo>
                    <a:pt x="390359" y="450575"/>
                  </a:lnTo>
                  <a:lnTo>
                    <a:pt x="390130" y="452569"/>
                  </a:lnTo>
                  <a:lnTo>
                    <a:pt x="390270" y="454220"/>
                  </a:lnTo>
                  <a:lnTo>
                    <a:pt x="391032" y="457026"/>
                  </a:lnTo>
                  <a:lnTo>
                    <a:pt x="391184" y="458487"/>
                  </a:lnTo>
                  <a:lnTo>
                    <a:pt x="391146" y="464253"/>
                  </a:lnTo>
                  <a:lnTo>
                    <a:pt x="390549" y="466310"/>
                  </a:lnTo>
                  <a:lnTo>
                    <a:pt x="387476" y="471479"/>
                  </a:lnTo>
                  <a:lnTo>
                    <a:pt x="386943" y="473790"/>
                  </a:lnTo>
                  <a:lnTo>
                    <a:pt x="387171" y="497908"/>
                  </a:lnTo>
                  <a:lnTo>
                    <a:pt x="388060" y="503114"/>
                  </a:lnTo>
                  <a:lnTo>
                    <a:pt x="389724" y="507928"/>
                  </a:lnTo>
                  <a:lnTo>
                    <a:pt x="392073" y="512551"/>
                  </a:lnTo>
                  <a:lnTo>
                    <a:pt x="398106" y="521250"/>
                  </a:lnTo>
                  <a:lnTo>
                    <a:pt x="400468" y="526673"/>
                  </a:lnTo>
                  <a:lnTo>
                    <a:pt x="400062" y="532083"/>
                  </a:lnTo>
                  <a:lnTo>
                    <a:pt x="397395" y="534585"/>
                  </a:lnTo>
                  <a:lnTo>
                    <a:pt x="396963" y="535525"/>
                  </a:lnTo>
                  <a:lnTo>
                    <a:pt x="396937" y="547475"/>
                  </a:lnTo>
                  <a:lnTo>
                    <a:pt x="396353" y="550168"/>
                  </a:lnTo>
                  <a:lnTo>
                    <a:pt x="393839" y="556670"/>
                  </a:lnTo>
                  <a:lnTo>
                    <a:pt x="393661" y="559083"/>
                  </a:lnTo>
                  <a:lnTo>
                    <a:pt x="394270" y="566373"/>
                  </a:lnTo>
                  <a:lnTo>
                    <a:pt x="394918" y="568684"/>
                  </a:lnTo>
                  <a:lnTo>
                    <a:pt x="394982" y="570056"/>
                  </a:lnTo>
                  <a:lnTo>
                    <a:pt x="394702" y="571669"/>
                  </a:lnTo>
                  <a:lnTo>
                    <a:pt x="393483" y="574539"/>
                  </a:lnTo>
                  <a:lnTo>
                    <a:pt x="393140" y="575962"/>
                  </a:lnTo>
                  <a:lnTo>
                    <a:pt x="394220" y="581169"/>
                  </a:lnTo>
                  <a:lnTo>
                    <a:pt x="395032" y="583531"/>
                  </a:lnTo>
                  <a:lnTo>
                    <a:pt x="394817" y="585029"/>
                  </a:lnTo>
                  <a:lnTo>
                    <a:pt x="394385" y="586629"/>
                  </a:lnTo>
                  <a:lnTo>
                    <a:pt x="394118" y="588115"/>
                  </a:lnTo>
                  <a:lnTo>
                    <a:pt x="395121" y="589919"/>
                  </a:lnTo>
                  <a:lnTo>
                    <a:pt x="396899" y="592281"/>
                  </a:lnTo>
                  <a:lnTo>
                    <a:pt x="397496" y="593894"/>
                  </a:lnTo>
                  <a:lnTo>
                    <a:pt x="394982" y="593437"/>
                  </a:lnTo>
                  <a:lnTo>
                    <a:pt x="393864" y="594643"/>
                  </a:lnTo>
                  <a:lnTo>
                    <a:pt x="392937" y="596586"/>
                  </a:lnTo>
                  <a:lnTo>
                    <a:pt x="392302" y="598567"/>
                  </a:lnTo>
                  <a:lnTo>
                    <a:pt x="392073" y="599799"/>
                  </a:lnTo>
                  <a:lnTo>
                    <a:pt x="391388" y="600587"/>
                  </a:lnTo>
                  <a:lnTo>
                    <a:pt x="387209" y="603254"/>
                  </a:lnTo>
                  <a:lnTo>
                    <a:pt x="380491" y="605641"/>
                  </a:lnTo>
                  <a:lnTo>
                    <a:pt x="377418" y="607203"/>
                  </a:lnTo>
                  <a:lnTo>
                    <a:pt x="374420" y="610124"/>
                  </a:lnTo>
                  <a:lnTo>
                    <a:pt x="375843" y="611902"/>
                  </a:lnTo>
                  <a:lnTo>
                    <a:pt x="376465" y="612512"/>
                  </a:lnTo>
                  <a:lnTo>
                    <a:pt x="377430" y="612944"/>
                  </a:lnTo>
                  <a:lnTo>
                    <a:pt x="376008" y="615712"/>
                  </a:lnTo>
                  <a:lnTo>
                    <a:pt x="374001" y="623155"/>
                  </a:lnTo>
                  <a:lnTo>
                    <a:pt x="372058" y="624679"/>
                  </a:lnTo>
                  <a:lnTo>
                    <a:pt x="370941" y="625212"/>
                  </a:lnTo>
                  <a:lnTo>
                    <a:pt x="370140" y="626545"/>
                  </a:lnTo>
                  <a:lnTo>
                    <a:pt x="369683" y="628285"/>
                  </a:lnTo>
                  <a:lnTo>
                    <a:pt x="369544" y="630076"/>
                  </a:lnTo>
                  <a:lnTo>
                    <a:pt x="368997" y="632019"/>
                  </a:lnTo>
                  <a:lnTo>
                    <a:pt x="366508" y="634534"/>
                  </a:lnTo>
                  <a:lnTo>
                    <a:pt x="365721" y="636337"/>
                  </a:lnTo>
                  <a:lnTo>
                    <a:pt x="369747" y="637379"/>
                  </a:lnTo>
                  <a:lnTo>
                    <a:pt x="372795" y="639347"/>
                  </a:lnTo>
                  <a:lnTo>
                    <a:pt x="378408" y="644110"/>
                  </a:lnTo>
                  <a:lnTo>
                    <a:pt x="414247" y="666258"/>
                  </a:lnTo>
                  <a:lnTo>
                    <a:pt x="416660" y="668544"/>
                  </a:lnTo>
                  <a:lnTo>
                    <a:pt x="417930" y="671008"/>
                  </a:lnTo>
                  <a:lnTo>
                    <a:pt x="418794" y="673535"/>
                  </a:lnTo>
                  <a:lnTo>
                    <a:pt x="420178" y="675517"/>
                  </a:lnTo>
                  <a:lnTo>
                    <a:pt x="423049" y="676317"/>
                  </a:lnTo>
                  <a:lnTo>
                    <a:pt x="426224" y="676558"/>
                  </a:lnTo>
                  <a:lnTo>
                    <a:pt x="428421" y="677180"/>
                  </a:lnTo>
                  <a:lnTo>
                    <a:pt x="436168" y="681181"/>
                  </a:lnTo>
                  <a:lnTo>
                    <a:pt x="438492" y="681943"/>
                  </a:lnTo>
                  <a:lnTo>
                    <a:pt x="441540" y="682222"/>
                  </a:lnTo>
                  <a:lnTo>
                    <a:pt x="443661" y="682832"/>
                  </a:lnTo>
                  <a:lnTo>
                    <a:pt x="445413" y="684051"/>
                  </a:lnTo>
                  <a:lnTo>
                    <a:pt x="447572" y="685067"/>
                  </a:lnTo>
                  <a:lnTo>
                    <a:pt x="450900" y="685054"/>
                  </a:lnTo>
                  <a:lnTo>
                    <a:pt x="452881" y="684635"/>
                  </a:lnTo>
                  <a:lnTo>
                    <a:pt x="454354" y="684127"/>
                  </a:lnTo>
                  <a:lnTo>
                    <a:pt x="455675" y="683225"/>
                  </a:lnTo>
                  <a:lnTo>
                    <a:pt x="457250" y="681701"/>
                  </a:lnTo>
                  <a:lnTo>
                    <a:pt x="458672" y="680622"/>
                  </a:lnTo>
                  <a:lnTo>
                    <a:pt x="459929" y="680546"/>
                  </a:lnTo>
                  <a:lnTo>
                    <a:pt x="461339" y="680914"/>
                  </a:lnTo>
                  <a:lnTo>
                    <a:pt x="463142" y="681168"/>
                  </a:lnTo>
                  <a:lnTo>
                    <a:pt x="480414" y="678539"/>
                  </a:lnTo>
                  <a:lnTo>
                    <a:pt x="481786" y="677815"/>
                  </a:lnTo>
                  <a:lnTo>
                    <a:pt x="483767" y="676037"/>
                  </a:lnTo>
                  <a:lnTo>
                    <a:pt x="484796" y="674894"/>
                  </a:lnTo>
                  <a:lnTo>
                    <a:pt x="484707" y="674374"/>
                  </a:lnTo>
                  <a:lnTo>
                    <a:pt x="486472" y="673116"/>
                  </a:lnTo>
                  <a:lnTo>
                    <a:pt x="491070" y="664582"/>
                  </a:lnTo>
                  <a:lnTo>
                    <a:pt x="490562" y="664810"/>
                  </a:lnTo>
                  <a:lnTo>
                    <a:pt x="490117" y="664925"/>
                  </a:lnTo>
                  <a:lnTo>
                    <a:pt x="489685" y="665103"/>
                  </a:lnTo>
                  <a:lnTo>
                    <a:pt x="489139" y="665547"/>
                  </a:lnTo>
                  <a:lnTo>
                    <a:pt x="487082" y="661940"/>
                  </a:lnTo>
                  <a:lnTo>
                    <a:pt x="485532" y="661051"/>
                  </a:lnTo>
                  <a:lnTo>
                    <a:pt x="483183" y="661750"/>
                  </a:lnTo>
                  <a:lnTo>
                    <a:pt x="482281" y="658486"/>
                  </a:lnTo>
                  <a:lnTo>
                    <a:pt x="480275" y="657572"/>
                  </a:lnTo>
                  <a:lnTo>
                    <a:pt x="478255" y="657102"/>
                  </a:lnTo>
                  <a:lnTo>
                    <a:pt x="477354" y="655362"/>
                  </a:lnTo>
                  <a:lnTo>
                    <a:pt x="477696" y="654117"/>
                  </a:lnTo>
                  <a:lnTo>
                    <a:pt x="478585" y="652822"/>
                  </a:lnTo>
                  <a:lnTo>
                    <a:pt x="479830" y="651920"/>
                  </a:lnTo>
                  <a:lnTo>
                    <a:pt x="481252" y="651869"/>
                  </a:lnTo>
                  <a:lnTo>
                    <a:pt x="481976" y="652657"/>
                  </a:lnTo>
                  <a:lnTo>
                    <a:pt x="483069" y="655527"/>
                  </a:lnTo>
                  <a:lnTo>
                    <a:pt x="484262" y="656733"/>
                  </a:lnTo>
                  <a:lnTo>
                    <a:pt x="485443" y="655286"/>
                  </a:lnTo>
                  <a:lnTo>
                    <a:pt x="486459" y="651463"/>
                  </a:lnTo>
                  <a:lnTo>
                    <a:pt x="487196" y="649926"/>
                  </a:lnTo>
                  <a:lnTo>
                    <a:pt x="488060" y="649926"/>
                  </a:lnTo>
                  <a:lnTo>
                    <a:pt x="489698" y="651501"/>
                  </a:lnTo>
                  <a:lnTo>
                    <a:pt x="491260" y="648466"/>
                  </a:lnTo>
                  <a:lnTo>
                    <a:pt x="492047" y="643894"/>
                  </a:lnTo>
                  <a:lnTo>
                    <a:pt x="491933" y="643094"/>
                  </a:lnTo>
                  <a:lnTo>
                    <a:pt x="491997" y="643132"/>
                  </a:lnTo>
                  <a:lnTo>
                    <a:pt x="497864" y="646586"/>
                  </a:lnTo>
                  <a:lnTo>
                    <a:pt x="502957" y="648313"/>
                  </a:lnTo>
                  <a:lnTo>
                    <a:pt x="508977" y="649304"/>
                  </a:lnTo>
                  <a:lnTo>
                    <a:pt x="511923" y="649431"/>
                  </a:lnTo>
                  <a:lnTo>
                    <a:pt x="514425" y="649190"/>
                  </a:lnTo>
                  <a:lnTo>
                    <a:pt x="516863" y="648593"/>
                  </a:lnTo>
                  <a:lnTo>
                    <a:pt x="519263" y="647526"/>
                  </a:lnTo>
                  <a:lnTo>
                    <a:pt x="529627" y="640693"/>
                  </a:lnTo>
                  <a:lnTo>
                    <a:pt x="541400" y="631143"/>
                  </a:lnTo>
                  <a:lnTo>
                    <a:pt x="547521" y="627511"/>
                  </a:lnTo>
                  <a:lnTo>
                    <a:pt x="549413" y="627181"/>
                  </a:lnTo>
                  <a:lnTo>
                    <a:pt x="551382" y="627346"/>
                  </a:lnTo>
                  <a:lnTo>
                    <a:pt x="553249" y="627828"/>
                  </a:lnTo>
                  <a:lnTo>
                    <a:pt x="556271" y="629009"/>
                  </a:lnTo>
                  <a:lnTo>
                    <a:pt x="565072" y="634178"/>
                  </a:lnTo>
                  <a:lnTo>
                    <a:pt x="567663" y="635943"/>
                  </a:lnTo>
                  <a:lnTo>
                    <a:pt x="590002" y="658626"/>
                  </a:lnTo>
                  <a:close/>
                  <a:moveTo>
                    <a:pt x="451077" y="80282"/>
                  </a:moveTo>
                  <a:lnTo>
                    <a:pt x="452462" y="82593"/>
                  </a:lnTo>
                  <a:lnTo>
                    <a:pt x="452690" y="84130"/>
                  </a:lnTo>
                  <a:lnTo>
                    <a:pt x="452208" y="87597"/>
                  </a:lnTo>
                  <a:lnTo>
                    <a:pt x="451814" y="89070"/>
                  </a:lnTo>
                  <a:lnTo>
                    <a:pt x="450684" y="90632"/>
                  </a:lnTo>
                  <a:lnTo>
                    <a:pt x="449058" y="90111"/>
                  </a:lnTo>
                  <a:lnTo>
                    <a:pt x="448575" y="87305"/>
                  </a:lnTo>
                  <a:lnTo>
                    <a:pt x="449820" y="83457"/>
                  </a:lnTo>
                  <a:lnTo>
                    <a:pt x="450138" y="80587"/>
                  </a:lnTo>
                  <a:close/>
                  <a:moveTo>
                    <a:pt x="596543" y="12299"/>
                  </a:moveTo>
                  <a:lnTo>
                    <a:pt x="591044" y="10889"/>
                  </a:lnTo>
                  <a:lnTo>
                    <a:pt x="589494" y="9835"/>
                  </a:lnTo>
                  <a:lnTo>
                    <a:pt x="588212" y="8006"/>
                  </a:lnTo>
                  <a:lnTo>
                    <a:pt x="587373" y="5784"/>
                  </a:lnTo>
                  <a:lnTo>
                    <a:pt x="587043" y="3599"/>
                  </a:lnTo>
                  <a:lnTo>
                    <a:pt x="588085" y="526"/>
                  </a:lnTo>
                  <a:lnTo>
                    <a:pt x="590498" y="361"/>
                  </a:lnTo>
                  <a:lnTo>
                    <a:pt x="595413" y="2190"/>
                  </a:lnTo>
                  <a:lnTo>
                    <a:pt x="598918" y="4463"/>
                  </a:lnTo>
                  <a:lnTo>
                    <a:pt x="599235" y="9009"/>
                  </a:lnTo>
                  <a:close/>
                  <a:moveTo>
                    <a:pt x="590688" y="18890"/>
                  </a:moveTo>
                  <a:lnTo>
                    <a:pt x="591260" y="20909"/>
                  </a:lnTo>
                  <a:lnTo>
                    <a:pt x="589215" y="22192"/>
                  </a:lnTo>
                  <a:lnTo>
                    <a:pt x="587310" y="22014"/>
                  </a:lnTo>
                  <a:lnTo>
                    <a:pt x="586319" y="21405"/>
                  </a:lnTo>
                  <a:lnTo>
                    <a:pt x="586103" y="20681"/>
                  </a:lnTo>
                  <a:lnTo>
                    <a:pt x="585227" y="19665"/>
                  </a:lnTo>
                  <a:lnTo>
                    <a:pt x="584059" y="19589"/>
                  </a:lnTo>
                  <a:lnTo>
                    <a:pt x="584198" y="19169"/>
                  </a:lnTo>
                  <a:lnTo>
                    <a:pt x="584452" y="18750"/>
                  </a:lnTo>
                  <a:lnTo>
                    <a:pt x="583983" y="18001"/>
                  </a:lnTo>
                  <a:lnTo>
                    <a:pt x="584287" y="17303"/>
                  </a:lnTo>
                  <a:lnTo>
                    <a:pt x="586497" y="18001"/>
                  </a:lnTo>
                  <a:lnTo>
                    <a:pt x="588237" y="18547"/>
                  </a:lnTo>
                  <a:close/>
                  <a:moveTo>
                    <a:pt x="415683" y="187241"/>
                  </a:moveTo>
                  <a:lnTo>
                    <a:pt x="416483" y="193489"/>
                  </a:lnTo>
                  <a:lnTo>
                    <a:pt x="416584" y="199750"/>
                  </a:lnTo>
                  <a:lnTo>
                    <a:pt x="416000" y="205897"/>
                  </a:lnTo>
                  <a:lnTo>
                    <a:pt x="414705" y="211790"/>
                  </a:lnTo>
                  <a:lnTo>
                    <a:pt x="411187" y="220858"/>
                  </a:lnTo>
                  <a:lnTo>
                    <a:pt x="410691" y="224007"/>
                  </a:lnTo>
                  <a:lnTo>
                    <a:pt x="410018" y="226293"/>
                  </a:lnTo>
                  <a:lnTo>
                    <a:pt x="408596" y="228274"/>
                  </a:lnTo>
                  <a:lnTo>
                    <a:pt x="407478" y="230599"/>
                  </a:lnTo>
                  <a:lnTo>
                    <a:pt x="407694" y="233901"/>
                  </a:lnTo>
                  <a:lnTo>
                    <a:pt x="407301" y="235158"/>
                  </a:lnTo>
                  <a:lnTo>
                    <a:pt x="406475" y="236187"/>
                  </a:lnTo>
                  <a:lnTo>
                    <a:pt x="405319" y="236644"/>
                  </a:lnTo>
                  <a:lnTo>
                    <a:pt x="403884" y="236250"/>
                  </a:lnTo>
                  <a:lnTo>
                    <a:pt x="402017" y="231373"/>
                  </a:lnTo>
                  <a:lnTo>
                    <a:pt x="400709" y="225252"/>
                  </a:lnTo>
                  <a:lnTo>
                    <a:pt x="399731" y="206164"/>
                  </a:lnTo>
                  <a:lnTo>
                    <a:pt x="401268" y="191419"/>
                  </a:lnTo>
                  <a:lnTo>
                    <a:pt x="400951" y="182859"/>
                  </a:lnTo>
                  <a:lnTo>
                    <a:pt x="400519" y="180904"/>
                  </a:lnTo>
                  <a:lnTo>
                    <a:pt x="398576" y="178110"/>
                  </a:lnTo>
                  <a:lnTo>
                    <a:pt x="398017" y="176433"/>
                  </a:lnTo>
                  <a:lnTo>
                    <a:pt x="398220" y="175189"/>
                  </a:lnTo>
                  <a:lnTo>
                    <a:pt x="400062" y="170667"/>
                  </a:lnTo>
                  <a:lnTo>
                    <a:pt x="400252" y="169016"/>
                  </a:lnTo>
                  <a:lnTo>
                    <a:pt x="400227" y="167480"/>
                  </a:lnTo>
                  <a:lnTo>
                    <a:pt x="400709" y="166337"/>
                  </a:lnTo>
                  <a:lnTo>
                    <a:pt x="402449" y="165880"/>
                  </a:lnTo>
                  <a:lnTo>
                    <a:pt x="403554" y="165219"/>
                  </a:lnTo>
                  <a:lnTo>
                    <a:pt x="403948" y="163670"/>
                  </a:lnTo>
                  <a:lnTo>
                    <a:pt x="402906" y="148138"/>
                  </a:lnTo>
                  <a:lnTo>
                    <a:pt x="403198" y="145433"/>
                  </a:lnTo>
                  <a:lnTo>
                    <a:pt x="404545" y="140899"/>
                  </a:lnTo>
                  <a:lnTo>
                    <a:pt x="405434" y="134777"/>
                  </a:lnTo>
                  <a:lnTo>
                    <a:pt x="406754" y="135615"/>
                  </a:lnTo>
                  <a:lnTo>
                    <a:pt x="408113" y="138460"/>
                  </a:lnTo>
                  <a:lnTo>
                    <a:pt x="408837" y="141292"/>
                  </a:lnTo>
                  <a:lnTo>
                    <a:pt x="408253" y="146906"/>
                  </a:lnTo>
                  <a:lnTo>
                    <a:pt x="408482" y="149624"/>
                  </a:lnTo>
                  <a:lnTo>
                    <a:pt x="410247" y="152621"/>
                  </a:lnTo>
                  <a:lnTo>
                    <a:pt x="411314" y="154907"/>
                  </a:lnTo>
                  <a:lnTo>
                    <a:pt x="412419" y="161930"/>
                  </a:lnTo>
                  <a:lnTo>
                    <a:pt x="412698" y="167505"/>
                  </a:lnTo>
                  <a:lnTo>
                    <a:pt x="411860" y="175049"/>
                  </a:lnTo>
                  <a:lnTo>
                    <a:pt x="412368" y="178249"/>
                  </a:lnTo>
                  <a:close/>
                  <a:moveTo>
                    <a:pt x="41783" y="293006"/>
                  </a:moveTo>
                  <a:lnTo>
                    <a:pt x="41059" y="294352"/>
                  </a:lnTo>
                  <a:lnTo>
                    <a:pt x="39281" y="294352"/>
                  </a:lnTo>
                  <a:lnTo>
                    <a:pt x="39878" y="292536"/>
                  </a:lnTo>
                  <a:lnTo>
                    <a:pt x="40233" y="289984"/>
                  </a:lnTo>
                  <a:lnTo>
                    <a:pt x="41173" y="287621"/>
                  </a:lnTo>
                  <a:lnTo>
                    <a:pt x="42215" y="287012"/>
                  </a:lnTo>
                  <a:lnTo>
                    <a:pt x="43256" y="286440"/>
                  </a:lnTo>
                  <a:lnTo>
                    <a:pt x="43954" y="289412"/>
                  </a:lnTo>
                  <a:lnTo>
                    <a:pt x="42989" y="291520"/>
                  </a:lnTo>
                  <a:close/>
                  <a:moveTo>
                    <a:pt x="521" y="317517"/>
                  </a:moveTo>
                  <a:lnTo>
                    <a:pt x="1460" y="315511"/>
                  </a:lnTo>
                  <a:lnTo>
                    <a:pt x="876" y="313504"/>
                  </a:lnTo>
                  <a:lnTo>
                    <a:pt x="3111" y="315676"/>
                  </a:lnTo>
                  <a:lnTo>
                    <a:pt x="4712" y="317098"/>
                  </a:lnTo>
                  <a:lnTo>
                    <a:pt x="2502" y="319917"/>
                  </a:lnTo>
                  <a:close/>
                  <a:moveTo>
                    <a:pt x="236727" y="275302"/>
                  </a:moveTo>
                  <a:lnTo>
                    <a:pt x="236296" y="277131"/>
                  </a:lnTo>
                  <a:lnTo>
                    <a:pt x="234771" y="277779"/>
                  </a:lnTo>
                  <a:lnTo>
                    <a:pt x="234263" y="277487"/>
                  </a:lnTo>
                  <a:lnTo>
                    <a:pt x="233654" y="277385"/>
                  </a:lnTo>
                  <a:lnTo>
                    <a:pt x="232828" y="276992"/>
                  </a:lnTo>
                  <a:lnTo>
                    <a:pt x="232740" y="275226"/>
                  </a:lnTo>
                  <a:lnTo>
                    <a:pt x="231749" y="273359"/>
                  </a:lnTo>
                  <a:lnTo>
                    <a:pt x="230492" y="273842"/>
                  </a:lnTo>
                  <a:lnTo>
                    <a:pt x="229946" y="274883"/>
                  </a:lnTo>
                  <a:lnTo>
                    <a:pt x="229196" y="274109"/>
                  </a:lnTo>
                  <a:lnTo>
                    <a:pt x="229018" y="272775"/>
                  </a:lnTo>
                  <a:lnTo>
                    <a:pt x="230415" y="271162"/>
                  </a:lnTo>
                  <a:lnTo>
                    <a:pt x="230276" y="270464"/>
                  </a:lnTo>
                  <a:lnTo>
                    <a:pt x="230542" y="269994"/>
                  </a:lnTo>
                  <a:lnTo>
                    <a:pt x="231190" y="269841"/>
                  </a:lnTo>
                  <a:lnTo>
                    <a:pt x="231825" y="270286"/>
                  </a:lnTo>
                  <a:lnTo>
                    <a:pt x="232181" y="270070"/>
                  </a:lnTo>
                  <a:lnTo>
                    <a:pt x="232181" y="269079"/>
                  </a:lnTo>
                  <a:lnTo>
                    <a:pt x="232740" y="268698"/>
                  </a:lnTo>
                  <a:lnTo>
                    <a:pt x="234416" y="268952"/>
                  </a:lnTo>
                  <a:lnTo>
                    <a:pt x="237248" y="270908"/>
                  </a:lnTo>
                  <a:lnTo>
                    <a:pt x="237908" y="273613"/>
                  </a:lnTo>
                  <a:lnTo>
                    <a:pt x="236511" y="274477"/>
                  </a:lnTo>
                  <a:close/>
                  <a:moveTo>
                    <a:pt x="447077" y="51618"/>
                  </a:moveTo>
                  <a:lnTo>
                    <a:pt x="444956" y="49179"/>
                  </a:lnTo>
                  <a:lnTo>
                    <a:pt x="443127" y="49433"/>
                  </a:lnTo>
                  <a:lnTo>
                    <a:pt x="441019" y="50437"/>
                  </a:lnTo>
                  <a:lnTo>
                    <a:pt x="433501" y="53790"/>
                  </a:lnTo>
                  <a:lnTo>
                    <a:pt x="430072" y="58603"/>
                  </a:lnTo>
                  <a:lnTo>
                    <a:pt x="427481" y="59035"/>
                  </a:lnTo>
                  <a:lnTo>
                    <a:pt x="425436" y="60292"/>
                  </a:lnTo>
                  <a:lnTo>
                    <a:pt x="424649" y="56812"/>
                  </a:lnTo>
                  <a:lnTo>
                    <a:pt x="425246" y="53713"/>
                  </a:lnTo>
                  <a:lnTo>
                    <a:pt x="424357" y="50056"/>
                  </a:lnTo>
                  <a:lnTo>
                    <a:pt x="421131" y="48659"/>
                  </a:lnTo>
                  <a:lnTo>
                    <a:pt x="417524" y="50449"/>
                  </a:lnTo>
                  <a:lnTo>
                    <a:pt x="416152" y="49611"/>
                  </a:lnTo>
                  <a:lnTo>
                    <a:pt x="417105" y="46513"/>
                  </a:lnTo>
                  <a:lnTo>
                    <a:pt x="419670" y="46906"/>
                  </a:lnTo>
                  <a:lnTo>
                    <a:pt x="422172" y="46017"/>
                  </a:lnTo>
                  <a:lnTo>
                    <a:pt x="425855" y="46601"/>
                  </a:lnTo>
                  <a:lnTo>
                    <a:pt x="425322" y="44493"/>
                  </a:lnTo>
                  <a:lnTo>
                    <a:pt x="427189" y="41229"/>
                  </a:lnTo>
                  <a:lnTo>
                    <a:pt x="432459" y="38435"/>
                  </a:lnTo>
                  <a:lnTo>
                    <a:pt x="434110" y="40099"/>
                  </a:lnTo>
                  <a:lnTo>
                    <a:pt x="434313" y="42258"/>
                  </a:lnTo>
                  <a:lnTo>
                    <a:pt x="437488" y="40963"/>
                  </a:lnTo>
                  <a:lnTo>
                    <a:pt x="442733" y="40734"/>
                  </a:lnTo>
                  <a:lnTo>
                    <a:pt x="446912" y="41369"/>
                  </a:lnTo>
                  <a:lnTo>
                    <a:pt x="447242" y="43477"/>
                  </a:lnTo>
                  <a:lnTo>
                    <a:pt x="448575" y="47363"/>
                  </a:lnTo>
                  <a:lnTo>
                    <a:pt x="448868" y="49675"/>
                  </a:lnTo>
                  <a:lnTo>
                    <a:pt x="448309" y="52037"/>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8" name="Google Shape;478;p6"/>
            <p:cNvSpPr/>
            <p:nvPr/>
          </p:nvSpPr>
          <p:spPr>
            <a:xfrm flipH="1" rot="10800000">
              <a:off x="5409547" y="3202795"/>
              <a:ext cx="421339" cy="783970"/>
            </a:xfrm>
            <a:custGeom>
              <a:rect b="b" l="l" r="r" t="t"/>
              <a:pathLst>
                <a:path extrusionOk="0" h="601699" w="323379">
                  <a:moveTo>
                    <a:pt x="205867" y="130192"/>
                  </a:moveTo>
                  <a:lnTo>
                    <a:pt x="205321" y="129849"/>
                  </a:lnTo>
                  <a:lnTo>
                    <a:pt x="203708" y="128706"/>
                  </a:lnTo>
                  <a:lnTo>
                    <a:pt x="202070" y="127741"/>
                  </a:lnTo>
                  <a:lnTo>
                    <a:pt x="199682" y="125721"/>
                  </a:lnTo>
                  <a:lnTo>
                    <a:pt x="198996" y="124781"/>
                  </a:lnTo>
                  <a:lnTo>
                    <a:pt x="200520" y="124439"/>
                  </a:lnTo>
                  <a:lnTo>
                    <a:pt x="203276" y="126026"/>
                  </a:lnTo>
                  <a:lnTo>
                    <a:pt x="204711" y="127639"/>
                  </a:lnTo>
                  <a:lnTo>
                    <a:pt x="205905" y="129442"/>
                  </a:lnTo>
                  <a:lnTo>
                    <a:pt x="205867" y="129849"/>
                  </a:lnTo>
                  <a:close/>
                  <a:moveTo>
                    <a:pt x="220358" y="116539"/>
                  </a:moveTo>
                  <a:lnTo>
                    <a:pt x="220015" y="117403"/>
                  </a:lnTo>
                  <a:lnTo>
                    <a:pt x="219901" y="118050"/>
                  </a:lnTo>
                  <a:lnTo>
                    <a:pt x="220053" y="118952"/>
                  </a:lnTo>
                  <a:lnTo>
                    <a:pt x="220751" y="120692"/>
                  </a:lnTo>
                  <a:lnTo>
                    <a:pt x="220751" y="121619"/>
                  </a:lnTo>
                  <a:lnTo>
                    <a:pt x="212662" y="114888"/>
                  </a:lnTo>
                  <a:lnTo>
                    <a:pt x="209550" y="110773"/>
                  </a:lnTo>
                  <a:lnTo>
                    <a:pt x="211392" y="108970"/>
                  </a:lnTo>
                  <a:lnTo>
                    <a:pt x="214313" y="109808"/>
                  </a:lnTo>
                  <a:lnTo>
                    <a:pt x="221640" y="115790"/>
                  </a:lnTo>
                  <a:lnTo>
                    <a:pt x="220917" y="115853"/>
                  </a:lnTo>
                  <a:close/>
                  <a:moveTo>
                    <a:pt x="299745" y="315852"/>
                  </a:moveTo>
                  <a:lnTo>
                    <a:pt x="298996" y="313274"/>
                  </a:lnTo>
                  <a:lnTo>
                    <a:pt x="298120" y="311407"/>
                  </a:lnTo>
                  <a:lnTo>
                    <a:pt x="294145" y="308093"/>
                  </a:lnTo>
                  <a:lnTo>
                    <a:pt x="293230" y="306429"/>
                  </a:lnTo>
                  <a:lnTo>
                    <a:pt x="292760" y="303737"/>
                  </a:lnTo>
                  <a:lnTo>
                    <a:pt x="289255" y="296320"/>
                  </a:lnTo>
                  <a:lnTo>
                    <a:pt x="288341" y="293323"/>
                  </a:lnTo>
                  <a:lnTo>
                    <a:pt x="288442" y="291240"/>
                  </a:lnTo>
                  <a:lnTo>
                    <a:pt x="289420" y="289233"/>
                  </a:lnTo>
                  <a:lnTo>
                    <a:pt x="294830" y="280750"/>
                  </a:lnTo>
                  <a:lnTo>
                    <a:pt x="297104" y="278159"/>
                  </a:lnTo>
                  <a:lnTo>
                    <a:pt x="298120" y="279175"/>
                  </a:lnTo>
                  <a:lnTo>
                    <a:pt x="298437" y="281867"/>
                  </a:lnTo>
                  <a:lnTo>
                    <a:pt x="299758" y="287087"/>
                  </a:lnTo>
                  <a:lnTo>
                    <a:pt x="300749" y="295037"/>
                  </a:lnTo>
                  <a:lnTo>
                    <a:pt x="303593" y="305477"/>
                  </a:lnTo>
                  <a:lnTo>
                    <a:pt x="304025" y="310849"/>
                  </a:lnTo>
                  <a:lnTo>
                    <a:pt x="301371" y="314836"/>
                  </a:lnTo>
                  <a:close/>
                  <a:moveTo>
                    <a:pt x="288379" y="265002"/>
                  </a:moveTo>
                  <a:lnTo>
                    <a:pt x="286207" y="266069"/>
                  </a:lnTo>
                  <a:lnTo>
                    <a:pt x="285343" y="266996"/>
                  </a:lnTo>
                  <a:lnTo>
                    <a:pt x="285343" y="272393"/>
                  </a:lnTo>
                  <a:lnTo>
                    <a:pt x="285178" y="273854"/>
                  </a:lnTo>
                  <a:lnTo>
                    <a:pt x="284366" y="277232"/>
                  </a:lnTo>
                  <a:lnTo>
                    <a:pt x="284645" y="283480"/>
                  </a:lnTo>
                  <a:lnTo>
                    <a:pt x="284391" y="285957"/>
                  </a:lnTo>
                  <a:lnTo>
                    <a:pt x="283299" y="288548"/>
                  </a:lnTo>
                  <a:lnTo>
                    <a:pt x="282245" y="290376"/>
                  </a:lnTo>
                  <a:lnTo>
                    <a:pt x="281114" y="293335"/>
                  </a:lnTo>
                  <a:lnTo>
                    <a:pt x="281432" y="296079"/>
                  </a:lnTo>
                  <a:lnTo>
                    <a:pt x="287820" y="298339"/>
                  </a:lnTo>
                  <a:lnTo>
                    <a:pt x="287502" y="300803"/>
                  </a:lnTo>
                  <a:lnTo>
                    <a:pt x="285483" y="303686"/>
                  </a:lnTo>
                  <a:lnTo>
                    <a:pt x="283299" y="305946"/>
                  </a:lnTo>
                  <a:lnTo>
                    <a:pt x="279527" y="311458"/>
                  </a:lnTo>
                  <a:lnTo>
                    <a:pt x="278943" y="316983"/>
                  </a:lnTo>
                  <a:lnTo>
                    <a:pt x="280835" y="331054"/>
                  </a:lnTo>
                  <a:lnTo>
                    <a:pt x="281407" y="332680"/>
                  </a:lnTo>
                  <a:lnTo>
                    <a:pt x="281749" y="334318"/>
                  </a:lnTo>
                  <a:lnTo>
                    <a:pt x="281432" y="336134"/>
                  </a:lnTo>
                  <a:lnTo>
                    <a:pt x="280213" y="338001"/>
                  </a:lnTo>
                  <a:lnTo>
                    <a:pt x="279298" y="337468"/>
                  </a:lnTo>
                  <a:lnTo>
                    <a:pt x="278346" y="336045"/>
                  </a:lnTo>
                  <a:lnTo>
                    <a:pt x="277089" y="335245"/>
                  </a:lnTo>
                  <a:lnTo>
                    <a:pt x="274688" y="334204"/>
                  </a:lnTo>
                  <a:lnTo>
                    <a:pt x="266319" y="326914"/>
                  </a:lnTo>
                  <a:lnTo>
                    <a:pt x="264681" y="325949"/>
                  </a:lnTo>
                  <a:lnTo>
                    <a:pt x="259969" y="323815"/>
                  </a:lnTo>
                  <a:lnTo>
                    <a:pt x="258991" y="323028"/>
                  </a:lnTo>
                  <a:lnTo>
                    <a:pt x="258788" y="321326"/>
                  </a:lnTo>
                  <a:lnTo>
                    <a:pt x="255753" y="312284"/>
                  </a:lnTo>
                  <a:lnTo>
                    <a:pt x="249428" y="301044"/>
                  </a:lnTo>
                  <a:lnTo>
                    <a:pt x="248564" y="298365"/>
                  </a:lnTo>
                  <a:lnTo>
                    <a:pt x="247726" y="288573"/>
                  </a:lnTo>
                  <a:lnTo>
                    <a:pt x="244272" y="279632"/>
                  </a:lnTo>
                  <a:lnTo>
                    <a:pt x="243789" y="276610"/>
                  </a:lnTo>
                  <a:lnTo>
                    <a:pt x="244653" y="266018"/>
                  </a:lnTo>
                  <a:lnTo>
                    <a:pt x="245593" y="263846"/>
                  </a:lnTo>
                  <a:lnTo>
                    <a:pt x="248171" y="260201"/>
                  </a:lnTo>
                  <a:lnTo>
                    <a:pt x="251371" y="257179"/>
                  </a:lnTo>
                  <a:lnTo>
                    <a:pt x="252578" y="255210"/>
                  </a:lnTo>
                  <a:lnTo>
                    <a:pt x="253047" y="251845"/>
                  </a:lnTo>
                  <a:lnTo>
                    <a:pt x="251777" y="243158"/>
                  </a:lnTo>
                  <a:lnTo>
                    <a:pt x="252158" y="240669"/>
                  </a:lnTo>
                  <a:lnTo>
                    <a:pt x="252793" y="239691"/>
                  </a:lnTo>
                  <a:lnTo>
                    <a:pt x="254610" y="237583"/>
                  </a:lnTo>
                  <a:lnTo>
                    <a:pt x="255003" y="236211"/>
                  </a:lnTo>
                  <a:lnTo>
                    <a:pt x="254394" y="234903"/>
                  </a:lnTo>
                  <a:lnTo>
                    <a:pt x="253047" y="234217"/>
                  </a:lnTo>
                  <a:lnTo>
                    <a:pt x="251701" y="233823"/>
                  </a:lnTo>
                  <a:lnTo>
                    <a:pt x="251104" y="233341"/>
                  </a:lnTo>
                  <a:lnTo>
                    <a:pt x="250546" y="230369"/>
                  </a:lnTo>
                  <a:lnTo>
                    <a:pt x="249568" y="227181"/>
                  </a:lnTo>
                  <a:lnTo>
                    <a:pt x="249098" y="223994"/>
                  </a:lnTo>
                  <a:lnTo>
                    <a:pt x="250126" y="221073"/>
                  </a:lnTo>
                  <a:lnTo>
                    <a:pt x="252082" y="222177"/>
                  </a:lnTo>
                  <a:lnTo>
                    <a:pt x="253771" y="221492"/>
                  </a:lnTo>
                  <a:lnTo>
                    <a:pt x="254838" y="219676"/>
                  </a:lnTo>
                  <a:lnTo>
                    <a:pt x="255003" y="217352"/>
                  </a:lnTo>
                  <a:lnTo>
                    <a:pt x="256184" y="218228"/>
                  </a:lnTo>
                  <a:lnTo>
                    <a:pt x="258445" y="221644"/>
                  </a:lnTo>
                  <a:lnTo>
                    <a:pt x="259753" y="222546"/>
                  </a:lnTo>
                  <a:lnTo>
                    <a:pt x="262585" y="223435"/>
                  </a:lnTo>
                  <a:lnTo>
                    <a:pt x="263881" y="224057"/>
                  </a:lnTo>
                  <a:lnTo>
                    <a:pt x="266268" y="226292"/>
                  </a:lnTo>
                  <a:lnTo>
                    <a:pt x="267335" y="227537"/>
                  </a:lnTo>
                  <a:lnTo>
                    <a:pt x="267792" y="228375"/>
                  </a:lnTo>
                  <a:lnTo>
                    <a:pt x="268211" y="228705"/>
                  </a:lnTo>
                  <a:lnTo>
                    <a:pt x="270370" y="229810"/>
                  </a:lnTo>
                  <a:lnTo>
                    <a:pt x="271196" y="230382"/>
                  </a:lnTo>
                  <a:lnTo>
                    <a:pt x="271589" y="231207"/>
                  </a:lnTo>
                  <a:lnTo>
                    <a:pt x="271450" y="233023"/>
                  </a:lnTo>
                  <a:lnTo>
                    <a:pt x="271691" y="233785"/>
                  </a:lnTo>
                  <a:lnTo>
                    <a:pt x="272669" y="234865"/>
                  </a:lnTo>
                  <a:lnTo>
                    <a:pt x="273647" y="235462"/>
                  </a:lnTo>
                  <a:lnTo>
                    <a:pt x="274980" y="235678"/>
                  </a:lnTo>
                  <a:lnTo>
                    <a:pt x="277089" y="235728"/>
                  </a:lnTo>
                  <a:lnTo>
                    <a:pt x="278676" y="236160"/>
                  </a:lnTo>
                  <a:lnTo>
                    <a:pt x="279476" y="237252"/>
                  </a:lnTo>
                  <a:lnTo>
                    <a:pt x="280175" y="238548"/>
                  </a:lnTo>
                  <a:lnTo>
                    <a:pt x="281432" y="239691"/>
                  </a:lnTo>
                  <a:lnTo>
                    <a:pt x="282740" y="239919"/>
                  </a:lnTo>
                  <a:lnTo>
                    <a:pt x="284366" y="239957"/>
                  </a:lnTo>
                  <a:lnTo>
                    <a:pt x="285737" y="240465"/>
                  </a:lnTo>
                  <a:lnTo>
                    <a:pt x="286321" y="242053"/>
                  </a:lnTo>
                  <a:lnTo>
                    <a:pt x="285953" y="244148"/>
                  </a:lnTo>
                  <a:lnTo>
                    <a:pt x="284086" y="247565"/>
                  </a:lnTo>
                  <a:lnTo>
                    <a:pt x="283299" y="249508"/>
                  </a:lnTo>
                  <a:lnTo>
                    <a:pt x="283273" y="253115"/>
                  </a:lnTo>
                  <a:lnTo>
                    <a:pt x="284708" y="255464"/>
                  </a:lnTo>
                  <a:lnTo>
                    <a:pt x="286461" y="257356"/>
                  </a:lnTo>
                  <a:lnTo>
                    <a:pt x="287820" y="261459"/>
                  </a:lnTo>
                  <a:lnTo>
                    <a:pt x="289573" y="262475"/>
                  </a:lnTo>
                  <a:lnTo>
                    <a:pt x="289255" y="264011"/>
                  </a:lnTo>
                  <a:close/>
                  <a:moveTo>
                    <a:pt x="323113" y="459807"/>
                  </a:moveTo>
                  <a:lnTo>
                    <a:pt x="308788" y="464760"/>
                  </a:lnTo>
                  <a:lnTo>
                    <a:pt x="297751" y="466576"/>
                  </a:lnTo>
                  <a:lnTo>
                    <a:pt x="264414" y="468760"/>
                  </a:lnTo>
                  <a:lnTo>
                    <a:pt x="260236" y="469586"/>
                  </a:lnTo>
                  <a:lnTo>
                    <a:pt x="248031" y="470297"/>
                  </a:lnTo>
                  <a:lnTo>
                    <a:pt x="245059" y="470970"/>
                  </a:lnTo>
                  <a:lnTo>
                    <a:pt x="241135" y="472748"/>
                  </a:lnTo>
                  <a:lnTo>
                    <a:pt x="239725" y="472634"/>
                  </a:lnTo>
                  <a:lnTo>
                    <a:pt x="238392" y="471897"/>
                  </a:lnTo>
                  <a:lnTo>
                    <a:pt x="235458" y="469382"/>
                  </a:lnTo>
                  <a:lnTo>
                    <a:pt x="233782" y="468404"/>
                  </a:lnTo>
                  <a:lnTo>
                    <a:pt x="230772" y="467312"/>
                  </a:lnTo>
                  <a:lnTo>
                    <a:pt x="229857" y="466284"/>
                  </a:lnTo>
                  <a:lnTo>
                    <a:pt x="229337" y="464594"/>
                  </a:lnTo>
                  <a:lnTo>
                    <a:pt x="228600" y="463210"/>
                  </a:lnTo>
                  <a:lnTo>
                    <a:pt x="227101" y="462270"/>
                  </a:lnTo>
                  <a:lnTo>
                    <a:pt x="223926" y="461432"/>
                  </a:lnTo>
                  <a:lnTo>
                    <a:pt x="222834" y="461762"/>
                  </a:lnTo>
                  <a:lnTo>
                    <a:pt x="222021" y="462474"/>
                  </a:lnTo>
                  <a:lnTo>
                    <a:pt x="220929" y="464734"/>
                  </a:lnTo>
                  <a:lnTo>
                    <a:pt x="220612" y="465763"/>
                  </a:lnTo>
                  <a:lnTo>
                    <a:pt x="220421" y="466931"/>
                  </a:lnTo>
                  <a:lnTo>
                    <a:pt x="219050" y="474958"/>
                  </a:lnTo>
                  <a:lnTo>
                    <a:pt x="215354" y="485156"/>
                  </a:lnTo>
                  <a:lnTo>
                    <a:pt x="215049" y="488229"/>
                  </a:lnTo>
                  <a:lnTo>
                    <a:pt x="216052" y="498516"/>
                  </a:lnTo>
                  <a:lnTo>
                    <a:pt x="217449" y="504549"/>
                  </a:lnTo>
                  <a:lnTo>
                    <a:pt x="216649" y="506149"/>
                  </a:lnTo>
                  <a:lnTo>
                    <a:pt x="214782" y="507076"/>
                  </a:lnTo>
                  <a:lnTo>
                    <a:pt x="210299" y="507635"/>
                  </a:lnTo>
                  <a:lnTo>
                    <a:pt x="208051" y="508790"/>
                  </a:lnTo>
                  <a:lnTo>
                    <a:pt x="206045" y="511153"/>
                  </a:lnTo>
                  <a:lnTo>
                    <a:pt x="204749" y="515178"/>
                  </a:lnTo>
                  <a:lnTo>
                    <a:pt x="204330" y="517807"/>
                  </a:lnTo>
                  <a:lnTo>
                    <a:pt x="204457" y="520271"/>
                  </a:lnTo>
                  <a:lnTo>
                    <a:pt x="205003" y="521986"/>
                  </a:lnTo>
                  <a:lnTo>
                    <a:pt x="205562" y="524665"/>
                  </a:lnTo>
                  <a:lnTo>
                    <a:pt x="204940" y="541912"/>
                  </a:lnTo>
                  <a:lnTo>
                    <a:pt x="198869" y="556580"/>
                  </a:lnTo>
                  <a:lnTo>
                    <a:pt x="197955" y="559844"/>
                  </a:lnTo>
                  <a:lnTo>
                    <a:pt x="197472" y="563032"/>
                  </a:lnTo>
                  <a:lnTo>
                    <a:pt x="196634" y="564581"/>
                  </a:lnTo>
                  <a:lnTo>
                    <a:pt x="193980" y="567185"/>
                  </a:lnTo>
                  <a:lnTo>
                    <a:pt x="192875" y="568976"/>
                  </a:lnTo>
                  <a:lnTo>
                    <a:pt x="192380" y="571363"/>
                  </a:lnTo>
                  <a:lnTo>
                    <a:pt x="191986" y="575948"/>
                  </a:lnTo>
                  <a:lnTo>
                    <a:pt x="190907" y="577573"/>
                  </a:lnTo>
                  <a:lnTo>
                    <a:pt x="189205" y="578729"/>
                  </a:lnTo>
                  <a:lnTo>
                    <a:pt x="186893" y="579212"/>
                  </a:lnTo>
                  <a:lnTo>
                    <a:pt x="180442" y="579732"/>
                  </a:lnTo>
                  <a:lnTo>
                    <a:pt x="185738" y="587010"/>
                  </a:lnTo>
                  <a:lnTo>
                    <a:pt x="188836" y="590299"/>
                  </a:lnTo>
                  <a:lnTo>
                    <a:pt x="190538" y="591518"/>
                  </a:lnTo>
                  <a:lnTo>
                    <a:pt x="192189" y="592407"/>
                  </a:lnTo>
                  <a:lnTo>
                    <a:pt x="195834" y="592801"/>
                  </a:lnTo>
                  <a:lnTo>
                    <a:pt x="197079" y="599011"/>
                  </a:lnTo>
                  <a:lnTo>
                    <a:pt x="197041" y="600954"/>
                  </a:lnTo>
                  <a:lnTo>
                    <a:pt x="196190" y="602034"/>
                  </a:lnTo>
                  <a:lnTo>
                    <a:pt x="194158" y="602059"/>
                  </a:lnTo>
                  <a:lnTo>
                    <a:pt x="190830" y="601272"/>
                  </a:lnTo>
                  <a:lnTo>
                    <a:pt x="178041" y="595874"/>
                  </a:lnTo>
                  <a:lnTo>
                    <a:pt x="171818" y="594757"/>
                  </a:lnTo>
                  <a:lnTo>
                    <a:pt x="167602" y="594249"/>
                  </a:lnTo>
                  <a:lnTo>
                    <a:pt x="166688" y="594020"/>
                  </a:lnTo>
                  <a:lnTo>
                    <a:pt x="159969" y="591594"/>
                  </a:lnTo>
                  <a:lnTo>
                    <a:pt x="158585" y="590324"/>
                  </a:lnTo>
                  <a:lnTo>
                    <a:pt x="157620" y="588889"/>
                  </a:lnTo>
                  <a:lnTo>
                    <a:pt x="156769" y="585917"/>
                  </a:lnTo>
                  <a:lnTo>
                    <a:pt x="147333" y="544592"/>
                  </a:lnTo>
                  <a:lnTo>
                    <a:pt x="146888" y="539753"/>
                  </a:lnTo>
                  <a:lnTo>
                    <a:pt x="147777" y="535676"/>
                  </a:lnTo>
                  <a:lnTo>
                    <a:pt x="149517" y="531752"/>
                  </a:lnTo>
                  <a:lnTo>
                    <a:pt x="150584" y="528323"/>
                  </a:lnTo>
                  <a:lnTo>
                    <a:pt x="150203" y="524907"/>
                  </a:lnTo>
                  <a:lnTo>
                    <a:pt x="147600" y="519966"/>
                  </a:lnTo>
                  <a:lnTo>
                    <a:pt x="145072" y="516931"/>
                  </a:lnTo>
                  <a:lnTo>
                    <a:pt x="143459" y="514099"/>
                  </a:lnTo>
                  <a:lnTo>
                    <a:pt x="143002" y="512397"/>
                  </a:lnTo>
                  <a:lnTo>
                    <a:pt x="146177" y="505984"/>
                  </a:lnTo>
                  <a:lnTo>
                    <a:pt x="125794" y="486946"/>
                  </a:lnTo>
                  <a:lnTo>
                    <a:pt x="121184" y="483403"/>
                  </a:lnTo>
                  <a:lnTo>
                    <a:pt x="117704" y="481752"/>
                  </a:lnTo>
                  <a:lnTo>
                    <a:pt x="111113" y="479987"/>
                  </a:lnTo>
                  <a:lnTo>
                    <a:pt x="102769" y="477815"/>
                  </a:lnTo>
                  <a:lnTo>
                    <a:pt x="85370" y="473954"/>
                  </a:lnTo>
                  <a:lnTo>
                    <a:pt x="83287" y="473040"/>
                  </a:lnTo>
                  <a:lnTo>
                    <a:pt x="81826" y="472227"/>
                  </a:lnTo>
                  <a:lnTo>
                    <a:pt x="81623" y="471618"/>
                  </a:lnTo>
                  <a:lnTo>
                    <a:pt x="81712" y="470754"/>
                  </a:lnTo>
                  <a:lnTo>
                    <a:pt x="81674" y="469649"/>
                  </a:lnTo>
                  <a:lnTo>
                    <a:pt x="81674" y="464887"/>
                  </a:lnTo>
                  <a:lnTo>
                    <a:pt x="82119" y="463553"/>
                  </a:lnTo>
                  <a:lnTo>
                    <a:pt x="83439" y="461204"/>
                  </a:lnTo>
                  <a:lnTo>
                    <a:pt x="83998" y="459705"/>
                  </a:lnTo>
                  <a:lnTo>
                    <a:pt x="84659" y="459019"/>
                  </a:lnTo>
                  <a:lnTo>
                    <a:pt x="85294" y="458079"/>
                  </a:lnTo>
                  <a:lnTo>
                    <a:pt x="85586" y="456644"/>
                  </a:lnTo>
                  <a:lnTo>
                    <a:pt x="85840" y="451768"/>
                  </a:lnTo>
                  <a:lnTo>
                    <a:pt x="85586" y="450244"/>
                  </a:lnTo>
                  <a:lnTo>
                    <a:pt x="84989" y="448681"/>
                  </a:lnTo>
                  <a:lnTo>
                    <a:pt x="82652" y="444414"/>
                  </a:lnTo>
                  <a:lnTo>
                    <a:pt x="80747" y="439144"/>
                  </a:lnTo>
                  <a:lnTo>
                    <a:pt x="80201" y="438077"/>
                  </a:lnTo>
                  <a:lnTo>
                    <a:pt x="73559" y="431397"/>
                  </a:lnTo>
                  <a:lnTo>
                    <a:pt x="71819" y="428806"/>
                  </a:lnTo>
                  <a:lnTo>
                    <a:pt x="70600" y="426050"/>
                  </a:lnTo>
                  <a:lnTo>
                    <a:pt x="69673" y="422951"/>
                  </a:lnTo>
                  <a:lnTo>
                    <a:pt x="69088" y="419726"/>
                  </a:lnTo>
                  <a:lnTo>
                    <a:pt x="68898" y="416627"/>
                  </a:lnTo>
                  <a:lnTo>
                    <a:pt x="68314" y="413376"/>
                  </a:lnTo>
                  <a:lnTo>
                    <a:pt x="66866" y="411051"/>
                  </a:lnTo>
                  <a:lnTo>
                    <a:pt x="64275" y="408499"/>
                  </a:lnTo>
                  <a:lnTo>
                    <a:pt x="63119" y="407508"/>
                  </a:lnTo>
                  <a:lnTo>
                    <a:pt x="62243" y="406873"/>
                  </a:lnTo>
                  <a:lnTo>
                    <a:pt x="52528" y="403330"/>
                  </a:lnTo>
                  <a:lnTo>
                    <a:pt x="51105" y="402517"/>
                  </a:lnTo>
                  <a:lnTo>
                    <a:pt x="50407" y="401577"/>
                  </a:lnTo>
                  <a:lnTo>
                    <a:pt x="50534" y="399888"/>
                  </a:lnTo>
                  <a:lnTo>
                    <a:pt x="50229" y="398859"/>
                  </a:lnTo>
                  <a:lnTo>
                    <a:pt x="49581" y="397691"/>
                  </a:lnTo>
                  <a:lnTo>
                    <a:pt x="48083" y="395850"/>
                  </a:lnTo>
                  <a:lnTo>
                    <a:pt x="47105" y="394986"/>
                  </a:lnTo>
                  <a:lnTo>
                    <a:pt x="46267" y="394402"/>
                  </a:lnTo>
                  <a:lnTo>
                    <a:pt x="43333" y="393373"/>
                  </a:lnTo>
                  <a:lnTo>
                    <a:pt x="33363" y="391417"/>
                  </a:lnTo>
                  <a:lnTo>
                    <a:pt x="32347" y="390960"/>
                  </a:lnTo>
                  <a:lnTo>
                    <a:pt x="31560" y="390452"/>
                  </a:lnTo>
                  <a:lnTo>
                    <a:pt x="28144" y="386045"/>
                  </a:lnTo>
                  <a:lnTo>
                    <a:pt x="27242" y="384293"/>
                  </a:lnTo>
                  <a:lnTo>
                    <a:pt x="26620" y="382489"/>
                  </a:lnTo>
                  <a:lnTo>
                    <a:pt x="23381" y="368570"/>
                  </a:lnTo>
                  <a:lnTo>
                    <a:pt x="458" y="307432"/>
                  </a:lnTo>
                  <a:lnTo>
                    <a:pt x="445" y="307420"/>
                  </a:lnTo>
                  <a:lnTo>
                    <a:pt x="8624" y="303902"/>
                  </a:lnTo>
                  <a:lnTo>
                    <a:pt x="14999" y="300105"/>
                  </a:lnTo>
                  <a:lnTo>
                    <a:pt x="20575" y="298200"/>
                  </a:lnTo>
                  <a:lnTo>
                    <a:pt x="24194" y="297920"/>
                  </a:lnTo>
                  <a:lnTo>
                    <a:pt x="25832" y="299673"/>
                  </a:lnTo>
                  <a:lnTo>
                    <a:pt x="27509" y="314697"/>
                  </a:lnTo>
                  <a:lnTo>
                    <a:pt x="29185" y="316843"/>
                  </a:lnTo>
                  <a:lnTo>
                    <a:pt x="31662" y="318304"/>
                  </a:lnTo>
                  <a:lnTo>
                    <a:pt x="34697" y="319624"/>
                  </a:lnTo>
                  <a:lnTo>
                    <a:pt x="30925" y="301451"/>
                  </a:lnTo>
                  <a:lnTo>
                    <a:pt x="30696" y="295266"/>
                  </a:lnTo>
                  <a:lnTo>
                    <a:pt x="32779" y="288992"/>
                  </a:lnTo>
                  <a:lnTo>
                    <a:pt x="41301" y="278400"/>
                  </a:lnTo>
                  <a:lnTo>
                    <a:pt x="43384" y="271860"/>
                  </a:lnTo>
                  <a:lnTo>
                    <a:pt x="42406" y="247476"/>
                  </a:lnTo>
                  <a:lnTo>
                    <a:pt x="43422" y="237341"/>
                  </a:lnTo>
                  <a:lnTo>
                    <a:pt x="46317" y="225035"/>
                  </a:lnTo>
                  <a:lnTo>
                    <a:pt x="43320" y="214227"/>
                  </a:lnTo>
                  <a:lnTo>
                    <a:pt x="42749" y="208042"/>
                  </a:lnTo>
                  <a:lnTo>
                    <a:pt x="45339" y="202594"/>
                  </a:lnTo>
                  <a:lnTo>
                    <a:pt x="50991" y="200651"/>
                  </a:lnTo>
                  <a:lnTo>
                    <a:pt x="57938" y="202543"/>
                  </a:lnTo>
                  <a:lnTo>
                    <a:pt x="81255" y="216767"/>
                  </a:lnTo>
                  <a:lnTo>
                    <a:pt x="107607" y="228896"/>
                  </a:lnTo>
                  <a:lnTo>
                    <a:pt x="143815" y="243513"/>
                  </a:lnTo>
                  <a:lnTo>
                    <a:pt x="182372" y="258106"/>
                  </a:lnTo>
                  <a:lnTo>
                    <a:pt x="207455" y="269993"/>
                  </a:lnTo>
                  <a:lnTo>
                    <a:pt x="212865" y="273879"/>
                  </a:lnTo>
                  <a:lnTo>
                    <a:pt x="218516" y="279061"/>
                  </a:lnTo>
                  <a:lnTo>
                    <a:pt x="221653" y="280915"/>
                  </a:lnTo>
                  <a:lnTo>
                    <a:pt x="225146" y="281664"/>
                  </a:lnTo>
                  <a:lnTo>
                    <a:pt x="234620" y="281766"/>
                  </a:lnTo>
                  <a:lnTo>
                    <a:pt x="237350" y="282528"/>
                  </a:lnTo>
                  <a:lnTo>
                    <a:pt x="240424" y="286249"/>
                  </a:lnTo>
                  <a:lnTo>
                    <a:pt x="241897" y="292307"/>
                  </a:lnTo>
                  <a:lnTo>
                    <a:pt x="243294" y="304969"/>
                  </a:lnTo>
                  <a:lnTo>
                    <a:pt x="245275" y="310557"/>
                  </a:lnTo>
                  <a:lnTo>
                    <a:pt x="254102" y="325454"/>
                  </a:lnTo>
                  <a:lnTo>
                    <a:pt x="256261" y="331448"/>
                  </a:lnTo>
                  <a:lnTo>
                    <a:pt x="257721" y="334115"/>
                  </a:lnTo>
                  <a:lnTo>
                    <a:pt x="259486" y="335245"/>
                  </a:lnTo>
                  <a:lnTo>
                    <a:pt x="264236" y="337036"/>
                  </a:lnTo>
                  <a:lnTo>
                    <a:pt x="266535" y="336960"/>
                  </a:lnTo>
                  <a:lnTo>
                    <a:pt x="265836" y="334191"/>
                  </a:lnTo>
                  <a:lnTo>
                    <a:pt x="264897" y="333137"/>
                  </a:lnTo>
                  <a:lnTo>
                    <a:pt x="263881" y="332235"/>
                  </a:lnTo>
                  <a:lnTo>
                    <a:pt x="262445" y="333353"/>
                  </a:lnTo>
                  <a:lnTo>
                    <a:pt x="261125" y="332959"/>
                  </a:lnTo>
                  <a:lnTo>
                    <a:pt x="260185" y="331461"/>
                  </a:lnTo>
                  <a:lnTo>
                    <a:pt x="259969" y="329327"/>
                  </a:lnTo>
                  <a:lnTo>
                    <a:pt x="263322" y="330635"/>
                  </a:lnTo>
                  <a:lnTo>
                    <a:pt x="266014" y="331321"/>
                  </a:lnTo>
                  <a:lnTo>
                    <a:pt x="267843" y="332731"/>
                  </a:lnTo>
                  <a:lnTo>
                    <a:pt x="268757" y="336134"/>
                  </a:lnTo>
                  <a:lnTo>
                    <a:pt x="268122" y="339513"/>
                  </a:lnTo>
                  <a:lnTo>
                    <a:pt x="265278" y="344529"/>
                  </a:lnTo>
                  <a:lnTo>
                    <a:pt x="265836" y="346891"/>
                  </a:lnTo>
                  <a:lnTo>
                    <a:pt x="267678" y="346193"/>
                  </a:lnTo>
                  <a:lnTo>
                    <a:pt x="273266" y="348275"/>
                  </a:lnTo>
                  <a:lnTo>
                    <a:pt x="279794" y="349660"/>
                  </a:lnTo>
                  <a:lnTo>
                    <a:pt x="280137" y="351463"/>
                  </a:lnTo>
                  <a:lnTo>
                    <a:pt x="278359" y="353673"/>
                  </a:lnTo>
                  <a:lnTo>
                    <a:pt x="269380" y="360086"/>
                  </a:lnTo>
                  <a:lnTo>
                    <a:pt x="267297" y="362030"/>
                  </a:lnTo>
                  <a:lnTo>
                    <a:pt x="265849" y="364760"/>
                  </a:lnTo>
                  <a:lnTo>
                    <a:pt x="265874" y="367021"/>
                  </a:lnTo>
                  <a:lnTo>
                    <a:pt x="264998" y="368621"/>
                  </a:lnTo>
                  <a:lnTo>
                    <a:pt x="260947" y="369408"/>
                  </a:lnTo>
                  <a:lnTo>
                    <a:pt x="258839" y="368367"/>
                  </a:lnTo>
                  <a:lnTo>
                    <a:pt x="257683" y="368227"/>
                  </a:lnTo>
                  <a:lnTo>
                    <a:pt x="257035" y="369408"/>
                  </a:lnTo>
                  <a:lnTo>
                    <a:pt x="257632" y="371034"/>
                  </a:lnTo>
                  <a:lnTo>
                    <a:pt x="259029" y="372469"/>
                  </a:lnTo>
                  <a:lnTo>
                    <a:pt x="260045" y="373942"/>
                  </a:lnTo>
                  <a:lnTo>
                    <a:pt x="259486" y="375682"/>
                  </a:lnTo>
                  <a:lnTo>
                    <a:pt x="257848" y="379035"/>
                  </a:lnTo>
                  <a:lnTo>
                    <a:pt x="258712" y="381956"/>
                  </a:lnTo>
                  <a:lnTo>
                    <a:pt x="260604" y="384775"/>
                  </a:lnTo>
                  <a:lnTo>
                    <a:pt x="261912" y="387760"/>
                  </a:lnTo>
                  <a:lnTo>
                    <a:pt x="261887" y="389334"/>
                  </a:lnTo>
                  <a:lnTo>
                    <a:pt x="261074" y="391874"/>
                  </a:lnTo>
                  <a:lnTo>
                    <a:pt x="260947" y="392700"/>
                  </a:lnTo>
                  <a:lnTo>
                    <a:pt x="261607" y="394237"/>
                  </a:lnTo>
                  <a:lnTo>
                    <a:pt x="262585" y="395164"/>
                  </a:lnTo>
                  <a:lnTo>
                    <a:pt x="263461" y="395240"/>
                  </a:lnTo>
                  <a:lnTo>
                    <a:pt x="263881" y="394160"/>
                  </a:lnTo>
                  <a:lnTo>
                    <a:pt x="264096" y="391316"/>
                  </a:lnTo>
                  <a:lnTo>
                    <a:pt x="264681" y="387976"/>
                  </a:lnTo>
                  <a:lnTo>
                    <a:pt x="265608" y="384890"/>
                  </a:lnTo>
                  <a:lnTo>
                    <a:pt x="266814" y="382921"/>
                  </a:lnTo>
                  <a:lnTo>
                    <a:pt x="268173" y="382007"/>
                  </a:lnTo>
                  <a:lnTo>
                    <a:pt x="270510" y="381181"/>
                  </a:lnTo>
                  <a:lnTo>
                    <a:pt x="271691" y="380076"/>
                  </a:lnTo>
                  <a:lnTo>
                    <a:pt x="272288" y="379035"/>
                  </a:lnTo>
                  <a:lnTo>
                    <a:pt x="272605" y="377841"/>
                  </a:lnTo>
                  <a:lnTo>
                    <a:pt x="273240" y="371250"/>
                  </a:lnTo>
                  <a:lnTo>
                    <a:pt x="274625" y="368888"/>
                  </a:lnTo>
                  <a:lnTo>
                    <a:pt x="276784" y="367833"/>
                  </a:lnTo>
                  <a:lnTo>
                    <a:pt x="279578" y="368354"/>
                  </a:lnTo>
                  <a:lnTo>
                    <a:pt x="283045" y="370958"/>
                  </a:lnTo>
                  <a:lnTo>
                    <a:pt x="289712" y="379708"/>
                  </a:lnTo>
                  <a:lnTo>
                    <a:pt x="292163" y="383886"/>
                  </a:lnTo>
                  <a:lnTo>
                    <a:pt x="294068" y="388826"/>
                  </a:lnTo>
                  <a:lnTo>
                    <a:pt x="294818" y="394160"/>
                  </a:lnTo>
                  <a:lnTo>
                    <a:pt x="294208" y="418506"/>
                  </a:lnTo>
                  <a:lnTo>
                    <a:pt x="294907" y="421313"/>
                  </a:lnTo>
                  <a:lnTo>
                    <a:pt x="297739" y="427549"/>
                  </a:lnTo>
                  <a:lnTo>
                    <a:pt x="298120" y="429682"/>
                  </a:lnTo>
                  <a:lnTo>
                    <a:pt x="296532" y="431994"/>
                  </a:lnTo>
                  <a:lnTo>
                    <a:pt x="294272" y="432133"/>
                  </a:lnTo>
                  <a:lnTo>
                    <a:pt x="290754" y="430736"/>
                  </a:lnTo>
                  <a:lnTo>
                    <a:pt x="286321" y="423853"/>
                  </a:lnTo>
                  <a:lnTo>
                    <a:pt x="284366" y="424831"/>
                  </a:lnTo>
                  <a:lnTo>
                    <a:pt x="287782" y="430686"/>
                  </a:lnTo>
                  <a:lnTo>
                    <a:pt x="288201" y="433441"/>
                  </a:lnTo>
                  <a:lnTo>
                    <a:pt x="285839" y="434610"/>
                  </a:lnTo>
                  <a:lnTo>
                    <a:pt x="285255" y="435219"/>
                  </a:lnTo>
                  <a:lnTo>
                    <a:pt x="285420" y="436553"/>
                  </a:lnTo>
                  <a:lnTo>
                    <a:pt x="286245" y="437886"/>
                  </a:lnTo>
                  <a:lnTo>
                    <a:pt x="287820" y="438496"/>
                  </a:lnTo>
                  <a:lnTo>
                    <a:pt x="289573" y="438610"/>
                  </a:lnTo>
                  <a:lnTo>
                    <a:pt x="294208" y="439474"/>
                  </a:lnTo>
                  <a:lnTo>
                    <a:pt x="294767" y="439283"/>
                  </a:lnTo>
                  <a:lnTo>
                    <a:pt x="295427" y="438864"/>
                  </a:lnTo>
                  <a:lnTo>
                    <a:pt x="296202" y="438509"/>
                  </a:lnTo>
                  <a:lnTo>
                    <a:pt x="297142" y="438496"/>
                  </a:lnTo>
                  <a:lnTo>
                    <a:pt x="297942" y="438890"/>
                  </a:lnTo>
                  <a:lnTo>
                    <a:pt x="299339" y="440096"/>
                  </a:lnTo>
                  <a:lnTo>
                    <a:pt x="300075" y="440439"/>
                  </a:lnTo>
                  <a:lnTo>
                    <a:pt x="301815" y="440693"/>
                  </a:lnTo>
                  <a:lnTo>
                    <a:pt x="305486" y="440439"/>
                  </a:lnTo>
                  <a:lnTo>
                    <a:pt x="307822" y="439207"/>
                  </a:lnTo>
                  <a:lnTo>
                    <a:pt x="308838" y="436439"/>
                  </a:lnTo>
                  <a:lnTo>
                    <a:pt x="309562" y="433454"/>
                  </a:lnTo>
                  <a:lnTo>
                    <a:pt x="310896" y="431625"/>
                  </a:lnTo>
                  <a:lnTo>
                    <a:pt x="315963" y="432540"/>
                  </a:lnTo>
                  <a:lnTo>
                    <a:pt x="319125" y="438369"/>
                  </a:lnTo>
                  <a:lnTo>
                    <a:pt x="323824" y="459680"/>
                  </a:lnTo>
                  <a:close/>
                  <a:moveTo>
                    <a:pt x="192596" y="99115"/>
                  </a:moveTo>
                  <a:lnTo>
                    <a:pt x="191262" y="97819"/>
                  </a:lnTo>
                  <a:lnTo>
                    <a:pt x="189827" y="96651"/>
                  </a:lnTo>
                  <a:lnTo>
                    <a:pt x="188405" y="93857"/>
                  </a:lnTo>
                  <a:lnTo>
                    <a:pt x="188646" y="92905"/>
                  </a:lnTo>
                  <a:lnTo>
                    <a:pt x="190602" y="94225"/>
                  </a:lnTo>
                  <a:lnTo>
                    <a:pt x="192291" y="95533"/>
                  </a:lnTo>
                  <a:lnTo>
                    <a:pt x="193675" y="97057"/>
                  </a:lnTo>
                  <a:lnTo>
                    <a:pt x="194247" y="97946"/>
                  </a:lnTo>
                  <a:lnTo>
                    <a:pt x="195199" y="100423"/>
                  </a:lnTo>
                  <a:lnTo>
                    <a:pt x="195618" y="102290"/>
                  </a:lnTo>
                  <a:lnTo>
                    <a:pt x="194717" y="101413"/>
                  </a:lnTo>
                  <a:close/>
                  <a:moveTo>
                    <a:pt x="18263" y="22940"/>
                  </a:moveTo>
                  <a:lnTo>
                    <a:pt x="16993" y="23677"/>
                  </a:lnTo>
                  <a:lnTo>
                    <a:pt x="16345" y="23563"/>
                  </a:lnTo>
                  <a:lnTo>
                    <a:pt x="16206" y="22940"/>
                  </a:lnTo>
                  <a:lnTo>
                    <a:pt x="15393" y="21988"/>
                  </a:lnTo>
                  <a:lnTo>
                    <a:pt x="15825" y="20883"/>
                  </a:lnTo>
                  <a:lnTo>
                    <a:pt x="16257" y="19537"/>
                  </a:lnTo>
                  <a:lnTo>
                    <a:pt x="16828" y="18914"/>
                  </a:lnTo>
                  <a:lnTo>
                    <a:pt x="17387" y="18153"/>
                  </a:lnTo>
                  <a:lnTo>
                    <a:pt x="18263" y="18229"/>
                  </a:lnTo>
                  <a:lnTo>
                    <a:pt x="19038" y="18051"/>
                  </a:lnTo>
                  <a:lnTo>
                    <a:pt x="19508" y="20553"/>
                  </a:lnTo>
                  <a:lnTo>
                    <a:pt x="19114" y="21353"/>
                  </a:lnTo>
                  <a:lnTo>
                    <a:pt x="19292" y="21772"/>
                  </a:lnTo>
                  <a:close/>
                  <a:moveTo>
                    <a:pt x="20422" y="6418"/>
                  </a:moveTo>
                  <a:lnTo>
                    <a:pt x="19851" y="6596"/>
                  </a:lnTo>
                  <a:lnTo>
                    <a:pt x="18682" y="6596"/>
                  </a:lnTo>
                  <a:lnTo>
                    <a:pt x="16053" y="7015"/>
                  </a:lnTo>
                  <a:lnTo>
                    <a:pt x="16307" y="8450"/>
                  </a:lnTo>
                  <a:lnTo>
                    <a:pt x="14834" y="8551"/>
                  </a:lnTo>
                  <a:lnTo>
                    <a:pt x="13577" y="7980"/>
                  </a:lnTo>
                  <a:lnTo>
                    <a:pt x="13094" y="6989"/>
                  </a:lnTo>
                  <a:lnTo>
                    <a:pt x="12980" y="4627"/>
                  </a:lnTo>
                  <a:lnTo>
                    <a:pt x="12891" y="3560"/>
                  </a:lnTo>
                  <a:lnTo>
                    <a:pt x="15622" y="2697"/>
                  </a:lnTo>
                  <a:lnTo>
                    <a:pt x="16650" y="1350"/>
                  </a:lnTo>
                  <a:lnTo>
                    <a:pt x="17387" y="360"/>
                  </a:lnTo>
                  <a:lnTo>
                    <a:pt x="19038" y="792"/>
                  </a:lnTo>
                  <a:lnTo>
                    <a:pt x="19635" y="1477"/>
                  </a:lnTo>
                  <a:lnTo>
                    <a:pt x="20714" y="3395"/>
                  </a:lnTo>
                  <a:lnTo>
                    <a:pt x="21286" y="3662"/>
                  </a:lnTo>
                  <a:lnTo>
                    <a:pt x="21286" y="4779"/>
                  </a:lnTo>
                  <a:lnTo>
                    <a:pt x="21057" y="6443"/>
                  </a:lnTo>
                  <a:close/>
                  <a:moveTo>
                    <a:pt x="43346" y="77360"/>
                  </a:moveTo>
                  <a:lnTo>
                    <a:pt x="41529" y="76242"/>
                  </a:lnTo>
                  <a:lnTo>
                    <a:pt x="40615" y="73385"/>
                  </a:lnTo>
                  <a:lnTo>
                    <a:pt x="40818" y="71061"/>
                  </a:lnTo>
                  <a:lnTo>
                    <a:pt x="42050" y="69575"/>
                  </a:lnTo>
                  <a:lnTo>
                    <a:pt x="42876" y="71276"/>
                  </a:lnTo>
                  <a:lnTo>
                    <a:pt x="43828" y="72051"/>
                  </a:lnTo>
                  <a:lnTo>
                    <a:pt x="43511" y="73486"/>
                  </a:lnTo>
                  <a:close/>
                  <a:moveTo>
                    <a:pt x="41656" y="68508"/>
                  </a:moveTo>
                  <a:lnTo>
                    <a:pt x="41822" y="68508"/>
                  </a:lnTo>
                  <a:lnTo>
                    <a:pt x="41656" y="68749"/>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9" name="Google Shape;479;p6"/>
            <p:cNvSpPr/>
            <p:nvPr/>
          </p:nvSpPr>
          <p:spPr>
            <a:xfrm flipH="1" rot="10800000">
              <a:off x="5409547" y="3202795"/>
              <a:ext cx="421339" cy="783970"/>
            </a:xfrm>
            <a:custGeom>
              <a:rect b="b" l="l" r="r" t="t"/>
              <a:pathLst>
                <a:path extrusionOk="0" h="601699" w="323379">
                  <a:moveTo>
                    <a:pt x="205867" y="130192"/>
                  </a:moveTo>
                  <a:lnTo>
                    <a:pt x="205321" y="129849"/>
                  </a:lnTo>
                  <a:lnTo>
                    <a:pt x="203708" y="128706"/>
                  </a:lnTo>
                  <a:lnTo>
                    <a:pt x="202070" y="127741"/>
                  </a:lnTo>
                  <a:lnTo>
                    <a:pt x="199682" y="125721"/>
                  </a:lnTo>
                  <a:lnTo>
                    <a:pt x="198996" y="124781"/>
                  </a:lnTo>
                  <a:lnTo>
                    <a:pt x="200520" y="124439"/>
                  </a:lnTo>
                  <a:lnTo>
                    <a:pt x="203276" y="126026"/>
                  </a:lnTo>
                  <a:lnTo>
                    <a:pt x="204711" y="127639"/>
                  </a:lnTo>
                  <a:lnTo>
                    <a:pt x="205905" y="129442"/>
                  </a:lnTo>
                  <a:lnTo>
                    <a:pt x="205867" y="129849"/>
                  </a:lnTo>
                  <a:close/>
                  <a:moveTo>
                    <a:pt x="220358" y="116539"/>
                  </a:moveTo>
                  <a:lnTo>
                    <a:pt x="220015" y="117403"/>
                  </a:lnTo>
                  <a:lnTo>
                    <a:pt x="219901" y="118050"/>
                  </a:lnTo>
                  <a:lnTo>
                    <a:pt x="220053" y="118952"/>
                  </a:lnTo>
                  <a:lnTo>
                    <a:pt x="220751" y="120692"/>
                  </a:lnTo>
                  <a:lnTo>
                    <a:pt x="220751" y="121619"/>
                  </a:lnTo>
                  <a:lnTo>
                    <a:pt x="212662" y="114888"/>
                  </a:lnTo>
                  <a:lnTo>
                    <a:pt x="209550" y="110773"/>
                  </a:lnTo>
                  <a:lnTo>
                    <a:pt x="211392" y="108970"/>
                  </a:lnTo>
                  <a:lnTo>
                    <a:pt x="214313" y="109808"/>
                  </a:lnTo>
                  <a:lnTo>
                    <a:pt x="221640" y="115790"/>
                  </a:lnTo>
                  <a:lnTo>
                    <a:pt x="220917" y="115853"/>
                  </a:lnTo>
                  <a:close/>
                  <a:moveTo>
                    <a:pt x="299745" y="315852"/>
                  </a:moveTo>
                  <a:lnTo>
                    <a:pt x="298996" y="313274"/>
                  </a:lnTo>
                  <a:lnTo>
                    <a:pt x="298120" y="311407"/>
                  </a:lnTo>
                  <a:lnTo>
                    <a:pt x="294145" y="308093"/>
                  </a:lnTo>
                  <a:lnTo>
                    <a:pt x="293230" y="306429"/>
                  </a:lnTo>
                  <a:lnTo>
                    <a:pt x="292760" y="303737"/>
                  </a:lnTo>
                  <a:lnTo>
                    <a:pt x="289255" y="296320"/>
                  </a:lnTo>
                  <a:lnTo>
                    <a:pt x="288341" y="293323"/>
                  </a:lnTo>
                  <a:lnTo>
                    <a:pt x="288442" y="291240"/>
                  </a:lnTo>
                  <a:lnTo>
                    <a:pt x="289420" y="289233"/>
                  </a:lnTo>
                  <a:lnTo>
                    <a:pt x="294830" y="280750"/>
                  </a:lnTo>
                  <a:lnTo>
                    <a:pt x="297104" y="278159"/>
                  </a:lnTo>
                  <a:lnTo>
                    <a:pt x="298120" y="279175"/>
                  </a:lnTo>
                  <a:lnTo>
                    <a:pt x="298437" y="281867"/>
                  </a:lnTo>
                  <a:lnTo>
                    <a:pt x="299758" y="287087"/>
                  </a:lnTo>
                  <a:lnTo>
                    <a:pt x="300749" y="295037"/>
                  </a:lnTo>
                  <a:lnTo>
                    <a:pt x="303593" y="305477"/>
                  </a:lnTo>
                  <a:lnTo>
                    <a:pt x="304025" y="310849"/>
                  </a:lnTo>
                  <a:lnTo>
                    <a:pt x="301371" y="314836"/>
                  </a:lnTo>
                  <a:close/>
                  <a:moveTo>
                    <a:pt x="288379" y="265002"/>
                  </a:moveTo>
                  <a:lnTo>
                    <a:pt x="286207" y="266069"/>
                  </a:lnTo>
                  <a:lnTo>
                    <a:pt x="285343" y="266996"/>
                  </a:lnTo>
                  <a:lnTo>
                    <a:pt x="285343" y="272393"/>
                  </a:lnTo>
                  <a:lnTo>
                    <a:pt x="285178" y="273854"/>
                  </a:lnTo>
                  <a:lnTo>
                    <a:pt x="284366" y="277232"/>
                  </a:lnTo>
                  <a:lnTo>
                    <a:pt x="284645" y="283480"/>
                  </a:lnTo>
                  <a:lnTo>
                    <a:pt x="284391" y="285957"/>
                  </a:lnTo>
                  <a:lnTo>
                    <a:pt x="283299" y="288548"/>
                  </a:lnTo>
                  <a:lnTo>
                    <a:pt x="282245" y="290376"/>
                  </a:lnTo>
                  <a:lnTo>
                    <a:pt x="281114" y="293335"/>
                  </a:lnTo>
                  <a:lnTo>
                    <a:pt x="281432" y="296079"/>
                  </a:lnTo>
                  <a:lnTo>
                    <a:pt x="287820" y="298339"/>
                  </a:lnTo>
                  <a:lnTo>
                    <a:pt x="287502" y="300803"/>
                  </a:lnTo>
                  <a:lnTo>
                    <a:pt x="285483" y="303686"/>
                  </a:lnTo>
                  <a:lnTo>
                    <a:pt x="283299" y="305946"/>
                  </a:lnTo>
                  <a:lnTo>
                    <a:pt x="279527" y="311458"/>
                  </a:lnTo>
                  <a:lnTo>
                    <a:pt x="278943" y="316983"/>
                  </a:lnTo>
                  <a:lnTo>
                    <a:pt x="280835" y="331054"/>
                  </a:lnTo>
                  <a:lnTo>
                    <a:pt x="281407" y="332680"/>
                  </a:lnTo>
                  <a:lnTo>
                    <a:pt x="281749" y="334318"/>
                  </a:lnTo>
                  <a:lnTo>
                    <a:pt x="281432" y="336134"/>
                  </a:lnTo>
                  <a:lnTo>
                    <a:pt x="280213" y="338001"/>
                  </a:lnTo>
                  <a:lnTo>
                    <a:pt x="279298" y="337468"/>
                  </a:lnTo>
                  <a:lnTo>
                    <a:pt x="278346" y="336045"/>
                  </a:lnTo>
                  <a:lnTo>
                    <a:pt x="277089" y="335245"/>
                  </a:lnTo>
                  <a:lnTo>
                    <a:pt x="274688" y="334204"/>
                  </a:lnTo>
                  <a:lnTo>
                    <a:pt x="266319" y="326914"/>
                  </a:lnTo>
                  <a:lnTo>
                    <a:pt x="264681" y="325949"/>
                  </a:lnTo>
                  <a:lnTo>
                    <a:pt x="259969" y="323815"/>
                  </a:lnTo>
                  <a:lnTo>
                    <a:pt x="258991" y="323028"/>
                  </a:lnTo>
                  <a:lnTo>
                    <a:pt x="258788" y="321326"/>
                  </a:lnTo>
                  <a:lnTo>
                    <a:pt x="255753" y="312284"/>
                  </a:lnTo>
                  <a:lnTo>
                    <a:pt x="249428" y="301044"/>
                  </a:lnTo>
                  <a:lnTo>
                    <a:pt x="248564" y="298365"/>
                  </a:lnTo>
                  <a:lnTo>
                    <a:pt x="247726" y="288573"/>
                  </a:lnTo>
                  <a:lnTo>
                    <a:pt x="244272" y="279632"/>
                  </a:lnTo>
                  <a:lnTo>
                    <a:pt x="243789" y="276610"/>
                  </a:lnTo>
                  <a:lnTo>
                    <a:pt x="244653" y="266018"/>
                  </a:lnTo>
                  <a:lnTo>
                    <a:pt x="245593" y="263846"/>
                  </a:lnTo>
                  <a:lnTo>
                    <a:pt x="248171" y="260201"/>
                  </a:lnTo>
                  <a:lnTo>
                    <a:pt x="251371" y="257179"/>
                  </a:lnTo>
                  <a:lnTo>
                    <a:pt x="252578" y="255210"/>
                  </a:lnTo>
                  <a:lnTo>
                    <a:pt x="253047" y="251845"/>
                  </a:lnTo>
                  <a:lnTo>
                    <a:pt x="251777" y="243158"/>
                  </a:lnTo>
                  <a:lnTo>
                    <a:pt x="252158" y="240669"/>
                  </a:lnTo>
                  <a:lnTo>
                    <a:pt x="252793" y="239691"/>
                  </a:lnTo>
                  <a:lnTo>
                    <a:pt x="254610" y="237583"/>
                  </a:lnTo>
                  <a:lnTo>
                    <a:pt x="255003" y="236211"/>
                  </a:lnTo>
                  <a:lnTo>
                    <a:pt x="254394" y="234903"/>
                  </a:lnTo>
                  <a:lnTo>
                    <a:pt x="253047" y="234217"/>
                  </a:lnTo>
                  <a:lnTo>
                    <a:pt x="251701" y="233823"/>
                  </a:lnTo>
                  <a:lnTo>
                    <a:pt x="251104" y="233341"/>
                  </a:lnTo>
                  <a:lnTo>
                    <a:pt x="250546" y="230369"/>
                  </a:lnTo>
                  <a:lnTo>
                    <a:pt x="249568" y="227181"/>
                  </a:lnTo>
                  <a:lnTo>
                    <a:pt x="249098" y="223994"/>
                  </a:lnTo>
                  <a:lnTo>
                    <a:pt x="250126" y="221073"/>
                  </a:lnTo>
                  <a:lnTo>
                    <a:pt x="252082" y="222177"/>
                  </a:lnTo>
                  <a:lnTo>
                    <a:pt x="253771" y="221492"/>
                  </a:lnTo>
                  <a:lnTo>
                    <a:pt x="254838" y="219676"/>
                  </a:lnTo>
                  <a:lnTo>
                    <a:pt x="255003" y="217352"/>
                  </a:lnTo>
                  <a:lnTo>
                    <a:pt x="256184" y="218228"/>
                  </a:lnTo>
                  <a:lnTo>
                    <a:pt x="258445" y="221644"/>
                  </a:lnTo>
                  <a:lnTo>
                    <a:pt x="259753" y="222546"/>
                  </a:lnTo>
                  <a:lnTo>
                    <a:pt x="262585" y="223435"/>
                  </a:lnTo>
                  <a:lnTo>
                    <a:pt x="263881" y="224057"/>
                  </a:lnTo>
                  <a:lnTo>
                    <a:pt x="266268" y="226292"/>
                  </a:lnTo>
                  <a:lnTo>
                    <a:pt x="267335" y="227537"/>
                  </a:lnTo>
                  <a:lnTo>
                    <a:pt x="267792" y="228375"/>
                  </a:lnTo>
                  <a:lnTo>
                    <a:pt x="268211" y="228705"/>
                  </a:lnTo>
                  <a:lnTo>
                    <a:pt x="270370" y="229810"/>
                  </a:lnTo>
                  <a:lnTo>
                    <a:pt x="271196" y="230382"/>
                  </a:lnTo>
                  <a:lnTo>
                    <a:pt x="271589" y="231207"/>
                  </a:lnTo>
                  <a:lnTo>
                    <a:pt x="271450" y="233023"/>
                  </a:lnTo>
                  <a:lnTo>
                    <a:pt x="271691" y="233785"/>
                  </a:lnTo>
                  <a:lnTo>
                    <a:pt x="272669" y="234865"/>
                  </a:lnTo>
                  <a:lnTo>
                    <a:pt x="273647" y="235462"/>
                  </a:lnTo>
                  <a:lnTo>
                    <a:pt x="274980" y="235678"/>
                  </a:lnTo>
                  <a:lnTo>
                    <a:pt x="277089" y="235728"/>
                  </a:lnTo>
                  <a:lnTo>
                    <a:pt x="278676" y="236160"/>
                  </a:lnTo>
                  <a:lnTo>
                    <a:pt x="279476" y="237252"/>
                  </a:lnTo>
                  <a:lnTo>
                    <a:pt x="280175" y="238548"/>
                  </a:lnTo>
                  <a:lnTo>
                    <a:pt x="281432" y="239691"/>
                  </a:lnTo>
                  <a:lnTo>
                    <a:pt x="282740" y="239919"/>
                  </a:lnTo>
                  <a:lnTo>
                    <a:pt x="284366" y="239957"/>
                  </a:lnTo>
                  <a:lnTo>
                    <a:pt x="285737" y="240465"/>
                  </a:lnTo>
                  <a:lnTo>
                    <a:pt x="286321" y="242053"/>
                  </a:lnTo>
                  <a:lnTo>
                    <a:pt x="285953" y="244148"/>
                  </a:lnTo>
                  <a:lnTo>
                    <a:pt x="284086" y="247565"/>
                  </a:lnTo>
                  <a:lnTo>
                    <a:pt x="283299" y="249508"/>
                  </a:lnTo>
                  <a:lnTo>
                    <a:pt x="283273" y="253115"/>
                  </a:lnTo>
                  <a:lnTo>
                    <a:pt x="284708" y="255464"/>
                  </a:lnTo>
                  <a:lnTo>
                    <a:pt x="286461" y="257356"/>
                  </a:lnTo>
                  <a:lnTo>
                    <a:pt x="287820" y="261459"/>
                  </a:lnTo>
                  <a:lnTo>
                    <a:pt x="289573" y="262475"/>
                  </a:lnTo>
                  <a:lnTo>
                    <a:pt x="289255" y="264011"/>
                  </a:lnTo>
                  <a:close/>
                  <a:moveTo>
                    <a:pt x="323113" y="459807"/>
                  </a:moveTo>
                  <a:lnTo>
                    <a:pt x="308788" y="464760"/>
                  </a:lnTo>
                  <a:lnTo>
                    <a:pt x="297751" y="466576"/>
                  </a:lnTo>
                  <a:lnTo>
                    <a:pt x="264414" y="468760"/>
                  </a:lnTo>
                  <a:lnTo>
                    <a:pt x="260236" y="469586"/>
                  </a:lnTo>
                  <a:lnTo>
                    <a:pt x="248031" y="470297"/>
                  </a:lnTo>
                  <a:lnTo>
                    <a:pt x="245059" y="470970"/>
                  </a:lnTo>
                  <a:lnTo>
                    <a:pt x="241135" y="472748"/>
                  </a:lnTo>
                  <a:lnTo>
                    <a:pt x="239725" y="472634"/>
                  </a:lnTo>
                  <a:lnTo>
                    <a:pt x="238392" y="471897"/>
                  </a:lnTo>
                  <a:lnTo>
                    <a:pt x="235458" y="469382"/>
                  </a:lnTo>
                  <a:lnTo>
                    <a:pt x="233782" y="468404"/>
                  </a:lnTo>
                  <a:lnTo>
                    <a:pt x="230772" y="467312"/>
                  </a:lnTo>
                  <a:lnTo>
                    <a:pt x="229857" y="466284"/>
                  </a:lnTo>
                  <a:lnTo>
                    <a:pt x="229337" y="464594"/>
                  </a:lnTo>
                  <a:lnTo>
                    <a:pt x="228600" y="463210"/>
                  </a:lnTo>
                  <a:lnTo>
                    <a:pt x="227101" y="462270"/>
                  </a:lnTo>
                  <a:lnTo>
                    <a:pt x="223926" y="461432"/>
                  </a:lnTo>
                  <a:lnTo>
                    <a:pt x="222834" y="461762"/>
                  </a:lnTo>
                  <a:lnTo>
                    <a:pt x="222021" y="462474"/>
                  </a:lnTo>
                  <a:lnTo>
                    <a:pt x="220929" y="464734"/>
                  </a:lnTo>
                  <a:lnTo>
                    <a:pt x="220612" y="465763"/>
                  </a:lnTo>
                  <a:lnTo>
                    <a:pt x="220421" y="466931"/>
                  </a:lnTo>
                  <a:lnTo>
                    <a:pt x="219050" y="474958"/>
                  </a:lnTo>
                  <a:lnTo>
                    <a:pt x="215354" y="485156"/>
                  </a:lnTo>
                  <a:lnTo>
                    <a:pt x="215049" y="488229"/>
                  </a:lnTo>
                  <a:lnTo>
                    <a:pt x="216052" y="498516"/>
                  </a:lnTo>
                  <a:lnTo>
                    <a:pt x="217449" y="504549"/>
                  </a:lnTo>
                  <a:lnTo>
                    <a:pt x="216649" y="506149"/>
                  </a:lnTo>
                  <a:lnTo>
                    <a:pt x="214782" y="507076"/>
                  </a:lnTo>
                  <a:lnTo>
                    <a:pt x="210299" y="507635"/>
                  </a:lnTo>
                  <a:lnTo>
                    <a:pt x="208051" y="508790"/>
                  </a:lnTo>
                  <a:lnTo>
                    <a:pt x="206045" y="511153"/>
                  </a:lnTo>
                  <a:lnTo>
                    <a:pt x="204749" y="515178"/>
                  </a:lnTo>
                  <a:lnTo>
                    <a:pt x="204330" y="517807"/>
                  </a:lnTo>
                  <a:lnTo>
                    <a:pt x="204457" y="520271"/>
                  </a:lnTo>
                  <a:lnTo>
                    <a:pt x="205003" y="521986"/>
                  </a:lnTo>
                  <a:lnTo>
                    <a:pt x="205562" y="524665"/>
                  </a:lnTo>
                  <a:lnTo>
                    <a:pt x="204940" y="541912"/>
                  </a:lnTo>
                  <a:lnTo>
                    <a:pt x="198869" y="556580"/>
                  </a:lnTo>
                  <a:lnTo>
                    <a:pt x="197955" y="559844"/>
                  </a:lnTo>
                  <a:lnTo>
                    <a:pt x="197472" y="563032"/>
                  </a:lnTo>
                  <a:lnTo>
                    <a:pt x="196634" y="564581"/>
                  </a:lnTo>
                  <a:lnTo>
                    <a:pt x="193980" y="567185"/>
                  </a:lnTo>
                  <a:lnTo>
                    <a:pt x="192875" y="568976"/>
                  </a:lnTo>
                  <a:lnTo>
                    <a:pt x="192380" y="571363"/>
                  </a:lnTo>
                  <a:lnTo>
                    <a:pt x="191986" y="575948"/>
                  </a:lnTo>
                  <a:lnTo>
                    <a:pt x="190907" y="577573"/>
                  </a:lnTo>
                  <a:lnTo>
                    <a:pt x="189205" y="578729"/>
                  </a:lnTo>
                  <a:lnTo>
                    <a:pt x="186893" y="579212"/>
                  </a:lnTo>
                  <a:lnTo>
                    <a:pt x="180442" y="579732"/>
                  </a:lnTo>
                  <a:lnTo>
                    <a:pt x="185738" y="587010"/>
                  </a:lnTo>
                  <a:lnTo>
                    <a:pt x="188836" y="590299"/>
                  </a:lnTo>
                  <a:lnTo>
                    <a:pt x="190538" y="591518"/>
                  </a:lnTo>
                  <a:lnTo>
                    <a:pt x="192189" y="592407"/>
                  </a:lnTo>
                  <a:lnTo>
                    <a:pt x="195834" y="592801"/>
                  </a:lnTo>
                  <a:lnTo>
                    <a:pt x="197079" y="599011"/>
                  </a:lnTo>
                  <a:lnTo>
                    <a:pt x="197041" y="600954"/>
                  </a:lnTo>
                  <a:lnTo>
                    <a:pt x="196190" y="602034"/>
                  </a:lnTo>
                  <a:lnTo>
                    <a:pt x="194158" y="602059"/>
                  </a:lnTo>
                  <a:lnTo>
                    <a:pt x="190830" y="601272"/>
                  </a:lnTo>
                  <a:lnTo>
                    <a:pt x="178041" y="595874"/>
                  </a:lnTo>
                  <a:lnTo>
                    <a:pt x="171818" y="594757"/>
                  </a:lnTo>
                  <a:lnTo>
                    <a:pt x="167602" y="594249"/>
                  </a:lnTo>
                  <a:lnTo>
                    <a:pt x="166688" y="594020"/>
                  </a:lnTo>
                  <a:lnTo>
                    <a:pt x="159969" y="591594"/>
                  </a:lnTo>
                  <a:lnTo>
                    <a:pt x="158585" y="590324"/>
                  </a:lnTo>
                  <a:lnTo>
                    <a:pt x="157620" y="588889"/>
                  </a:lnTo>
                  <a:lnTo>
                    <a:pt x="156769" y="585917"/>
                  </a:lnTo>
                  <a:lnTo>
                    <a:pt x="147333" y="544592"/>
                  </a:lnTo>
                  <a:lnTo>
                    <a:pt x="146888" y="539753"/>
                  </a:lnTo>
                  <a:lnTo>
                    <a:pt x="147777" y="535676"/>
                  </a:lnTo>
                  <a:lnTo>
                    <a:pt x="149517" y="531752"/>
                  </a:lnTo>
                  <a:lnTo>
                    <a:pt x="150584" y="528323"/>
                  </a:lnTo>
                  <a:lnTo>
                    <a:pt x="150203" y="524907"/>
                  </a:lnTo>
                  <a:lnTo>
                    <a:pt x="147600" y="519966"/>
                  </a:lnTo>
                  <a:lnTo>
                    <a:pt x="145072" y="516931"/>
                  </a:lnTo>
                  <a:lnTo>
                    <a:pt x="143459" y="514099"/>
                  </a:lnTo>
                  <a:lnTo>
                    <a:pt x="143002" y="512397"/>
                  </a:lnTo>
                  <a:lnTo>
                    <a:pt x="146177" y="505984"/>
                  </a:lnTo>
                  <a:lnTo>
                    <a:pt x="125794" y="486946"/>
                  </a:lnTo>
                  <a:lnTo>
                    <a:pt x="121184" y="483403"/>
                  </a:lnTo>
                  <a:lnTo>
                    <a:pt x="117704" y="481752"/>
                  </a:lnTo>
                  <a:lnTo>
                    <a:pt x="111113" y="479987"/>
                  </a:lnTo>
                  <a:lnTo>
                    <a:pt x="102769" y="477815"/>
                  </a:lnTo>
                  <a:lnTo>
                    <a:pt x="85370" y="473954"/>
                  </a:lnTo>
                  <a:lnTo>
                    <a:pt x="83287" y="473040"/>
                  </a:lnTo>
                  <a:lnTo>
                    <a:pt x="81826" y="472227"/>
                  </a:lnTo>
                  <a:lnTo>
                    <a:pt x="81623" y="471618"/>
                  </a:lnTo>
                  <a:lnTo>
                    <a:pt x="81712" y="470754"/>
                  </a:lnTo>
                  <a:lnTo>
                    <a:pt x="81674" y="469649"/>
                  </a:lnTo>
                  <a:lnTo>
                    <a:pt x="81674" y="464887"/>
                  </a:lnTo>
                  <a:lnTo>
                    <a:pt x="82119" y="463553"/>
                  </a:lnTo>
                  <a:lnTo>
                    <a:pt x="83439" y="461204"/>
                  </a:lnTo>
                  <a:lnTo>
                    <a:pt x="83998" y="459705"/>
                  </a:lnTo>
                  <a:lnTo>
                    <a:pt x="84659" y="459019"/>
                  </a:lnTo>
                  <a:lnTo>
                    <a:pt x="85294" y="458079"/>
                  </a:lnTo>
                  <a:lnTo>
                    <a:pt x="85586" y="456644"/>
                  </a:lnTo>
                  <a:lnTo>
                    <a:pt x="85840" y="451768"/>
                  </a:lnTo>
                  <a:lnTo>
                    <a:pt x="85586" y="450244"/>
                  </a:lnTo>
                  <a:lnTo>
                    <a:pt x="84989" y="448681"/>
                  </a:lnTo>
                  <a:lnTo>
                    <a:pt x="82652" y="444414"/>
                  </a:lnTo>
                  <a:lnTo>
                    <a:pt x="80747" y="439144"/>
                  </a:lnTo>
                  <a:lnTo>
                    <a:pt x="80201" y="438077"/>
                  </a:lnTo>
                  <a:lnTo>
                    <a:pt x="73559" y="431397"/>
                  </a:lnTo>
                  <a:lnTo>
                    <a:pt x="71819" y="428806"/>
                  </a:lnTo>
                  <a:lnTo>
                    <a:pt x="70600" y="426050"/>
                  </a:lnTo>
                  <a:lnTo>
                    <a:pt x="69673" y="422951"/>
                  </a:lnTo>
                  <a:lnTo>
                    <a:pt x="69088" y="419726"/>
                  </a:lnTo>
                  <a:lnTo>
                    <a:pt x="68898" y="416627"/>
                  </a:lnTo>
                  <a:lnTo>
                    <a:pt x="68314" y="413376"/>
                  </a:lnTo>
                  <a:lnTo>
                    <a:pt x="66866" y="411051"/>
                  </a:lnTo>
                  <a:lnTo>
                    <a:pt x="64275" y="408499"/>
                  </a:lnTo>
                  <a:lnTo>
                    <a:pt x="63119" y="407508"/>
                  </a:lnTo>
                  <a:lnTo>
                    <a:pt x="62243" y="406873"/>
                  </a:lnTo>
                  <a:lnTo>
                    <a:pt x="52528" y="403330"/>
                  </a:lnTo>
                  <a:lnTo>
                    <a:pt x="51105" y="402517"/>
                  </a:lnTo>
                  <a:lnTo>
                    <a:pt x="50407" y="401577"/>
                  </a:lnTo>
                  <a:lnTo>
                    <a:pt x="50534" y="399888"/>
                  </a:lnTo>
                  <a:lnTo>
                    <a:pt x="50229" y="398859"/>
                  </a:lnTo>
                  <a:lnTo>
                    <a:pt x="49581" y="397691"/>
                  </a:lnTo>
                  <a:lnTo>
                    <a:pt x="48083" y="395850"/>
                  </a:lnTo>
                  <a:lnTo>
                    <a:pt x="47105" y="394986"/>
                  </a:lnTo>
                  <a:lnTo>
                    <a:pt x="46267" y="394402"/>
                  </a:lnTo>
                  <a:lnTo>
                    <a:pt x="43333" y="393373"/>
                  </a:lnTo>
                  <a:lnTo>
                    <a:pt x="33363" y="391417"/>
                  </a:lnTo>
                  <a:lnTo>
                    <a:pt x="32347" y="390960"/>
                  </a:lnTo>
                  <a:lnTo>
                    <a:pt x="31560" y="390452"/>
                  </a:lnTo>
                  <a:lnTo>
                    <a:pt x="28144" y="386045"/>
                  </a:lnTo>
                  <a:lnTo>
                    <a:pt x="27242" y="384293"/>
                  </a:lnTo>
                  <a:lnTo>
                    <a:pt x="26620" y="382489"/>
                  </a:lnTo>
                  <a:lnTo>
                    <a:pt x="23381" y="368570"/>
                  </a:lnTo>
                  <a:lnTo>
                    <a:pt x="458" y="307432"/>
                  </a:lnTo>
                  <a:lnTo>
                    <a:pt x="445" y="307420"/>
                  </a:lnTo>
                  <a:lnTo>
                    <a:pt x="8624" y="303902"/>
                  </a:lnTo>
                  <a:lnTo>
                    <a:pt x="14999" y="300105"/>
                  </a:lnTo>
                  <a:lnTo>
                    <a:pt x="20575" y="298200"/>
                  </a:lnTo>
                  <a:lnTo>
                    <a:pt x="24194" y="297920"/>
                  </a:lnTo>
                  <a:lnTo>
                    <a:pt x="25832" y="299673"/>
                  </a:lnTo>
                  <a:lnTo>
                    <a:pt x="27509" y="314697"/>
                  </a:lnTo>
                  <a:lnTo>
                    <a:pt x="29185" y="316843"/>
                  </a:lnTo>
                  <a:lnTo>
                    <a:pt x="31662" y="318304"/>
                  </a:lnTo>
                  <a:lnTo>
                    <a:pt x="34697" y="319624"/>
                  </a:lnTo>
                  <a:lnTo>
                    <a:pt x="30925" y="301451"/>
                  </a:lnTo>
                  <a:lnTo>
                    <a:pt x="30696" y="295266"/>
                  </a:lnTo>
                  <a:lnTo>
                    <a:pt x="32779" y="288992"/>
                  </a:lnTo>
                  <a:lnTo>
                    <a:pt x="41301" y="278400"/>
                  </a:lnTo>
                  <a:lnTo>
                    <a:pt x="43384" y="271860"/>
                  </a:lnTo>
                  <a:lnTo>
                    <a:pt x="42406" y="247476"/>
                  </a:lnTo>
                  <a:lnTo>
                    <a:pt x="43422" y="237341"/>
                  </a:lnTo>
                  <a:lnTo>
                    <a:pt x="46317" y="225035"/>
                  </a:lnTo>
                  <a:lnTo>
                    <a:pt x="43320" y="214227"/>
                  </a:lnTo>
                  <a:lnTo>
                    <a:pt x="42749" y="208042"/>
                  </a:lnTo>
                  <a:lnTo>
                    <a:pt x="45339" y="202594"/>
                  </a:lnTo>
                  <a:lnTo>
                    <a:pt x="50991" y="200651"/>
                  </a:lnTo>
                  <a:lnTo>
                    <a:pt x="57938" y="202543"/>
                  </a:lnTo>
                  <a:lnTo>
                    <a:pt x="81255" y="216767"/>
                  </a:lnTo>
                  <a:lnTo>
                    <a:pt x="107607" y="228896"/>
                  </a:lnTo>
                  <a:lnTo>
                    <a:pt x="143815" y="243513"/>
                  </a:lnTo>
                  <a:lnTo>
                    <a:pt x="182372" y="258106"/>
                  </a:lnTo>
                  <a:lnTo>
                    <a:pt x="207455" y="269993"/>
                  </a:lnTo>
                  <a:lnTo>
                    <a:pt x="212865" y="273879"/>
                  </a:lnTo>
                  <a:lnTo>
                    <a:pt x="218516" y="279061"/>
                  </a:lnTo>
                  <a:lnTo>
                    <a:pt x="221653" y="280915"/>
                  </a:lnTo>
                  <a:lnTo>
                    <a:pt x="225146" y="281664"/>
                  </a:lnTo>
                  <a:lnTo>
                    <a:pt x="234620" y="281766"/>
                  </a:lnTo>
                  <a:lnTo>
                    <a:pt x="237350" y="282528"/>
                  </a:lnTo>
                  <a:lnTo>
                    <a:pt x="240424" y="286249"/>
                  </a:lnTo>
                  <a:lnTo>
                    <a:pt x="241897" y="292307"/>
                  </a:lnTo>
                  <a:lnTo>
                    <a:pt x="243294" y="304969"/>
                  </a:lnTo>
                  <a:lnTo>
                    <a:pt x="245275" y="310557"/>
                  </a:lnTo>
                  <a:lnTo>
                    <a:pt x="254102" y="325454"/>
                  </a:lnTo>
                  <a:lnTo>
                    <a:pt x="256261" y="331448"/>
                  </a:lnTo>
                  <a:lnTo>
                    <a:pt x="257721" y="334115"/>
                  </a:lnTo>
                  <a:lnTo>
                    <a:pt x="259486" y="335245"/>
                  </a:lnTo>
                  <a:lnTo>
                    <a:pt x="264236" y="337036"/>
                  </a:lnTo>
                  <a:lnTo>
                    <a:pt x="266535" y="336960"/>
                  </a:lnTo>
                  <a:lnTo>
                    <a:pt x="265836" y="334191"/>
                  </a:lnTo>
                  <a:lnTo>
                    <a:pt x="264897" y="333137"/>
                  </a:lnTo>
                  <a:lnTo>
                    <a:pt x="263881" y="332235"/>
                  </a:lnTo>
                  <a:lnTo>
                    <a:pt x="262445" y="333353"/>
                  </a:lnTo>
                  <a:lnTo>
                    <a:pt x="261125" y="332959"/>
                  </a:lnTo>
                  <a:lnTo>
                    <a:pt x="260185" y="331461"/>
                  </a:lnTo>
                  <a:lnTo>
                    <a:pt x="259969" y="329327"/>
                  </a:lnTo>
                  <a:lnTo>
                    <a:pt x="263322" y="330635"/>
                  </a:lnTo>
                  <a:lnTo>
                    <a:pt x="266014" y="331321"/>
                  </a:lnTo>
                  <a:lnTo>
                    <a:pt x="267843" y="332731"/>
                  </a:lnTo>
                  <a:lnTo>
                    <a:pt x="268757" y="336134"/>
                  </a:lnTo>
                  <a:lnTo>
                    <a:pt x="268122" y="339513"/>
                  </a:lnTo>
                  <a:lnTo>
                    <a:pt x="265278" y="344529"/>
                  </a:lnTo>
                  <a:lnTo>
                    <a:pt x="265836" y="346891"/>
                  </a:lnTo>
                  <a:lnTo>
                    <a:pt x="267678" y="346193"/>
                  </a:lnTo>
                  <a:lnTo>
                    <a:pt x="273266" y="348275"/>
                  </a:lnTo>
                  <a:lnTo>
                    <a:pt x="279794" y="349660"/>
                  </a:lnTo>
                  <a:lnTo>
                    <a:pt x="280137" y="351463"/>
                  </a:lnTo>
                  <a:lnTo>
                    <a:pt x="278359" y="353673"/>
                  </a:lnTo>
                  <a:lnTo>
                    <a:pt x="269380" y="360086"/>
                  </a:lnTo>
                  <a:lnTo>
                    <a:pt x="267297" y="362030"/>
                  </a:lnTo>
                  <a:lnTo>
                    <a:pt x="265849" y="364760"/>
                  </a:lnTo>
                  <a:lnTo>
                    <a:pt x="265874" y="367021"/>
                  </a:lnTo>
                  <a:lnTo>
                    <a:pt x="264998" y="368621"/>
                  </a:lnTo>
                  <a:lnTo>
                    <a:pt x="260947" y="369408"/>
                  </a:lnTo>
                  <a:lnTo>
                    <a:pt x="258839" y="368367"/>
                  </a:lnTo>
                  <a:lnTo>
                    <a:pt x="257683" y="368227"/>
                  </a:lnTo>
                  <a:lnTo>
                    <a:pt x="257035" y="369408"/>
                  </a:lnTo>
                  <a:lnTo>
                    <a:pt x="257632" y="371034"/>
                  </a:lnTo>
                  <a:lnTo>
                    <a:pt x="259029" y="372469"/>
                  </a:lnTo>
                  <a:lnTo>
                    <a:pt x="260045" y="373942"/>
                  </a:lnTo>
                  <a:lnTo>
                    <a:pt x="259486" y="375682"/>
                  </a:lnTo>
                  <a:lnTo>
                    <a:pt x="257848" y="379035"/>
                  </a:lnTo>
                  <a:lnTo>
                    <a:pt x="258712" y="381956"/>
                  </a:lnTo>
                  <a:lnTo>
                    <a:pt x="260604" y="384775"/>
                  </a:lnTo>
                  <a:lnTo>
                    <a:pt x="261912" y="387760"/>
                  </a:lnTo>
                  <a:lnTo>
                    <a:pt x="261887" y="389334"/>
                  </a:lnTo>
                  <a:lnTo>
                    <a:pt x="261074" y="391874"/>
                  </a:lnTo>
                  <a:lnTo>
                    <a:pt x="260947" y="392700"/>
                  </a:lnTo>
                  <a:lnTo>
                    <a:pt x="261607" y="394237"/>
                  </a:lnTo>
                  <a:lnTo>
                    <a:pt x="262585" y="395164"/>
                  </a:lnTo>
                  <a:lnTo>
                    <a:pt x="263461" y="395240"/>
                  </a:lnTo>
                  <a:lnTo>
                    <a:pt x="263881" y="394160"/>
                  </a:lnTo>
                  <a:lnTo>
                    <a:pt x="264096" y="391316"/>
                  </a:lnTo>
                  <a:lnTo>
                    <a:pt x="264681" y="387976"/>
                  </a:lnTo>
                  <a:lnTo>
                    <a:pt x="265608" y="384890"/>
                  </a:lnTo>
                  <a:lnTo>
                    <a:pt x="266814" y="382921"/>
                  </a:lnTo>
                  <a:lnTo>
                    <a:pt x="268173" y="382007"/>
                  </a:lnTo>
                  <a:lnTo>
                    <a:pt x="270510" y="381181"/>
                  </a:lnTo>
                  <a:lnTo>
                    <a:pt x="271691" y="380076"/>
                  </a:lnTo>
                  <a:lnTo>
                    <a:pt x="272288" y="379035"/>
                  </a:lnTo>
                  <a:lnTo>
                    <a:pt x="272605" y="377841"/>
                  </a:lnTo>
                  <a:lnTo>
                    <a:pt x="273240" y="371250"/>
                  </a:lnTo>
                  <a:lnTo>
                    <a:pt x="274625" y="368888"/>
                  </a:lnTo>
                  <a:lnTo>
                    <a:pt x="276784" y="367833"/>
                  </a:lnTo>
                  <a:lnTo>
                    <a:pt x="279578" y="368354"/>
                  </a:lnTo>
                  <a:lnTo>
                    <a:pt x="283045" y="370958"/>
                  </a:lnTo>
                  <a:lnTo>
                    <a:pt x="289712" y="379708"/>
                  </a:lnTo>
                  <a:lnTo>
                    <a:pt x="292163" y="383886"/>
                  </a:lnTo>
                  <a:lnTo>
                    <a:pt x="294068" y="388826"/>
                  </a:lnTo>
                  <a:lnTo>
                    <a:pt x="294818" y="394160"/>
                  </a:lnTo>
                  <a:lnTo>
                    <a:pt x="294208" y="418506"/>
                  </a:lnTo>
                  <a:lnTo>
                    <a:pt x="294907" y="421313"/>
                  </a:lnTo>
                  <a:lnTo>
                    <a:pt x="297739" y="427549"/>
                  </a:lnTo>
                  <a:lnTo>
                    <a:pt x="298120" y="429682"/>
                  </a:lnTo>
                  <a:lnTo>
                    <a:pt x="296532" y="431994"/>
                  </a:lnTo>
                  <a:lnTo>
                    <a:pt x="294272" y="432133"/>
                  </a:lnTo>
                  <a:lnTo>
                    <a:pt x="290754" y="430736"/>
                  </a:lnTo>
                  <a:lnTo>
                    <a:pt x="286321" y="423853"/>
                  </a:lnTo>
                  <a:lnTo>
                    <a:pt x="284366" y="424831"/>
                  </a:lnTo>
                  <a:lnTo>
                    <a:pt x="287782" y="430686"/>
                  </a:lnTo>
                  <a:lnTo>
                    <a:pt x="288201" y="433441"/>
                  </a:lnTo>
                  <a:lnTo>
                    <a:pt x="285839" y="434610"/>
                  </a:lnTo>
                  <a:lnTo>
                    <a:pt x="285255" y="435219"/>
                  </a:lnTo>
                  <a:lnTo>
                    <a:pt x="285420" y="436553"/>
                  </a:lnTo>
                  <a:lnTo>
                    <a:pt x="286245" y="437886"/>
                  </a:lnTo>
                  <a:lnTo>
                    <a:pt x="287820" y="438496"/>
                  </a:lnTo>
                  <a:lnTo>
                    <a:pt x="289573" y="438610"/>
                  </a:lnTo>
                  <a:lnTo>
                    <a:pt x="294208" y="439474"/>
                  </a:lnTo>
                  <a:lnTo>
                    <a:pt x="294767" y="439283"/>
                  </a:lnTo>
                  <a:lnTo>
                    <a:pt x="295427" y="438864"/>
                  </a:lnTo>
                  <a:lnTo>
                    <a:pt x="296202" y="438509"/>
                  </a:lnTo>
                  <a:lnTo>
                    <a:pt x="297142" y="438496"/>
                  </a:lnTo>
                  <a:lnTo>
                    <a:pt x="297942" y="438890"/>
                  </a:lnTo>
                  <a:lnTo>
                    <a:pt x="299339" y="440096"/>
                  </a:lnTo>
                  <a:lnTo>
                    <a:pt x="300075" y="440439"/>
                  </a:lnTo>
                  <a:lnTo>
                    <a:pt x="301815" y="440693"/>
                  </a:lnTo>
                  <a:lnTo>
                    <a:pt x="305486" y="440439"/>
                  </a:lnTo>
                  <a:lnTo>
                    <a:pt x="307822" y="439207"/>
                  </a:lnTo>
                  <a:lnTo>
                    <a:pt x="308838" y="436439"/>
                  </a:lnTo>
                  <a:lnTo>
                    <a:pt x="309562" y="433454"/>
                  </a:lnTo>
                  <a:lnTo>
                    <a:pt x="310896" y="431625"/>
                  </a:lnTo>
                  <a:lnTo>
                    <a:pt x="315963" y="432540"/>
                  </a:lnTo>
                  <a:lnTo>
                    <a:pt x="319125" y="438369"/>
                  </a:lnTo>
                  <a:lnTo>
                    <a:pt x="323824" y="459680"/>
                  </a:lnTo>
                  <a:close/>
                  <a:moveTo>
                    <a:pt x="192596" y="99115"/>
                  </a:moveTo>
                  <a:lnTo>
                    <a:pt x="191262" y="97819"/>
                  </a:lnTo>
                  <a:lnTo>
                    <a:pt x="189827" y="96651"/>
                  </a:lnTo>
                  <a:lnTo>
                    <a:pt x="188405" y="93857"/>
                  </a:lnTo>
                  <a:lnTo>
                    <a:pt x="188646" y="92905"/>
                  </a:lnTo>
                  <a:lnTo>
                    <a:pt x="190602" y="94225"/>
                  </a:lnTo>
                  <a:lnTo>
                    <a:pt x="192291" y="95533"/>
                  </a:lnTo>
                  <a:lnTo>
                    <a:pt x="193675" y="97057"/>
                  </a:lnTo>
                  <a:lnTo>
                    <a:pt x="194247" y="97946"/>
                  </a:lnTo>
                  <a:lnTo>
                    <a:pt x="195199" y="100423"/>
                  </a:lnTo>
                  <a:lnTo>
                    <a:pt x="195618" y="102290"/>
                  </a:lnTo>
                  <a:lnTo>
                    <a:pt x="194717" y="101413"/>
                  </a:lnTo>
                  <a:close/>
                  <a:moveTo>
                    <a:pt x="18263" y="22940"/>
                  </a:moveTo>
                  <a:lnTo>
                    <a:pt x="16993" y="23677"/>
                  </a:lnTo>
                  <a:lnTo>
                    <a:pt x="16345" y="23563"/>
                  </a:lnTo>
                  <a:lnTo>
                    <a:pt x="16206" y="22940"/>
                  </a:lnTo>
                  <a:lnTo>
                    <a:pt x="15393" y="21988"/>
                  </a:lnTo>
                  <a:lnTo>
                    <a:pt x="15825" y="20883"/>
                  </a:lnTo>
                  <a:lnTo>
                    <a:pt x="16257" y="19537"/>
                  </a:lnTo>
                  <a:lnTo>
                    <a:pt x="16828" y="18914"/>
                  </a:lnTo>
                  <a:lnTo>
                    <a:pt x="17387" y="18153"/>
                  </a:lnTo>
                  <a:lnTo>
                    <a:pt x="18263" y="18229"/>
                  </a:lnTo>
                  <a:lnTo>
                    <a:pt x="19038" y="18051"/>
                  </a:lnTo>
                  <a:lnTo>
                    <a:pt x="19508" y="20553"/>
                  </a:lnTo>
                  <a:lnTo>
                    <a:pt x="19114" y="21353"/>
                  </a:lnTo>
                  <a:lnTo>
                    <a:pt x="19292" y="21772"/>
                  </a:lnTo>
                  <a:close/>
                  <a:moveTo>
                    <a:pt x="20422" y="6418"/>
                  </a:moveTo>
                  <a:lnTo>
                    <a:pt x="19851" y="6596"/>
                  </a:lnTo>
                  <a:lnTo>
                    <a:pt x="18682" y="6596"/>
                  </a:lnTo>
                  <a:lnTo>
                    <a:pt x="16053" y="7015"/>
                  </a:lnTo>
                  <a:lnTo>
                    <a:pt x="16307" y="8450"/>
                  </a:lnTo>
                  <a:lnTo>
                    <a:pt x="14834" y="8551"/>
                  </a:lnTo>
                  <a:lnTo>
                    <a:pt x="13577" y="7980"/>
                  </a:lnTo>
                  <a:lnTo>
                    <a:pt x="13094" y="6989"/>
                  </a:lnTo>
                  <a:lnTo>
                    <a:pt x="12980" y="4627"/>
                  </a:lnTo>
                  <a:lnTo>
                    <a:pt x="12891" y="3560"/>
                  </a:lnTo>
                  <a:lnTo>
                    <a:pt x="15622" y="2697"/>
                  </a:lnTo>
                  <a:lnTo>
                    <a:pt x="16650" y="1350"/>
                  </a:lnTo>
                  <a:lnTo>
                    <a:pt x="17387" y="360"/>
                  </a:lnTo>
                  <a:lnTo>
                    <a:pt x="19038" y="792"/>
                  </a:lnTo>
                  <a:lnTo>
                    <a:pt x="19635" y="1477"/>
                  </a:lnTo>
                  <a:lnTo>
                    <a:pt x="20714" y="3395"/>
                  </a:lnTo>
                  <a:lnTo>
                    <a:pt x="21286" y="3662"/>
                  </a:lnTo>
                  <a:lnTo>
                    <a:pt x="21286" y="4779"/>
                  </a:lnTo>
                  <a:lnTo>
                    <a:pt x="21057" y="6443"/>
                  </a:lnTo>
                  <a:close/>
                  <a:moveTo>
                    <a:pt x="43346" y="77360"/>
                  </a:moveTo>
                  <a:lnTo>
                    <a:pt x="41529" y="76242"/>
                  </a:lnTo>
                  <a:lnTo>
                    <a:pt x="40615" y="73385"/>
                  </a:lnTo>
                  <a:lnTo>
                    <a:pt x="40818" y="71061"/>
                  </a:lnTo>
                  <a:lnTo>
                    <a:pt x="42050" y="69575"/>
                  </a:lnTo>
                  <a:lnTo>
                    <a:pt x="42876" y="71276"/>
                  </a:lnTo>
                  <a:lnTo>
                    <a:pt x="43828" y="72051"/>
                  </a:lnTo>
                  <a:lnTo>
                    <a:pt x="43511" y="73486"/>
                  </a:lnTo>
                  <a:close/>
                  <a:moveTo>
                    <a:pt x="41656" y="68508"/>
                  </a:moveTo>
                  <a:lnTo>
                    <a:pt x="41822" y="68508"/>
                  </a:lnTo>
                  <a:lnTo>
                    <a:pt x="41656" y="68749"/>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0" name="Google Shape;480;p6"/>
            <p:cNvSpPr/>
            <p:nvPr/>
          </p:nvSpPr>
          <p:spPr>
            <a:xfrm flipH="1" rot="10800000">
              <a:off x="6630775" y="3481399"/>
              <a:ext cx="649242" cy="586810"/>
            </a:xfrm>
            <a:custGeom>
              <a:rect b="b" l="l" r="r" t="t"/>
              <a:pathLst>
                <a:path extrusionOk="0" h="450378" w="498295">
                  <a:moveTo>
                    <a:pt x="326792" y="187151"/>
                  </a:moveTo>
                  <a:lnTo>
                    <a:pt x="327300" y="185868"/>
                  </a:lnTo>
                  <a:lnTo>
                    <a:pt x="327465" y="184217"/>
                  </a:lnTo>
                  <a:lnTo>
                    <a:pt x="327910" y="182807"/>
                  </a:lnTo>
                  <a:lnTo>
                    <a:pt x="329231" y="182210"/>
                  </a:lnTo>
                  <a:lnTo>
                    <a:pt x="329827" y="181728"/>
                  </a:lnTo>
                  <a:lnTo>
                    <a:pt x="331364" y="179467"/>
                  </a:lnTo>
                  <a:lnTo>
                    <a:pt x="331682" y="178794"/>
                  </a:lnTo>
                  <a:lnTo>
                    <a:pt x="332342" y="173092"/>
                  </a:lnTo>
                  <a:lnTo>
                    <a:pt x="333523" y="170209"/>
                  </a:lnTo>
                  <a:lnTo>
                    <a:pt x="335568" y="169459"/>
                  </a:lnTo>
                  <a:lnTo>
                    <a:pt x="336774" y="173079"/>
                  </a:lnTo>
                  <a:lnTo>
                    <a:pt x="336393" y="188116"/>
                  </a:lnTo>
                  <a:lnTo>
                    <a:pt x="335568" y="192916"/>
                  </a:lnTo>
                  <a:lnTo>
                    <a:pt x="334818" y="193869"/>
                  </a:lnTo>
                  <a:lnTo>
                    <a:pt x="333841" y="194351"/>
                  </a:lnTo>
                  <a:lnTo>
                    <a:pt x="333002" y="194999"/>
                  </a:lnTo>
                  <a:lnTo>
                    <a:pt x="332659" y="196409"/>
                  </a:lnTo>
                  <a:lnTo>
                    <a:pt x="332952" y="198060"/>
                  </a:lnTo>
                  <a:lnTo>
                    <a:pt x="334298" y="200892"/>
                  </a:lnTo>
                  <a:lnTo>
                    <a:pt x="334590" y="202276"/>
                  </a:lnTo>
                  <a:lnTo>
                    <a:pt x="334018" y="205515"/>
                  </a:lnTo>
                  <a:lnTo>
                    <a:pt x="332583" y="208677"/>
                  </a:lnTo>
                  <a:lnTo>
                    <a:pt x="328748" y="214379"/>
                  </a:lnTo>
                  <a:lnTo>
                    <a:pt x="326487" y="216995"/>
                  </a:lnTo>
                  <a:lnTo>
                    <a:pt x="317407" y="224438"/>
                  </a:lnTo>
                  <a:lnTo>
                    <a:pt x="315159" y="226800"/>
                  </a:lnTo>
                  <a:lnTo>
                    <a:pt x="314156" y="229403"/>
                  </a:lnTo>
                  <a:lnTo>
                    <a:pt x="317610" y="233988"/>
                  </a:lnTo>
                  <a:lnTo>
                    <a:pt x="315235" y="234826"/>
                  </a:lnTo>
                  <a:lnTo>
                    <a:pt x="311273" y="234661"/>
                  </a:lnTo>
                  <a:lnTo>
                    <a:pt x="308161" y="233836"/>
                  </a:lnTo>
                  <a:lnTo>
                    <a:pt x="294306" y="223663"/>
                  </a:lnTo>
                  <a:lnTo>
                    <a:pt x="292350" y="221821"/>
                  </a:lnTo>
                  <a:lnTo>
                    <a:pt x="291575" y="219739"/>
                  </a:lnTo>
                  <a:lnTo>
                    <a:pt x="290978" y="216767"/>
                  </a:lnTo>
                  <a:lnTo>
                    <a:pt x="286686" y="208474"/>
                  </a:lnTo>
                  <a:lnTo>
                    <a:pt x="284628" y="202594"/>
                  </a:lnTo>
                  <a:lnTo>
                    <a:pt x="283638" y="196993"/>
                  </a:lnTo>
                  <a:lnTo>
                    <a:pt x="284628" y="172927"/>
                  </a:lnTo>
                  <a:lnTo>
                    <a:pt x="284006" y="171022"/>
                  </a:lnTo>
                  <a:lnTo>
                    <a:pt x="282520" y="170526"/>
                  </a:lnTo>
                  <a:lnTo>
                    <a:pt x="280894" y="170348"/>
                  </a:lnTo>
                  <a:lnTo>
                    <a:pt x="279777" y="169459"/>
                  </a:lnTo>
                  <a:lnTo>
                    <a:pt x="279701" y="168012"/>
                  </a:lnTo>
                  <a:lnTo>
                    <a:pt x="280336" y="166500"/>
                  </a:lnTo>
                  <a:lnTo>
                    <a:pt x="281161" y="165027"/>
                  </a:lnTo>
                  <a:lnTo>
                    <a:pt x="281720" y="163617"/>
                  </a:lnTo>
                  <a:lnTo>
                    <a:pt x="281910" y="160582"/>
                  </a:lnTo>
                  <a:lnTo>
                    <a:pt x="281568" y="157052"/>
                  </a:lnTo>
                  <a:lnTo>
                    <a:pt x="280691" y="153750"/>
                  </a:lnTo>
                  <a:lnTo>
                    <a:pt x="279332" y="151413"/>
                  </a:lnTo>
                  <a:lnTo>
                    <a:pt x="271319" y="144758"/>
                  </a:lnTo>
                  <a:lnTo>
                    <a:pt x="270011" y="142129"/>
                  </a:lnTo>
                  <a:lnTo>
                    <a:pt x="272004" y="142510"/>
                  </a:lnTo>
                  <a:lnTo>
                    <a:pt x="273884" y="143386"/>
                  </a:lnTo>
                  <a:lnTo>
                    <a:pt x="275510" y="143920"/>
                  </a:lnTo>
                  <a:lnTo>
                    <a:pt x="276856" y="143183"/>
                  </a:lnTo>
                  <a:lnTo>
                    <a:pt x="277415" y="140732"/>
                  </a:lnTo>
                  <a:lnTo>
                    <a:pt x="276437" y="138306"/>
                  </a:lnTo>
                  <a:lnTo>
                    <a:pt x="273922" y="134255"/>
                  </a:lnTo>
                  <a:lnTo>
                    <a:pt x="273643" y="132045"/>
                  </a:lnTo>
                  <a:lnTo>
                    <a:pt x="273694" y="128489"/>
                  </a:lnTo>
                  <a:lnTo>
                    <a:pt x="272932" y="126470"/>
                  </a:lnTo>
                  <a:lnTo>
                    <a:pt x="270569" y="123473"/>
                  </a:lnTo>
                  <a:lnTo>
                    <a:pt x="270277" y="121631"/>
                  </a:lnTo>
                  <a:lnTo>
                    <a:pt x="271954" y="119752"/>
                  </a:lnTo>
                  <a:lnTo>
                    <a:pt x="270709" y="117479"/>
                  </a:lnTo>
                  <a:lnTo>
                    <a:pt x="271547" y="117313"/>
                  </a:lnTo>
                  <a:lnTo>
                    <a:pt x="277999" y="119955"/>
                  </a:lnTo>
                  <a:lnTo>
                    <a:pt x="278799" y="119422"/>
                  </a:lnTo>
                  <a:lnTo>
                    <a:pt x="278875" y="116818"/>
                  </a:lnTo>
                  <a:lnTo>
                    <a:pt x="277237" y="113897"/>
                  </a:lnTo>
                  <a:lnTo>
                    <a:pt x="273833" y="112576"/>
                  </a:lnTo>
                  <a:lnTo>
                    <a:pt x="270011" y="111903"/>
                  </a:lnTo>
                  <a:lnTo>
                    <a:pt x="267077" y="110887"/>
                  </a:lnTo>
                  <a:lnTo>
                    <a:pt x="265489" y="109008"/>
                  </a:lnTo>
                  <a:lnTo>
                    <a:pt x="263064" y="103763"/>
                  </a:lnTo>
                  <a:lnTo>
                    <a:pt x="261146" y="101159"/>
                  </a:lnTo>
                  <a:lnTo>
                    <a:pt x="260346" y="100918"/>
                  </a:lnTo>
                  <a:lnTo>
                    <a:pt x="259393" y="100981"/>
                  </a:lnTo>
                  <a:lnTo>
                    <a:pt x="258568" y="100740"/>
                  </a:lnTo>
                  <a:lnTo>
                    <a:pt x="257222" y="96282"/>
                  </a:lnTo>
                  <a:lnTo>
                    <a:pt x="253272" y="91202"/>
                  </a:lnTo>
                  <a:lnTo>
                    <a:pt x="252358" y="89386"/>
                  </a:lnTo>
                  <a:lnTo>
                    <a:pt x="255634" y="88294"/>
                  </a:lnTo>
                  <a:lnTo>
                    <a:pt x="255977" y="86389"/>
                  </a:lnTo>
                  <a:lnTo>
                    <a:pt x="254517" y="84306"/>
                  </a:lnTo>
                  <a:lnTo>
                    <a:pt x="243493" y="74667"/>
                  </a:lnTo>
                  <a:lnTo>
                    <a:pt x="253666" y="52518"/>
                  </a:lnTo>
                  <a:lnTo>
                    <a:pt x="255952" y="50194"/>
                  </a:lnTo>
                  <a:lnTo>
                    <a:pt x="259190" y="50143"/>
                  </a:lnTo>
                  <a:lnTo>
                    <a:pt x="261184" y="51997"/>
                  </a:lnTo>
                  <a:lnTo>
                    <a:pt x="265667" y="57433"/>
                  </a:lnTo>
                  <a:lnTo>
                    <a:pt x="267572" y="57560"/>
                  </a:lnTo>
                  <a:lnTo>
                    <a:pt x="268144" y="56125"/>
                  </a:lnTo>
                  <a:lnTo>
                    <a:pt x="267737" y="52671"/>
                  </a:lnTo>
                  <a:lnTo>
                    <a:pt x="268055" y="51210"/>
                  </a:lnTo>
                  <a:lnTo>
                    <a:pt x="269134" y="50067"/>
                  </a:lnTo>
                  <a:lnTo>
                    <a:pt x="269693" y="50639"/>
                  </a:lnTo>
                  <a:lnTo>
                    <a:pt x="270138" y="51997"/>
                  </a:lnTo>
                  <a:lnTo>
                    <a:pt x="271954" y="54525"/>
                  </a:lnTo>
                  <a:lnTo>
                    <a:pt x="272170" y="55490"/>
                  </a:lnTo>
                  <a:lnTo>
                    <a:pt x="272627" y="55401"/>
                  </a:lnTo>
                  <a:lnTo>
                    <a:pt x="274405" y="53648"/>
                  </a:lnTo>
                  <a:lnTo>
                    <a:pt x="274811" y="52442"/>
                  </a:lnTo>
                  <a:lnTo>
                    <a:pt x="275052" y="48937"/>
                  </a:lnTo>
                  <a:lnTo>
                    <a:pt x="275383" y="48200"/>
                  </a:lnTo>
                  <a:lnTo>
                    <a:pt x="278697" y="48848"/>
                  </a:lnTo>
                  <a:lnTo>
                    <a:pt x="280729" y="50524"/>
                  </a:lnTo>
                  <a:lnTo>
                    <a:pt x="283765" y="56087"/>
                  </a:lnTo>
                  <a:lnTo>
                    <a:pt x="290610" y="65498"/>
                  </a:lnTo>
                  <a:lnTo>
                    <a:pt x="293671" y="71746"/>
                  </a:lnTo>
                  <a:lnTo>
                    <a:pt x="292553" y="75759"/>
                  </a:lnTo>
                  <a:lnTo>
                    <a:pt x="291308" y="75670"/>
                  </a:lnTo>
                  <a:lnTo>
                    <a:pt x="287676" y="74095"/>
                  </a:lnTo>
                  <a:lnTo>
                    <a:pt x="286203" y="73714"/>
                  </a:lnTo>
                  <a:lnTo>
                    <a:pt x="285492" y="74502"/>
                  </a:lnTo>
                  <a:lnTo>
                    <a:pt x="285746" y="76242"/>
                  </a:lnTo>
                  <a:lnTo>
                    <a:pt x="287664" y="81588"/>
                  </a:lnTo>
                  <a:lnTo>
                    <a:pt x="290051" y="83608"/>
                  </a:lnTo>
                  <a:lnTo>
                    <a:pt x="302154" y="90745"/>
                  </a:lnTo>
                  <a:lnTo>
                    <a:pt x="304694" y="91317"/>
                  </a:lnTo>
                  <a:lnTo>
                    <a:pt x="306828" y="90542"/>
                  </a:lnTo>
                  <a:lnTo>
                    <a:pt x="309723" y="87138"/>
                  </a:lnTo>
                  <a:lnTo>
                    <a:pt x="312060" y="86465"/>
                  </a:lnTo>
                  <a:lnTo>
                    <a:pt x="314740" y="87303"/>
                  </a:lnTo>
                  <a:lnTo>
                    <a:pt x="320087" y="90593"/>
                  </a:lnTo>
                  <a:lnTo>
                    <a:pt x="326094" y="92002"/>
                  </a:lnTo>
                  <a:lnTo>
                    <a:pt x="327961" y="93653"/>
                  </a:lnTo>
                  <a:lnTo>
                    <a:pt x="330704" y="98136"/>
                  </a:lnTo>
                  <a:lnTo>
                    <a:pt x="334158" y="101743"/>
                  </a:lnTo>
                  <a:lnTo>
                    <a:pt x="335834" y="103940"/>
                  </a:lnTo>
                  <a:lnTo>
                    <a:pt x="336533" y="106493"/>
                  </a:lnTo>
                  <a:lnTo>
                    <a:pt x="335288" y="109122"/>
                  </a:lnTo>
                  <a:lnTo>
                    <a:pt x="332355" y="111624"/>
                  </a:lnTo>
                  <a:lnTo>
                    <a:pt x="326792" y="114875"/>
                  </a:lnTo>
                  <a:lnTo>
                    <a:pt x="322220" y="117136"/>
                  </a:lnTo>
                  <a:lnTo>
                    <a:pt x="320620" y="118774"/>
                  </a:lnTo>
                  <a:lnTo>
                    <a:pt x="319947" y="121161"/>
                  </a:lnTo>
                  <a:lnTo>
                    <a:pt x="314994" y="122647"/>
                  </a:lnTo>
                  <a:lnTo>
                    <a:pt x="314372" y="123854"/>
                  </a:lnTo>
                  <a:lnTo>
                    <a:pt x="314321" y="125175"/>
                  </a:lnTo>
                  <a:lnTo>
                    <a:pt x="313838" y="126407"/>
                  </a:lnTo>
                  <a:lnTo>
                    <a:pt x="312060" y="127359"/>
                  </a:lnTo>
                  <a:lnTo>
                    <a:pt x="308276" y="126686"/>
                  </a:lnTo>
                  <a:lnTo>
                    <a:pt x="305850" y="123676"/>
                  </a:lnTo>
                  <a:lnTo>
                    <a:pt x="303716" y="120336"/>
                  </a:lnTo>
                  <a:lnTo>
                    <a:pt x="300795" y="118774"/>
                  </a:lnTo>
                  <a:lnTo>
                    <a:pt x="298192" y="119841"/>
                  </a:lnTo>
                  <a:lnTo>
                    <a:pt x="297925" y="122419"/>
                  </a:lnTo>
                  <a:lnTo>
                    <a:pt x="298966" y="125568"/>
                  </a:lnTo>
                  <a:lnTo>
                    <a:pt x="302294" y="132236"/>
                  </a:lnTo>
                  <a:lnTo>
                    <a:pt x="303018" y="134433"/>
                  </a:lnTo>
                  <a:lnTo>
                    <a:pt x="303272" y="137710"/>
                  </a:lnTo>
                  <a:lnTo>
                    <a:pt x="303170" y="139475"/>
                  </a:lnTo>
                  <a:lnTo>
                    <a:pt x="302205" y="143183"/>
                  </a:lnTo>
                  <a:lnTo>
                    <a:pt x="301697" y="144212"/>
                  </a:lnTo>
                  <a:lnTo>
                    <a:pt x="301062" y="145228"/>
                  </a:lnTo>
                  <a:lnTo>
                    <a:pt x="300516" y="146409"/>
                  </a:lnTo>
                  <a:lnTo>
                    <a:pt x="300262" y="147971"/>
                  </a:lnTo>
                  <a:lnTo>
                    <a:pt x="300783" y="149673"/>
                  </a:lnTo>
                  <a:lnTo>
                    <a:pt x="302129" y="152340"/>
                  </a:lnTo>
                  <a:lnTo>
                    <a:pt x="303919" y="154778"/>
                  </a:lnTo>
                  <a:lnTo>
                    <a:pt x="307526" y="157026"/>
                  </a:lnTo>
                  <a:lnTo>
                    <a:pt x="307856" y="159808"/>
                  </a:lnTo>
                  <a:lnTo>
                    <a:pt x="307107" y="165586"/>
                  </a:lnTo>
                  <a:lnTo>
                    <a:pt x="307209" y="167326"/>
                  </a:lnTo>
                  <a:lnTo>
                    <a:pt x="308161" y="171949"/>
                  </a:lnTo>
                  <a:lnTo>
                    <a:pt x="308758" y="173308"/>
                  </a:lnTo>
                  <a:lnTo>
                    <a:pt x="311463" y="174984"/>
                  </a:lnTo>
                  <a:lnTo>
                    <a:pt x="312060" y="175873"/>
                  </a:lnTo>
                  <a:lnTo>
                    <a:pt x="311997" y="182172"/>
                  </a:lnTo>
                  <a:lnTo>
                    <a:pt x="312809" y="183963"/>
                  </a:lnTo>
                  <a:lnTo>
                    <a:pt x="314994" y="182210"/>
                  </a:lnTo>
                  <a:lnTo>
                    <a:pt x="315515" y="182820"/>
                  </a:lnTo>
                  <a:lnTo>
                    <a:pt x="316505" y="183518"/>
                  </a:lnTo>
                  <a:lnTo>
                    <a:pt x="317013" y="184153"/>
                  </a:lnTo>
                  <a:lnTo>
                    <a:pt x="320417" y="180127"/>
                  </a:lnTo>
                  <a:lnTo>
                    <a:pt x="323071" y="188255"/>
                  </a:lnTo>
                  <a:close/>
                  <a:moveTo>
                    <a:pt x="394534" y="108957"/>
                  </a:moveTo>
                  <a:lnTo>
                    <a:pt x="390495" y="110341"/>
                  </a:lnTo>
                  <a:lnTo>
                    <a:pt x="385910" y="110938"/>
                  </a:lnTo>
                  <a:lnTo>
                    <a:pt x="382507" y="111954"/>
                  </a:lnTo>
                  <a:lnTo>
                    <a:pt x="379675" y="111065"/>
                  </a:lnTo>
                  <a:lnTo>
                    <a:pt x="380119" y="107395"/>
                  </a:lnTo>
                  <a:lnTo>
                    <a:pt x="385301" y="96866"/>
                  </a:lnTo>
                  <a:lnTo>
                    <a:pt x="387142" y="94746"/>
                  </a:lnTo>
                  <a:lnTo>
                    <a:pt x="389784" y="93615"/>
                  </a:lnTo>
                  <a:lnTo>
                    <a:pt x="393861" y="93260"/>
                  </a:lnTo>
                  <a:lnTo>
                    <a:pt x="395956" y="94644"/>
                  </a:lnTo>
                  <a:lnTo>
                    <a:pt x="396617" y="97971"/>
                  </a:lnTo>
                  <a:lnTo>
                    <a:pt x="396261" y="105502"/>
                  </a:lnTo>
                  <a:close/>
                  <a:moveTo>
                    <a:pt x="245970" y="88624"/>
                  </a:moveTo>
                  <a:lnTo>
                    <a:pt x="246490" y="87926"/>
                  </a:lnTo>
                  <a:lnTo>
                    <a:pt x="246960" y="86973"/>
                  </a:lnTo>
                  <a:lnTo>
                    <a:pt x="247951" y="87049"/>
                  </a:lnTo>
                  <a:lnTo>
                    <a:pt x="248967" y="88065"/>
                  </a:lnTo>
                  <a:lnTo>
                    <a:pt x="249424" y="89856"/>
                  </a:lnTo>
                  <a:lnTo>
                    <a:pt x="249703" y="92714"/>
                  </a:lnTo>
                  <a:lnTo>
                    <a:pt x="250465" y="96193"/>
                  </a:lnTo>
                  <a:lnTo>
                    <a:pt x="251684" y="98124"/>
                  </a:lnTo>
                  <a:lnTo>
                    <a:pt x="253323" y="96282"/>
                  </a:lnTo>
                  <a:lnTo>
                    <a:pt x="254974" y="97781"/>
                  </a:lnTo>
                  <a:lnTo>
                    <a:pt x="256104" y="100969"/>
                  </a:lnTo>
                  <a:lnTo>
                    <a:pt x="256549" y="104690"/>
                  </a:lnTo>
                  <a:lnTo>
                    <a:pt x="256244" y="107979"/>
                  </a:lnTo>
                  <a:lnTo>
                    <a:pt x="255672" y="109630"/>
                  </a:lnTo>
                  <a:lnTo>
                    <a:pt x="254999" y="110443"/>
                  </a:lnTo>
                  <a:lnTo>
                    <a:pt x="252358" y="111954"/>
                  </a:lnTo>
                  <a:lnTo>
                    <a:pt x="249106" y="113338"/>
                  </a:lnTo>
                  <a:lnTo>
                    <a:pt x="247913" y="114380"/>
                  </a:lnTo>
                  <a:lnTo>
                    <a:pt x="251392" y="115193"/>
                  </a:lnTo>
                  <a:lnTo>
                    <a:pt x="252459" y="116056"/>
                  </a:lnTo>
                  <a:lnTo>
                    <a:pt x="253120" y="117453"/>
                  </a:lnTo>
                  <a:lnTo>
                    <a:pt x="253323" y="119257"/>
                  </a:lnTo>
                  <a:lnTo>
                    <a:pt x="252561" y="119841"/>
                  </a:lnTo>
                  <a:lnTo>
                    <a:pt x="250846" y="119701"/>
                  </a:lnTo>
                  <a:lnTo>
                    <a:pt x="249132" y="119790"/>
                  </a:lnTo>
                  <a:lnTo>
                    <a:pt x="248357" y="121161"/>
                  </a:lnTo>
                  <a:lnTo>
                    <a:pt x="248789" y="124159"/>
                  </a:lnTo>
                  <a:lnTo>
                    <a:pt x="254390" y="135728"/>
                  </a:lnTo>
                  <a:lnTo>
                    <a:pt x="256955" y="139068"/>
                  </a:lnTo>
                  <a:lnTo>
                    <a:pt x="266048" y="148428"/>
                  </a:lnTo>
                  <a:lnTo>
                    <a:pt x="267458" y="150562"/>
                  </a:lnTo>
                  <a:lnTo>
                    <a:pt x="268055" y="152391"/>
                  </a:lnTo>
                  <a:lnTo>
                    <a:pt x="268690" y="153686"/>
                  </a:lnTo>
                  <a:lnTo>
                    <a:pt x="270188" y="153534"/>
                  </a:lnTo>
                  <a:lnTo>
                    <a:pt x="271827" y="152950"/>
                  </a:lnTo>
                  <a:lnTo>
                    <a:pt x="272932" y="152911"/>
                  </a:lnTo>
                  <a:lnTo>
                    <a:pt x="273706" y="154156"/>
                  </a:lnTo>
                  <a:lnTo>
                    <a:pt x="273998" y="155642"/>
                  </a:lnTo>
                  <a:lnTo>
                    <a:pt x="273922" y="158842"/>
                  </a:lnTo>
                  <a:lnTo>
                    <a:pt x="273706" y="160493"/>
                  </a:lnTo>
                  <a:lnTo>
                    <a:pt x="273071" y="162944"/>
                  </a:lnTo>
                  <a:lnTo>
                    <a:pt x="272932" y="164113"/>
                  </a:lnTo>
                  <a:lnTo>
                    <a:pt x="272525" y="164875"/>
                  </a:lnTo>
                  <a:lnTo>
                    <a:pt x="270442" y="167516"/>
                  </a:lnTo>
                  <a:lnTo>
                    <a:pt x="270023" y="169142"/>
                  </a:lnTo>
                  <a:lnTo>
                    <a:pt x="270011" y="179277"/>
                  </a:lnTo>
                  <a:lnTo>
                    <a:pt x="267559" y="197717"/>
                  </a:lnTo>
                  <a:lnTo>
                    <a:pt x="266366" y="199952"/>
                  </a:lnTo>
                  <a:lnTo>
                    <a:pt x="264067" y="201743"/>
                  </a:lnTo>
                  <a:lnTo>
                    <a:pt x="261146" y="202276"/>
                  </a:lnTo>
                  <a:lnTo>
                    <a:pt x="256333" y="200498"/>
                  </a:lnTo>
                  <a:lnTo>
                    <a:pt x="248357" y="195914"/>
                  </a:lnTo>
                  <a:lnTo>
                    <a:pt x="238096" y="188281"/>
                  </a:lnTo>
                  <a:lnTo>
                    <a:pt x="233714" y="186096"/>
                  </a:lnTo>
                  <a:lnTo>
                    <a:pt x="229739" y="185233"/>
                  </a:lnTo>
                  <a:lnTo>
                    <a:pt x="220303" y="184306"/>
                  </a:lnTo>
                  <a:lnTo>
                    <a:pt x="217115" y="183175"/>
                  </a:lnTo>
                  <a:lnTo>
                    <a:pt x="214829" y="180331"/>
                  </a:lnTo>
                  <a:lnTo>
                    <a:pt x="211730" y="173371"/>
                  </a:lnTo>
                  <a:lnTo>
                    <a:pt x="209228" y="170437"/>
                  </a:lnTo>
                  <a:lnTo>
                    <a:pt x="209228" y="169459"/>
                  </a:lnTo>
                  <a:lnTo>
                    <a:pt x="211235" y="167237"/>
                  </a:lnTo>
                  <a:lnTo>
                    <a:pt x="213165" y="163363"/>
                  </a:lnTo>
                  <a:lnTo>
                    <a:pt x="214626" y="159007"/>
                  </a:lnTo>
                  <a:lnTo>
                    <a:pt x="215629" y="153369"/>
                  </a:lnTo>
                  <a:lnTo>
                    <a:pt x="217585" y="149978"/>
                  </a:lnTo>
                  <a:lnTo>
                    <a:pt x="218423" y="142612"/>
                  </a:lnTo>
                  <a:lnTo>
                    <a:pt x="219020" y="140046"/>
                  </a:lnTo>
                  <a:lnTo>
                    <a:pt x="219973" y="138154"/>
                  </a:lnTo>
                  <a:lnTo>
                    <a:pt x="217458" y="134535"/>
                  </a:lnTo>
                  <a:lnTo>
                    <a:pt x="217115" y="133773"/>
                  </a:lnTo>
                  <a:lnTo>
                    <a:pt x="216340" y="132947"/>
                  </a:lnTo>
                  <a:lnTo>
                    <a:pt x="212569" y="131982"/>
                  </a:lnTo>
                  <a:lnTo>
                    <a:pt x="211273" y="131423"/>
                  </a:lnTo>
                  <a:lnTo>
                    <a:pt x="209952" y="129302"/>
                  </a:lnTo>
                  <a:lnTo>
                    <a:pt x="209025" y="126330"/>
                  </a:lnTo>
                  <a:lnTo>
                    <a:pt x="208174" y="115662"/>
                  </a:lnTo>
                  <a:lnTo>
                    <a:pt x="207539" y="112360"/>
                  </a:lnTo>
                  <a:lnTo>
                    <a:pt x="206320" y="109325"/>
                  </a:lnTo>
                  <a:lnTo>
                    <a:pt x="202650" y="103077"/>
                  </a:lnTo>
                  <a:lnTo>
                    <a:pt x="201748" y="100257"/>
                  </a:lnTo>
                  <a:lnTo>
                    <a:pt x="201901" y="97628"/>
                  </a:lnTo>
                  <a:lnTo>
                    <a:pt x="203463" y="95215"/>
                  </a:lnTo>
                  <a:lnTo>
                    <a:pt x="202383" y="94238"/>
                  </a:lnTo>
                  <a:lnTo>
                    <a:pt x="203895" y="92663"/>
                  </a:lnTo>
                  <a:lnTo>
                    <a:pt x="205380" y="91774"/>
                  </a:lnTo>
                  <a:lnTo>
                    <a:pt x="207209" y="91405"/>
                  </a:lnTo>
                  <a:lnTo>
                    <a:pt x="214435" y="91367"/>
                  </a:lnTo>
                  <a:lnTo>
                    <a:pt x="216340" y="92066"/>
                  </a:lnTo>
                  <a:lnTo>
                    <a:pt x="217115" y="93755"/>
                  </a:lnTo>
                  <a:lnTo>
                    <a:pt x="217255" y="98251"/>
                  </a:lnTo>
                  <a:lnTo>
                    <a:pt x="217763" y="99813"/>
                  </a:lnTo>
                  <a:lnTo>
                    <a:pt x="218906" y="101159"/>
                  </a:lnTo>
                  <a:lnTo>
                    <a:pt x="221052" y="102480"/>
                  </a:lnTo>
                  <a:lnTo>
                    <a:pt x="222678" y="102480"/>
                  </a:lnTo>
                  <a:lnTo>
                    <a:pt x="224392" y="102035"/>
                  </a:lnTo>
                  <a:lnTo>
                    <a:pt x="226881" y="102035"/>
                  </a:lnTo>
                  <a:lnTo>
                    <a:pt x="226881" y="101159"/>
                  </a:lnTo>
                  <a:lnTo>
                    <a:pt x="221725" y="98581"/>
                  </a:lnTo>
                  <a:lnTo>
                    <a:pt x="220633" y="96600"/>
                  </a:lnTo>
                  <a:lnTo>
                    <a:pt x="221916" y="93260"/>
                  </a:lnTo>
                  <a:lnTo>
                    <a:pt x="224164" y="90961"/>
                  </a:lnTo>
                  <a:lnTo>
                    <a:pt x="226767" y="90021"/>
                  </a:lnTo>
                  <a:lnTo>
                    <a:pt x="229396" y="90428"/>
                  </a:lnTo>
                  <a:lnTo>
                    <a:pt x="231758" y="92320"/>
                  </a:lnTo>
                  <a:lnTo>
                    <a:pt x="233714" y="97159"/>
                  </a:lnTo>
                  <a:lnTo>
                    <a:pt x="233778" y="98581"/>
                  </a:lnTo>
                  <a:lnTo>
                    <a:pt x="233447" y="101578"/>
                  </a:lnTo>
                  <a:lnTo>
                    <a:pt x="233714" y="103102"/>
                  </a:lnTo>
                  <a:lnTo>
                    <a:pt x="235530" y="106074"/>
                  </a:lnTo>
                  <a:lnTo>
                    <a:pt x="236864" y="105375"/>
                  </a:lnTo>
                  <a:lnTo>
                    <a:pt x="238007" y="103267"/>
                  </a:lnTo>
                  <a:lnTo>
                    <a:pt x="239124" y="102035"/>
                  </a:lnTo>
                  <a:lnTo>
                    <a:pt x="240013" y="98644"/>
                  </a:lnTo>
                  <a:lnTo>
                    <a:pt x="239734" y="91634"/>
                  </a:lnTo>
                  <a:lnTo>
                    <a:pt x="240102" y="85817"/>
                  </a:lnTo>
                  <a:lnTo>
                    <a:pt x="242998" y="85970"/>
                  </a:lnTo>
                  <a:lnTo>
                    <a:pt x="244776" y="87875"/>
                  </a:lnTo>
                  <a:close/>
                  <a:moveTo>
                    <a:pt x="319706" y="170869"/>
                  </a:moveTo>
                  <a:lnTo>
                    <a:pt x="319833" y="169967"/>
                  </a:lnTo>
                  <a:lnTo>
                    <a:pt x="320366" y="169472"/>
                  </a:lnTo>
                  <a:lnTo>
                    <a:pt x="321268" y="169993"/>
                  </a:lnTo>
                  <a:lnTo>
                    <a:pt x="321953" y="171390"/>
                  </a:lnTo>
                  <a:lnTo>
                    <a:pt x="322271" y="175200"/>
                  </a:lnTo>
                  <a:lnTo>
                    <a:pt x="322004" y="176317"/>
                  </a:lnTo>
                  <a:lnTo>
                    <a:pt x="318156" y="176965"/>
                  </a:lnTo>
                  <a:lnTo>
                    <a:pt x="312873" y="174705"/>
                  </a:lnTo>
                  <a:lnTo>
                    <a:pt x="312187" y="173892"/>
                  </a:lnTo>
                  <a:lnTo>
                    <a:pt x="312263" y="173244"/>
                  </a:lnTo>
                  <a:lnTo>
                    <a:pt x="313521" y="173371"/>
                  </a:lnTo>
                  <a:lnTo>
                    <a:pt x="313610" y="172901"/>
                  </a:lnTo>
                  <a:lnTo>
                    <a:pt x="312543" y="172723"/>
                  </a:lnTo>
                  <a:lnTo>
                    <a:pt x="311019" y="172800"/>
                  </a:lnTo>
                  <a:lnTo>
                    <a:pt x="310752" y="172025"/>
                  </a:lnTo>
                  <a:lnTo>
                    <a:pt x="311489" y="171034"/>
                  </a:lnTo>
                  <a:lnTo>
                    <a:pt x="312301" y="170641"/>
                  </a:lnTo>
                  <a:lnTo>
                    <a:pt x="312873" y="170044"/>
                  </a:lnTo>
                  <a:lnTo>
                    <a:pt x="315222" y="170298"/>
                  </a:lnTo>
                  <a:lnTo>
                    <a:pt x="316861" y="169548"/>
                  </a:lnTo>
                  <a:lnTo>
                    <a:pt x="317343" y="169256"/>
                  </a:lnTo>
                  <a:lnTo>
                    <a:pt x="318334" y="168837"/>
                  </a:lnTo>
                  <a:lnTo>
                    <a:pt x="319071" y="169447"/>
                  </a:lnTo>
                  <a:lnTo>
                    <a:pt x="318931" y="170399"/>
                  </a:lnTo>
                  <a:lnTo>
                    <a:pt x="319198" y="171085"/>
                  </a:lnTo>
                  <a:close/>
                  <a:moveTo>
                    <a:pt x="456548" y="11281"/>
                  </a:moveTo>
                  <a:lnTo>
                    <a:pt x="454935" y="14901"/>
                  </a:lnTo>
                  <a:lnTo>
                    <a:pt x="453665" y="16526"/>
                  </a:lnTo>
                  <a:lnTo>
                    <a:pt x="446324" y="21454"/>
                  </a:lnTo>
                  <a:lnTo>
                    <a:pt x="445334" y="22876"/>
                  </a:lnTo>
                  <a:lnTo>
                    <a:pt x="444127" y="19435"/>
                  </a:lnTo>
                  <a:lnTo>
                    <a:pt x="443454" y="16374"/>
                  </a:lnTo>
                  <a:lnTo>
                    <a:pt x="443860" y="13529"/>
                  </a:lnTo>
                  <a:lnTo>
                    <a:pt x="445816" y="10684"/>
                  </a:lnTo>
                  <a:lnTo>
                    <a:pt x="447302" y="9834"/>
                  </a:lnTo>
                  <a:lnTo>
                    <a:pt x="450960" y="8868"/>
                  </a:lnTo>
                  <a:lnTo>
                    <a:pt x="452661" y="7725"/>
                  </a:lnTo>
                  <a:lnTo>
                    <a:pt x="453436" y="6100"/>
                  </a:lnTo>
                  <a:lnTo>
                    <a:pt x="453665" y="2633"/>
                  </a:lnTo>
                  <a:lnTo>
                    <a:pt x="454211" y="1337"/>
                  </a:lnTo>
                  <a:lnTo>
                    <a:pt x="456789" y="385"/>
                  </a:lnTo>
                  <a:lnTo>
                    <a:pt x="458478" y="2683"/>
                  </a:lnTo>
                  <a:lnTo>
                    <a:pt x="458884" y="6405"/>
                  </a:lnTo>
                  <a:lnTo>
                    <a:pt x="457627" y="9656"/>
                  </a:lnTo>
                  <a:close/>
                  <a:moveTo>
                    <a:pt x="498775" y="98530"/>
                  </a:moveTo>
                  <a:lnTo>
                    <a:pt x="498026" y="99800"/>
                  </a:lnTo>
                  <a:lnTo>
                    <a:pt x="497353" y="100346"/>
                  </a:lnTo>
                  <a:lnTo>
                    <a:pt x="496172" y="100092"/>
                  </a:lnTo>
                  <a:lnTo>
                    <a:pt x="496387" y="98314"/>
                  </a:lnTo>
                  <a:lnTo>
                    <a:pt x="497950" y="96917"/>
                  </a:lnTo>
                  <a:lnTo>
                    <a:pt x="498851" y="97374"/>
                  </a:lnTo>
                  <a:close/>
                  <a:moveTo>
                    <a:pt x="420912" y="69231"/>
                  </a:moveTo>
                  <a:lnTo>
                    <a:pt x="419921" y="72419"/>
                  </a:lnTo>
                  <a:lnTo>
                    <a:pt x="416441" y="73714"/>
                  </a:lnTo>
                  <a:lnTo>
                    <a:pt x="414282" y="74807"/>
                  </a:lnTo>
                  <a:lnTo>
                    <a:pt x="412542" y="77105"/>
                  </a:lnTo>
                  <a:lnTo>
                    <a:pt x="410180" y="79188"/>
                  </a:lnTo>
                  <a:lnTo>
                    <a:pt x="406116" y="79544"/>
                  </a:lnTo>
                  <a:lnTo>
                    <a:pt x="404160" y="79544"/>
                  </a:lnTo>
                  <a:lnTo>
                    <a:pt x="405659" y="76635"/>
                  </a:lnTo>
                  <a:lnTo>
                    <a:pt x="407805" y="74730"/>
                  </a:lnTo>
                  <a:lnTo>
                    <a:pt x="410371" y="73041"/>
                  </a:lnTo>
                  <a:lnTo>
                    <a:pt x="413025" y="70793"/>
                  </a:lnTo>
                  <a:lnTo>
                    <a:pt x="416594" y="65282"/>
                  </a:lnTo>
                  <a:lnTo>
                    <a:pt x="418765" y="62945"/>
                  </a:lnTo>
                  <a:lnTo>
                    <a:pt x="421826" y="62018"/>
                  </a:lnTo>
                  <a:lnTo>
                    <a:pt x="421039" y="65396"/>
                  </a:lnTo>
                  <a:close/>
                  <a:moveTo>
                    <a:pt x="448725" y="37888"/>
                  </a:moveTo>
                  <a:lnTo>
                    <a:pt x="448801" y="38929"/>
                  </a:lnTo>
                  <a:lnTo>
                    <a:pt x="447988" y="39475"/>
                  </a:lnTo>
                  <a:lnTo>
                    <a:pt x="447162" y="39577"/>
                  </a:lnTo>
                  <a:lnTo>
                    <a:pt x="444775" y="41329"/>
                  </a:lnTo>
                  <a:lnTo>
                    <a:pt x="435821" y="44365"/>
                  </a:lnTo>
                  <a:lnTo>
                    <a:pt x="433700" y="44111"/>
                  </a:lnTo>
                  <a:lnTo>
                    <a:pt x="433065" y="43019"/>
                  </a:lnTo>
                  <a:lnTo>
                    <a:pt x="433472" y="40961"/>
                  </a:lnTo>
                  <a:lnTo>
                    <a:pt x="434958" y="38612"/>
                  </a:lnTo>
                  <a:lnTo>
                    <a:pt x="436723" y="36897"/>
                  </a:lnTo>
                  <a:lnTo>
                    <a:pt x="438603" y="36021"/>
                  </a:lnTo>
                  <a:lnTo>
                    <a:pt x="447086" y="37139"/>
                  </a:lnTo>
                  <a:close/>
                  <a:moveTo>
                    <a:pt x="235276" y="67034"/>
                  </a:moveTo>
                  <a:lnTo>
                    <a:pt x="235695" y="68126"/>
                  </a:lnTo>
                  <a:lnTo>
                    <a:pt x="235962" y="70412"/>
                  </a:lnTo>
                  <a:lnTo>
                    <a:pt x="237600" y="74426"/>
                  </a:lnTo>
                  <a:lnTo>
                    <a:pt x="236775" y="74997"/>
                  </a:lnTo>
                  <a:lnTo>
                    <a:pt x="232927" y="73600"/>
                  </a:lnTo>
                  <a:lnTo>
                    <a:pt x="231161" y="71695"/>
                  </a:lnTo>
                  <a:lnTo>
                    <a:pt x="230945" y="68863"/>
                  </a:lnTo>
                  <a:lnTo>
                    <a:pt x="232152" y="67136"/>
                  </a:lnTo>
                  <a:lnTo>
                    <a:pt x="233803" y="66564"/>
                  </a:lnTo>
                  <a:close/>
                  <a:moveTo>
                    <a:pt x="338832" y="287214"/>
                  </a:moveTo>
                  <a:lnTo>
                    <a:pt x="334590" y="290401"/>
                  </a:lnTo>
                  <a:lnTo>
                    <a:pt x="331605" y="290770"/>
                  </a:lnTo>
                  <a:lnTo>
                    <a:pt x="328011" y="290376"/>
                  </a:lnTo>
                  <a:lnTo>
                    <a:pt x="324659" y="289360"/>
                  </a:lnTo>
                  <a:lnTo>
                    <a:pt x="322360" y="288014"/>
                  </a:lnTo>
                  <a:lnTo>
                    <a:pt x="319985" y="287620"/>
                  </a:lnTo>
                  <a:lnTo>
                    <a:pt x="317051" y="289220"/>
                  </a:lnTo>
                  <a:lnTo>
                    <a:pt x="314206" y="291316"/>
                  </a:lnTo>
                  <a:lnTo>
                    <a:pt x="312060" y="292421"/>
                  </a:lnTo>
                  <a:lnTo>
                    <a:pt x="309393" y="293119"/>
                  </a:lnTo>
                  <a:lnTo>
                    <a:pt x="307602" y="292078"/>
                  </a:lnTo>
                  <a:lnTo>
                    <a:pt x="305126" y="288458"/>
                  </a:lnTo>
                  <a:lnTo>
                    <a:pt x="303437" y="286871"/>
                  </a:lnTo>
                  <a:lnTo>
                    <a:pt x="299817" y="284432"/>
                  </a:lnTo>
                  <a:lnTo>
                    <a:pt x="298319" y="282692"/>
                  </a:lnTo>
                  <a:lnTo>
                    <a:pt x="299601" y="280127"/>
                  </a:lnTo>
                  <a:lnTo>
                    <a:pt x="300897" y="273942"/>
                  </a:lnTo>
                  <a:lnTo>
                    <a:pt x="302205" y="271047"/>
                  </a:lnTo>
                  <a:lnTo>
                    <a:pt x="306663" y="264912"/>
                  </a:lnTo>
                  <a:lnTo>
                    <a:pt x="311755" y="259553"/>
                  </a:lnTo>
                  <a:lnTo>
                    <a:pt x="317737" y="256010"/>
                  </a:lnTo>
                  <a:lnTo>
                    <a:pt x="324836" y="255413"/>
                  </a:lnTo>
                  <a:lnTo>
                    <a:pt x="329561" y="257915"/>
                  </a:lnTo>
                  <a:lnTo>
                    <a:pt x="333421" y="262677"/>
                  </a:lnTo>
                  <a:lnTo>
                    <a:pt x="339492" y="271999"/>
                  </a:lnTo>
                  <a:lnTo>
                    <a:pt x="341588" y="276609"/>
                  </a:lnTo>
                  <a:lnTo>
                    <a:pt x="341270" y="282146"/>
                  </a:lnTo>
                  <a:close/>
                  <a:moveTo>
                    <a:pt x="84108" y="274742"/>
                  </a:moveTo>
                  <a:lnTo>
                    <a:pt x="82597" y="273828"/>
                  </a:lnTo>
                  <a:lnTo>
                    <a:pt x="80349" y="273231"/>
                  </a:lnTo>
                  <a:lnTo>
                    <a:pt x="78787" y="273904"/>
                  </a:lnTo>
                  <a:lnTo>
                    <a:pt x="79143" y="277282"/>
                  </a:lnTo>
                  <a:lnTo>
                    <a:pt x="78711" y="277549"/>
                  </a:lnTo>
                  <a:lnTo>
                    <a:pt x="78241" y="277206"/>
                  </a:lnTo>
                  <a:lnTo>
                    <a:pt x="78139" y="276304"/>
                  </a:lnTo>
                  <a:lnTo>
                    <a:pt x="77873" y="275784"/>
                  </a:lnTo>
                  <a:lnTo>
                    <a:pt x="77809" y="274742"/>
                  </a:lnTo>
                  <a:lnTo>
                    <a:pt x="77060" y="274107"/>
                  </a:lnTo>
                  <a:lnTo>
                    <a:pt x="75803" y="273904"/>
                  </a:lnTo>
                  <a:lnTo>
                    <a:pt x="74202" y="274691"/>
                  </a:lnTo>
                  <a:lnTo>
                    <a:pt x="73860" y="274349"/>
                  </a:lnTo>
                  <a:lnTo>
                    <a:pt x="74253" y="272342"/>
                  </a:lnTo>
                  <a:lnTo>
                    <a:pt x="75980" y="271148"/>
                  </a:lnTo>
                  <a:lnTo>
                    <a:pt x="76273" y="269815"/>
                  </a:lnTo>
                  <a:lnTo>
                    <a:pt x="75168" y="267325"/>
                  </a:lnTo>
                  <a:lnTo>
                    <a:pt x="74939" y="265967"/>
                  </a:lnTo>
                  <a:lnTo>
                    <a:pt x="75460" y="265916"/>
                  </a:lnTo>
                  <a:lnTo>
                    <a:pt x="76666" y="266856"/>
                  </a:lnTo>
                  <a:lnTo>
                    <a:pt x="77873" y="267325"/>
                  </a:lnTo>
                  <a:lnTo>
                    <a:pt x="80870" y="265916"/>
                  </a:lnTo>
                  <a:lnTo>
                    <a:pt x="81861" y="265763"/>
                  </a:lnTo>
                  <a:lnTo>
                    <a:pt x="82038" y="266563"/>
                  </a:lnTo>
                  <a:lnTo>
                    <a:pt x="80921" y="269510"/>
                  </a:lnTo>
                  <a:lnTo>
                    <a:pt x="81734" y="270805"/>
                  </a:lnTo>
                  <a:lnTo>
                    <a:pt x="83893" y="270805"/>
                  </a:lnTo>
                  <a:lnTo>
                    <a:pt x="84807" y="271021"/>
                  </a:lnTo>
                  <a:lnTo>
                    <a:pt x="84489" y="271745"/>
                  </a:lnTo>
                  <a:lnTo>
                    <a:pt x="84629" y="272494"/>
                  </a:lnTo>
                  <a:lnTo>
                    <a:pt x="85493" y="272863"/>
                  </a:lnTo>
                  <a:lnTo>
                    <a:pt x="86204" y="273434"/>
                  </a:lnTo>
                  <a:lnTo>
                    <a:pt x="85493" y="274349"/>
                  </a:lnTo>
                  <a:close/>
                  <a:moveTo>
                    <a:pt x="221814" y="366284"/>
                  </a:moveTo>
                  <a:lnTo>
                    <a:pt x="223275" y="363769"/>
                  </a:lnTo>
                  <a:lnTo>
                    <a:pt x="224392" y="362639"/>
                  </a:lnTo>
                  <a:lnTo>
                    <a:pt x="226627" y="363426"/>
                  </a:lnTo>
                  <a:lnTo>
                    <a:pt x="227986" y="365242"/>
                  </a:lnTo>
                  <a:lnTo>
                    <a:pt x="228659" y="367338"/>
                  </a:lnTo>
                  <a:lnTo>
                    <a:pt x="228837" y="368951"/>
                  </a:lnTo>
                  <a:lnTo>
                    <a:pt x="228355" y="369624"/>
                  </a:lnTo>
                  <a:lnTo>
                    <a:pt x="225256" y="372062"/>
                  </a:lnTo>
                  <a:lnTo>
                    <a:pt x="224583" y="373142"/>
                  </a:lnTo>
                  <a:lnTo>
                    <a:pt x="223668" y="375580"/>
                  </a:lnTo>
                  <a:lnTo>
                    <a:pt x="222970" y="376545"/>
                  </a:lnTo>
                  <a:lnTo>
                    <a:pt x="222513" y="376875"/>
                  </a:lnTo>
                  <a:lnTo>
                    <a:pt x="222144" y="376964"/>
                  </a:lnTo>
                  <a:lnTo>
                    <a:pt x="221789" y="376837"/>
                  </a:lnTo>
                  <a:lnTo>
                    <a:pt x="221344" y="376507"/>
                  </a:lnTo>
                  <a:lnTo>
                    <a:pt x="220519" y="375313"/>
                  </a:lnTo>
                  <a:lnTo>
                    <a:pt x="220087" y="373637"/>
                  </a:lnTo>
                  <a:lnTo>
                    <a:pt x="219896" y="371846"/>
                  </a:lnTo>
                  <a:lnTo>
                    <a:pt x="219973" y="370411"/>
                  </a:lnTo>
                  <a:close/>
                  <a:moveTo>
                    <a:pt x="170443" y="121911"/>
                  </a:moveTo>
                  <a:lnTo>
                    <a:pt x="168855" y="123409"/>
                  </a:lnTo>
                  <a:lnTo>
                    <a:pt x="167192" y="125568"/>
                  </a:lnTo>
                  <a:lnTo>
                    <a:pt x="163813" y="125035"/>
                  </a:lnTo>
                  <a:lnTo>
                    <a:pt x="161934" y="127296"/>
                  </a:lnTo>
                  <a:lnTo>
                    <a:pt x="159940" y="135690"/>
                  </a:lnTo>
                  <a:lnTo>
                    <a:pt x="159165" y="136909"/>
                  </a:lnTo>
                  <a:lnTo>
                    <a:pt x="158060" y="137405"/>
                  </a:lnTo>
                  <a:lnTo>
                    <a:pt x="156625" y="136808"/>
                  </a:lnTo>
                  <a:lnTo>
                    <a:pt x="154441" y="133861"/>
                  </a:lnTo>
                  <a:lnTo>
                    <a:pt x="153412" y="133290"/>
                  </a:lnTo>
                  <a:lnTo>
                    <a:pt x="150898" y="133341"/>
                  </a:lnTo>
                  <a:lnTo>
                    <a:pt x="149678" y="134738"/>
                  </a:lnTo>
                  <a:lnTo>
                    <a:pt x="149577" y="136897"/>
                  </a:lnTo>
                  <a:lnTo>
                    <a:pt x="150415" y="139208"/>
                  </a:lnTo>
                  <a:lnTo>
                    <a:pt x="147824" y="138268"/>
                  </a:lnTo>
                  <a:lnTo>
                    <a:pt x="145310" y="136668"/>
                  </a:lnTo>
                  <a:lnTo>
                    <a:pt x="143100" y="134623"/>
                  </a:lnTo>
                  <a:lnTo>
                    <a:pt x="141525" y="132388"/>
                  </a:lnTo>
                  <a:lnTo>
                    <a:pt x="144268" y="129531"/>
                  </a:lnTo>
                  <a:lnTo>
                    <a:pt x="145475" y="127867"/>
                  </a:lnTo>
                  <a:lnTo>
                    <a:pt x="145525" y="126470"/>
                  </a:lnTo>
                  <a:lnTo>
                    <a:pt x="144205" y="125784"/>
                  </a:lnTo>
                  <a:lnTo>
                    <a:pt x="140458" y="125175"/>
                  </a:lnTo>
                  <a:lnTo>
                    <a:pt x="139658" y="124133"/>
                  </a:lnTo>
                  <a:lnTo>
                    <a:pt x="139379" y="122355"/>
                  </a:lnTo>
                  <a:lnTo>
                    <a:pt x="138655" y="120539"/>
                  </a:lnTo>
                  <a:lnTo>
                    <a:pt x="137563" y="118774"/>
                  </a:lnTo>
                  <a:lnTo>
                    <a:pt x="136293" y="117263"/>
                  </a:lnTo>
                  <a:lnTo>
                    <a:pt x="135569" y="115459"/>
                  </a:lnTo>
                  <a:lnTo>
                    <a:pt x="135785" y="111357"/>
                  </a:lnTo>
                  <a:lnTo>
                    <a:pt x="134794" y="109909"/>
                  </a:lnTo>
                  <a:lnTo>
                    <a:pt x="137702" y="104080"/>
                  </a:lnTo>
                  <a:lnTo>
                    <a:pt x="143608" y="95635"/>
                  </a:lnTo>
                  <a:lnTo>
                    <a:pt x="144827" y="92498"/>
                  </a:lnTo>
                  <a:lnTo>
                    <a:pt x="145525" y="91317"/>
                  </a:lnTo>
                  <a:lnTo>
                    <a:pt x="146986" y="90250"/>
                  </a:lnTo>
                  <a:lnTo>
                    <a:pt x="148205" y="90047"/>
                  </a:lnTo>
                  <a:lnTo>
                    <a:pt x="149539" y="89996"/>
                  </a:lnTo>
                  <a:lnTo>
                    <a:pt x="151482" y="89386"/>
                  </a:lnTo>
                  <a:lnTo>
                    <a:pt x="153730" y="86922"/>
                  </a:lnTo>
                  <a:lnTo>
                    <a:pt x="157883" y="80230"/>
                  </a:lnTo>
                  <a:lnTo>
                    <a:pt x="159762" y="80090"/>
                  </a:lnTo>
                  <a:lnTo>
                    <a:pt x="161947" y="80966"/>
                  </a:lnTo>
                  <a:lnTo>
                    <a:pt x="164474" y="80611"/>
                  </a:lnTo>
                  <a:lnTo>
                    <a:pt x="166988" y="80611"/>
                  </a:lnTo>
                  <a:lnTo>
                    <a:pt x="169122" y="82566"/>
                  </a:lnTo>
                  <a:lnTo>
                    <a:pt x="169986" y="85309"/>
                  </a:lnTo>
                  <a:lnTo>
                    <a:pt x="169820" y="108487"/>
                  </a:lnTo>
                  <a:lnTo>
                    <a:pt x="169122" y="112399"/>
                  </a:lnTo>
                  <a:lnTo>
                    <a:pt x="169579" y="114037"/>
                  </a:lnTo>
                  <a:lnTo>
                    <a:pt x="170582" y="114646"/>
                  </a:lnTo>
                  <a:lnTo>
                    <a:pt x="171598" y="115078"/>
                  </a:lnTo>
                  <a:lnTo>
                    <a:pt x="172043" y="116297"/>
                  </a:lnTo>
                  <a:lnTo>
                    <a:pt x="171598" y="119892"/>
                  </a:lnTo>
                  <a:close/>
                  <a:moveTo>
                    <a:pt x="241232" y="55668"/>
                  </a:moveTo>
                  <a:lnTo>
                    <a:pt x="239734" y="56620"/>
                  </a:lnTo>
                  <a:lnTo>
                    <a:pt x="235568" y="57433"/>
                  </a:lnTo>
                  <a:lnTo>
                    <a:pt x="232203" y="51451"/>
                  </a:lnTo>
                  <a:lnTo>
                    <a:pt x="230768" y="49991"/>
                  </a:lnTo>
                  <a:lnTo>
                    <a:pt x="228609" y="48822"/>
                  </a:lnTo>
                  <a:lnTo>
                    <a:pt x="227605" y="47857"/>
                  </a:lnTo>
                  <a:lnTo>
                    <a:pt x="228609" y="47235"/>
                  </a:lnTo>
                  <a:lnTo>
                    <a:pt x="230806" y="46790"/>
                  </a:lnTo>
                  <a:lnTo>
                    <a:pt x="232673" y="46054"/>
                  </a:lnTo>
                  <a:lnTo>
                    <a:pt x="237384" y="46663"/>
                  </a:lnTo>
                  <a:lnTo>
                    <a:pt x="240280" y="48530"/>
                  </a:lnTo>
                  <a:lnTo>
                    <a:pt x="242375" y="51337"/>
                  </a:lnTo>
                  <a:lnTo>
                    <a:pt x="242236" y="53420"/>
                  </a:lnTo>
                  <a:close/>
                  <a:moveTo>
                    <a:pt x="314892" y="347792"/>
                  </a:moveTo>
                  <a:lnTo>
                    <a:pt x="316569" y="345938"/>
                  </a:lnTo>
                  <a:lnTo>
                    <a:pt x="319490" y="343576"/>
                  </a:lnTo>
                  <a:lnTo>
                    <a:pt x="322500" y="342166"/>
                  </a:lnTo>
                  <a:lnTo>
                    <a:pt x="323858" y="343703"/>
                  </a:lnTo>
                  <a:lnTo>
                    <a:pt x="325294" y="345926"/>
                  </a:lnTo>
                  <a:lnTo>
                    <a:pt x="328227" y="345773"/>
                  </a:lnTo>
                  <a:lnTo>
                    <a:pt x="330678" y="346167"/>
                  </a:lnTo>
                  <a:lnTo>
                    <a:pt x="330704" y="350015"/>
                  </a:lnTo>
                  <a:lnTo>
                    <a:pt x="329624" y="352250"/>
                  </a:lnTo>
                  <a:lnTo>
                    <a:pt x="327834" y="354155"/>
                  </a:lnTo>
                  <a:lnTo>
                    <a:pt x="325459" y="354968"/>
                  </a:lnTo>
                  <a:lnTo>
                    <a:pt x="317191" y="351399"/>
                  </a:lnTo>
                  <a:lnTo>
                    <a:pt x="315489" y="351069"/>
                  </a:lnTo>
                  <a:lnTo>
                    <a:pt x="314092" y="350459"/>
                  </a:lnTo>
                  <a:lnTo>
                    <a:pt x="314181" y="349126"/>
                  </a:lnTo>
                  <a:close/>
                  <a:moveTo>
                    <a:pt x="268233" y="213605"/>
                  </a:moveTo>
                  <a:lnTo>
                    <a:pt x="267458" y="214354"/>
                  </a:lnTo>
                  <a:lnTo>
                    <a:pt x="266366" y="214989"/>
                  </a:lnTo>
                  <a:lnTo>
                    <a:pt x="265159" y="215344"/>
                  </a:lnTo>
                  <a:lnTo>
                    <a:pt x="262962" y="214989"/>
                  </a:lnTo>
                  <a:lnTo>
                    <a:pt x="261794" y="213300"/>
                  </a:lnTo>
                  <a:lnTo>
                    <a:pt x="261311" y="211319"/>
                  </a:lnTo>
                  <a:lnTo>
                    <a:pt x="261921" y="210150"/>
                  </a:lnTo>
                  <a:lnTo>
                    <a:pt x="262746" y="209236"/>
                  </a:lnTo>
                  <a:lnTo>
                    <a:pt x="263635" y="209312"/>
                  </a:lnTo>
                  <a:lnTo>
                    <a:pt x="264384" y="209883"/>
                  </a:lnTo>
                  <a:lnTo>
                    <a:pt x="264473" y="209629"/>
                  </a:lnTo>
                  <a:lnTo>
                    <a:pt x="264867" y="209363"/>
                  </a:lnTo>
                  <a:lnTo>
                    <a:pt x="265883" y="209210"/>
                  </a:lnTo>
                  <a:lnTo>
                    <a:pt x="267839" y="207851"/>
                  </a:lnTo>
                  <a:lnTo>
                    <a:pt x="268144" y="208194"/>
                  </a:lnTo>
                  <a:lnTo>
                    <a:pt x="268360" y="209312"/>
                  </a:lnTo>
                  <a:lnTo>
                    <a:pt x="268144" y="210112"/>
                  </a:lnTo>
                  <a:lnTo>
                    <a:pt x="268194" y="210798"/>
                  </a:lnTo>
                  <a:lnTo>
                    <a:pt x="267788" y="211369"/>
                  </a:lnTo>
                  <a:lnTo>
                    <a:pt x="267585" y="212144"/>
                  </a:lnTo>
                  <a:lnTo>
                    <a:pt x="268283" y="212906"/>
                  </a:lnTo>
                  <a:close/>
                  <a:moveTo>
                    <a:pt x="212492" y="224908"/>
                  </a:moveTo>
                  <a:lnTo>
                    <a:pt x="218436" y="227016"/>
                  </a:lnTo>
                  <a:lnTo>
                    <a:pt x="223948" y="230026"/>
                  </a:lnTo>
                  <a:lnTo>
                    <a:pt x="228685" y="228044"/>
                  </a:lnTo>
                  <a:lnTo>
                    <a:pt x="233536" y="227422"/>
                  </a:lnTo>
                  <a:lnTo>
                    <a:pt x="238375" y="228464"/>
                  </a:lnTo>
                  <a:lnTo>
                    <a:pt x="242998" y="231461"/>
                  </a:lnTo>
                  <a:lnTo>
                    <a:pt x="248065" y="232909"/>
                  </a:lnTo>
                  <a:lnTo>
                    <a:pt x="253970" y="231232"/>
                  </a:lnTo>
                  <a:lnTo>
                    <a:pt x="258200" y="227854"/>
                  </a:lnTo>
                  <a:lnTo>
                    <a:pt x="258212" y="224120"/>
                  </a:lnTo>
                  <a:lnTo>
                    <a:pt x="259952" y="220983"/>
                  </a:lnTo>
                  <a:lnTo>
                    <a:pt x="261209" y="220501"/>
                  </a:lnTo>
                  <a:lnTo>
                    <a:pt x="263089" y="222177"/>
                  </a:lnTo>
                  <a:lnTo>
                    <a:pt x="262454" y="223028"/>
                  </a:lnTo>
                  <a:lnTo>
                    <a:pt x="262086" y="224184"/>
                  </a:lnTo>
                  <a:lnTo>
                    <a:pt x="262467" y="225060"/>
                  </a:lnTo>
                  <a:lnTo>
                    <a:pt x="264067" y="225073"/>
                  </a:lnTo>
                  <a:lnTo>
                    <a:pt x="267572" y="220717"/>
                  </a:lnTo>
                  <a:lnTo>
                    <a:pt x="269020" y="220120"/>
                  </a:lnTo>
                  <a:lnTo>
                    <a:pt x="270785" y="220361"/>
                  </a:lnTo>
                  <a:lnTo>
                    <a:pt x="272309" y="221263"/>
                  </a:lnTo>
                  <a:lnTo>
                    <a:pt x="272932" y="222698"/>
                  </a:lnTo>
                  <a:lnTo>
                    <a:pt x="272906" y="225301"/>
                  </a:lnTo>
                  <a:lnTo>
                    <a:pt x="272627" y="226381"/>
                  </a:lnTo>
                  <a:lnTo>
                    <a:pt x="271954" y="228108"/>
                  </a:lnTo>
                  <a:lnTo>
                    <a:pt x="271890" y="229010"/>
                  </a:lnTo>
                  <a:lnTo>
                    <a:pt x="272297" y="229505"/>
                  </a:lnTo>
                  <a:lnTo>
                    <a:pt x="272525" y="230051"/>
                  </a:lnTo>
                  <a:lnTo>
                    <a:pt x="271954" y="231004"/>
                  </a:lnTo>
                  <a:lnTo>
                    <a:pt x="271369" y="231143"/>
                  </a:lnTo>
                  <a:lnTo>
                    <a:pt x="269528" y="230889"/>
                  </a:lnTo>
                  <a:lnTo>
                    <a:pt x="268931" y="231004"/>
                  </a:lnTo>
                  <a:lnTo>
                    <a:pt x="267928" y="232362"/>
                  </a:lnTo>
                  <a:lnTo>
                    <a:pt x="266455" y="235131"/>
                  </a:lnTo>
                  <a:lnTo>
                    <a:pt x="265578" y="236363"/>
                  </a:lnTo>
                  <a:lnTo>
                    <a:pt x="259736" y="241811"/>
                  </a:lnTo>
                  <a:lnTo>
                    <a:pt x="258212" y="244605"/>
                  </a:lnTo>
                  <a:lnTo>
                    <a:pt x="262441" y="244072"/>
                  </a:lnTo>
                  <a:lnTo>
                    <a:pt x="265756" y="242065"/>
                  </a:lnTo>
                  <a:lnTo>
                    <a:pt x="270887" y="236846"/>
                  </a:lnTo>
                  <a:lnTo>
                    <a:pt x="280691" y="229645"/>
                  </a:lnTo>
                  <a:lnTo>
                    <a:pt x="282787" y="227016"/>
                  </a:lnTo>
                  <a:lnTo>
                    <a:pt x="284489" y="229035"/>
                  </a:lnTo>
                  <a:lnTo>
                    <a:pt x="285225" y="230965"/>
                  </a:lnTo>
                  <a:lnTo>
                    <a:pt x="286330" y="232401"/>
                  </a:lnTo>
                  <a:lnTo>
                    <a:pt x="289124" y="232947"/>
                  </a:lnTo>
                  <a:lnTo>
                    <a:pt x="291092" y="234039"/>
                  </a:lnTo>
                  <a:lnTo>
                    <a:pt x="291816" y="236680"/>
                  </a:lnTo>
                  <a:lnTo>
                    <a:pt x="291575" y="242662"/>
                  </a:lnTo>
                  <a:lnTo>
                    <a:pt x="290191" y="248669"/>
                  </a:lnTo>
                  <a:lnTo>
                    <a:pt x="289988" y="251514"/>
                  </a:lnTo>
                  <a:lnTo>
                    <a:pt x="292096" y="255857"/>
                  </a:lnTo>
                  <a:lnTo>
                    <a:pt x="292350" y="258537"/>
                  </a:lnTo>
                  <a:lnTo>
                    <a:pt x="292083" y="261496"/>
                  </a:lnTo>
                  <a:lnTo>
                    <a:pt x="289899" y="269967"/>
                  </a:lnTo>
                  <a:lnTo>
                    <a:pt x="287181" y="276127"/>
                  </a:lnTo>
                  <a:lnTo>
                    <a:pt x="283206" y="281181"/>
                  </a:lnTo>
                  <a:lnTo>
                    <a:pt x="277834" y="283594"/>
                  </a:lnTo>
                  <a:lnTo>
                    <a:pt x="273224" y="282515"/>
                  </a:lnTo>
                  <a:lnTo>
                    <a:pt x="275243" y="278857"/>
                  </a:lnTo>
                  <a:lnTo>
                    <a:pt x="282787" y="271047"/>
                  </a:lnTo>
                  <a:lnTo>
                    <a:pt x="279116" y="269840"/>
                  </a:lnTo>
                  <a:lnTo>
                    <a:pt x="273655" y="269891"/>
                  </a:lnTo>
                  <a:lnTo>
                    <a:pt x="268055" y="270983"/>
                  </a:lnTo>
                  <a:lnTo>
                    <a:pt x="264067" y="272977"/>
                  </a:lnTo>
                  <a:lnTo>
                    <a:pt x="264118" y="271821"/>
                  </a:lnTo>
                  <a:lnTo>
                    <a:pt x="263940" y="270589"/>
                  </a:lnTo>
                  <a:lnTo>
                    <a:pt x="263584" y="269586"/>
                  </a:lnTo>
                  <a:lnTo>
                    <a:pt x="263089" y="269103"/>
                  </a:lnTo>
                  <a:lnTo>
                    <a:pt x="260790" y="269700"/>
                  </a:lnTo>
                  <a:lnTo>
                    <a:pt x="258911" y="271923"/>
                  </a:lnTo>
                  <a:lnTo>
                    <a:pt x="257692" y="274806"/>
                  </a:lnTo>
                  <a:lnTo>
                    <a:pt x="257222" y="277358"/>
                  </a:lnTo>
                  <a:lnTo>
                    <a:pt x="257552" y="283391"/>
                  </a:lnTo>
                  <a:lnTo>
                    <a:pt x="257311" y="286096"/>
                  </a:lnTo>
                  <a:lnTo>
                    <a:pt x="256244" y="288458"/>
                  </a:lnTo>
                  <a:lnTo>
                    <a:pt x="254199" y="290287"/>
                  </a:lnTo>
                  <a:lnTo>
                    <a:pt x="251443" y="291519"/>
                  </a:lnTo>
                  <a:lnTo>
                    <a:pt x="248294" y="292217"/>
                  </a:lnTo>
                  <a:lnTo>
                    <a:pt x="241398" y="292763"/>
                  </a:lnTo>
                  <a:lnTo>
                    <a:pt x="241220" y="293551"/>
                  </a:lnTo>
                  <a:lnTo>
                    <a:pt x="243290" y="294516"/>
                  </a:lnTo>
                  <a:lnTo>
                    <a:pt x="246490" y="295418"/>
                  </a:lnTo>
                  <a:lnTo>
                    <a:pt x="250084" y="295583"/>
                  </a:lnTo>
                  <a:lnTo>
                    <a:pt x="251672" y="296167"/>
                  </a:lnTo>
                  <a:lnTo>
                    <a:pt x="252739" y="298466"/>
                  </a:lnTo>
                  <a:lnTo>
                    <a:pt x="253640" y="299304"/>
                  </a:lnTo>
                  <a:lnTo>
                    <a:pt x="254783" y="300002"/>
                  </a:lnTo>
                  <a:lnTo>
                    <a:pt x="257793" y="300942"/>
                  </a:lnTo>
                  <a:lnTo>
                    <a:pt x="258034" y="302403"/>
                  </a:lnTo>
                  <a:lnTo>
                    <a:pt x="257234" y="304028"/>
                  </a:lnTo>
                  <a:lnTo>
                    <a:pt x="256244" y="305146"/>
                  </a:lnTo>
                  <a:lnTo>
                    <a:pt x="254948" y="305768"/>
                  </a:lnTo>
                  <a:lnTo>
                    <a:pt x="253462" y="305971"/>
                  </a:lnTo>
                  <a:lnTo>
                    <a:pt x="243709" y="306060"/>
                  </a:lnTo>
                  <a:lnTo>
                    <a:pt x="240851" y="306657"/>
                  </a:lnTo>
                  <a:lnTo>
                    <a:pt x="238108" y="308550"/>
                  </a:lnTo>
                  <a:lnTo>
                    <a:pt x="229739" y="319802"/>
                  </a:lnTo>
                  <a:lnTo>
                    <a:pt x="227224" y="325504"/>
                  </a:lnTo>
                  <a:lnTo>
                    <a:pt x="225510" y="327663"/>
                  </a:lnTo>
                  <a:lnTo>
                    <a:pt x="222411" y="328565"/>
                  </a:lnTo>
                  <a:lnTo>
                    <a:pt x="216226" y="327930"/>
                  </a:lnTo>
                  <a:lnTo>
                    <a:pt x="213191" y="328133"/>
                  </a:lnTo>
                  <a:lnTo>
                    <a:pt x="210295" y="329517"/>
                  </a:lnTo>
                  <a:lnTo>
                    <a:pt x="208670" y="331473"/>
                  </a:lnTo>
                  <a:lnTo>
                    <a:pt x="207476" y="333772"/>
                  </a:lnTo>
                  <a:lnTo>
                    <a:pt x="206079" y="335651"/>
                  </a:lnTo>
                  <a:lnTo>
                    <a:pt x="203907" y="336413"/>
                  </a:lnTo>
                  <a:lnTo>
                    <a:pt x="200834" y="336959"/>
                  </a:lnTo>
                  <a:lnTo>
                    <a:pt x="198218" y="338318"/>
                  </a:lnTo>
                  <a:lnTo>
                    <a:pt x="196097" y="340172"/>
                  </a:lnTo>
                  <a:lnTo>
                    <a:pt x="194598" y="342166"/>
                  </a:lnTo>
                  <a:lnTo>
                    <a:pt x="191779" y="347196"/>
                  </a:lnTo>
                  <a:lnTo>
                    <a:pt x="190712" y="350345"/>
                  </a:lnTo>
                  <a:lnTo>
                    <a:pt x="191080" y="352491"/>
                  </a:lnTo>
                  <a:lnTo>
                    <a:pt x="192541" y="353355"/>
                  </a:lnTo>
                  <a:lnTo>
                    <a:pt x="195919" y="354257"/>
                  </a:lnTo>
                  <a:lnTo>
                    <a:pt x="197532" y="354879"/>
                  </a:lnTo>
                  <a:lnTo>
                    <a:pt x="199094" y="355781"/>
                  </a:lnTo>
                  <a:lnTo>
                    <a:pt x="199932" y="356416"/>
                  </a:lnTo>
                  <a:lnTo>
                    <a:pt x="200529" y="357279"/>
                  </a:lnTo>
                  <a:lnTo>
                    <a:pt x="202828" y="361572"/>
                  </a:lnTo>
                  <a:lnTo>
                    <a:pt x="203945" y="364607"/>
                  </a:lnTo>
                  <a:lnTo>
                    <a:pt x="204174" y="367528"/>
                  </a:lnTo>
                  <a:lnTo>
                    <a:pt x="202929" y="369928"/>
                  </a:lnTo>
                  <a:lnTo>
                    <a:pt x="201189" y="371592"/>
                  </a:lnTo>
                  <a:lnTo>
                    <a:pt x="199754" y="373357"/>
                  </a:lnTo>
                  <a:lnTo>
                    <a:pt x="198776" y="375466"/>
                  </a:lnTo>
                  <a:lnTo>
                    <a:pt x="198395" y="378171"/>
                  </a:lnTo>
                  <a:lnTo>
                    <a:pt x="200275" y="377447"/>
                  </a:lnTo>
                  <a:lnTo>
                    <a:pt x="201367" y="378145"/>
                  </a:lnTo>
                  <a:lnTo>
                    <a:pt x="201990" y="379555"/>
                  </a:lnTo>
                  <a:lnTo>
                    <a:pt x="202383" y="381092"/>
                  </a:lnTo>
                  <a:lnTo>
                    <a:pt x="204593" y="379885"/>
                  </a:lnTo>
                  <a:lnTo>
                    <a:pt x="206879" y="379238"/>
                  </a:lnTo>
                  <a:lnTo>
                    <a:pt x="208898" y="378285"/>
                  </a:lnTo>
                  <a:lnTo>
                    <a:pt x="210295" y="376228"/>
                  </a:lnTo>
                  <a:lnTo>
                    <a:pt x="209876" y="375694"/>
                  </a:lnTo>
                  <a:lnTo>
                    <a:pt x="209228" y="374297"/>
                  </a:lnTo>
                  <a:lnTo>
                    <a:pt x="211908" y="374132"/>
                  </a:lnTo>
                  <a:lnTo>
                    <a:pt x="214156" y="372862"/>
                  </a:lnTo>
                  <a:lnTo>
                    <a:pt x="215147" y="371110"/>
                  </a:lnTo>
                  <a:lnTo>
                    <a:pt x="214105" y="369446"/>
                  </a:lnTo>
                  <a:lnTo>
                    <a:pt x="216506" y="369255"/>
                  </a:lnTo>
                  <a:lnTo>
                    <a:pt x="217255" y="372113"/>
                  </a:lnTo>
                  <a:lnTo>
                    <a:pt x="216823" y="375974"/>
                  </a:lnTo>
                  <a:lnTo>
                    <a:pt x="215667" y="378717"/>
                  </a:lnTo>
                  <a:lnTo>
                    <a:pt x="213788" y="379961"/>
                  </a:lnTo>
                  <a:lnTo>
                    <a:pt x="207717" y="382616"/>
                  </a:lnTo>
                  <a:lnTo>
                    <a:pt x="205812" y="383124"/>
                  </a:lnTo>
                  <a:lnTo>
                    <a:pt x="204682" y="387150"/>
                  </a:lnTo>
                  <a:lnTo>
                    <a:pt x="208340" y="395087"/>
                  </a:lnTo>
                  <a:lnTo>
                    <a:pt x="210930" y="397868"/>
                  </a:lnTo>
                  <a:lnTo>
                    <a:pt x="210930" y="397868"/>
                  </a:lnTo>
                  <a:lnTo>
                    <a:pt x="210879" y="397932"/>
                  </a:lnTo>
                  <a:lnTo>
                    <a:pt x="204136" y="406162"/>
                  </a:lnTo>
                  <a:lnTo>
                    <a:pt x="192033" y="415801"/>
                  </a:lnTo>
                  <a:lnTo>
                    <a:pt x="189226" y="417388"/>
                  </a:lnTo>
                  <a:lnTo>
                    <a:pt x="186711" y="418328"/>
                  </a:lnTo>
                  <a:lnTo>
                    <a:pt x="184362" y="418861"/>
                  </a:lnTo>
                  <a:lnTo>
                    <a:pt x="181809" y="419014"/>
                  </a:lnTo>
                  <a:lnTo>
                    <a:pt x="173580" y="418290"/>
                  </a:lnTo>
                  <a:lnTo>
                    <a:pt x="170697" y="418480"/>
                  </a:lnTo>
                  <a:lnTo>
                    <a:pt x="136242" y="432311"/>
                  </a:lnTo>
                  <a:lnTo>
                    <a:pt x="131174" y="433708"/>
                  </a:lnTo>
                  <a:lnTo>
                    <a:pt x="115274" y="434114"/>
                  </a:lnTo>
                  <a:lnTo>
                    <a:pt x="104962" y="435511"/>
                  </a:lnTo>
                  <a:lnTo>
                    <a:pt x="96161" y="430342"/>
                  </a:lnTo>
                  <a:lnTo>
                    <a:pt x="93138" y="429161"/>
                  </a:lnTo>
                  <a:lnTo>
                    <a:pt x="91271" y="428679"/>
                  </a:lnTo>
                  <a:lnTo>
                    <a:pt x="89290" y="428513"/>
                  </a:lnTo>
                  <a:lnTo>
                    <a:pt x="87398" y="428844"/>
                  </a:lnTo>
                  <a:lnTo>
                    <a:pt x="81289" y="432476"/>
                  </a:lnTo>
                  <a:lnTo>
                    <a:pt x="69516" y="442026"/>
                  </a:lnTo>
                  <a:lnTo>
                    <a:pt x="59153" y="448859"/>
                  </a:lnTo>
                  <a:lnTo>
                    <a:pt x="56753" y="449926"/>
                  </a:lnTo>
                  <a:lnTo>
                    <a:pt x="54314" y="450523"/>
                  </a:lnTo>
                  <a:lnTo>
                    <a:pt x="51812" y="450764"/>
                  </a:lnTo>
                  <a:lnTo>
                    <a:pt x="48866" y="450637"/>
                  </a:lnTo>
                  <a:lnTo>
                    <a:pt x="42846" y="449646"/>
                  </a:lnTo>
                  <a:lnTo>
                    <a:pt x="37754" y="447919"/>
                  </a:lnTo>
                  <a:lnTo>
                    <a:pt x="31886" y="444465"/>
                  </a:lnTo>
                  <a:lnTo>
                    <a:pt x="31810" y="444426"/>
                  </a:lnTo>
                  <a:lnTo>
                    <a:pt x="31454" y="442115"/>
                  </a:lnTo>
                  <a:lnTo>
                    <a:pt x="30819" y="440655"/>
                  </a:lnTo>
                  <a:lnTo>
                    <a:pt x="30959" y="434825"/>
                  </a:lnTo>
                  <a:lnTo>
                    <a:pt x="30451" y="433149"/>
                  </a:lnTo>
                  <a:lnTo>
                    <a:pt x="29270" y="430520"/>
                  </a:lnTo>
                  <a:lnTo>
                    <a:pt x="29029" y="428501"/>
                  </a:lnTo>
                  <a:lnTo>
                    <a:pt x="27035" y="424615"/>
                  </a:lnTo>
                  <a:lnTo>
                    <a:pt x="26349" y="422240"/>
                  </a:lnTo>
                  <a:lnTo>
                    <a:pt x="27517" y="421173"/>
                  </a:lnTo>
                  <a:lnTo>
                    <a:pt x="28521" y="420462"/>
                  </a:lnTo>
                  <a:lnTo>
                    <a:pt x="29245" y="418798"/>
                  </a:lnTo>
                  <a:lnTo>
                    <a:pt x="29905" y="415344"/>
                  </a:lnTo>
                  <a:lnTo>
                    <a:pt x="29968" y="411826"/>
                  </a:lnTo>
                  <a:lnTo>
                    <a:pt x="29003" y="404091"/>
                  </a:lnTo>
                  <a:lnTo>
                    <a:pt x="27949" y="401577"/>
                  </a:lnTo>
                  <a:lnTo>
                    <a:pt x="26895" y="400878"/>
                  </a:lnTo>
                  <a:lnTo>
                    <a:pt x="25244" y="400231"/>
                  </a:lnTo>
                  <a:lnTo>
                    <a:pt x="23733" y="399392"/>
                  </a:lnTo>
                  <a:lnTo>
                    <a:pt x="23072" y="398224"/>
                  </a:lnTo>
                  <a:lnTo>
                    <a:pt x="22679" y="396979"/>
                  </a:lnTo>
                  <a:lnTo>
                    <a:pt x="21663" y="395862"/>
                  </a:lnTo>
                  <a:lnTo>
                    <a:pt x="20266" y="395074"/>
                  </a:lnTo>
                  <a:lnTo>
                    <a:pt x="18742" y="394770"/>
                  </a:lnTo>
                  <a:lnTo>
                    <a:pt x="16468" y="393677"/>
                  </a:lnTo>
                  <a:lnTo>
                    <a:pt x="14894" y="391023"/>
                  </a:lnTo>
                  <a:lnTo>
                    <a:pt x="12354" y="385067"/>
                  </a:lnTo>
                  <a:lnTo>
                    <a:pt x="9661" y="382171"/>
                  </a:lnTo>
                  <a:lnTo>
                    <a:pt x="6397" y="379377"/>
                  </a:lnTo>
                  <a:lnTo>
                    <a:pt x="3654" y="376367"/>
                  </a:lnTo>
                  <a:lnTo>
                    <a:pt x="2511" y="372875"/>
                  </a:lnTo>
                  <a:lnTo>
                    <a:pt x="2232" y="371427"/>
                  </a:lnTo>
                  <a:lnTo>
                    <a:pt x="924" y="368265"/>
                  </a:lnTo>
                  <a:lnTo>
                    <a:pt x="555" y="366525"/>
                  </a:lnTo>
                  <a:lnTo>
                    <a:pt x="555" y="364874"/>
                  </a:lnTo>
                  <a:lnTo>
                    <a:pt x="1533" y="360696"/>
                  </a:lnTo>
                  <a:lnTo>
                    <a:pt x="4289" y="354968"/>
                  </a:lnTo>
                  <a:lnTo>
                    <a:pt x="34502" y="327790"/>
                  </a:lnTo>
                  <a:lnTo>
                    <a:pt x="42389" y="318405"/>
                  </a:lnTo>
                  <a:lnTo>
                    <a:pt x="44650" y="317224"/>
                  </a:lnTo>
                  <a:lnTo>
                    <a:pt x="48091" y="316817"/>
                  </a:lnTo>
                  <a:lnTo>
                    <a:pt x="53806" y="316741"/>
                  </a:lnTo>
                  <a:lnTo>
                    <a:pt x="55940" y="315623"/>
                  </a:lnTo>
                  <a:lnTo>
                    <a:pt x="57337" y="312918"/>
                  </a:lnTo>
                  <a:lnTo>
                    <a:pt x="56778" y="310556"/>
                  </a:lnTo>
                  <a:lnTo>
                    <a:pt x="55394" y="307305"/>
                  </a:lnTo>
                  <a:lnTo>
                    <a:pt x="54644" y="304447"/>
                  </a:lnTo>
                  <a:lnTo>
                    <a:pt x="56003" y="303190"/>
                  </a:lnTo>
                  <a:lnTo>
                    <a:pt x="58442" y="303876"/>
                  </a:lnTo>
                  <a:lnTo>
                    <a:pt x="60131" y="305057"/>
                  </a:lnTo>
                  <a:lnTo>
                    <a:pt x="61807" y="305502"/>
                  </a:lnTo>
                  <a:lnTo>
                    <a:pt x="64169" y="303990"/>
                  </a:lnTo>
                  <a:lnTo>
                    <a:pt x="66024" y="301844"/>
                  </a:lnTo>
                  <a:lnTo>
                    <a:pt x="66836" y="300345"/>
                  </a:lnTo>
                  <a:lnTo>
                    <a:pt x="67179" y="298732"/>
                  </a:lnTo>
                  <a:lnTo>
                    <a:pt x="67637" y="297424"/>
                  </a:lnTo>
                  <a:lnTo>
                    <a:pt x="69656" y="295329"/>
                  </a:lnTo>
                  <a:lnTo>
                    <a:pt x="70113" y="293881"/>
                  </a:lnTo>
                  <a:lnTo>
                    <a:pt x="80933" y="289500"/>
                  </a:lnTo>
                  <a:lnTo>
                    <a:pt x="98828" y="286337"/>
                  </a:lnTo>
                  <a:lnTo>
                    <a:pt x="104454" y="283594"/>
                  </a:lnTo>
                  <a:lnTo>
                    <a:pt x="109191" y="276990"/>
                  </a:lnTo>
                  <a:lnTo>
                    <a:pt x="107692" y="265624"/>
                  </a:lnTo>
                  <a:lnTo>
                    <a:pt x="103095" y="255692"/>
                  </a:lnTo>
                  <a:lnTo>
                    <a:pt x="98510" y="253457"/>
                  </a:lnTo>
                  <a:lnTo>
                    <a:pt x="99552" y="254791"/>
                  </a:lnTo>
                  <a:lnTo>
                    <a:pt x="99971" y="256289"/>
                  </a:lnTo>
                  <a:lnTo>
                    <a:pt x="99463" y="257331"/>
                  </a:lnTo>
                  <a:lnTo>
                    <a:pt x="97621" y="257331"/>
                  </a:lnTo>
                  <a:lnTo>
                    <a:pt x="96135" y="256569"/>
                  </a:lnTo>
                  <a:lnTo>
                    <a:pt x="95691" y="255502"/>
                  </a:lnTo>
                  <a:lnTo>
                    <a:pt x="95742" y="254117"/>
                  </a:lnTo>
                  <a:lnTo>
                    <a:pt x="95132" y="249876"/>
                  </a:lnTo>
                  <a:lnTo>
                    <a:pt x="95653" y="238674"/>
                  </a:lnTo>
                  <a:lnTo>
                    <a:pt x="95132" y="232794"/>
                  </a:lnTo>
                  <a:lnTo>
                    <a:pt x="93875" y="226800"/>
                  </a:lnTo>
                  <a:lnTo>
                    <a:pt x="90700" y="218189"/>
                  </a:lnTo>
                  <a:lnTo>
                    <a:pt x="88147" y="206683"/>
                  </a:lnTo>
                  <a:lnTo>
                    <a:pt x="87753" y="200676"/>
                  </a:lnTo>
                  <a:lnTo>
                    <a:pt x="88744" y="195914"/>
                  </a:lnTo>
                  <a:lnTo>
                    <a:pt x="89239" y="195253"/>
                  </a:lnTo>
                  <a:lnTo>
                    <a:pt x="89684" y="195215"/>
                  </a:lnTo>
                  <a:lnTo>
                    <a:pt x="90141" y="195279"/>
                  </a:lnTo>
                  <a:lnTo>
                    <a:pt x="90700" y="194936"/>
                  </a:lnTo>
                  <a:lnTo>
                    <a:pt x="91436" y="193285"/>
                  </a:lnTo>
                  <a:lnTo>
                    <a:pt x="98688" y="183468"/>
                  </a:lnTo>
                  <a:lnTo>
                    <a:pt x="100453" y="182210"/>
                  </a:lnTo>
                  <a:lnTo>
                    <a:pt x="108886" y="178769"/>
                  </a:lnTo>
                  <a:lnTo>
                    <a:pt x="110842" y="178311"/>
                  </a:lnTo>
                  <a:lnTo>
                    <a:pt x="113420" y="177283"/>
                  </a:lnTo>
                  <a:lnTo>
                    <a:pt x="117471" y="172266"/>
                  </a:lnTo>
                  <a:lnTo>
                    <a:pt x="120151" y="170437"/>
                  </a:lnTo>
                  <a:lnTo>
                    <a:pt x="121510" y="170437"/>
                  </a:lnTo>
                  <a:lnTo>
                    <a:pt x="123161" y="170856"/>
                  </a:lnTo>
                  <a:lnTo>
                    <a:pt x="124520" y="171441"/>
                  </a:lnTo>
                  <a:lnTo>
                    <a:pt x="125104" y="171949"/>
                  </a:lnTo>
                  <a:lnTo>
                    <a:pt x="125599" y="173168"/>
                  </a:lnTo>
                  <a:lnTo>
                    <a:pt x="126793" y="173181"/>
                  </a:lnTo>
                  <a:lnTo>
                    <a:pt x="129473" y="172393"/>
                  </a:lnTo>
                  <a:lnTo>
                    <a:pt x="132724" y="172787"/>
                  </a:lnTo>
                  <a:lnTo>
                    <a:pt x="135073" y="173460"/>
                  </a:lnTo>
                  <a:lnTo>
                    <a:pt x="137156" y="173600"/>
                  </a:lnTo>
                  <a:lnTo>
                    <a:pt x="139658" y="172393"/>
                  </a:lnTo>
                  <a:lnTo>
                    <a:pt x="143786" y="169625"/>
                  </a:lnTo>
                  <a:lnTo>
                    <a:pt x="146326" y="168850"/>
                  </a:lnTo>
                  <a:lnTo>
                    <a:pt x="161235" y="167516"/>
                  </a:lnTo>
                  <a:lnTo>
                    <a:pt x="164017" y="167808"/>
                  </a:lnTo>
                  <a:lnTo>
                    <a:pt x="170303" y="169142"/>
                  </a:lnTo>
                  <a:lnTo>
                    <a:pt x="173478" y="169459"/>
                  </a:lnTo>
                  <a:lnTo>
                    <a:pt x="175421" y="170234"/>
                  </a:lnTo>
                  <a:lnTo>
                    <a:pt x="178228" y="173574"/>
                  </a:lnTo>
                  <a:lnTo>
                    <a:pt x="180844" y="174336"/>
                  </a:lnTo>
                  <a:lnTo>
                    <a:pt x="180844" y="175390"/>
                  </a:lnTo>
                  <a:lnTo>
                    <a:pt x="178368" y="176051"/>
                  </a:lnTo>
                  <a:lnTo>
                    <a:pt x="177821" y="176368"/>
                  </a:lnTo>
                  <a:lnTo>
                    <a:pt x="174253" y="179708"/>
                  </a:lnTo>
                  <a:lnTo>
                    <a:pt x="170900" y="183658"/>
                  </a:lnTo>
                  <a:lnTo>
                    <a:pt x="168563" y="188598"/>
                  </a:lnTo>
                  <a:lnTo>
                    <a:pt x="168068" y="194936"/>
                  </a:lnTo>
                  <a:lnTo>
                    <a:pt x="169325" y="200270"/>
                  </a:lnTo>
                  <a:lnTo>
                    <a:pt x="171802" y="206480"/>
                  </a:lnTo>
                  <a:lnTo>
                    <a:pt x="174875" y="212042"/>
                  </a:lnTo>
                  <a:lnTo>
                    <a:pt x="177821" y="215357"/>
                  </a:lnTo>
                  <a:lnTo>
                    <a:pt x="179028" y="215700"/>
                  </a:lnTo>
                  <a:lnTo>
                    <a:pt x="184260" y="216335"/>
                  </a:lnTo>
                  <a:lnTo>
                    <a:pt x="185137" y="216780"/>
                  </a:lnTo>
                  <a:lnTo>
                    <a:pt x="187651" y="218799"/>
                  </a:lnTo>
                  <a:lnTo>
                    <a:pt x="190915" y="219599"/>
                  </a:lnTo>
                  <a:lnTo>
                    <a:pt x="192287" y="220399"/>
                  </a:lnTo>
                  <a:lnTo>
                    <a:pt x="194598" y="222177"/>
                  </a:lnTo>
                  <a:lnTo>
                    <a:pt x="195754" y="222749"/>
                  </a:lnTo>
                  <a:lnTo>
                    <a:pt x="196783" y="223053"/>
                  </a:lnTo>
                  <a:lnTo>
                    <a:pt x="206155" y="223650"/>
                  </a:lnTo>
                  <a:close/>
                  <a:moveTo>
                    <a:pt x="209609" y="188878"/>
                  </a:moveTo>
                  <a:lnTo>
                    <a:pt x="208911" y="187214"/>
                  </a:lnTo>
                  <a:lnTo>
                    <a:pt x="210219" y="187189"/>
                  </a:lnTo>
                  <a:lnTo>
                    <a:pt x="214461" y="190554"/>
                  </a:lnTo>
                  <a:lnTo>
                    <a:pt x="215375" y="191672"/>
                  </a:lnTo>
                  <a:lnTo>
                    <a:pt x="215667" y="193615"/>
                  </a:lnTo>
                  <a:lnTo>
                    <a:pt x="214169" y="193882"/>
                  </a:lnTo>
                  <a:lnTo>
                    <a:pt x="212162" y="192243"/>
                  </a:lnTo>
                  <a:close/>
                  <a:moveTo>
                    <a:pt x="210016" y="358168"/>
                  </a:moveTo>
                  <a:lnTo>
                    <a:pt x="208340" y="358841"/>
                  </a:lnTo>
                  <a:lnTo>
                    <a:pt x="205990" y="357406"/>
                  </a:lnTo>
                  <a:lnTo>
                    <a:pt x="203920" y="354676"/>
                  </a:lnTo>
                  <a:lnTo>
                    <a:pt x="203107" y="351590"/>
                  </a:lnTo>
                  <a:lnTo>
                    <a:pt x="204339" y="349037"/>
                  </a:lnTo>
                  <a:lnTo>
                    <a:pt x="206104" y="350472"/>
                  </a:lnTo>
                  <a:lnTo>
                    <a:pt x="209114" y="351679"/>
                  </a:lnTo>
                  <a:lnTo>
                    <a:pt x="211946" y="352390"/>
                  </a:lnTo>
                  <a:lnTo>
                    <a:pt x="213229" y="352491"/>
                  </a:lnTo>
                  <a:lnTo>
                    <a:pt x="212759" y="354295"/>
                  </a:lnTo>
                  <a:lnTo>
                    <a:pt x="211591" y="356416"/>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1" name="Google Shape;481;p6"/>
            <p:cNvSpPr/>
            <p:nvPr/>
          </p:nvSpPr>
          <p:spPr>
            <a:xfrm flipH="1" rot="10800000">
              <a:off x="6630775" y="3481399"/>
              <a:ext cx="649242" cy="586810"/>
            </a:xfrm>
            <a:custGeom>
              <a:rect b="b" l="l" r="r" t="t"/>
              <a:pathLst>
                <a:path extrusionOk="0" h="450378" w="498295">
                  <a:moveTo>
                    <a:pt x="326792" y="187151"/>
                  </a:moveTo>
                  <a:lnTo>
                    <a:pt x="327300" y="185868"/>
                  </a:lnTo>
                  <a:lnTo>
                    <a:pt x="327465" y="184217"/>
                  </a:lnTo>
                  <a:lnTo>
                    <a:pt x="327910" y="182807"/>
                  </a:lnTo>
                  <a:lnTo>
                    <a:pt x="329231" y="182210"/>
                  </a:lnTo>
                  <a:lnTo>
                    <a:pt x="329827" y="181728"/>
                  </a:lnTo>
                  <a:lnTo>
                    <a:pt x="331364" y="179467"/>
                  </a:lnTo>
                  <a:lnTo>
                    <a:pt x="331682" y="178794"/>
                  </a:lnTo>
                  <a:lnTo>
                    <a:pt x="332342" y="173092"/>
                  </a:lnTo>
                  <a:lnTo>
                    <a:pt x="333523" y="170209"/>
                  </a:lnTo>
                  <a:lnTo>
                    <a:pt x="335568" y="169459"/>
                  </a:lnTo>
                  <a:lnTo>
                    <a:pt x="336774" y="173079"/>
                  </a:lnTo>
                  <a:lnTo>
                    <a:pt x="336393" y="188116"/>
                  </a:lnTo>
                  <a:lnTo>
                    <a:pt x="335568" y="192916"/>
                  </a:lnTo>
                  <a:lnTo>
                    <a:pt x="334818" y="193869"/>
                  </a:lnTo>
                  <a:lnTo>
                    <a:pt x="333841" y="194351"/>
                  </a:lnTo>
                  <a:lnTo>
                    <a:pt x="333002" y="194999"/>
                  </a:lnTo>
                  <a:lnTo>
                    <a:pt x="332659" y="196409"/>
                  </a:lnTo>
                  <a:lnTo>
                    <a:pt x="332952" y="198060"/>
                  </a:lnTo>
                  <a:lnTo>
                    <a:pt x="334298" y="200892"/>
                  </a:lnTo>
                  <a:lnTo>
                    <a:pt x="334590" y="202276"/>
                  </a:lnTo>
                  <a:lnTo>
                    <a:pt x="334018" y="205515"/>
                  </a:lnTo>
                  <a:lnTo>
                    <a:pt x="332583" y="208677"/>
                  </a:lnTo>
                  <a:lnTo>
                    <a:pt x="328748" y="214379"/>
                  </a:lnTo>
                  <a:lnTo>
                    <a:pt x="326487" y="216995"/>
                  </a:lnTo>
                  <a:lnTo>
                    <a:pt x="317407" y="224438"/>
                  </a:lnTo>
                  <a:lnTo>
                    <a:pt x="315159" y="226800"/>
                  </a:lnTo>
                  <a:lnTo>
                    <a:pt x="314156" y="229403"/>
                  </a:lnTo>
                  <a:lnTo>
                    <a:pt x="317610" y="233988"/>
                  </a:lnTo>
                  <a:lnTo>
                    <a:pt x="315235" y="234826"/>
                  </a:lnTo>
                  <a:lnTo>
                    <a:pt x="311273" y="234661"/>
                  </a:lnTo>
                  <a:lnTo>
                    <a:pt x="308161" y="233836"/>
                  </a:lnTo>
                  <a:lnTo>
                    <a:pt x="294306" y="223663"/>
                  </a:lnTo>
                  <a:lnTo>
                    <a:pt x="292350" y="221821"/>
                  </a:lnTo>
                  <a:lnTo>
                    <a:pt x="291575" y="219739"/>
                  </a:lnTo>
                  <a:lnTo>
                    <a:pt x="290978" y="216767"/>
                  </a:lnTo>
                  <a:lnTo>
                    <a:pt x="286686" y="208474"/>
                  </a:lnTo>
                  <a:lnTo>
                    <a:pt x="284628" y="202594"/>
                  </a:lnTo>
                  <a:lnTo>
                    <a:pt x="283638" y="196993"/>
                  </a:lnTo>
                  <a:lnTo>
                    <a:pt x="284628" y="172927"/>
                  </a:lnTo>
                  <a:lnTo>
                    <a:pt x="284006" y="171022"/>
                  </a:lnTo>
                  <a:lnTo>
                    <a:pt x="282520" y="170526"/>
                  </a:lnTo>
                  <a:lnTo>
                    <a:pt x="280894" y="170348"/>
                  </a:lnTo>
                  <a:lnTo>
                    <a:pt x="279777" y="169459"/>
                  </a:lnTo>
                  <a:lnTo>
                    <a:pt x="279701" y="168012"/>
                  </a:lnTo>
                  <a:lnTo>
                    <a:pt x="280336" y="166500"/>
                  </a:lnTo>
                  <a:lnTo>
                    <a:pt x="281161" y="165027"/>
                  </a:lnTo>
                  <a:lnTo>
                    <a:pt x="281720" y="163617"/>
                  </a:lnTo>
                  <a:lnTo>
                    <a:pt x="281910" y="160582"/>
                  </a:lnTo>
                  <a:lnTo>
                    <a:pt x="281568" y="157052"/>
                  </a:lnTo>
                  <a:lnTo>
                    <a:pt x="280691" y="153750"/>
                  </a:lnTo>
                  <a:lnTo>
                    <a:pt x="279332" y="151413"/>
                  </a:lnTo>
                  <a:lnTo>
                    <a:pt x="271319" y="144758"/>
                  </a:lnTo>
                  <a:lnTo>
                    <a:pt x="270011" y="142129"/>
                  </a:lnTo>
                  <a:lnTo>
                    <a:pt x="272004" y="142510"/>
                  </a:lnTo>
                  <a:lnTo>
                    <a:pt x="273884" y="143386"/>
                  </a:lnTo>
                  <a:lnTo>
                    <a:pt x="275510" y="143920"/>
                  </a:lnTo>
                  <a:lnTo>
                    <a:pt x="276856" y="143183"/>
                  </a:lnTo>
                  <a:lnTo>
                    <a:pt x="277415" y="140732"/>
                  </a:lnTo>
                  <a:lnTo>
                    <a:pt x="276437" y="138306"/>
                  </a:lnTo>
                  <a:lnTo>
                    <a:pt x="273922" y="134255"/>
                  </a:lnTo>
                  <a:lnTo>
                    <a:pt x="273643" y="132045"/>
                  </a:lnTo>
                  <a:lnTo>
                    <a:pt x="273694" y="128489"/>
                  </a:lnTo>
                  <a:lnTo>
                    <a:pt x="272932" y="126470"/>
                  </a:lnTo>
                  <a:lnTo>
                    <a:pt x="270569" y="123473"/>
                  </a:lnTo>
                  <a:lnTo>
                    <a:pt x="270277" y="121631"/>
                  </a:lnTo>
                  <a:lnTo>
                    <a:pt x="271954" y="119752"/>
                  </a:lnTo>
                  <a:lnTo>
                    <a:pt x="270709" y="117479"/>
                  </a:lnTo>
                  <a:lnTo>
                    <a:pt x="271547" y="117313"/>
                  </a:lnTo>
                  <a:lnTo>
                    <a:pt x="277999" y="119955"/>
                  </a:lnTo>
                  <a:lnTo>
                    <a:pt x="278799" y="119422"/>
                  </a:lnTo>
                  <a:lnTo>
                    <a:pt x="278875" y="116818"/>
                  </a:lnTo>
                  <a:lnTo>
                    <a:pt x="277237" y="113897"/>
                  </a:lnTo>
                  <a:lnTo>
                    <a:pt x="273833" y="112576"/>
                  </a:lnTo>
                  <a:lnTo>
                    <a:pt x="270011" y="111903"/>
                  </a:lnTo>
                  <a:lnTo>
                    <a:pt x="267077" y="110887"/>
                  </a:lnTo>
                  <a:lnTo>
                    <a:pt x="265489" y="109008"/>
                  </a:lnTo>
                  <a:lnTo>
                    <a:pt x="263064" y="103763"/>
                  </a:lnTo>
                  <a:lnTo>
                    <a:pt x="261146" y="101159"/>
                  </a:lnTo>
                  <a:lnTo>
                    <a:pt x="260346" y="100918"/>
                  </a:lnTo>
                  <a:lnTo>
                    <a:pt x="259393" y="100981"/>
                  </a:lnTo>
                  <a:lnTo>
                    <a:pt x="258568" y="100740"/>
                  </a:lnTo>
                  <a:lnTo>
                    <a:pt x="257222" y="96282"/>
                  </a:lnTo>
                  <a:lnTo>
                    <a:pt x="253272" y="91202"/>
                  </a:lnTo>
                  <a:lnTo>
                    <a:pt x="252358" y="89386"/>
                  </a:lnTo>
                  <a:lnTo>
                    <a:pt x="255634" y="88294"/>
                  </a:lnTo>
                  <a:lnTo>
                    <a:pt x="255977" y="86389"/>
                  </a:lnTo>
                  <a:lnTo>
                    <a:pt x="254517" y="84306"/>
                  </a:lnTo>
                  <a:lnTo>
                    <a:pt x="243493" y="74667"/>
                  </a:lnTo>
                  <a:lnTo>
                    <a:pt x="253666" y="52518"/>
                  </a:lnTo>
                  <a:lnTo>
                    <a:pt x="255952" y="50194"/>
                  </a:lnTo>
                  <a:lnTo>
                    <a:pt x="259190" y="50143"/>
                  </a:lnTo>
                  <a:lnTo>
                    <a:pt x="261184" y="51997"/>
                  </a:lnTo>
                  <a:lnTo>
                    <a:pt x="265667" y="57433"/>
                  </a:lnTo>
                  <a:lnTo>
                    <a:pt x="267572" y="57560"/>
                  </a:lnTo>
                  <a:lnTo>
                    <a:pt x="268144" y="56125"/>
                  </a:lnTo>
                  <a:lnTo>
                    <a:pt x="267737" y="52671"/>
                  </a:lnTo>
                  <a:lnTo>
                    <a:pt x="268055" y="51210"/>
                  </a:lnTo>
                  <a:lnTo>
                    <a:pt x="269134" y="50067"/>
                  </a:lnTo>
                  <a:lnTo>
                    <a:pt x="269693" y="50639"/>
                  </a:lnTo>
                  <a:lnTo>
                    <a:pt x="270138" y="51997"/>
                  </a:lnTo>
                  <a:lnTo>
                    <a:pt x="271954" y="54525"/>
                  </a:lnTo>
                  <a:lnTo>
                    <a:pt x="272170" y="55490"/>
                  </a:lnTo>
                  <a:lnTo>
                    <a:pt x="272627" y="55401"/>
                  </a:lnTo>
                  <a:lnTo>
                    <a:pt x="274405" y="53648"/>
                  </a:lnTo>
                  <a:lnTo>
                    <a:pt x="274811" y="52442"/>
                  </a:lnTo>
                  <a:lnTo>
                    <a:pt x="275052" y="48937"/>
                  </a:lnTo>
                  <a:lnTo>
                    <a:pt x="275383" y="48200"/>
                  </a:lnTo>
                  <a:lnTo>
                    <a:pt x="278697" y="48848"/>
                  </a:lnTo>
                  <a:lnTo>
                    <a:pt x="280729" y="50524"/>
                  </a:lnTo>
                  <a:lnTo>
                    <a:pt x="283765" y="56087"/>
                  </a:lnTo>
                  <a:lnTo>
                    <a:pt x="290610" y="65498"/>
                  </a:lnTo>
                  <a:lnTo>
                    <a:pt x="293671" y="71746"/>
                  </a:lnTo>
                  <a:lnTo>
                    <a:pt x="292553" y="75759"/>
                  </a:lnTo>
                  <a:lnTo>
                    <a:pt x="291308" y="75670"/>
                  </a:lnTo>
                  <a:lnTo>
                    <a:pt x="287676" y="74095"/>
                  </a:lnTo>
                  <a:lnTo>
                    <a:pt x="286203" y="73714"/>
                  </a:lnTo>
                  <a:lnTo>
                    <a:pt x="285492" y="74502"/>
                  </a:lnTo>
                  <a:lnTo>
                    <a:pt x="285746" y="76242"/>
                  </a:lnTo>
                  <a:lnTo>
                    <a:pt x="287664" y="81588"/>
                  </a:lnTo>
                  <a:lnTo>
                    <a:pt x="290051" y="83608"/>
                  </a:lnTo>
                  <a:lnTo>
                    <a:pt x="302154" y="90745"/>
                  </a:lnTo>
                  <a:lnTo>
                    <a:pt x="304694" y="91317"/>
                  </a:lnTo>
                  <a:lnTo>
                    <a:pt x="306828" y="90542"/>
                  </a:lnTo>
                  <a:lnTo>
                    <a:pt x="309723" y="87138"/>
                  </a:lnTo>
                  <a:lnTo>
                    <a:pt x="312060" y="86465"/>
                  </a:lnTo>
                  <a:lnTo>
                    <a:pt x="314740" y="87303"/>
                  </a:lnTo>
                  <a:lnTo>
                    <a:pt x="320087" y="90593"/>
                  </a:lnTo>
                  <a:lnTo>
                    <a:pt x="326094" y="92002"/>
                  </a:lnTo>
                  <a:lnTo>
                    <a:pt x="327961" y="93653"/>
                  </a:lnTo>
                  <a:lnTo>
                    <a:pt x="330704" y="98136"/>
                  </a:lnTo>
                  <a:lnTo>
                    <a:pt x="334158" y="101743"/>
                  </a:lnTo>
                  <a:lnTo>
                    <a:pt x="335834" y="103940"/>
                  </a:lnTo>
                  <a:lnTo>
                    <a:pt x="336533" y="106493"/>
                  </a:lnTo>
                  <a:lnTo>
                    <a:pt x="335288" y="109122"/>
                  </a:lnTo>
                  <a:lnTo>
                    <a:pt x="332355" y="111624"/>
                  </a:lnTo>
                  <a:lnTo>
                    <a:pt x="326792" y="114875"/>
                  </a:lnTo>
                  <a:lnTo>
                    <a:pt x="322220" y="117136"/>
                  </a:lnTo>
                  <a:lnTo>
                    <a:pt x="320620" y="118774"/>
                  </a:lnTo>
                  <a:lnTo>
                    <a:pt x="319947" y="121161"/>
                  </a:lnTo>
                  <a:lnTo>
                    <a:pt x="314994" y="122647"/>
                  </a:lnTo>
                  <a:lnTo>
                    <a:pt x="314372" y="123854"/>
                  </a:lnTo>
                  <a:lnTo>
                    <a:pt x="314321" y="125175"/>
                  </a:lnTo>
                  <a:lnTo>
                    <a:pt x="313838" y="126407"/>
                  </a:lnTo>
                  <a:lnTo>
                    <a:pt x="312060" y="127359"/>
                  </a:lnTo>
                  <a:lnTo>
                    <a:pt x="308276" y="126686"/>
                  </a:lnTo>
                  <a:lnTo>
                    <a:pt x="305850" y="123676"/>
                  </a:lnTo>
                  <a:lnTo>
                    <a:pt x="303716" y="120336"/>
                  </a:lnTo>
                  <a:lnTo>
                    <a:pt x="300795" y="118774"/>
                  </a:lnTo>
                  <a:lnTo>
                    <a:pt x="298192" y="119841"/>
                  </a:lnTo>
                  <a:lnTo>
                    <a:pt x="297925" y="122419"/>
                  </a:lnTo>
                  <a:lnTo>
                    <a:pt x="298966" y="125568"/>
                  </a:lnTo>
                  <a:lnTo>
                    <a:pt x="302294" y="132236"/>
                  </a:lnTo>
                  <a:lnTo>
                    <a:pt x="303018" y="134433"/>
                  </a:lnTo>
                  <a:lnTo>
                    <a:pt x="303272" y="137710"/>
                  </a:lnTo>
                  <a:lnTo>
                    <a:pt x="303170" y="139475"/>
                  </a:lnTo>
                  <a:lnTo>
                    <a:pt x="302205" y="143183"/>
                  </a:lnTo>
                  <a:lnTo>
                    <a:pt x="301697" y="144212"/>
                  </a:lnTo>
                  <a:lnTo>
                    <a:pt x="301062" y="145228"/>
                  </a:lnTo>
                  <a:lnTo>
                    <a:pt x="300516" y="146409"/>
                  </a:lnTo>
                  <a:lnTo>
                    <a:pt x="300262" y="147971"/>
                  </a:lnTo>
                  <a:lnTo>
                    <a:pt x="300783" y="149673"/>
                  </a:lnTo>
                  <a:lnTo>
                    <a:pt x="302129" y="152340"/>
                  </a:lnTo>
                  <a:lnTo>
                    <a:pt x="303919" y="154778"/>
                  </a:lnTo>
                  <a:lnTo>
                    <a:pt x="307526" y="157026"/>
                  </a:lnTo>
                  <a:lnTo>
                    <a:pt x="307856" y="159808"/>
                  </a:lnTo>
                  <a:lnTo>
                    <a:pt x="307107" y="165586"/>
                  </a:lnTo>
                  <a:lnTo>
                    <a:pt x="307209" y="167326"/>
                  </a:lnTo>
                  <a:lnTo>
                    <a:pt x="308161" y="171949"/>
                  </a:lnTo>
                  <a:lnTo>
                    <a:pt x="308758" y="173308"/>
                  </a:lnTo>
                  <a:lnTo>
                    <a:pt x="311463" y="174984"/>
                  </a:lnTo>
                  <a:lnTo>
                    <a:pt x="312060" y="175873"/>
                  </a:lnTo>
                  <a:lnTo>
                    <a:pt x="311997" y="182172"/>
                  </a:lnTo>
                  <a:lnTo>
                    <a:pt x="312809" y="183963"/>
                  </a:lnTo>
                  <a:lnTo>
                    <a:pt x="314994" y="182210"/>
                  </a:lnTo>
                  <a:lnTo>
                    <a:pt x="315515" y="182820"/>
                  </a:lnTo>
                  <a:lnTo>
                    <a:pt x="316505" y="183518"/>
                  </a:lnTo>
                  <a:lnTo>
                    <a:pt x="317013" y="184153"/>
                  </a:lnTo>
                  <a:lnTo>
                    <a:pt x="320417" y="180127"/>
                  </a:lnTo>
                  <a:lnTo>
                    <a:pt x="323071" y="188255"/>
                  </a:lnTo>
                  <a:close/>
                  <a:moveTo>
                    <a:pt x="394534" y="108957"/>
                  </a:moveTo>
                  <a:lnTo>
                    <a:pt x="390495" y="110341"/>
                  </a:lnTo>
                  <a:lnTo>
                    <a:pt x="385910" y="110938"/>
                  </a:lnTo>
                  <a:lnTo>
                    <a:pt x="382507" y="111954"/>
                  </a:lnTo>
                  <a:lnTo>
                    <a:pt x="379675" y="111065"/>
                  </a:lnTo>
                  <a:lnTo>
                    <a:pt x="380119" y="107395"/>
                  </a:lnTo>
                  <a:lnTo>
                    <a:pt x="385301" y="96866"/>
                  </a:lnTo>
                  <a:lnTo>
                    <a:pt x="387142" y="94746"/>
                  </a:lnTo>
                  <a:lnTo>
                    <a:pt x="389784" y="93615"/>
                  </a:lnTo>
                  <a:lnTo>
                    <a:pt x="393861" y="93260"/>
                  </a:lnTo>
                  <a:lnTo>
                    <a:pt x="395956" y="94644"/>
                  </a:lnTo>
                  <a:lnTo>
                    <a:pt x="396617" y="97971"/>
                  </a:lnTo>
                  <a:lnTo>
                    <a:pt x="396261" y="105502"/>
                  </a:lnTo>
                  <a:close/>
                  <a:moveTo>
                    <a:pt x="245970" y="88624"/>
                  </a:moveTo>
                  <a:lnTo>
                    <a:pt x="246490" y="87926"/>
                  </a:lnTo>
                  <a:lnTo>
                    <a:pt x="246960" y="86973"/>
                  </a:lnTo>
                  <a:lnTo>
                    <a:pt x="247951" y="87049"/>
                  </a:lnTo>
                  <a:lnTo>
                    <a:pt x="248967" y="88065"/>
                  </a:lnTo>
                  <a:lnTo>
                    <a:pt x="249424" y="89856"/>
                  </a:lnTo>
                  <a:lnTo>
                    <a:pt x="249703" y="92714"/>
                  </a:lnTo>
                  <a:lnTo>
                    <a:pt x="250465" y="96193"/>
                  </a:lnTo>
                  <a:lnTo>
                    <a:pt x="251684" y="98124"/>
                  </a:lnTo>
                  <a:lnTo>
                    <a:pt x="253323" y="96282"/>
                  </a:lnTo>
                  <a:lnTo>
                    <a:pt x="254974" y="97781"/>
                  </a:lnTo>
                  <a:lnTo>
                    <a:pt x="256104" y="100969"/>
                  </a:lnTo>
                  <a:lnTo>
                    <a:pt x="256549" y="104690"/>
                  </a:lnTo>
                  <a:lnTo>
                    <a:pt x="256244" y="107979"/>
                  </a:lnTo>
                  <a:lnTo>
                    <a:pt x="255672" y="109630"/>
                  </a:lnTo>
                  <a:lnTo>
                    <a:pt x="254999" y="110443"/>
                  </a:lnTo>
                  <a:lnTo>
                    <a:pt x="252358" y="111954"/>
                  </a:lnTo>
                  <a:lnTo>
                    <a:pt x="249106" y="113338"/>
                  </a:lnTo>
                  <a:lnTo>
                    <a:pt x="247913" y="114380"/>
                  </a:lnTo>
                  <a:lnTo>
                    <a:pt x="251392" y="115193"/>
                  </a:lnTo>
                  <a:lnTo>
                    <a:pt x="252459" y="116056"/>
                  </a:lnTo>
                  <a:lnTo>
                    <a:pt x="253120" y="117453"/>
                  </a:lnTo>
                  <a:lnTo>
                    <a:pt x="253323" y="119257"/>
                  </a:lnTo>
                  <a:lnTo>
                    <a:pt x="252561" y="119841"/>
                  </a:lnTo>
                  <a:lnTo>
                    <a:pt x="250846" y="119701"/>
                  </a:lnTo>
                  <a:lnTo>
                    <a:pt x="249132" y="119790"/>
                  </a:lnTo>
                  <a:lnTo>
                    <a:pt x="248357" y="121161"/>
                  </a:lnTo>
                  <a:lnTo>
                    <a:pt x="248789" y="124159"/>
                  </a:lnTo>
                  <a:lnTo>
                    <a:pt x="254390" y="135728"/>
                  </a:lnTo>
                  <a:lnTo>
                    <a:pt x="256955" y="139068"/>
                  </a:lnTo>
                  <a:lnTo>
                    <a:pt x="266048" y="148428"/>
                  </a:lnTo>
                  <a:lnTo>
                    <a:pt x="267458" y="150562"/>
                  </a:lnTo>
                  <a:lnTo>
                    <a:pt x="268055" y="152391"/>
                  </a:lnTo>
                  <a:lnTo>
                    <a:pt x="268690" y="153686"/>
                  </a:lnTo>
                  <a:lnTo>
                    <a:pt x="270188" y="153534"/>
                  </a:lnTo>
                  <a:lnTo>
                    <a:pt x="271827" y="152950"/>
                  </a:lnTo>
                  <a:lnTo>
                    <a:pt x="272932" y="152911"/>
                  </a:lnTo>
                  <a:lnTo>
                    <a:pt x="273706" y="154156"/>
                  </a:lnTo>
                  <a:lnTo>
                    <a:pt x="273998" y="155642"/>
                  </a:lnTo>
                  <a:lnTo>
                    <a:pt x="273922" y="158842"/>
                  </a:lnTo>
                  <a:lnTo>
                    <a:pt x="273706" y="160493"/>
                  </a:lnTo>
                  <a:lnTo>
                    <a:pt x="273071" y="162944"/>
                  </a:lnTo>
                  <a:lnTo>
                    <a:pt x="272932" y="164113"/>
                  </a:lnTo>
                  <a:lnTo>
                    <a:pt x="272525" y="164875"/>
                  </a:lnTo>
                  <a:lnTo>
                    <a:pt x="270442" y="167516"/>
                  </a:lnTo>
                  <a:lnTo>
                    <a:pt x="270023" y="169142"/>
                  </a:lnTo>
                  <a:lnTo>
                    <a:pt x="270011" y="179277"/>
                  </a:lnTo>
                  <a:lnTo>
                    <a:pt x="267559" y="197717"/>
                  </a:lnTo>
                  <a:lnTo>
                    <a:pt x="266366" y="199952"/>
                  </a:lnTo>
                  <a:lnTo>
                    <a:pt x="264067" y="201743"/>
                  </a:lnTo>
                  <a:lnTo>
                    <a:pt x="261146" y="202276"/>
                  </a:lnTo>
                  <a:lnTo>
                    <a:pt x="256333" y="200498"/>
                  </a:lnTo>
                  <a:lnTo>
                    <a:pt x="248357" y="195914"/>
                  </a:lnTo>
                  <a:lnTo>
                    <a:pt x="238096" y="188281"/>
                  </a:lnTo>
                  <a:lnTo>
                    <a:pt x="233714" y="186096"/>
                  </a:lnTo>
                  <a:lnTo>
                    <a:pt x="229739" y="185233"/>
                  </a:lnTo>
                  <a:lnTo>
                    <a:pt x="220303" y="184306"/>
                  </a:lnTo>
                  <a:lnTo>
                    <a:pt x="217115" y="183175"/>
                  </a:lnTo>
                  <a:lnTo>
                    <a:pt x="214829" y="180331"/>
                  </a:lnTo>
                  <a:lnTo>
                    <a:pt x="211730" y="173371"/>
                  </a:lnTo>
                  <a:lnTo>
                    <a:pt x="209228" y="170437"/>
                  </a:lnTo>
                  <a:lnTo>
                    <a:pt x="209228" y="169459"/>
                  </a:lnTo>
                  <a:lnTo>
                    <a:pt x="211235" y="167237"/>
                  </a:lnTo>
                  <a:lnTo>
                    <a:pt x="213165" y="163363"/>
                  </a:lnTo>
                  <a:lnTo>
                    <a:pt x="214626" y="159007"/>
                  </a:lnTo>
                  <a:lnTo>
                    <a:pt x="215629" y="153369"/>
                  </a:lnTo>
                  <a:lnTo>
                    <a:pt x="217585" y="149978"/>
                  </a:lnTo>
                  <a:lnTo>
                    <a:pt x="218423" y="142612"/>
                  </a:lnTo>
                  <a:lnTo>
                    <a:pt x="219020" y="140046"/>
                  </a:lnTo>
                  <a:lnTo>
                    <a:pt x="219973" y="138154"/>
                  </a:lnTo>
                  <a:lnTo>
                    <a:pt x="217458" y="134535"/>
                  </a:lnTo>
                  <a:lnTo>
                    <a:pt x="217115" y="133773"/>
                  </a:lnTo>
                  <a:lnTo>
                    <a:pt x="216340" y="132947"/>
                  </a:lnTo>
                  <a:lnTo>
                    <a:pt x="212569" y="131982"/>
                  </a:lnTo>
                  <a:lnTo>
                    <a:pt x="211273" y="131423"/>
                  </a:lnTo>
                  <a:lnTo>
                    <a:pt x="209952" y="129302"/>
                  </a:lnTo>
                  <a:lnTo>
                    <a:pt x="209025" y="126330"/>
                  </a:lnTo>
                  <a:lnTo>
                    <a:pt x="208174" y="115662"/>
                  </a:lnTo>
                  <a:lnTo>
                    <a:pt x="207539" y="112360"/>
                  </a:lnTo>
                  <a:lnTo>
                    <a:pt x="206320" y="109325"/>
                  </a:lnTo>
                  <a:lnTo>
                    <a:pt x="202650" y="103077"/>
                  </a:lnTo>
                  <a:lnTo>
                    <a:pt x="201748" y="100257"/>
                  </a:lnTo>
                  <a:lnTo>
                    <a:pt x="201901" y="97628"/>
                  </a:lnTo>
                  <a:lnTo>
                    <a:pt x="203463" y="95215"/>
                  </a:lnTo>
                  <a:lnTo>
                    <a:pt x="202383" y="94238"/>
                  </a:lnTo>
                  <a:lnTo>
                    <a:pt x="203895" y="92663"/>
                  </a:lnTo>
                  <a:lnTo>
                    <a:pt x="205380" y="91774"/>
                  </a:lnTo>
                  <a:lnTo>
                    <a:pt x="207209" y="91405"/>
                  </a:lnTo>
                  <a:lnTo>
                    <a:pt x="214435" y="91367"/>
                  </a:lnTo>
                  <a:lnTo>
                    <a:pt x="216340" y="92066"/>
                  </a:lnTo>
                  <a:lnTo>
                    <a:pt x="217115" y="93755"/>
                  </a:lnTo>
                  <a:lnTo>
                    <a:pt x="217255" y="98251"/>
                  </a:lnTo>
                  <a:lnTo>
                    <a:pt x="217763" y="99813"/>
                  </a:lnTo>
                  <a:lnTo>
                    <a:pt x="218906" y="101159"/>
                  </a:lnTo>
                  <a:lnTo>
                    <a:pt x="221052" y="102480"/>
                  </a:lnTo>
                  <a:lnTo>
                    <a:pt x="222678" y="102480"/>
                  </a:lnTo>
                  <a:lnTo>
                    <a:pt x="224392" y="102035"/>
                  </a:lnTo>
                  <a:lnTo>
                    <a:pt x="226881" y="102035"/>
                  </a:lnTo>
                  <a:lnTo>
                    <a:pt x="226881" y="101159"/>
                  </a:lnTo>
                  <a:lnTo>
                    <a:pt x="221725" y="98581"/>
                  </a:lnTo>
                  <a:lnTo>
                    <a:pt x="220633" y="96600"/>
                  </a:lnTo>
                  <a:lnTo>
                    <a:pt x="221916" y="93260"/>
                  </a:lnTo>
                  <a:lnTo>
                    <a:pt x="224164" y="90961"/>
                  </a:lnTo>
                  <a:lnTo>
                    <a:pt x="226767" y="90021"/>
                  </a:lnTo>
                  <a:lnTo>
                    <a:pt x="229396" y="90428"/>
                  </a:lnTo>
                  <a:lnTo>
                    <a:pt x="231758" y="92320"/>
                  </a:lnTo>
                  <a:lnTo>
                    <a:pt x="233714" y="97159"/>
                  </a:lnTo>
                  <a:lnTo>
                    <a:pt x="233778" y="98581"/>
                  </a:lnTo>
                  <a:lnTo>
                    <a:pt x="233447" y="101578"/>
                  </a:lnTo>
                  <a:lnTo>
                    <a:pt x="233714" y="103102"/>
                  </a:lnTo>
                  <a:lnTo>
                    <a:pt x="235530" y="106074"/>
                  </a:lnTo>
                  <a:lnTo>
                    <a:pt x="236864" y="105375"/>
                  </a:lnTo>
                  <a:lnTo>
                    <a:pt x="238007" y="103267"/>
                  </a:lnTo>
                  <a:lnTo>
                    <a:pt x="239124" y="102035"/>
                  </a:lnTo>
                  <a:lnTo>
                    <a:pt x="240013" y="98644"/>
                  </a:lnTo>
                  <a:lnTo>
                    <a:pt x="239734" y="91634"/>
                  </a:lnTo>
                  <a:lnTo>
                    <a:pt x="240102" y="85817"/>
                  </a:lnTo>
                  <a:lnTo>
                    <a:pt x="242998" y="85970"/>
                  </a:lnTo>
                  <a:lnTo>
                    <a:pt x="244776" y="87875"/>
                  </a:lnTo>
                  <a:close/>
                  <a:moveTo>
                    <a:pt x="319706" y="170869"/>
                  </a:moveTo>
                  <a:lnTo>
                    <a:pt x="319833" y="169967"/>
                  </a:lnTo>
                  <a:lnTo>
                    <a:pt x="320366" y="169472"/>
                  </a:lnTo>
                  <a:lnTo>
                    <a:pt x="321268" y="169993"/>
                  </a:lnTo>
                  <a:lnTo>
                    <a:pt x="321953" y="171390"/>
                  </a:lnTo>
                  <a:lnTo>
                    <a:pt x="322271" y="175200"/>
                  </a:lnTo>
                  <a:lnTo>
                    <a:pt x="322004" y="176317"/>
                  </a:lnTo>
                  <a:lnTo>
                    <a:pt x="318156" y="176965"/>
                  </a:lnTo>
                  <a:lnTo>
                    <a:pt x="312873" y="174705"/>
                  </a:lnTo>
                  <a:lnTo>
                    <a:pt x="312187" y="173892"/>
                  </a:lnTo>
                  <a:lnTo>
                    <a:pt x="312263" y="173244"/>
                  </a:lnTo>
                  <a:lnTo>
                    <a:pt x="313521" y="173371"/>
                  </a:lnTo>
                  <a:lnTo>
                    <a:pt x="313610" y="172901"/>
                  </a:lnTo>
                  <a:lnTo>
                    <a:pt x="312543" y="172723"/>
                  </a:lnTo>
                  <a:lnTo>
                    <a:pt x="311019" y="172800"/>
                  </a:lnTo>
                  <a:lnTo>
                    <a:pt x="310752" y="172025"/>
                  </a:lnTo>
                  <a:lnTo>
                    <a:pt x="311489" y="171034"/>
                  </a:lnTo>
                  <a:lnTo>
                    <a:pt x="312301" y="170641"/>
                  </a:lnTo>
                  <a:lnTo>
                    <a:pt x="312873" y="170044"/>
                  </a:lnTo>
                  <a:lnTo>
                    <a:pt x="315222" y="170298"/>
                  </a:lnTo>
                  <a:lnTo>
                    <a:pt x="316861" y="169548"/>
                  </a:lnTo>
                  <a:lnTo>
                    <a:pt x="317343" y="169256"/>
                  </a:lnTo>
                  <a:lnTo>
                    <a:pt x="318334" y="168837"/>
                  </a:lnTo>
                  <a:lnTo>
                    <a:pt x="319071" y="169447"/>
                  </a:lnTo>
                  <a:lnTo>
                    <a:pt x="318931" y="170399"/>
                  </a:lnTo>
                  <a:lnTo>
                    <a:pt x="319198" y="171085"/>
                  </a:lnTo>
                  <a:close/>
                  <a:moveTo>
                    <a:pt x="456548" y="11281"/>
                  </a:moveTo>
                  <a:lnTo>
                    <a:pt x="454935" y="14901"/>
                  </a:lnTo>
                  <a:lnTo>
                    <a:pt x="453665" y="16526"/>
                  </a:lnTo>
                  <a:lnTo>
                    <a:pt x="446324" y="21454"/>
                  </a:lnTo>
                  <a:lnTo>
                    <a:pt x="445334" y="22876"/>
                  </a:lnTo>
                  <a:lnTo>
                    <a:pt x="444127" y="19435"/>
                  </a:lnTo>
                  <a:lnTo>
                    <a:pt x="443454" y="16374"/>
                  </a:lnTo>
                  <a:lnTo>
                    <a:pt x="443860" y="13529"/>
                  </a:lnTo>
                  <a:lnTo>
                    <a:pt x="445816" y="10684"/>
                  </a:lnTo>
                  <a:lnTo>
                    <a:pt x="447302" y="9834"/>
                  </a:lnTo>
                  <a:lnTo>
                    <a:pt x="450960" y="8868"/>
                  </a:lnTo>
                  <a:lnTo>
                    <a:pt x="452661" y="7725"/>
                  </a:lnTo>
                  <a:lnTo>
                    <a:pt x="453436" y="6100"/>
                  </a:lnTo>
                  <a:lnTo>
                    <a:pt x="453665" y="2633"/>
                  </a:lnTo>
                  <a:lnTo>
                    <a:pt x="454211" y="1337"/>
                  </a:lnTo>
                  <a:lnTo>
                    <a:pt x="456789" y="385"/>
                  </a:lnTo>
                  <a:lnTo>
                    <a:pt x="458478" y="2683"/>
                  </a:lnTo>
                  <a:lnTo>
                    <a:pt x="458884" y="6405"/>
                  </a:lnTo>
                  <a:lnTo>
                    <a:pt x="457627" y="9656"/>
                  </a:lnTo>
                  <a:close/>
                  <a:moveTo>
                    <a:pt x="498775" y="98530"/>
                  </a:moveTo>
                  <a:lnTo>
                    <a:pt x="498026" y="99800"/>
                  </a:lnTo>
                  <a:lnTo>
                    <a:pt x="497353" y="100346"/>
                  </a:lnTo>
                  <a:lnTo>
                    <a:pt x="496172" y="100092"/>
                  </a:lnTo>
                  <a:lnTo>
                    <a:pt x="496387" y="98314"/>
                  </a:lnTo>
                  <a:lnTo>
                    <a:pt x="497950" y="96917"/>
                  </a:lnTo>
                  <a:lnTo>
                    <a:pt x="498851" y="97374"/>
                  </a:lnTo>
                  <a:close/>
                  <a:moveTo>
                    <a:pt x="420912" y="69231"/>
                  </a:moveTo>
                  <a:lnTo>
                    <a:pt x="419921" y="72419"/>
                  </a:lnTo>
                  <a:lnTo>
                    <a:pt x="416441" y="73714"/>
                  </a:lnTo>
                  <a:lnTo>
                    <a:pt x="414282" y="74807"/>
                  </a:lnTo>
                  <a:lnTo>
                    <a:pt x="412542" y="77105"/>
                  </a:lnTo>
                  <a:lnTo>
                    <a:pt x="410180" y="79188"/>
                  </a:lnTo>
                  <a:lnTo>
                    <a:pt x="406116" y="79544"/>
                  </a:lnTo>
                  <a:lnTo>
                    <a:pt x="404160" y="79544"/>
                  </a:lnTo>
                  <a:lnTo>
                    <a:pt x="405659" y="76635"/>
                  </a:lnTo>
                  <a:lnTo>
                    <a:pt x="407805" y="74730"/>
                  </a:lnTo>
                  <a:lnTo>
                    <a:pt x="410371" y="73041"/>
                  </a:lnTo>
                  <a:lnTo>
                    <a:pt x="413025" y="70793"/>
                  </a:lnTo>
                  <a:lnTo>
                    <a:pt x="416594" y="65282"/>
                  </a:lnTo>
                  <a:lnTo>
                    <a:pt x="418765" y="62945"/>
                  </a:lnTo>
                  <a:lnTo>
                    <a:pt x="421826" y="62018"/>
                  </a:lnTo>
                  <a:lnTo>
                    <a:pt x="421039" y="65396"/>
                  </a:lnTo>
                  <a:close/>
                  <a:moveTo>
                    <a:pt x="448725" y="37888"/>
                  </a:moveTo>
                  <a:lnTo>
                    <a:pt x="448801" y="38929"/>
                  </a:lnTo>
                  <a:lnTo>
                    <a:pt x="447988" y="39475"/>
                  </a:lnTo>
                  <a:lnTo>
                    <a:pt x="447162" y="39577"/>
                  </a:lnTo>
                  <a:lnTo>
                    <a:pt x="444775" y="41329"/>
                  </a:lnTo>
                  <a:lnTo>
                    <a:pt x="435821" y="44365"/>
                  </a:lnTo>
                  <a:lnTo>
                    <a:pt x="433700" y="44111"/>
                  </a:lnTo>
                  <a:lnTo>
                    <a:pt x="433065" y="43019"/>
                  </a:lnTo>
                  <a:lnTo>
                    <a:pt x="433472" y="40961"/>
                  </a:lnTo>
                  <a:lnTo>
                    <a:pt x="434958" y="38612"/>
                  </a:lnTo>
                  <a:lnTo>
                    <a:pt x="436723" y="36897"/>
                  </a:lnTo>
                  <a:lnTo>
                    <a:pt x="438603" y="36021"/>
                  </a:lnTo>
                  <a:lnTo>
                    <a:pt x="447086" y="37139"/>
                  </a:lnTo>
                  <a:close/>
                  <a:moveTo>
                    <a:pt x="235276" y="67034"/>
                  </a:moveTo>
                  <a:lnTo>
                    <a:pt x="235695" y="68126"/>
                  </a:lnTo>
                  <a:lnTo>
                    <a:pt x="235962" y="70412"/>
                  </a:lnTo>
                  <a:lnTo>
                    <a:pt x="237600" y="74426"/>
                  </a:lnTo>
                  <a:lnTo>
                    <a:pt x="236775" y="74997"/>
                  </a:lnTo>
                  <a:lnTo>
                    <a:pt x="232927" y="73600"/>
                  </a:lnTo>
                  <a:lnTo>
                    <a:pt x="231161" y="71695"/>
                  </a:lnTo>
                  <a:lnTo>
                    <a:pt x="230945" y="68863"/>
                  </a:lnTo>
                  <a:lnTo>
                    <a:pt x="232152" y="67136"/>
                  </a:lnTo>
                  <a:lnTo>
                    <a:pt x="233803" y="66564"/>
                  </a:lnTo>
                  <a:close/>
                  <a:moveTo>
                    <a:pt x="338832" y="287214"/>
                  </a:moveTo>
                  <a:lnTo>
                    <a:pt x="334590" y="290401"/>
                  </a:lnTo>
                  <a:lnTo>
                    <a:pt x="331605" y="290770"/>
                  </a:lnTo>
                  <a:lnTo>
                    <a:pt x="328011" y="290376"/>
                  </a:lnTo>
                  <a:lnTo>
                    <a:pt x="324659" y="289360"/>
                  </a:lnTo>
                  <a:lnTo>
                    <a:pt x="322360" y="288014"/>
                  </a:lnTo>
                  <a:lnTo>
                    <a:pt x="319985" y="287620"/>
                  </a:lnTo>
                  <a:lnTo>
                    <a:pt x="317051" y="289220"/>
                  </a:lnTo>
                  <a:lnTo>
                    <a:pt x="314206" y="291316"/>
                  </a:lnTo>
                  <a:lnTo>
                    <a:pt x="312060" y="292421"/>
                  </a:lnTo>
                  <a:lnTo>
                    <a:pt x="309393" y="293119"/>
                  </a:lnTo>
                  <a:lnTo>
                    <a:pt x="307602" y="292078"/>
                  </a:lnTo>
                  <a:lnTo>
                    <a:pt x="305126" y="288458"/>
                  </a:lnTo>
                  <a:lnTo>
                    <a:pt x="303437" y="286871"/>
                  </a:lnTo>
                  <a:lnTo>
                    <a:pt x="299817" y="284432"/>
                  </a:lnTo>
                  <a:lnTo>
                    <a:pt x="298319" y="282692"/>
                  </a:lnTo>
                  <a:lnTo>
                    <a:pt x="299601" y="280127"/>
                  </a:lnTo>
                  <a:lnTo>
                    <a:pt x="300897" y="273942"/>
                  </a:lnTo>
                  <a:lnTo>
                    <a:pt x="302205" y="271047"/>
                  </a:lnTo>
                  <a:lnTo>
                    <a:pt x="306663" y="264912"/>
                  </a:lnTo>
                  <a:lnTo>
                    <a:pt x="311755" y="259553"/>
                  </a:lnTo>
                  <a:lnTo>
                    <a:pt x="317737" y="256010"/>
                  </a:lnTo>
                  <a:lnTo>
                    <a:pt x="324836" y="255413"/>
                  </a:lnTo>
                  <a:lnTo>
                    <a:pt x="329561" y="257915"/>
                  </a:lnTo>
                  <a:lnTo>
                    <a:pt x="333421" y="262677"/>
                  </a:lnTo>
                  <a:lnTo>
                    <a:pt x="339492" y="271999"/>
                  </a:lnTo>
                  <a:lnTo>
                    <a:pt x="341588" y="276609"/>
                  </a:lnTo>
                  <a:lnTo>
                    <a:pt x="341270" y="282146"/>
                  </a:lnTo>
                  <a:close/>
                  <a:moveTo>
                    <a:pt x="84108" y="274742"/>
                  </a:moveTo>
                  <a:lnTo>
                    <a:pt x="82597" y="273828"/>
                  </a:lnTo>
                  <a:lnTo>
                    <a:pt x="80349" y="273231"/>
                  </a:lnTo>
                  <a:lnTo>
                    <a:pt x="78787" y="273904"/>
                  </a:lnTo>
                  <a:lnTo>
                    <a:pt x="79143" y="277282"/>
                  </a:lnTo>
                  <a:lnTo>
                    <a:pt x="78711" y="277549"/>
                  </a:lnTo>
                  <a:lnTo>
                    <a:pt x="78241" y="277206"/>
                  </a:lnTo>
                  <a:lnTo>
                    <a:pt x="78139" y="276304"/>
                  </a:lnTo>
                  <a:lnTo>
                    <a:pt x="77873" y="275784"/>
                  </a:lnTo>
                  <a:lnTo>
                    <a:pt x="77809" y="274742"/>
                  </a:lnTo>
                  <a:lnTo>
                    <a:pt x="77060" y="274107"/>
                  </a:lnTo>
                  <a:lnTo>
                    <a:pt x="75803" y="273904"/>
                  </a:lnTo>
                  <a:lnTo>
                    <a:pt x="74202" y="274691"/>
                  </a:lnTo>
                  <a:lnTo>
                    <a:pt x="73860" y="274349"/>
                  </a:lnTo>
                  <a:lnTo>
                    <a:pt x="74253" y="272342"/>
                  </a:lnTo>
                  <a:lnTo>
                    <a:pt x="75980" y="271148"/>
                  </a:lnTo>
                  <a:lnTo>
                    <a:pt x="76273" y="269815"/>
                  </a:lnTo>
                  <a:lnTo>
                    <a:pt x="75168" y="267325"/>
                  </a:lnTo>
                  <a:lnTo>
                    <a:pt x="74939" y="265967"/>
                  </a:lnTo>
                  <a:lnTo>
                    <a:pt x="75460" y="265916"/>
                  </a:lnTo>
                  <a:lnTo>
                    <a:pt x="76666" y="266856"/>
                  </a:lnTo>
                  <a:lnTo>
                    <a:pt x="77873" y="267325"/>
                  </a:lnTo>
                  <a:lnTo>
                    <a:pt x="80870" y="265916"/>
                  </a:lnTo>
                  <a:lnTo>
                    <a:pt x="81861" y="265763"/>
                  </a:lnTo>
                  <a:lnTo>
                    <a:pt x="82038" y="266563"/>
                  </a:lnTo>
                  <a:lnTo>
                    <a:pt x="80921" y="269510"/>
                  </a:lnTo>
                  <a:lnTo>
                    <a:pt x="81734" y="270805"/>
                  </a:lnTo>
                  <a:lnTo>
                    <a:pt x="83893" y="270805"/>
                  </a:lnTo>
                  <a:lnTo>
                    <a:pt x="84807" y="271021"/>
                  </a:lnTo>
                  <a:lnTo>
                    <a:pt x="84489" y="271745"/>
                  </a:lnTo>
                  <a:lnTo>
                    <a:pt x="84629" y="272494"/>
                  </a:lnTo>
                  <a:lnTo>
                    <a:pt x="85493" y="272863"/>
                  </a:lnTo>
                  <a:lnTo>
                    <a:pt x="86204" y="273434"/>
                  </a:lnTo>
                  <a:lnTo>
                    <a:pt x="85493" y="274349"/>
                  </a:lnTo>
                  <a:close/>
                  <a:moveTo>
                    <a:pt x="221814" y="366284"/>
                  </a:moveTo>
                  <a:lnTo>
                    <a:pt x="223275" y="363769"/>
                  </a:lnTo>
                  <a:lnTo>
                    <a:pt x="224392" y="362639"/>
                  </a:lnTo>
                  <a:lnTo>
                    <a:pt x="226627" y="363426"/>
                  </a:lnTo>
                  <a:lnTo>
                    <a:pt x="227986" y="365242"/>
                  </a:lnTo>
                  <a:lnTo>
                    <a:pt x="228659" y="367338"/>
                  </a:lnTo>
                  <a:lnTo>
                    <a:pt x="228837" y="368951"/>
                  </a:lnTo>
                  <a:lnTo>
                    <a:pt x="228355" y="369624"/>
                  </a:lnTo>
                  <a:lnTo>
                    <a:pt x="225256" y="372062"/>
                  </a:lnTo>
                  <a:lnTo>
                    <a:pt x="224583" y="373142"/>
                  </a:lnTo>
                  <a:lnTo>
                    <a:pt x="223668" y="375580"/>
                  </a:lnTo>
                  <a:lnTo>
                    <a:pt x="222970" y="376545"/>
                  </a:lnTo>
                  <a:lnTo>
                    <a:pt x="222513" y="376875"/>
                  </a:lnTo>
                  <a:lnTo>
                    <a:pt x="222144" y="376964"/>
                  </a:lnTo>
                  <a:lnTo>
                    <a:pt x="221789" y="376837"/>
                  </a:lnTo>
                  <a:lnTo>
                    <a:pt x="221344" y="376507"/>
                  </a:lnTo>
                  <a:lnTo>
                    <a:pt x="220519" y="375313"/>
                  </a:lnTo>
                  <a:lnTo>
                    <a:pt x="220087" y="373637"/>
                  </a:lnTo>
                  <a:lnTo>
                    <a:pt x="219896" y="371846"/>
                  </a:lnTo>
                  <a:lnTo>
                    <a:pt x="219973" y="370411"/>
                  </a:lnTo>
                  <a:close/>
                  <a:moveTo>
                    <a:pt x="170443" y="121911"/>
                  </a:moveTo>
                  <a:lnTo>
                    <a:pt x="168855" y="123409"/>
                  </a:lnTo>
                  <a:lnTo>
                    <a:pt x="167192" y="125568"/>
                  </a:lnTo>
                  <a:lnTo>
                    <a:pt x="163813" y="125035"/>
                  </a:lnTo>
                  <a:lnTo>
                    <a:pt x="161934" y="127296"/>
                  </a:lnTo>
                  <a:lnTo>
                    <a:pt x="159940" y="135690"/>
                  </a:lnTo>
                  <a:lnTo>
                    <a:pt x="159165" y="136909"/>
                  </a:lnTo>
                  <a:lnTo>
                    <a:pt x="158060" y="137405"/>
                  </a:lnTo>
                  <a:lnTo>
                    <a:pt x="156625" y="136808"/>
                  </a:lnTo>
                  <a:lnTo>
                    <a:pt x="154441" y="133861"/>
                  </a:lnTo>
                  <a:lnTo>
                    <a:pt x="153412" y="133290"/>
                  </a:lnTo>
                  <a:lnTo>
                    <a:pt x="150898" y="133341"/>
                  </a:lnTo>
                  <a:lnTo>
                    <a:pt x="149678" y="134738"/>
                  </a:lnTo>
                  <a:lnTo>
                    <a:pt x="149577" y="136897"/>
                  </a:lnTo>
                  <a:lnTo>
                    <a:pt x="150415" y="139208"/>
                  </a:lnTo>
                  <a:lnTo>
                    <a:pt x="147824" y="138268"/>
                  </a:lnTo>
                  <a:lnTo>
                    <a:pt x="145310" y="136668"/>
                  </a:lnTo>
                  <a:lnTo>
                    <a:pt x="143100" y="134623"/>
                  </a:lnTo>
                  <a:lnTo>
                    <a:pt x="141525" y="132388"/>
                  </a:lnTo>
                  <a:lnTo>
                    <a:pt x="144268" y="129531"/>
                  </a:lnTo>
                  <a:lnTo>
                    <a:pt x="145475" y="127867"/>
                  </a:lnTo>
                  <a:lnTo>
                    <a:pt x="145525" y="126470"/>
                  </a:lnTo>
                  <a:lnTo>
                    <a:pt x="144205" y="125784"/>
                  </a:lnTo>
                  <a:lnTo>
                    <a:pt x="140458" y="125175"/>
                  </a:lnTo>
                  <a:lnTo>
                    <a:pt x="139658" y="124133"/>
                  </a:lnTo>
                  <a:lnTo>
                    <a:pt x="139379" y="122355"/>
                  </a:lnTo>
                  <a:lnTo>
                    <a:pt x="138655" y="120539"/>
                  </a:lnTo>
                  <a:lnTo>
                    <a:pt x="137563" y="118774"/>
                  </a:lnTo>
                  <a:lnTo>
                    <a:pt x="136293" y="117263"/>
                  </a:lnTo>
                  <a:lnTo>
                    <a:pt x="135569" y="115459"/>
                  </a:lnTo>
                  <a:lnTo>
                    <a:pt x="135785" y="111357"/>
                  </a:lnTo>
                  <a:lnTo>
                    <a:pt x="134794" y="109909"/>
                  </a:lnTo>
                  <a:lnTo>
                    <a:pt x="137702" y="104080"/>
                  </a:lnTo>
                  <a:lnTo>
                    <a:pt x="143608" y="95635"/>
                  </a:lnTo>
                  <a:lnTo>
                    <a:pt x="144827" y="92498"/>
                  </a:lnTo>
                  <a:lnTo>
                    <a:pt x="145525" y="91317"/>
                  </a:lnTo>
                  <a:lnTo>
                    <a:pt x="146986" y="90250"/>
                  </a:lnTo>
                  <a:lnTo>
                    <a:pt x="148205" y="90047"/>
                  </a:lnTo>
                  <a:lnTo>
                    <a:pt x="149539" y="89996"/>
                  </a:lnTo>
                  <a:lnTo>
                    <a:pt x="151482" y="89386"/>
                  </a:lnTo>
                  <a:lnTo>
                    <a:pt x="153730" y="86922"/>
                  </a:lnTo>
                  <a:lnTo>
                    <a:pt x="157883" y="80230"/>
                  </a:lnTo>
                  <a:lnTo>
                    <a:pt x="159762" y="80090"/>
                  </a:lnTo>
                  <a:lnTo>
                    <a:pt x="161947" y="80966"/>
                  </a:lnTo>
                  <a:lnTo>
                    <a:pt x="164474" y="80611"/>
                  </a:lnTo>
                  <a:lnTo>
                    <a:pt x="166988" y="80611"/>
                  </a:lnTo>
                  <a:lnTo>
                    <a:pt x="169122" y="82566"/>
                  </a:lnTo>
                  <a:lnTo>
                    <a:pt x="169986" y="85309"/>
                  </a:lnTo>
                  <a:lnTo>
                    <a:pt x="169820" y="108487"/>
                  </a:lnTo>
                  <a:lnTo>
                    <a:pt x="169122" y="112399"/>
                  </a:lnTo>
                  <a:lnTo>
                    <a:pt x="169579" y="114037"/>
                  </a:lnTo>
                  <a:lnTo>
                    <a:pt x="170582" y="114646"/>
                  </a:lnTo>
                  <a:lnTo>
                    <a:pt x="171598" y="115078"/>
                  </a:lnTo>
                  <a:lnTo>
                    <a:pt x="172043" y="116297"/>
                  </a:lnTo>
                  <a:lnTo>
                    <a:pt x="171598" y="119892"/>
                  </a:lnTo>
                  <a:close/>
                  <a:moveTo>
                    <a:pt x="241232" y="55668"/>
                  </a:moveTo>
                  <a:lnTo>
                    <a:pt x="239734" y="56620"/>
                  </a:lnTo>
                  <a:lnTo>
                    <a:pt x="235568" y="57433"/>
                  </a:lnTo>
                  <a:lnTo>
                    <a:pt x="232203" y="51451"/>
                  </a:lnTo>
                  <a:lnTo>
                    <a:pt x="230768" y="49991"/>
                  </a:lnTo>
                  <a:lnTo>
                    <a:pt x="228609" y="48822"/>
                  </a:lnTo>
                  <a:lnTo>
                    <a:pt x="227605" y="47857"/>
                  </a:lnTo>
                  <a:lnTo>
                    <a:pt x="228609" y="47235"/>
                  </a:lnTo>
                  <a:lnTo>
                    <a:pt x="230806" y="46790"/>
                  </a:lnTo>
                  <a:lnTo>
                    <a:pt x="232673" y="46054"/>
                  </a:lnTo>
                  <a:lnTo>
                    <a:pt x="237384" y="46663"/>
                  </a:lnTo>
                  <a:lnTo>
                    <a:pt x="240280" y="48530"/>
                  </a:lnTo>
                  <a:lnTo>
                    <a:pt x="242375" y="51337"/>
                  </a:lnTo>
                  <a:lnTo>
                    <a:pt x="242236" y="53420"/>
                  </a:lnTo>
                  <a:close/>
                  <a:moveTo>
                    <a:pt x="314892" y="347792"/>
                  </a:moveTo>
                  <a:lnTo>
                    <a:pt x="316569" y="345938"/>
                  </a:lnTo>
                  <a:lnTo>
                    <a:pt x="319490" y="343576"/>
                  </a:lnTo>
                  <a:lnTo>
                    <a:pt x="322500" y="342166"/>
                  </a:lnTo>
                  <a:lnTo>
                    <a:pt x="323858" y="343703"/>
                  </a:lnTo>
                  <a:lnTo>
                    <a:pt x="325294" y="345926"/>
                  </a:lnTo>
                  <a:lnTo>
                    <a:pt x="328227" y="345773"/>
                  </a:lnTo>
                  <a:lnTo>
                    <a:pt x="330678" y="346167"/>
                  </a:lnTo>
                  <a:lnTo>
                    <a:pt x="330704" y="350015"/>
                  </a:lnTo>
                  <a:lnTo>
                    <a:pt x="329624" y="352250"/>
                  </a:lnTo>
                  <a:lnTo>
                    <a:pt x="327834" y="354155"/>
                  </a:lnTo>
                  <a:lnTo>
                    <a:pt x="325459" y="354968"/>
                  </a:lnTo>
                  <a:lnTo>
                    <a:pt x="317191" y="351399"/>
                  </a:lnTo>
                  <a:lnTo>
                    <a:pt x="315489" y="351069"/>
                  </a:lnTo>
                  <a:lnTo>
                    <a:pt x="314092" y="350459"/>
                  </a:lnTo>
                  <a:lnTo>
                    <a:pt x="314181" y="349126"/>
                  </a:lnTo>
                  <a:close/>
                  <a:moveTo>
                    <a:pt x="268233" y="213605"/>
                  </a:moveTo>
                  <a:lnTo>
                    <a:pt x="267458" y="214354"/>
                  </a:lnTo>
                  <a:lnTo>
                    <a:pt x="266366" y="214989"/>
                  </a:lnTo>
                  <a:lnTo>
                    <a:pt x="265159" y="215344"/>
                  </a:lnTo>
                  <a:lnTo>
                    <a:pt x="262962" y="214989"/>
                  </a:lnTo>
                  <a:lnTo>
                    <a:pt x="261794" y="213300"/>
                  </a:lnTo>
                  <a:lnTo>
                    <a:pt x="261311" y="211319"/>
                  </a:lnTo>
                  <a:lnTo>
                    <a:pt x="261921" y="210150"/>
                  </a:lnTo>
                  <a:lnTo>
                    <a:pt x="262746" y="209236"/>
                  </a:lnTo>
                  <a:lnTo>
                    <a:pt x="263635" y="209312"/>
                  </a:lnTo>
                  <a:lnTo>
                    <a:pt x="264384" y="209883"/>
                  </a:lnTo>
                  <a:lnTo>
                    <a:pt x="264473" y="209629"/>
                  </a:lnTo>
                  <a:lnTo>
                    <a:pt x="264867" y="209363"/>
                  </a:lnTo>
                  <a:lnTo>
                    <a:pt x="265883" y="209210"/>
                  </a:lnTo>
                  <a:lnTo>
                    <a:pt x="267839" y="207851"/>
                  </a:lnTo>
                  <a:lnTo>
                    <a:pt x="268144" y="208194"/>
                  </a:lnTo>
                  <a:lnTo>
                    <a:pt x="268360" y="209312"/>
                  </a:lnTo>
                  <a:lnTo>
                    <a:pt x="268144" y="210112"/>
                  </a:lnTo>
                  <a:lnTo>
                    <a:pt x="268194" y="210798"/>
                  </a:lnTo>
                  <a:lnTo>
                    <a:pt x="267788" y="211369"/>
                  </a:lnTo>
                  <a:lnTo>
                    <a:pt x="267585" y="212144"/>
                  </a:lnTo>
                  <a:lnTo>
                    <a:pt x="268283" y="212906"/>
                  </a:lnTo>
                  <a:close/>
                  <a:moveTo>
                    <a:pt x="212492" y="224908"/>
                  </a:moveTo>
                  <a:lnTo>
                    <a:pt x="218436" y="227016"/>
                  </a:lnTo>
                  <a:lnTo>
                    <a:pt x="223948" y="230026"/>
                  </a:lnTo>
                  <a:lnTo>
                    <a:pt x="228685" y="228044"/>
                  </a:lnTo>
                  <a:lnTo>
                    <a:pt x="233536" y="227422"/>
                  </a:lnTo>
                  <a:lnTo>
                    <a:pt x="238375" y="228464"/>
                  </a:lnTo>
                  <a:lnTo>
                    <a:pt x="242998" y="231461"/>
                  </a:lnTo>
                  <a:lnTo>
                    <a:pt x="248065" y="232909"/>
                  </a:lnTo>
                  <a:lnTo>
                    <a:pt x="253970" y="231232"/>
                  </a:lnTo>
                  <a:lnTo>
                    <a:pt x="258200" y="227854"/>
                  </a:lnTo>
                  <a:lnTo>
                    <a:pt x="258212" y="224120"/>
                  </a:lnTo>
                  <a:lnTo>
                    <a:pt x="259952" y="220983"/>
                  </a:lnTo>
                  <a:lnTo>
                    <a:pt x="261209" y="220501"/>
                  </a:lnTo>
                  <a:lnTo>
                    <a:pt x="263089" y="222177"/>
                  </a:lnTo>
                  <a:lnTo>
                    <a:pt x="262454" y="223028"/>
                  </a:lnTo>
                  <a:lnTo>
                    <a:pt x="262086" y="224184"/>
                  </a:lnTo>
                  <a:lnTo>
                    <a:pt x="262467" y="225060"/>
                  </a:lnTo>
                  <a:lnTo>
                    <a:pt x="264067" y="225073"/>
                  </a:lnTo>
                  <a:lnTo>
                    <a:pt x="267572" y="220717"/>
                  </a:lnTo>
                  <a:lnTo>
                    <a:pt x="269020" y="220120"/>
                  </a:lnTo>
                  <a:lnTo>
                    <a:pt x="270785" y="220361"/>
                  </a:lnTo>
                  <a:lnTo>
                    <a:pt x="272309" y="221263"/>
                  </a:lnTo>
                  <a:lnTo>
                    <a:pt x="272932" y="222698"/>
                  </a:lnTo>
                  <a:lnTo>
                    <a:pt x="272906" y="225301"/>
                  </a:lnTo>
                  <a:lnTo>
                    <a:pt x="272627" y="226381"/>
                  </a:lnTo>
                  <a:lnTo>
                    <a:pt x="271954" y="228108"/>
                  </a:lnTo>
                  <a:lnTo>
                    <a:pt x="271890" y="229010"/>
                  </a:lnTo>
                  <a:lnTo>
                    <a:pt x="272297" y="229505"/>
                  </a:lnTo>
                  <a:lnTo>
                    <a:pt x="272525" y="230051"/>
                  </a:lnTo>
                  <a:lnTo>
                    <a:pt x="271954" y="231004"/>
                  </a:lnTo>
                  <a:lnTo>
                    <a:pt x="271369" y="231143"/>
                  </a:lnTo>
                  <a:lnTo>
                    <a:pt x="269528" y="230889"/>
                  </a:lnTo>
                  <a:lnTo>
                    <a:pt x="268931" y="231004"/>
                  </a:lnTo>
                  <a:lnTo>
                    <a:pt x="267928" y="232362"/>
                  </a:lnTo>
                  <a:lnTo>
                    <a:pt x="266455" y="235131"/>
                  </a:lnTo>
                  <a:lnTo>
                    <a:pt x="265578" y="236363"/>
                  </a:lnTo>
                  <a:lnTo>
                    <a:pt x="259736" y="241811"/>
                  </a:lnTo>
                  <a:lnTo>
                    <a:pt x="258212" y="244605"/>
                  </a:lnTo>
                  <a:lnTo>
                    <a:pt x="262441" y="244072"/>
                  </a:lnTo>
                  <a:lnTo>
                    <a:pt x="265756" y="242065"/>
                  </a:lnTo>
                  <a:lnTo>
                    <a:pt x="270887" y="236846"/>
                  </a:lnTo>
                  <a:lnTo>
                    <a:pt x="280691" y="229645"/>
                  </a:lnTo>
                  <a:lnTo>
                    <a:pt x="282787" y="227016"/>
                  </a:lnTo>
                  <a:lnTo>
                    <a:pt x="284489" y="229035"/>
                  </a:lnTo>
                  <a:lnTo>
                    <a:pt x="285225" y="230965"/>
                  </a:lnTo>
                  <a:lnTo>
                    <a:pt x="286330" y="232401"/>
                  </a:lnTo>
                  <a:lnTo>
                    <a:pt x="289124" y="232947"/>
                  </a:lnTo>
                  <a:lnTo>
                    <a:pt x="291092" y="234039"/>
                  </a:lnTo>
                  <a:lnTo>
                    <a:pt x="291816" y="236680"/>
                  </a:lnTo>
                  <a:lnTo>
                    <a:pt x="291575" y="242662"/>
                  </a:lnTo>
                  <a:lnTo>
                    <a:pt x="290191" y="248669"/>
                  </a:lnTo>
                  <a:lnTo>
                    <a:pt x="289988" y="251514"/>
                  </a:lnTo>
                  <a:lnTo>
                    <a:pt x="292096" y="255857"/>
                  </a:lnTo>
                  <a:lnTo>
                    <a:pt x="292350" y="258537"/>
                  </a:lnTo>
                  <a:lnTo>
                    <a:pt x="292083" y="261496"/>
                  </a:lnTo>
                  <a:lnTo>
                    <a:pt x="289899" y="269967"/>
                  </a:lnTo>
                  <a:lnTo>
                    <a:pt x="287181" y="276127"/>
                  </a:lnTo>
                  <a:lnTo>
                    <a:pt x="283206" y="281181"/>
                  </a:lnTo>
                  <a:lnTo>
                    <a:pt x="277834" y="283594"/>
                  </a:lnTo>
                  <a:lnTo>
                    <a:pt x="273224" y="282515"/>
                  </a:lnTo>
                  <a:lnTo>
                    <a:pt x="275243" y="278857"/>
                  </a:lnTo>
                  <a:lnTo>
                    <a:pt x="282787" y="271047"/>
                  </a:lnTo>
                  <a:lnTo>
                    <a:pt x="279116" y="269840"/>
                  </a:lnTo>
                  <a:lnTo>
                    <a:pt x="273655" y="269891"/>
                  </a:lnTo>
                  <a:lnTo>
                    <a:pt x="268055" y="270983"/>
                  </a:lnTo>
                  <a:lnTo>
                    <a:pt x="264067" y="272977"/>
                  </a:lnTo>
                  <a:lnTo>
                    <a:pt x="264118" y="271821"/>
                  </a:lnTo>
                  <a:lnTo>
                    <a:pt x="263940" y="270589"/>
                  </a:lnTo>
                  <a:lnTo>
                    <a:pt x="263584" y="269586"/>
                  </a:lnTo>
                  <a:lnTo>
                    <a:pt x="263089" y="269103"/>
                  </a:lnTo>
                  <a:lnTo>
                    <a:pt x="260790" y="269700"/>
                  </a:lnTo>
                  <a:lnTo>
                    <a:pt x="258911" y="271923"/>
                  </a:lnTo>
                  <a:lnTo>
                    <a:pt x="257692" y="274806"/>
                  </a:lnTo>
                  <a:lnTo>
                    <a:pt x="257222" y="277358"/>
                  </a:lnTo>
                  <a:lnTo>
                    <a:pt x="257552" y="283391"/>
                  </a:lnTo>
                  <a:lnTo>
                    <a:pt x="257311" y="286096"/>
                  </a:lnTo>
                  <a:lnTo>
                    <a:pt x="256244" y="288458"/>
                  </a:lnTo>
                  <a:lnTo>
                    <a:pt x="254199" y="290287"/>
                  </a:lnTo>
                  <a:lnTo>
                    <a:pt x="251443" y="291519"/>
                  </a:lnTo>
                  <a:lnTo>
                    <a:pt x="248294" y="292217"/>
                  </a:lnTo>
                  <a:lnTo>
                    <a:pt x="241398" y="292763"/>
                  </a:lnTo>
                  <a:lnTo>
                    <a:pt x="241220" y="293551"/>
                  </a:lnTo>
                  <a:lnTo>
                    <a:pt x="243290" y="294516"/>
                  </a:lnTo>
                  <a:lnTo>
                    <a:pt x="246490" y="295418"/>
                  </a:lnTo>
                  <a:lnTo>
                    <a:pt x="250084" y="295583"/>
                  </a:lnTo>
                  <a:lnTo>
                    <a:pt x="251672" y="296167"/>
                  </a:lnTo>
                  <a:lnTo>
                    <a:pt x="252739" y="298466"/>
                  </a:lnTo>
                  <a:lnTo>
                    <a:pt x="253640" y="299304"/>
                  </a:lnTo>
                  <a:lnTo>
                    <a:pt x="254783" y="300002"/>
                  </a:lnTo>
                  <a:lnTo>
                    <a:pt x="257793" y="300942"/>
                  </a:lnTo>
                  <a:lnTo>
                    <a:pt x="258034" y="302403"/>
                  </a:lnTo>
                  <a:lnTo>
                    <a:pt x="257234" y="304028"/>
                  </a:lnTo>
                  <a:lnTo>
                    <a:pt x="256244" y="305146"/>
                  </a:lnTo>
                  <a:lnTo>
                    <a:pt x="254948" y="305768"/>
                  </a:lnTo>
                  <a:lnTo>
                    <a:pt x="253462" y="305971"/>
                  </a:lnTo>
                  <a:lnTo>
                    <a:pt x="243709" y="306060"/>
                  </a:lnTo>
                  <a:lnTo>
                    <a:pt x="240851" y="306657"/>
                  </a:lnTo>
                  <a:lnTo>
                    <a:pt x="238108" y="308550"/>
                  </a:lnTo>
                  <a:lnTo>
                    <a:pt x="229739" y="319802"/>
                  </a:lnTo>
                  <a:lnTo>
                    <a:pt x="227224" y="325504"/>
                  </a:lnTo>
                  <a:lnTo>
                    <a:pt x="225510" y="327663"/>
                  </a:lnTo>
                  <a:lnTo>
                    <a:pt x="222411" y="328565"/>
                  </a:lnTo>
                  <a:lnTo>
                    <a:pt x="216226" y="327930"/>
                  </a:lnTo>
                  <a:lnTo>
                    <a:pt x="213191" y="328133"/>
                  </a:lnTo>
                  <a:lnTo>
                    <a:pt x="210295" y="329517"/>
                  </a:lnTo>
                  <a:lnTo>
                    <a:pt x="208670" y="331473"/>
                  </a:lnTo>
                  <a:lnTo>
                    <a:pt x="207476" y="333772"/>
                  </a:lnTo>
                  <a:lnTo>
                    <a:pt x="206079" y="335651"/>
                  </a:lnTo>
                  <a:lnTo>
                    <a:pt x="203907" y="336413"/>
                  </a:lnTo>
                  <a:lnTo>
                    <a:pt x="200834" y="336959"/>
                  </a:lnTo>
                  <a:lnTo>
                    <a:pt x="198218" y="338318"/>
                  </a:lnTo>
                  <a:lnTo>
                    <a:pt x="196097" y="340172"/>
                  </a:lnTo>
                  <a:lnTo>
                    <a:pt x="194598" y="342166"/>
                  </a:lnTo>
                  <a:lnTo>
                    <a:pt x="191779" y="347196"/>
                  </a:lnTo>
                  <a:lnTo>
                    <a:pt x="190712" y="350345"/>
                  </a:lnTo>
                  <a:lnTo>
                    <a:pt x="191080" y="352491"/>
                  </a:lnTo>
                  <a:lnTo>
                    <a:pt x="192541" y="353355"/>
                  </a:lnTo>
                  <a:lnTo>
                    <a:pt x="195919" y="354257"/>
                  </a:lnTo>
                  <a:lnTo>
                    <a:pt x="197532" y="354879"/>
                  </a:lnTo>
                  <a:lnTo>
                    <a:pt x="199094" y="355781"/>
                  </a:lnTo>
                  <a:lnTo>
                    <a:pt x="199932" y="356416"/>
                  </a:lnTo>
                  <a:lnTo>
                    <a:pt x="200529" y="357279"/>
                  </a:lnTo>
                  <a:lnTo>
                    <a:pt x="202828" y="361572"/>
                  </a:lnTo>
                  <a:lnTo>
                    <a:pt x="203945" y="364607"/>
                  </a:lnTo>
                  <a:lnTo>
                    <a:pt x="204174" y="367528"/>
                  </a:lnTo>
                  <a:lnTo>
                    <a:pt x="202929" y="369928"/>
                  </a:lnTo>
                  <a:lnTo>
                    <a:pt x="201189" y="371592"/>
                  </a:lnTo>
                  <a:lnTo>
                    <a:pt x="199754" y="373357"/>
                  </a:lnTo>
                  <a:lnTo>
                    <a:pt x="198776" y="375466"/>
                  </a:lnTo>
                  <a:lnTo>
                    <a:pt x="198395" y="378171"/>
                  </a:lnTo>
                  <a:lnTo>
                    <a:pt x="200275" y="377447"/>
                  </a:lnTo>
                  <a:lnTo>
                    <a:pt x="201367" y="378145"/>
                  </a:lnTo>
                  <a:lnTo>
                    <a:pt x="201990" y="379555"/>
                  </a:lnTo>
                  <a:lnTo>
                    <a:pt x="202383" y="381092"/>
                  </a:lnTo>
                  <a:lnTo>
                    <a:pt x="204593" y="379885"/>
                  </a:lnTo>
                  <a:lnTo>
                    <a:pt x="206879" y="379238"/>
                  </a:lnTo>
                  <a:lnTo>
                    <a:pt x="208898" y="378285"/>
                  </a:lnTo>
                  <a:lnTo>
                    <a:pt x="210295" y="376228"/>
                  </a:lnTo>
                  <a:lnTo>
                    <a:pt x="209876" y="375694"/>
                  </a:lnTo>
                  <a:lnTo>
                    <a:pt x="209228" y="374297"/>
                  </a:lnTo>
                  <a:lnTo>
                    <a:pt x="211908" y="374132"/>
                  </a:lnTo>
                  <a:lnTo>
                    <a:pt x="214156" y="372862"/>
                  </a:lnTo>
                  <a:lnTo>
                    <a:pt x="215147" y="371110"/>
                  </a:lnTo>
                  <a:lnTo>
                    <a:pt x="214105" y="369446"/>
                  </a:lnTo>
                  <a:lnTo>
                    <a:pt x="216506" y="369255"/>
                  </a:lnTo>
                  <a:lnTo>
                    <a:pt x="217255" y="372113"/>
                  </a:lnTo>
                  <a:lnTo>
                    <a:pt x="216823" y="375974"/>
                  </a:lnTo>
                  <a:lnTo>
                    <a:pt x="215667" y="378717"/>
                  </a:lnTo>
                  <a:lnTo>
                    <a:pt x="213788" y="379961"/>
                  </a:lnTo>
                  <a:lnTo>
                    <a:pt x="207717" y="382616"/>
                  </a:lnTo>
                  <a:lnTo>
                    <a:pt x="205812" y="383124"/>
                  </a:lnTo>
                  <a:lnTo>
                    <a:pt x="204682" y="387150"/>
                  </a:lnTo>
                  <a:lnTo>
                    <a:pt x="208340" y="395087"/>
                  </a:lnTo>
                  <a:lnTo>
                    <a:pt x="210930" y="397868"/>
                  </a:lnTo>
                  <a:lnTo>
                    <a:pt x="210930" y="397868"/>
                  </a:lnTo>
                  <a:lnTo>
                    <a:pt x="210879" y="397932"/>
                  </a:lnTo>
                  <a:lnTo>
                    <a:pt x="204136" y="406162"/>
                  </a:lnTo>
                  <a:lnTo>
                    <a:pt x="192033" y="415801"/>
                  </a:lnTo>
                  <a:lnTo>
                    <a:pt x="189226" y="417388"/>
                  </a:lnTo>
                  <a:lnTo>
                    <a:pt x="186711" y="418328"/>
                  </a:lnTo>
                  <a:lnTo>
                    <a:pt x="184362" y="418861"/>
                  </a:lnTo>
                  <a:lnTo>
                    <a:pt x="181809" y="419014"/>
                  </a:lnTo>
                  <a:lnTo>
                    <a:pt x="173580" y="418290"/>
                  </a:lnTo>
                  <a:lnTo>
                    <a:pt x="170697" y="418480"/>
                  </a:lnTo>
                  <a:lnTo>
                    <a:pt x="136242" y="432311"/>
                  </a:lnTo>
                  <a:lnTo>
                    <a:pt x="131174" y="433708"/>
                  </a:lnTo>
                  <a:lnTo>
                    <a:pt x="115274" y="434114"/>
                  </a:lnTo>
                  <a:lnTo>
                    <a:pt x="104962" y="435511"/>
                  </a:lnTo>
                  <a:lnTo>
                    <a:pt x="96161" y="430342"/>
                  </a:lnTo>
                  <a:lnTo>
                    <a:pt x="93138" y="429161"/>
                  </a:lnTo>
                  <a:lnTo>
                    <a:pt x="91271" y="428679"/>
                  </a:lnTo>
                  <a:lnTo>
                    <a:pt x="89290" y="428513"/>
                  </a:lnTo>
                  <a:lnTo>
                    <a:pt x="87398" y="428844"/>
                  </a:lnTo>
                  <a:lnTo>
                    <a:pt x="81289" y="432476"/>
                  </a:lnTo>
                  <a:lnTo>
                    <a:pt x="69516" y="442026"/>
                  </a:lnTo>
                  <a:lnTo>
                    <a:pt x="59153" y="448859"/>
                  </a:lnTo>
                  <a:lnTo>
                    <a:pt x="56753" y="449926"/>
                  </a:lnTo>
                  <a:lnTo>
                    <a:pt x="54314" y="450523"/>
                  </a:lnTo>
                  <a:lnTo>
                    <a:pt x="51812" y="450764"/>
                  </a:lnTo>
                  <a:lnTo>
                    <a:pt x="48866" y="450637"/>
                  </a:lnTo>
                  <a:lnTo>
                    <a:pt x="42846" y="449646"/>
                  </a:lnTo>
                  <a:lnTo>
                    <a:pt x="37754" y="447919"/>
                  </a:lnTo>
                  <a:lnTo>
                    <a:pt x="31886" y="444465"/>
                  </a:lnTo>
                  <a:lnTo>
                    <a:pt x="31810" y="444426"/>
                  </a:lnTo>
                  <a:lnTo>
                    <a:pt x="31454" y="442115"/>
                  </a:lnTo>
                  <a:lnTo>
                    <a:pt x="30819" y="440655"/>
                  </a:lnTo>
                  <a:lnTo>
                    <a:pt x="30959" y="434825"/>
                  </a:lnTo>
                  <a:lnTo>
                    <a:pt x="30451" y="433149"/>
                  </a:lnTo>
                  <a:lnTo>
                    <a:pt x="29270" y="430520"/>
                  </a:lnTo>
                  <a:lnTo>
                    <a:pt x="29029" y="428501"/>
                  </a:lnTo>
                  <a:lnTo>
                    <a:pt x="27035" y="424615"/>
                  </a:lnTo>
                  <a:lnTo>
                    <a:pt x="26349" y="422240"/>
                  </a:lnTo>
                  <a:lnTo>
                    <a:pt x="27517" y="421173"/>
                  </a:lnTo>
                  <a:lnTo>
                    <a:pt x="28521" y="420462"/>
                  </a:lnTo>
                  <a:lnTo>
                    <a:pt x="29245" y="418798"/>
                  </a:lnTo>
                  <a:lnTo>
                    <a:pt x="29905" y="415344"/>
                  </a:lnTo>
                  <a:lnTo>
                    <a:pt x="29968" y="411826"/>
                  </a:lnTo>
                  <a:lnTo>
                    <a:pt x="29003" y="404091"/>
                  </a:lnTo>
                  <a:lnTo>
                    <a:pt x="27949" y="401577"/>
                  </a:lnTo>
                  <a:lnTo>
                    <a:pt x="26895" y="400878"/>
                  </a:lnTo>
                  <a:lnTo>
                    <a:pt x="25244" y="400231"/>
                  </a:lnTo>
                  <a:lnTo>
                    <a:pt x="23733" y="399392"/>
                  </a:lnTo>
                  <a:lnTo>
                    <a:pt x="23072" y="398224"/>
                  </a:lnTo>
                  <a:lnTo>
                    <a:pt x="22679" y="396979"/>
                  </a:lnTo>
                  <a:lnTo>
                    <a:pt x="21663" y="395862"/>
                  </a:lnTo>
                  <a:lnTo>
                    <a:pt x="20266" y="395074"/>
                  </a:lnTo>
                  <a:lnTo>
                    <a:pt x="18742" y="394770"/>
                  </a:lnTo>
                  <a:lnTo>
                    <a:pt x="16468" y="393677"/>
                  </a:lnTo>
                  <a:lnTo>
                    <a:pt x="14894" y="391023"/>
                  </a:lnTo>
                  <a:lnTo>
                    <a:pt x="12354" y="385067"/>
                  </a:lnTo>
                  <a:lnTo>
                    <a:pt x="9661" y="382171"/>
                  </a:lnTo>
                  <a:lnTo>
                    <a:pt x="6397" y="379377"/>
                  </a:lnTo>
                  <a:lnTo>
                    <a:pt x="3654" y="376367"/>
                  </a:lnTo>
                  <a:lnTo>
                    <a:pt x="2511" y="372875"/>
                  </a:lnTo>
                  <a:lnTo>
                    <a:pt x="2232" y="371427"/>
                  </a:lnTo>
                  <a:lnTo>
                    <a:pt x="924" y="368265"/>
                  </a:lnTo>
                  <a:lnTo>
                    <a:pt x="555" y="366525"/>
                  </a:lnTo>
                  <a:lnTo>
                    <a:pt x="555" y="364874"/>
                  </a:lnTo>
                  <a:lnTo>
                    <a:pt x="1533" y="360696"/>
                  </a:lnTo>
                  <a:lnTo>
                    <a:pt x="4289" y="354968"/>
                  </a:lnTo>
                  <a:lnTo>
                    <a:pt x="34502" y="327790"/>
                  </a:lnTo>
                  <a:lnTo>
                    <a:pt x="42389" y="318405"/>
                  </a:lnTo>
                  <a:lnTo>
                    <a:pt x="44650" y="317224"/>
                  </a:lnTo>
                  <a:lnTo>
                    <a:pt x="48091" y="316817"/>
                  </a:lnTo>
                  <a:lnTo>
                    <a:pt x="53806" y="316741"/>
                  </a:lnTo>
                  <a:lnTo>
                    <a:pt x="55940" y="315623"/>
                  </a:lnTo>
                  <a:lnTo>
                    <a:pt x="57337" y="312918"/>
                  </a:lnTo>
                  <a:lnTo>
                    <a:pt x="56778" y="310556"/>
                  </a:lnTo>
                  <a:lnTo>
                    <a:pt x="55394" y="307305"/>
                  </a:lnTo>
                  <a:lnTo>
                    <a:pt x="54644" y="304447"/>
                  </a:lnTo>
                  <a:lnTo>
                    <a:pt x="56003" y="303190"/>
                  </a:lnTo>
                  <a:lnTo>
                    <a:pt x="58442" y="303876"/>
                  </a:lnTo>
                  <a:lnTo>
                    <a:pt x="60131" y="305057"/>
                  </a:lnTo>
                  <a:lnTo>
                    <a:pt x="61807" y="305502"/>
                  </a:lnTo>
                  <a:lnTo>
                    <a:pt x="64169" y="303990"/>
                  </a:lnTo>
                  <a:lnTo>
                    <a:pt x="66024" y="301844"/>
                  </a:lnTo>
                  <a:lnTo>
                    <a:pt x="66836" y="300345"/>
                  </a:lnTo>
                  <a:lnTo>
                    <a:pt x="67179" y="298732"/>
                  </a:lnTo>
                  <a:lnTo>
                    <a:pt x="67637" y="297424"/>
                  </a:lnTo>
                  <a:lnTo>
                    <a:pt x="69656" y="295329"/>
                  </a:lnTo>
                  <a:lnTo>
                    <a:pt x="70113" y="293881"/>
                  </a:lnTo>
                  <a:lnTo>
                    <a:pt x="80933" y="289500"/>
                  </a:lnTo>
                  <a:lnTo>
                    <a:pt x="98828" y="286337"/>
                  </a:lnTo>
                  <a:lnTo>
                    <a:pt x="104454" y="283594"/>
                  </a:lnTo>
                  <a:lnTo>
                    <a:pt x="109191" y="276990"/>
                  </a:lnTo>
                  <a:lnTo>
                    <a:pt x="107692" y="265624"/>
                  </a:lnTo>
                  <a:lnTo>
                    <a:pt x="103095" y="255692"/>
                  </a:lnTo>
                  <a:lnTo>
                    <a:pt x="98510" y="253457"/>
                  </a:lnTo>
                  <a:lnTo>
                    <a:pt x="99552" y="254791"/>
                  </a:lnTo>
                  <a:lnTo>
                    <a:pt x="99971" y="256289"/>
                  </a:lnTo>
                  <a:lnTo>
                    <a:pt x="99463" y="257331"/>
                  </a:lnTo>
                  <a:lnTo>
                    <a:pt x="97621" y="257331"/>
                  </a:lnTo>
                  <a:lnTo>
                    <a:pt x="96135" y="256569"/>
                  </a:lnTo>
                  <a:lnTo>
                    <a:pt x="95691" y="255502"/>
                  </a:lnTo>
                  <a:lnTo>
                    <a:pt x="95742" y="254117"/>
                  </a:lnTo>
                  <a:lnTo>
                    <a:pt x="95132" y="249876"/>
                  </a:lnTo>
                  <a:lnTo>
                    <a:pt x="95653" y="238674"/>
                  </a:lnTo>
                  <a:lnTo>
                    <a:pt x="95132" y="232794"/>
                  </a:lnTo>
                  <a:lnTo>
                    <a:pt x="93875" y="226800"/>
                  </a:lnTo>
                  <a:lnTo>
                    <a:pt x="90700" y="218189"/>
                  </a:lnTo>
                  <a:lnTo>
                    <a:pt x="88147" y="206683"/>
                  </a:lnTo>
                  <a:lnTo>
                    <a:pt x="87753" y="200676"/>
                  </a:lnTo>
                  <a:lnTo>
                    <a:pt x="88744" y="195914"/>
                  </a:lnTo>
                  <a:lnTo>
                    <a:pt x="89239" y="195253"/>
                  </a:lnTo>
                  <a:lnTo>
                    <a:pt x="89684" y="195215"/>
                  </a:lnTo>
                  <a:lnTo>
                    <a:pt x="90141" y="195279"/>
                  </a:lnTo>
                  <a:lnTo>
                    <a:pt x="90700" y="194936"/>
                  </a:lnTo>
                  <a:lnTo>
                    <a:pt x="91436" y="193285"/>
                  </a:lnTo>
                  <a:lnTo>
                    <a:pt x="98688" y="183468"/>
                  </a:lnTo>
                  <a:lnTo>
                    <a:pt x="100453" y="182210"/>
                  </a:lnTo>
                  <a:lnTo>
                    <a:pt x="108886" y="178769"/>
                  </a:lnTo>
                  <a:lnTo>
                    <a:pt x="110842" y="178311"/>
                  </a:lnTo>
                  <a:lnTo>
                    <a:pt x="113420" y="177283"/>
                  </a:lnTo>
                  <a:lnTo>
                    <a:pt x="117471" y="172266"/>
                  </a:lnTo>
                  <a:lnTo>
                    <a:pt x="120151" y="170437"/>
                  </a:lnTo>
                  <a:lnTo>
                    <a:pt x="121510" y="170437"/>
                  </a:lnTo>
                  <a:lnTo>
                    <a:pt x="123161" y="170856"/>
                  </a:lnTo>
                  <a:lnTo>
                    <a:pt x="124520" y="171441"/>
                  </a:lnTo>
                  <a:lnTo>
                    <a:pt x="125104" y="171949"/>
                  </a:lnTo>
                  <a:lnTo>
                    <a:pt x="125599" y="173168"/>
                  </a:lnTo>
                  <a:lnTo>
                    <a:pt x="126793" y="173181"/>
                  </a:lnTo>
                  <a:lnTo>
                    <a:pt x="129473" y="172393"/>
                  </a:lnTo>
                  <a:lnTo>
                    <a:pt x="132724" y="172787"/>
                  </a:lnTo>
                  <a:lnTo>
                    <a:pt x="135073" y="173460"/>
                  </a:lnTo>
                  <a:lnTo>
                    <a:pt x="137156" y="173600"/>
                  </a:lnTo>
                  <a:lnTo>
                    <a:pt x="139658" y="172393"/>
                  </a:lnTo>
                  <a:lnTo>
                    <a:pt x="143786" y="169625"/>
                  </a:lnTo>
                  <a:lnTo>
                    <a:pt x="146326" y="168850"/>
                  </a:lnTo>
                  <a:lnTo>
                    <a:pt x="161235" y="167516"/>
                  </a:lnTo>
                  <a:lnTo>
                    <a:pt x="164017" y="167808"/>
                  </a:lnTo>
                  <a:lnTo>
                    <a:pt x="170303" y="169142"/>
                  </a:lnTo>
                  <a:lnTo>
                    <a:pt x="173478" y="169459"/>
                  </a:lnTo>
                  <a:lnTo>
                    <a:pt x="175421" y="170234"/>
                  </a:lnTo>
                  <a:lnTo>
                    <a:pt x="178228" y="173574"/>
                  </a:lnTo>
                  <a:lnTo>
                    <a:pt x="180844" y="174336"/>
                  </a:lnTo>
                  <a:lnTo>
                    <a:pt x="180844" y="175390"/>
                  </a:lnTo>
                  <a:lnTo>
                    <a:pt x="178368" y="176051"/>
                  </a:lnTo>
                  <a:lnTo>
                    <a:pt x="177821" y="176368"/>
                  </a:lnTo>
                  <a:lnTo>
                    <a:pt x="174253" y="179708"/>
                  </a:lnTo>
                  <a:lnTo>
                    <a:pt x="170900" y="183658"/>
                  </a:lnTo>
                  <a:lnTo>
                    <a:pt x="168563" y="188598"/>
                  </a:lnTo>
                  <a:lnTo>
                    <a:pt x="168068" y="194936"/>
                  </a:lnTo>
                  <a:lnTo>
                    <a:pt x="169325" y="200270"/>
                  </a:lnTo>
                  <a:lnTo>
                    <a:pt x="171802" y="206480"/>
                  </a:lnTo>
                  <a:lnTo>
                    <a:pt x="174875" y="212042"/>
                  </a:lnTo>
                  <a:lnTo>
                    <a:pt x="177821" y="215357"/>
                  </a:lnTo>
                  <a:lnTo>
                    <a:pt x="179028" y="215700"/>
                  </a:lnTo>
                  <a:lnTo>
                    <a:pt x="184260" y="216335"/>
                  </a:lnTo>
                  <a:lnTo>
                    <a:pt x="185137" y="216780"/>
                  </a:lnTo>
                  <a:lnTo>
                    <a:pt x="187651" y="218799"/>
                  </a:lnTo>
                  <a:lnTo>
                    <a:pt x="190915" y="219599"/>
                  </a:lnTo>
                  <a:lnTo>
                    <a:pt x="192287" y="220399"/>
                  </a:lnTo>
                  <a:lnTo>
                    <a:pt x="194598" y="222177"/>
                  </a:lnTo>
                  <a:lnTo>
                    <a:pt x="195754" y="222749"/>
                  </a:lnTo>
                  <a:lnTo>
                    <a:pt x="196783" y="223053"/>
                  </a:lnTo>
                  <a:lnTo>
                    <a:pt x="206155" y="223650"/>
                  </a:lnTo>
                  <a:close/>
                  <a:moveTo>
                    <a:pt x="209609" y="188878"/>
                  </a:moveTo>
                  <a:lnTo>
                    <a:pt x="208911" y="187214"/>
                  </a:lnTo>
                  <a:lnTo>
                    <a:pt x="210219" y="187189"/>
                  </a:lnTo>
                  <a:lnTo>
                    <a:pt x="214461" y="190554"/>
                  </a:lnTo>
                  <a:lnTo>
                    <a:pt x="215375" y="191672"/>
                  </a:lnTo>
                  <a:lnTo>
                    <a:pt x="215667" y="193615"/>
                  </a:lnTo>
                  <a:lnTo>
                    <a:pt x="214169" y="193882"/>
                  </a:lnTo>
                  <a:lnTo>
                    <a:pt x="212162" y="192243"/>
                  </a:lnTo>
                  <a:close/>
                  <a:moveTo>
                    <a:pt x="210016" y="358168"/>
                  </a:moveTo>
                  <a:lnTo>
                    <a:pt x="208340" y="358841"/>
                  </a:lnTo>
                  <a:lnTo>
                    <a:pt x="205990" y="357406"/>
                  </a:lnTo>
                  <a:lnTo>
                    <a:pt x="203920" y="354676"/>
                  </a:lnTo>
                  <a:lnTo>
                    <a:pt x="203107" y="351590"/>
                  </a:lnTo>
                  <a:lnTo>
                    <a:pt x="204339" y="349037"/>
                  </a:lnTo>
                  <a:lnTo>
                    <a:pt x="206104" y="350472"/>
                  </a:lnTo>
                  <a:lnTo>
                    <a:pt x="209114" y="351679"/>
                  </a:lnTo>
                  <a:lnTo>
                    <a:pt x="211946" y="352390"/>
                  </a:lnTo>
                  <a:lnTo>
                    <a:pt x="213229" y="352491"/>
                  </a:lnTo>
                  <a:lnTo>
                    <a:pt x="212759" y="354295"/>
                  </a:lnTo>
                  <a:lnTo>
                    <a:pt x="211591" y="356416"/>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2" name="Google Shape;482;p6"/>
            <p:cNvSpPr/>
            <p:nvPr/>
          </p:nvSpPr>
          <p:spPr>
            <a:xfrm flipH="1" rot="10800000">
              <a:off x="3357422" y="2067099"/>
              <a:ext cx="1084299" cy="1006362"/>
            </a:xfrm>
            <a:custGeom>
              <a:rect b="b" l="l" r="r" t="t"/>
              <a:pathLst>
                <a:path extrusionOk="0" h="772386" w="832203">
                  <a:moveTo>
                    <a:pt x="133465" y="122571"/>
                  </a:moveTo>
                  <a:lnTo>
                    <a:pt x="132526" y="121961"/>
                  </a:lnTo>
                  <a:lnTo>
                    <a:pt x="130062" y="118659"/>
                  </a:lnTo>
                  <a:lnTo>
                    <a:pt x="132983" y="117110"/>
                  </a:lnTo>
                  <a:lnTo>
                    <a:pt x="134748" y="117453"/>
                  </a:lnTo>
                  <a:lnTo>
                    <a:pt x="135320" y="119624"/>
                  </a:lnTo>
                  <a:lnTo>
                    <a:pt x="134583" y="121872"/>
                  </a:lnTo>
                  <a:close/>
                  <a:moveTo>
                    <a:pt x="133199" y="41735"/>
                  </a:moveTo>
                  <a:lnTo>
                    <a:pt x="131675" y="41621"/>
                  </a:lnTo>
                  <a:lnTo>
                    <a:pt x="130341" y="41189"/>
                  </a:lnTo>
                  <a:lnTo>
                    <a:pt x="130074" y="41354"/>
                  </a:lnTo>
                  <a:lnTo>
                    <a:pt x="129592" y="41875"/>
                  </a:lnTo>
                  <a:lnTo>
                    <a:pt x="128284" y="42396"/>
                  </a:lnTo>
                  <a:lnTo>
                    <a:pt x="127268" y="42396"/>
                  </a:lnTo>
                  <a:lnTo>
                    <a:pt x="126569" y="41964"/>
                  </a:lnTo>
                  <a:lnTo>
                    <a:pt x="126455" y="40961"/>
                  </a:lnTo>
                  <a:lnTo>
                    <a:pt x="127090" y="39665"/>
                  </a:lnTo>
                  <a:lnTo>
                    <a:pt x="127801" y="39208"/>
                  </a:lnTo>
                  <a:lnTo>
                    <a:pt x="129986" y="38979"/>
                  </a:lnTo>
                  <a:lnTo>
                    <a:pt x="132208" y="38751"/>
                  </a:lnTo>
                  <a:lnTo>
                    <a:pt x="133554" y="38929"/>
                  </a:lnTo>
                  <a:lnTo>
                    <a:pt x="134164" y="39716"/>
                  </a:lnTo>
                  <a:lnTo>
                    <a:pt x="134126" y="41011"/>
                  </a:lnTo>
                  <a:close/>
                  <a:moveTo>
                    <a:pt x="123712" y="214417"/>
                  </a:moveTo>
                  <a:lnTo>
                    <a:pt x="124448" y="210493"/>
                  </a:lnTo>
                  <a:lnTo>
                    <a:pt x="125363" y="208524"/>
                  </a:lnTo>
                  <a:lnTo>
                    <a:pt x="126633" y="207610"/>
                  </a:lnTo>
                  <a:lnTo>
                    <a:pt x="128220" y="207724"/>
                  </a:lnTo>
                  <a:lnTo>
                    <a:pt x="135650" y="211013"/>
                  </a:lnTo>
                  <a:lnTo>
                    <a:pt x="137186" y="212093"/>
                  </a:lnTo>
                  <a:lnTo>
                    <a:pt x="138228" y="213464"/>
                  </a:lnTo>
                  <a:lnTo>
                    <a:pt x="139485" y="215763"/>
                  </a:lnTo>
                  <a:lnTo>
                    <a:pt x="138266" y="217566"/>
                  </a:lnTo>
                  <a:lnTo>
                    <a:pt x="135929" y="218760"/>
                  </a:lnTo>
                  <a:lnTo>
                    <a:pt x="133732" y="219192"/>
                  </a:lnTo>
                  <a:lnTo>
                    <a:pt x="127839" y="219192"/>
                  </a:lnTo>
                  <a:lnTo>
                    <a:pt x="126023" y="219687"/>
                  </a:lnTo>
                  <a:lnTo>
                    <a:pt x="125198" y="220856"/>
                  </a:lnTo>
                  <a:lnTo>
                    <a:pt x="124702" y="222304"/>
                  </a:lnTo>
                  <a:lnTo>
                    <a:pt x="123928" y="223561"/>
                  </a:lnTo>
                  <a:lnTo>
                    <a:pt x="119673" y="228069"/>
                  </a:lnTo>
                  <a:lnTo>
                    <a:pt x="117501" y="229492"/>
                  </a:lnTo>
                  <a:lnTo>
                    <a:pt x="115584" y="228971"/>
                  </a:lnTo>
                  <a:lnTo>
                    <a:pt x="114847" y="226723"/>
                  </a:lnTo>
                  <a:lnTo>
                    <a:pt x="115622" y="221288"/>
                  </a:lnTo>
                  <a:lnTo>
                    <a:pt x="114606" y="219192"/>
                  </a:lnTo>
                  <a:lnTo>
                    <a:pt x="116739" y="218189"/>
                  </a:lnTo>
                  <a:lnTo>
                    <a:pt x="120588" y="217376"/>
                  </a:lnTo>
                  <a:lnTo>
                    <a:pt x="122518" y="216195"/>
                  </a:lnTo>
                  <a:close/>
                  <a:moveTo>
                    <a:pt x="122721" y="45825"/>
                  </a:moveTo>
                  <a:lnTo>
                    <a:pt x="121515" y="44898"/>
                  </a:lnTo>
                  <a:lnTo>
                    <a:pt x="121718" y="44009"/>
                  </a:lnTo>
                  <a:lnTo>
                    <a:pt x="122454" y="42612"/>
                  </a:lnTo>
                  <a:lnTo>
                    <a:pt x="123661" y="42434"/>
                  </a:lnTo>
                  <a:lnTo>
                    <a:pt x="124359" y="43310"/>
                  </a:lnTo>
                  <a:lnTo>
                    <a:pt x="125007" y="43691"/>
                  </a:lnTo>
                  <a:lnTo>
                    <a:pt x="126061" y="44212"/>
                  </a:lnTo>
                  <a:lnTo>
                    <a:pt x="123775" y="46282"/>
                  </a:lnTo>
                  <a:close/>
                  <a:moveTo>
                    <a:pt x="132145" y="37328"/>
                  </a:moveTo>
                  <a:lnTo>
                    <a:pt x="131471" y="37328"/>
                  </a:lnTo>
                  <a:lnTo>
                    <a:pt x="130341" y="38370"/>
                  </a:lnTo>
                  <a:lnTo>
                    <a:pt x="129414" y="38370"/>
                  </a:lnTo>
                  <a:lnTo>
                    <a:pt x="128474" y="38078"/>
                  </a:lnTo>
                  <a:lnTo>
                    <a:pt x="128220" y="37252"/>
                  </a:lnTo>
                  <a:lnTo>
                    <a:pt x="129211" y="34611"/>
                  </a:lnTo>
                  <a:lnTo>
                    <a:pt x="130430" y="33480"/>
                  </a:lnTo>
                  <a:lnTo>
                    <a:pt x="132157" y="33303"/>
                  </a:lnTo>
                  <a:lnTo>
                    <a:pt x="132868" y="34052"/>
                  </a:lnTo>
                  <a:lnTo>
                    <a:pt x="133796" y="37252"/>
                  </a:lnTo>
                  <a:lnTo>
                    <a:pt x="133415" y="38116"/>
                  </a:lnTo>
                  <a:close/>
                  <a:moveTo>
                    <a:pt x="337440" y="538393"/>
                  </a:moveTo>
                  <a:lnTo>
                    <a:pt x="335928" y="538164"/>
                  </a:lnTo>
                  <a:lnTo>
                    <a:pt x="335839" y="537085"/>
                  </a:lnTo>
                  <a:lnTo>
                    <a:pt x="335928" y="536310"/>
                  </a:lnTo>
                  <a:lnTo>
                    <a:pt x="335585" y="535955"/>
                  </a:lnTo>
                  <a:lnTo>
                    <a:pt x="335928" y="535701"/>
                  </a:lnTo>
                  <a:lnTo>
                    <a:pt x="336309" y="534786"/>
                  </a:lnTo>
                  <a:lnTo>
                    <a:pt x="337884" y="533885"/>
                  </a:lnTo>
                  <a:lnTo>
                    <a:pt x="337732" y="534583"/>
                  </a:lnTo>
                  <a:lnTo>
                    <a:pt x="338087" y="535002"/>
                  </a:lnTo>
                  <a:lnTo>
                    <a:pt x="339472" y="534456"/>
                  </a:lnTo>
                  <a:lnTo>
                    <a:pt x="339522" y="535624"/>
                  </a:lnTo>
                  <a:lnTo>
                    <a:pt x="338354" y="537656"/>
                  </a:lnTo>
                  <a:close/>
                  <a:moveTo>
                    <a:pt x="226823" y="70577"/>
                  </a:moveTo>
                  <a:lnTo>
                    <a:pt x="222759" y="74412"/>
                  </a:lnTo>
                  <a:lnTo>
                    <a:pt x="219482" y="73257"/>
                  </a:lnTo>
                  <a:lnTo>
                    <a:pt x="218606" y="70145"/>
                  </a:lnTo>
                  <a:lnTo>
                    <a:pt x="218682" y="68062"/>
                  </a:lnTo>
                  <a:lnTo>
                    <a:pt x="217793" y="66856"/>
                  </a:lnTo>
                  <a:lnTo>
                    <a:pt x="214021" y="66462"/>
                  </a:lnTo>
                  <a:lnTo>
                    <a:pt x="210948" y="67504"/>
                  </a:lnTo>
                  <a:lnTo>
                    <a:pt x="209183" y="70006"/>
                  </a:lnTo>
                  <a:lnTo>
                    <a:pt x="206706" y="76152"/>
                  </a:lnTo>
                  <a:lnTo>
                    <a:pt x="202312" y="80559"/>
                  </a:lnTo>
                  <a:lnTo>
                    <a:pt x="200318" y="81804"/>
                  </a:lnTo>
                  <a:lnTo>
                    <a:pt x="199061" y="81512"/>
                  </a:lnTo>
                  <a:lnTo>
                    <a:pt x="197968" y="80635"/>
                  </a:lnTo>
                  <a:lnTo>
                    <a:pt x="196406" y="80127"/>
                  </a:lnTo>
                  <a:lnTo>
                    <a:pt x="195682" y="80521"/>
                  </a:lnTo>
                  <a:lnTo>
                    <a:pt x="194692" y="81524"/>
                  </a:lnTo>
                  <a:lnTo>
                    <a:pt x="193930" y="82769"/>
                  </a:lnTo>
                  <a:lnTo>
                    <a:pt x="193930" y="83912"/>
                  </a:lnTo>
                  <a:lnTo>
                    <a:pt x="198807" y="84966"/>
                  </a:lnTo>
                  <a:lnTo>
                    <a:pt x="197981" y="86592"/>
                  </a:lnTo>
                  <a:lnTo>
                    <a:pt x="190094" y="93627"/>
                  </a:lnTo>
                  <a:lnTo>
                    <a:pt x="185446" y="95405"/>
                  </a:lnTo>
                  <a:lnTo>
                    <a:pt x="183122" y="96739"/>
                  </a:lnTo>
                  <a:lnTo>
                    <a:pt x="182132" y="98542"/>
                  </a:lnTo>
                  <a:lnTo>
                    <a:pt x="182005" y="97437"/>
                  </a:lnTo>
                  <a:lnTo>
                    <a:pt x="181433" y="95672"/>
                  </a:lnTo>
                  <a:lnTo>
                    <a:pt x="181230" y="94669"/>
                  </a:lnTo>
                  <a:lnTo>
                    <a:pt x="178233" y="97260"/>
                  </a:lnTo>
                  <a:lnTo>
                    <a:pt x="176467" y="93132"/>
                  </a:lnTo>
                  <a:lnTo>
                    <a:pt x="175375" y="81524"/>
                  </a:lnTo>
                  <a:lnTo>
                    <a:pt x="174423" y="78083"/>
                  </a:lnTo>
                  <a:lnTo>
                    <a:pt x="172099" y="74971"/>
                  </a:lnTo>
                  <a:lnTo>
                    <a:pt x="166587" y="70348"/>
                  </a:lnTo>
                  <a:lnTo>
                    <a:pt x="164580" y="69307"/>
                  </a:lnTo>
                  <a:lnTo>
                    <a:pt x="163920" y="68520"/>
                  </a:lnTo>
                  <a:lnTo>
                    <a:pt x="163679" y="66945"/>
                  </a:lnTo>
                  <a:lnTo>
                    <a:pt x="163793" y="65218"/>
                  </a:lnTo>
                  <a:lnTo>
                    <a:pt x="164301" y="63808"/>
                  </a:lnTo>
                  <a:lnTo>
                    <a:pt x="165330" y="62855"/>
                  </a:lnTo>
                  <a:lnTo>
                    <a:pt x="167069" y="62513"/>
                  </a:lnTo>
                  <a:lnTo>
                    <a:pt x="170587" y="62373"/>
                  </a:lnTo>
                  <a:lnTo>
                    <a:pt x="172581" y="61839"/>
                  </a:lnTo>
                  <a:lnTo>
                    <a:pt x="173940" y="60709"/>
                  </a:lnTo>
                  <a:lnTo>
                    <a:pt x="175375" y="58703"/>
                  </a:lnTo>
                  <a:lnTo>
                    <a:pt x="176010" y="57407"/>
                  </a:lnTo>
                  <a:lnTo>
                    <a:pt x="176315" y="56480"/>
                  </a:lnTo>
                  <a:lnTo>
                    <a:pt x="176988" y="55896"/>
                  </a:lnTo>
                  <a:lnTo>
                    <a:pt x="178804" y="55718"/>
                  </a:lnTo>
                  <a:lnTo>
                    <a:pt x="180112" y="56175"/>
                  </a:lnTo>
                  <a:lnTo>
                    <a:pt x="181890" y="58233"/>
                  </a:lnTo>
                  <a:lnTo>
                    <a:pt x="183046" y="58957"/>
                  </a:lnTo>
                  <a:lnTo>
                    <a:pt x="184316" y="60112"/>
                  </a:lnTo>
                  <a:lnTo>
                    <a:pt x="185053" y="60544"/>
                  </a:lnTo>
                  <a:lnTo>
                    <a:pt x="187237" y="59642"/>
                  </a:lnTo>
                  <a:lnTo>
                    <a:pt x="188062" y="59579"/>
                  </a:lnTo>
                  <a:lnTo>
                    <a:pt x="189599" y="60112"/>
                  </a:lnTo>
                  <a:lnTo>
                    <a:pt x="192952" y="62513"/>
                  </a:lnTo>
                  <a:lnTo>
                    <a:pt x="195035" y="63567"/>
                  </a:lnTo>
                  <a:lnTo>
                    <a:pt x="197321" y="64189"/>
                  </a:lnTo>
                  <a:lnTo>
                    <a:pt x="203290" y="64519"/>
                  </a:lnTo>
                  <a:lnTo>
                    <a:pt x="206554" y="63783"/>
                  </a:lnTo>
                  <a:lnTo>
                    <a:pt x="208725" y="61979"/>
                  </a:lnTo>
                  <a:lnTo>
                    <a:pt x="210541" y="59731"/>
                  </a:lnTo>
                  <a:lnTo>
                    <a:pt x="212637" y="57661"/>
                  </a:lnTo>
                  <a:lnTo>
                    <a:pt x="220473" y="54131"/>
                  </a:lnTo>
                  <a:lnTo>
                    <a:pt x="223114" y="51464"/>
                  </a:lnTo>
                  <a:lnTo>
                    <a:pt x="224854" y="50867"/>
                  </a:lnTo>
                  <a:lnTo>
                    <a:pt x="227445" y="50448"/>
                  </a:lnTo>
                  <a:lnTo>
                    <a:pt x="235103" y="47069"/>
                  </a:lnTo>
                  <a:lnTo>
                    <a:pt x="234455" y="49724"/>
                  </a:lnTo>
                  <a:lnTo>
                    <a:pt x="232944" y="51781"/>
                  </a:lnTo>
                  <a:lnTo>
                    <a:pt x="232512" y="53407"/>
                  </a:lnTo>
                  <a:lnTo>
                    <a:pt x="235103" y="54740"/>
                  </a:lnTo>
                  <a:lnTo>
                    <a:pt x="238151" y="54308"/>
                  </a:lnTo>
                  <a:lnTo>
                    <a:pt x="241758" y="52949"/>
                  </a:lnTo>
                  <a:lnTo>
                    <a:pt x="244742" y="52365"/>
                  </a:lnTo>
                  <a:lnTo>
                    <a:pt x="246000" y="54258"/>
                  </a:lnTo>
                  <a:lnTo>
                    <a:pt x="234201" y="60544"/>
                  </a:lnTo>
                  <a:close/>
                  <a:moveTo>
                    <a:pt x="298247" y="484317"/>
                  </a:moveTo>
                  <a:lnTo>
                    <a:pt x="298413" y="484431"/>
                  </a:lnTo>
                  <a:lnTo>
                    <a:pt x="298032" y="484799"/>
                  </a:lnTo>
                  <a:close/>
                  <a:moveTo>
                    <a:pt x="179820" y="37709"/>
                  </a:moveTo>
                  <a:lnTo>
                    <a:pt x="178804" y="38954"/>
                  </a:lnTo>
                  <a:lnTo>
                    <a:pt x="177306" y="41202"/>
                  </a:lnTo>
                  <a:lnTo>
                    <a:pt x="176455" y="42142"/>
                  </a:lnTo>
                  <a:lnTo>
                    <a:pt x="175490" y="42751"/>
                  </a:lnTo>
                  <a:lnTo>
                    <a:pt x="172429" y="43971"/>
                  </a:lnTo>
                  <a:lnTo>
                    <a:pt x="171349" y="44618"/>
                  </a:lnTo>
                  <a:lnTo>
                    <a:pt x="168543" y="47069"/>
                  </a:lnTo>
                  <a:lnTo>
                    <a:pt x="160846" y="39995"/>
                  </a:lnTo>
                  <a:lnTo>
                    <a:pt x="156109" y="37227"/>
                  </a:lnTo>
                  <a:lnTo>
                    <a:pt x="152833" y="39221"/>
                  </a:lnTo>
                  <a:lnTo>
                    <a:pt x="151855" y="39221"/>
                  </a:lnTo>
                  <a:lnTo>
                    <a:pt x="151207" y="36389"/>
                  </a:lnTo>
                  <a:lnTo>
                    <a:pt x="150877" y="33404"/>
                  </a:lnTo>
                  <a:lnTo>
                    <a:pt x="149924" y="33404"/>
                  </a:lnTo>
                  <a:lnTo>
                    <a:pt x="149277" y="36744"/>
                  </a:lnTo>
                  <a:lnTo>
                    <a:pt x="150813" y="42586"/>
                  </a:lnTo>
                  <a:lnTo>
                    <a:pt x="149924" y="45037"/>
                  </a:lnTo>
                  <a:lnTo>
                    <a:pt x="148947" y="45037"/>
                  </a:lnTo>
                  <a:lnTo>
                    <a:pt x="147829" y="42434"/>
                  </a:lnTo>
                  <a:lnTo>
                    <a:pt x="145987" y="40503"/>
                  </a:lnTo>
                  <a:lnTo>
                    <a:pt x="142012" y="37290"/>
                  </a:lnTo>
                  <a:lnTo>
                    <a:pt x="141009" y="35589"/>
                  </a:lnTo>
                  <a:lnTo>
                    <a:pt x="139041" y="30877"/>
                  </a:lnTo>
                  <a:lnTo>
                    <a:pt x="137682" y="28908"/>
                  </a:lnTo>
                  <a:lnTo>
                    <a:pt x="137987" y="26711"/>
                  </a:lnTo>
                  <a:lnTo>
                    <a:pt x="146013" y="18685"/>
                  </a:lnTo>
                  <a:lnTo>
                    <a:pt x="148058" y="18990"/>
                  </a:lnTo>
                  <a:lnTo>
                    <a:pt x="149416" y="17174"/>
                  </a:lnTo>
                  <a:lnTo>
                    <a:pt x="150877" y="11992"/>
                  </a:lnTo>
                  <a:lnTo>
                    <a:pt x="152350" y="270"/>
                  </a:lnTo>
                  <a:lnTo>
                    <a:pt x="155131" y="499"/>
                  </a:lnTo>
                  <a:lnTo>
                    <a:pt x="156249" y="1438"/>
                  </a:lnTo>
                  <a:lnTo>
                    <a:pt x="157722" y="7052"/>
                  </a:lnTo>
                  <a:lnTo>
                    <a:pt x="161507" y="12589"/>
                  </a:lnTo>
                  <a:lnTo>
                    <a:pt x="165330" y="10735"/>
                  </a:lnTo>
                  <a:lnTo>
                    <a:pt x="169559" y="7039"/>
                  </a:lnTo>
                  <a:lnTo>
                    <a:pt x="174499" y="7052"/>
                  </a:lnTo>
                  <a:lnTo>
                    <a:pt x="176036" y="9516"/>
                  </a:lnTo>
                  <a:lnTo>
                    <a:pt x="176696" y="16475"/>
                  </a:lnTo>
                  <a:lnTo>
                    <a:pt x="177776" y="19180"/>
                  </a:lnTo>
                  <a:lnTo>
                    <a:pt x="183325" y="23181"/>
                  </a:lnTo>
                  <a:lnTo>
                    <a:pt x="185992" y="25568"/>
                  </a:lnTo>
                  <a:lnTo>
                    <a:pt x="187097" y="28375"/>
                  </a:lnTo>
                  <a:lnTo>
                    <a:pt x="186170" y="30559"/>
                  </a:lnTo>
                  <a:close/>
                  <a:moveTo>
                    <a:pt x="139498" y="184115"/>
                  </a:moveTo>
                  <a:lnTo>
                    <a:pt x="141060" y="183137"/>
                  </a:lnTo>
                  <a:lnTo>
                    <a:pt x="142533" y="186642"/>
                  </a:lnTo>
                  <a:lnTo>
                    <a:pt x="140082" y="190084"/>
                  </a:lnTo>
                  <a:lnTo>
                    <a:pt x="135929" y="192967"/>
                  </a:lnTo>
                  <a:lnTo>
                    <a:pt x="132272" y="194783"/>
                  </a:lnTo>
                  <a:lnTo>
                    <a:pt x="133148" y="193068"/>
                  </a:lnTo>
                  <a:lnTo>
                    <a:pt x="137123" y="188966"/>
                  </a:lnTo>
                  <a:lnTo>
                    <a:pt x="138622" y="185588"/>
                  </a:lnTo>
                  <a:close/>
                  <a:moveTo>
                    <a:pt x="135129" y="171135"/>
                  </a:moveTo>
                  <a:lnTo>
                    <a:pt x="134596" y="173091"/>
                  </a:lnTo>
                  <a:lnTo>
                    <a:pt x="133199" y="173472"/>
                  </a:lnTo>
                  <a:lnTo>
                    <a:pt x="132868" y="172443"/>
                  </a:lnTo>
                  <a:lnTo>
                    <a:pt x="132678" y="172050"/>
                  </a:lnTo>
                  <a:lnTo>
                    <a:pt x="132780" y="170792"/>
                  </a:lnTo>
                  <a:lnTo>
                    <a:pt x="133351" y="170069"/>
                  </a:lnTo>
                  <a:lnTo>
                    <a:pt x="134062" y="170069"/>
                  </a:lnTo>
                  <a:lnTo>
                    <a:pt x="134608" y="170246"/>
                  </a:lnTo>
                  <a:lnTo>
                    <a:pt x="135320" y="169446"/>
                  </a:lnTo>
                  <a:lnTo>
                    <a:pt x="135523" y="169586"/>
                  </a:lnTo>
                  <a:lnTo>
                    <a:pt x="135447" y="170411"/>
                  </a:lnTo>
                  <a:close/>
                  <a:moveTo>
                    <a:pt x="32615" y="210442"/>
                  </a:moveTo>
                  <a:lnTo>
                    <a:pt x="31751" y="211636"/>
                  </a:lnTo>
                  <a:lnTo>
                    <a:pt x="30735" y="212652"/>
                  </a:lnTo>
                  <a:lnTo>
                    <a:pt x="29554" y="213541"/>
                  </a:lnTo>
                  <a:lnTo>
                    <a:pt x="28297" y="214277"/>
                  </a:lnTo>
                  <a:lnTo>
                    <a:pt x="20055" y="217439"/>
                  </a:lnTo>
                  <a:lnTo>
                    <a:pt x="18683" y="218227"/>
                  </a:lnTo>
                  <a:lnTo>
                    <a:pt x="19331" y="215547"/>
                  </a:lnTo>
                  <a:lnTo>
                    <a:pt x="21401" y="214112"/>
                  </a:lnTo>
                  <a:lnTo>
                    <a:pt x="26493" y="212398"/>
                  </a:lnTo>
                  <a:lnTo>
                    <a:pt x="28576" y="210848"/>
                  </a:lnTo>
                  <a:lnTo>
                    <a:pt x="33288" y="204676"/>
                  </a:lnTo>
                  <a:lnTo>
                    <a:pt x="33428" y="207610"/>
                  </a:lnTo>
                  <a:lnTo>
                    <a:pt x="33263" y="208956"/>
                  </a:lnTo>
                  <a:close/>
                  <a:moveTo>
                    <a:pt x="55234" y="195634"/>
                  </a:moveTo>
                  <a:lnTo>
                    <a:pt x="55830" y="196180"/>
                  </a:lnTo>
                  <a:lnTo>
                    <a:pt x="55640" y="196789"/>
                  </a:lnTo>
                  <a:lnTo>
                    <a:pt x="56783" y="197412"/>
                  </a:lnTo>
                  <a:lnTo>
                    <a:pt x="55602" y="198834"/>
                  </a:lnTo>
                  <a:lnTo>
                    <a:pt x="52909" y="199812"/>
                  </a:lnTo>
                  <a:lnTo>
                    <a:pt x="52122" y="199634"/>
                  </a:lnTo>
                  <a:lnTo>
                    <a:pt x="53570" y="197742"/>
                  </a:lnTo>
                  <a:lnTo>
                    <a:pt x="53443" y="197107"/>
                  </a:lnTo>
                  <a:lnTo>
                    <a:pt x="54040" y="196662"/>
                  </a:lnTo>
                  <a:lnTo>
                    <a:pt x="55081" y="195456"/>
                  </a:lnTo>
                  <a:close/>
                  <a:moveTo>
                    <a:pt x="114707" y="184902"/>
                  </a:moveTo>
                  <a:lnTo>
                    <a:pt x="114174" y="185893"/>
                  </a:lnTo>
                  <a:lnTo>
                    <a:pt x="113488" y="186109"/>
                  </a:lnTo>
                  <a:lnTo>
                    <a:pt x="112802" y="185334"/>
                  </a:lnTo>
                  <a:lnTo>
                    <a:pt x="113349" y="184851"/>
                  </a:lnTo>
                  <a:lnTo>
                    <a:pt x="113730" y="183302"/>
                  </a:lnTo>
                  <a:lnTo>
                    <a:pt x="113552" y="181130"/>
                  </a:lnTo>
                  <a:lnTo>
                    <a:pt x="113755" y="180229"/>
                  </a:lnTo>
                  <a:lnTo>
                    <a:pt x="114580" y="181918"/>
                  </a:lnTo>
                  <a:lnTo>
                    <a:pt x="115596" y="182464"/>
                  </a:lnTo>
                  <a:lnTo>
                    <a:pt x="116079" y="182946"/>
                  </a:lnTo>
                  <a:lnTo>
                    <a:pt x="116270" y="183505"/>
                  </a:lnTo>
                  <a:lnTo>
                    <a:pt x="115546" y="184026"/>
                  </a:lnTo>
                  <a:close/>
                  <a:moveTo>
                    <a:pt x="57164" y="183873"/>
                  </a:moveTo>
                  <a:lnTo>
                    <a:pt x="55792" y="184674"/>
                  </a:lnTo>
                  <a:lnTo>
                    <a:pt x="54903" y="184762"/>
                  </a:lnTo>
                  <a:lnTo>
                    <a:pt x="54357" y="185080"/>
                  </a:lnTo>
                  <a:lnTo>
                    <a:pt x="54205" y="184343"/>
                  </a:lnTo>
                  <a:lnTo>
                    <a:pt x="54421" y="183810"/>
                  </a:lnTo>
                  <a:lnTo>
                    <a:pt x="54306" y="182616"/>
                  </a:lnTo>
                  <a:lnTo>
                    <a:pt x="54370" y="181435"/>
                  </a:lnTo>
                  <a:lnTo>
                    <a:pt x="55056" y="181003"/>
                  </a:lnTo>
                  <a:lnTo>
                    <a:pt x="55856" y="181181"/>
                  </a:lnTo>
                  <a:lnTo>
                    <a:pt x="56250" y="180622"/>
                  </a:lnTo>
                  <a:lnTo>
                    <a:pt x="56783" y="180483"/>
                  </a:lnTo>
                  <a:lnTo>
                    <a:pt x="58485" y="180229"/>
                  </a:lnTo>
                  <a:lnTo>
                    <a:pt x="58472" y="180660"/>
                  </a:lnTo>
                  <a:lnTo>
                    <a:pt x="58726" y="181575"/>
                  </a:lnTo>
                  <a:lnTo>
                    <a:pt x="59170" y="182781"/>
                  </a:lnTo>
                  <a:lnTo>
                    <a:pt x="58485" y="183327"/>
                  </a:lnTo>
                  <a:close/>
                  <a:moveTo>
                    <a:pt x="44413" y="168456"/>
                  </a:moveTo>
                  <a:lnTo>
                    <a:pt x="43842" y="169548"/>
                  </a:lnTo>
                  <a:lnTo>
                    <a:pt x="42457" y="170792"/>
                  </a:lnTo>
                  <a:lnTo>
                    <a:pt x="41479" y="172278"/>
                  </a:lnTo>
                  <a:lnTo>
                    <a:pt x="41213" y="173345"/>
                  </a:lnTo>
                  <a:lnTo>
                    <a:pt x="39854" y="172837"/>
                  </a:lnTo>
                  <a:lnTo>
                    <a:pt x="39968" y="171745"/>
                  </a:lnTo>
                  <a:lnTo>
                    <a:pt x="42889" y="168367"/>
                  </a:lnTo>
                  <a:lnTo>
                    <a:pt x="44413" y="163693"/>
                  </a:lnTo>
                  <a:lnTo>
                    <a:pt x="45391" y="164658"/>
                  </a:lnTo>
                  <a:lnTo>
                    <a:pt x="46826" y="164696"/>
                  </a:lnTo>
                  <a:lnTo>
                    <a:pt x="47156" y="166132"/>
                  </a:lnTo>
                  <a:lnTo>
                    <a:pt x="46013" y="166728"/>
                  </a:lnTo>
                  <a:close/>
                  <a:moveTo>
                    <a:pt x="36387" y="206962"/>
                  </a:moveTo>
                  <a:lnTo>
                    <a:pt x="35307" y="206924"/>
                  </a:lnTo>
                  <a:lnTo>
                    <a:pt x="34634" y="206441"/>
                  </a:lnTo>
                  <a:lnTo>
                    <a:pt x="34418" y="205578"/>
                  </a:lnTo>
                  <a:lnTo>
                    <a:pt x="34152" y="203546"/>
                  </a:lnTo>
                  <a:lnTo>
                    <a:pt x="36031" y="201298"/>
                  </a:lnTo>
                  <a:lnTo>
                    <a:pt x="36476" y="203419"/>
                  </a:lnTo>
                  <a:lnTo>
                    <a:pt x="36984" y="203977"/>
                  </a:lnTo>
                  <a:lnTo>
                    <a:pt x="37657" y="204460"/>
                  </a:lnTo>
                  <a:lnTo>
                    <a:pt x="37123" y="206149"/>
                  </a:lnTo>
                  <a:close/>
                  <a:moveTo>
                    <a:pt x="63666" y="198834"/>
                  </a:moveTo>
                  <a:lnTo>
                    <a:pt x="60364" y="197970"/>
                  </a:lnTo>
                  <a:lnTo>
                    <a:pt x="58751" y="197881"/>
                  </a:lnTo>
                  <a:lnTo>
                    <a:pt x="57532" y="198135"/>
                  </a:lnTo>
                  <a:lnTo>
                    <a:pt x="57202" y="197615"/>
                  </a:lnTo>
                  <a:lnTo>
                    <a:pt x="57227" y="196319"/>
                  </a:lnTo>
                  <a:lnTo>
                    <a:pt x="57913" y="195024"/>
                  </a:lnTo>
                  <a:lnTo>
                    <a:pt x="61075" y="192332"/>
                  </a:lnTo>
                  <a:lnTo>
                    <a:pt x="62841" y="192332"/>
                  </a:lnTo>
                  <a:lnTo>
                    <a:pt x="64060" y="191836"/>
                  </a:lnTo>
                  <a:lnTo>
                    <a:pt x="64416" y="192306"/>
                  </a:lnTo>
                  <a:lnTo>
                    <a:pt x="63387" y="194580"/>
                  </a:lnTo>
                  <a:lnTo>
                    <a:pt x="63425" y="195672"/>
                  </a:lnTo>
                  <a:lnTo>
                    <a:pt x="64149" y="196535"/>
                  </a:lnTo>
                  <a:lnTo>
                    <a:pt x="64949" y="197196"/>
                  </a:lnTo>
                  <a:lnTo>
                    <a:pt x="65495" y="198085"/>
                  </a:lnTo>
                  <a:lnTo>
                    <a:pt x="65559" y="198961"/>
                  </a:lnTo>
                  <a:lnTo>
                    <a:pt x="64758" y="199050"/>
                  </a:lnTo>
                  <a:close/>
                  <a:moveTo>
                    <a:pt x="108688" y="224653"/>
                  </a:moveTo>
                  <a:lnTo>
                    <a:pt x="107976" y="224005"/>
                  </a:lnTo>
                  <a:lnTo>
                    <a:pt x="107621" y="222621"/>
                  </a:lnTo>
                  <a:lnTo>
                    <a:pt x="106846" y="222278"/>
                  </a:lnTo>
                  <a:lnTo>
                    <a:pt x="106605" y="221846"/>
                  </a:lnTo>
                  <a:lnTo>
                    <a:pt x="106846" y="220843"/>
                  </a:lnTo>
                  <a:lnTo>
                    <a:pt x="106783" y="220589"/>
                  </a:lnTo>
                  <a:lnTo>
                    <a:pt x="106922" y="220589"/>
                  </a:lnTo>
                  <a:lnTo>
                    <a:pt x="108116" y="221110"/>
                  </a:lnTo>
                  <a:lnTo>
                    <a:pt x="108573" y="221453"/>
                  </a:lnTo>
                  <a:lnTo>
                    <a:pt x="108904" y="222456"/>
                  </a:lnTo>
                  <a:lnTo>
                    <a:pt x="109246" y="223231"/>
                  </a:lnTo>
                  <a:lnTo>
                    <a:pt x="109678" y="224564"/>
                  </a:lnTo>
                  <a:lnTo>
                    <a:pt x="109285" y="224742"/>
                  </a:lnTo>
                  <a:close/>
                  <a:moveTo>
                    <a:pt x="112574" y="229593"/>
                  </a:moveTo>
                  <a:lnTo>
                    <a:pt x="111482" y="230520"/>
                  </a:lnTo>
                  <a:lnTo>
                    <a:pt x="110034" y="231663"/>
                  </a:lnTo>
                  <a:lnTo>
                    <a:pt x="109793" y="232184"/>
                  </a:lnTo>
                  <a:lnTo>
                    <a:pt x="109348" y="232502"/>
                  </a:lnTo>
                  <a:lnTo>
                    <a:pt x="108637" y="231359"/>
                  </a:lnTo>
                  <a:lnTo>
                    <a:pt x="108167" y="226596"/>
                  </a:lnTo>
                  <a:lnTo>
                    <a:pt x="108561" y="226114"/>
                  </a:lnTo>
                  <a:lnTo>
                    <a:pt x="109170" y="226114"/>
                  </a:lnTo>
                  <a:lnTo>
                    <a:pt x="109602" y="225910"/>
                  </a:lnTo>
                  <a:lnTo>
                    <a:pt x="110428" y="224653"/>
                  </a:lnTo>
                  <a:lnTo>
                    <a:pt x="111977" y="225250"/>
                  </a:lnTo>
                  <a:lnTo>
                    <a:pt x="112841" y="228069"/>
                  </a:lnTo>
                  <a:close/>
                  <a:moveTo>
                    <a:pt x="94553" y="234521"/>
                  </a:moveTo>
                  <a:lnTo>
                    <a:pt x="93143" y="235677"/>
                  </a:lnTo>
                  <a:lnTo>
                    <a:pt x="88406" y="237074"/>
                  </a:lnTo>
                  <a:lnTo>
                    <a:pt x="86094" y="238267"/>
                  </a:lnTo>
                  <a:lnTo>
                    <a:pt x="84266" y="240693"/>
                  </a:lnTo>
                  <a:lnTo>
                    <a:pt x="83364" y="237925"/>
                  </a:lnTo>
                  <a:lnTo>
                    <a:pt x="83377" y="236743"/>
                  </a:lnTo>
                  <a:lnTo>
                    <a:pt x="80913" y="238267"/>
                  </a:lnTo>
                  <a:lnTo>
                    <a:pt x="79224" y="238026"/>
                  </a:lnTo>
                  <a:lnTo>
                    <a:pt x="78386" y="236654"/>
                  </a:lnTo>
                  <a:lnTo>
                    <a:pt x="78500" y="234800"/>
                  </a:lnTo>
                  <a:lnTo>
                    <a:pt x="79465" y="233035"/>
                  </a:lnTo>
                  <a:lnTo>
                    <a:pt x="80913" y="231740"/>
                  </a:lnTo>
                  <a:lnTo>
                    <a:pt x="88749" y="227409"/>
                  </a:lnTo>
                  <a:lnTo>
                    <a:pt x="90209" y="226952"/>
                  </a:lnTo>
                  <a:lnTo>
                    <a:pt x="91809" y="226863"/>
                  </a:lnTo>
                  <a:lnTo>
                    <a:pt x="93740" y="227079"/>
                  </a:lnTo>
                  <a:lnTo>
                    <a:pt x="95531" y="227676"/>
                  </a:lnTo>
                  <a:lnTo>
                    <a:pt x="96648" y="228730"/>
                  </a:lnTo>
                  <a:lnTo>
                    <a:pt x="96737" y="230559"/>
                  </a:lnTo>
                  <a:lnTo>
                    <a:pt x="95899" y="232654"/>
                  </a:lnTo>
                  <a:close/>
                  <a:moveTo>
                    <a:pt x="111672" y="234800"/>
                  </a:moveTo>
                  <a:lnTo>
                    <a:pt x="112345" y="234877"/>
                  </a:lnTo>
                  <a:lnTo>
                    <a:pt x="113984" y="234661"/>
                  </a:lnTo>
                  <a:lnTo>
                    <a:pt x="114606" y="234800"/>
                  </a:lnTo>
                  <a:lnTo>
                    <a:pt x="114746" y="235321"/>
                  </a:lnTo>
                  <a:lnTo>
                    <a:pt x="114504" y="237023"/>
                  </a:lnTo>
                  <a:lnTo>
                    <a:pt x="114606" y="237620"/>
                  </a:lnTo>
                  <a:lnTo>
                    <a:pt x="115393" y="238940"/>
                  </a:lnTo>
                  <a:lnTo>
                    <a:pt x="115800" y="240071"/>
                  </a:lnTo>
                  <a:lnTo>
                    <a:pt x="116358" y="240960"/>
                  </a:lnTo>
                  <a:lnTo>
                    <a:pt x="117540" y="241582"/>
                  </a:lnTo>
                  <a:lnTo>
                    <a:pt x="116663" y="242687"/>
                  </a:lnTo>
                  <a:lnTo>
                    <a:pt x="116308" y="243563"/>
                  </a:lnTo>
                  <a:lnTo>
                    <a:pt x="116308" y="244427"/>
                  </a:lnTo>
                  <a:lnTo>
                    <a:pt x="116562" y="245456"/>
                  </a:lnTo>
                  <a:lnTo>
                    <a:pt x="119025" y="243271"/>
                  </a:lnTo>
                  <a:lnTo>
                    <a:pt x="120156" y="243157"/>
                  </a:lnTo>
                  <a:lnTo>
                    <a:pt x="123102" y="253190"/>
                  </a:lnTo>
                  <a:lnTo>
                    <a:pt x="123191" y="256111"/>
                  </a:lnTo>
                  <a:lnTo>
                    <a:pt x="122327" y="259019"/>
                  </a:lnTo>
                  <a:lnTo>
                    <a:pt x="121819" y="259870"/>
                  </a:lnTo>
                  <a:lnTo>
                    <a:pt x="121172" y="260657"/>
                  </a:lnTo>
                  <a:lnTo>
                    <a:pt x="119673" y="261978"/>
                  </a:lnTo>
                  <a:lnTo>
                    <a:pt x="117959" y="262816"/>
                  </a:lnTo>
                  <a:lnTo>
                    <a:pt x="116168" y="263147"/>
                  </a:lnTo>
                  <a:lnTo>
                    <a:pt x="114365" y="262905"/>
                  </a:lnTo>
                  <a:lnTo>
                    <a:pt x="112650" y="262029"/>
                  </a:lnTo>
                  <a:lnTo>
                    <a:pt x="113793" y="260505"/>
                  </a:lnTo>
                  <a:lnTo>
                    <a:pt x="114504" y="258727"/>
                  </a:lnTo>
                  <a:lnTo>
                    <a:pt x="114517" y="256886"/>
                  </a:lnTo>
                  <a:lnTo>
                    <a:pt x="113628" y="255158"/>
                  </a:lnTo>
                  <a:lnTo>
                    <a:pt x="111532" y="256949"/>
                  </a:lnTo>
                  <a:lnTo>
                    <a:pt x="107329" y="261991"/>
                  </a:lnTo>
                  <a:lnTo>
                    <a:pt x="105830" y="262918"/>
                  </a:lnTo>
                  <a:lnTo>
                    <a:pt x="104166" y="261623"/>
                  </a:lnTo>
                  <a:lnTo>
                    <a:pt x="102998" y="256784"/>
                  </a:lnTo>
                  <a:lnTo>
                    <a:pt x="100852" y="255158"/>
                  </a:lnTo>
                  <a:lnTo>
                    <a:pt x="99645" y="255285"/>
                  </a:lnTo>
                  <a:lnTo>
                    <a:pt x="96699" y="256352"/>
                  </a:lnTo>
                  <a:lnTo>
                    <a:pt x="95099" y="256225"/>
                  </a:lnTo>
                  <a:lnTo>
                    <a:pt x="93486" y="255438"/>
                  </a:lnTo>
                  <a:lnTo>
                    <a:pt x="93295" y="254828"/>
                  </a:lnTo>
                  <a:lnTo>
                    <a:pt x="93778" y="253939"/>
                  </a:lnTo>
                  <a:lnTo>
                    <a:pt x="94464" y="250942"/>
                  </a:lnTo>
                  <a:lnTo>
                    <a:pt x="95035" y="249520"/>
                  </a:lnTo>
                  <a:lnTo>
                    <a:pt x="95162" y="248275"/>
                  </a:lnTo>
                  <a:lnTo>
                    <a:pt x="94121" y="247386"/>
                  </a:lnTo>
                  <a:lnTo>
                    <a:pt x="92571" y="247526"/>
                  </a:lnTo>
                  <a:lnTo>
                    <a:pt x="90527" y="249888"/>
                  </a:lnTo>
                  <a:lnTo>
                    <a:pt x="89130" y="250396"/>
                  </a:lnTo>
                  <a:lnTo>
                    <a:pt x="87491" y="249088"/>
                  </a:lnTo>
                  <a:lnTo>
                    <a:pt x="88088" y="246408"/>
                  </a:lnTo>
                  <a:lnTo>
                    <a:pt x="89727" y="243512"/>
                  </a:lnTo>
                  <a:lnTo>
                    <a:pt x="94349" y="238229"/>
                  </a:lnTo>
                  <a:lnTo>
                    <a:pt x="95099" y="237620"/>
                  </a:lnTo>
                  <a:lnTo>
                    <a:pt x="96648" y="237378"/>
                  </a:lnTo>
                  <a:lnTo>
                    <a:pt x="99696" y="237721"/>
                  </a:lnTo>
                  <a:lnTo>
                    <a:pt x="100852" y="237620"/>
                  </a:lnTo>
                  <a:lnTo>
                    <a:pt x="105957" y="234724"/>
                  </a:lnTo>
                  <a:lnTo>
                    <a:pt x="108446" y="233988"/>
                  </a:lnTo>
                  <a:close/>
                  <a:moveTo>
                    <a:pt x="86869" y="215407"/>
                  </a:moveTo>
                  <a:lnTo>
                    <a:pt x="81878" y="218748"/>
                  </a:lnTo>
                  <a:lnTo>
                    <a:pt x="75490" y="220068"/>
                  </a:lnTo>
                  <a:lnTo>
                    <a:pt x="75490" y="219192"/>
                  </a:lnTo>
                  <a:lnTo>
                    <a:pt x="78868" y="215026"/>
                  </a:lnTo>
                  <a:lnTo>
                    <a:pt x="79389" y="213858"/>
                  </a:lnTo>
                  <a:lnTo>
                    <a:pt x="80214" y="212842"/>
                  </a:lnTo>
                  <a:lnTo>
                    <a:pt x="85332" y="210378"/>
                  </a:lnTo>
                  <a:lnTo>
                    <a:pt x="86412" y="209286"/>
                  </a:lnTo>
                  <a:lnTo>
                    <a:pt x="88749" y="205095"/>
                  </a:lnTo>
                  <a:lnTo>
                    <a:pt x="90184" y="203965"/>
                  </a:lnTo>
                  <a:lnTo>
                    <a:pt x="91822" y="203609"/>
                  </a:lnTo>
                  <a:lnTo>
                    <a:pt x="93041" y="204371"/>
                  </a:lnTo>
                  <a:lnTo>
                    <a:pt x="93143" y="206594"/>
                  </a:lnTo>
                  <a:lnTo>
                    <a:pt x="90578" y="211013"/>
                  </a:lnTo>
                  <a:close/>
                  <a:moveTo>
                    <a:pt x="75261" y="213744"/>
                  </a:moveTo>
                  <a:lnTo>
                    <a:pt x="73077" y="215319"/>
                  </a:lnTo>
                  <a:lnTo>
                    <a:pt x="69623" y="219192"/>
                  </a:lnTo>
                  <a:lnTo>
                    <a:pt x="68213" y="219802"/>
                  </a:lnTo>
                  <a:lnTo>
                    <a:pt x="65711" y="220449"/>
                  </a:lnTo>
                  <a:lnTo>
                    <a:pt x="64733" y="221135"/>
                  </a:lnTo>
                  <a:lnTo>
                    <a:pt x="62282" y="218227"/>
                  </a:lnTo>
                  <a:lnTo>
                    <a:pt x="62892" y="214582"/>
                  </a:lnTo>
                  <a:lnTo>
                    <a:pt x="65152" y="211051"/>
                  </a:lnTo>
                  <a:lnTo>
                    <a:pt x="67667" y="208524"/>
                  </a:lnTo>
                  <a:lnTo>
                    <a:pt x="73013" y="205590"/>
                  </a:lnTo>
                  <a:lnTo>
                    <a:pt x="75833" y="203419"/>
                  </a:lnTo>
                  <a:lnTo>
                    <a:pt x="76633" y="202949"/>
                  </a:lnTo>
                  <a:lnTo>
                    <a:pt x="77446" y="202911"/>
                  </a:lnTo>
                  <a:lnTo>
                    <a:pt x="78208" y="203495"/>
                  </a:lnTo>
                  <a:lnTo>
                    <a:pt x="78474" y="206175"/>
                  </a:lnTo>
                  <a:lnTo>
                    <a:pt x="77268" y="210150"/>
                  </a:lnTo>
                  <a:close/>
                  <a:moveTo>
                    <a:pt x="134532" y="47374"/>
                  </a:moveTo>
                  <a:lnTo>
                    <a:pt x="133173" y="46066"/>
                  </a:lnTo>
                  <a:lnTo>
                    <a:pt x="133046" y="44987"/>
                  </a:lnTo>
                  <a:lnTo>
                    <a:pt x="134062" y="43869"/>
                  </a:lnTo>
                  <a:lnTo>
                    <a:pt x="134507" y="43310"/>
                  </a:lnTo>
                  <a:lnTo>
                    <a:pt x="134989" y="43945"/>
                  </a:lnTo>
                  <a:lnTo>
                    <a:pt x="135281" y="45596"/>
                  </a:lnTo>
                  <a:lnTo>
                    <a:pt x="135040" y="46599"/>
                  </a:lnTo>
                  <a:close/>
                  <a:moveTo>
                    <a:pt x="684784" y="611926"/>
                  </a:moveTo>
                  <a:lnTo>
                    <a:pt x="685431" y="612320"/>
                  </a:lnTo>
                  <a:lnTo>
                    <a:pt x="685647" y="613170"/>
                  </a:lnTo>
                  <a:lnTo>
                    <a:pt x="684961" y="614694"/>
                  </a:lnTo>
                  <a:lnTo>
                    <a:pt x="683755" y="616003"/>
                  </a:lnTo>
                  <a:lnTo>
                    <a:pt x="681621" y="616244"/>
                  </a:lnTo>
                  <a:lnTo>
                    <a:pt x="680453" y="614517"/>
                  </a:lnTo>
                  <a:lnTo>
                    <a:pt x="680974" y="611900"/>
                  </a:lnTo>
                  <a:lnTo>
                    <a:pt x="681494" y="611507"/>
                  </a:lnTo>
                  <a:lnTo>
                    <a:pt x="682142" y="611900"/>
                  </a:lnTo>
                  <a:lnTo>
                    <a:pt x="683615" y="611748"/>
                  </a:lnTo>
                  <a:close/>
                  <a:moveTo>
                    <a:pt x="679589" y="605576"/>
                  </a:moveTo>
                  <a:lnTo>
                    <a:pt x="679335" y="605449"/>
                  </a:lnTo>
                  <a:lnTo>
                    <a:pt x="679069" y="604712"/>
                  </a:lnTo>
                  <a:lnTo>
                    <a:pt x="678548" y="603849"/>
                  </a:lnTo>
                  <a:lnTo>
                    <a:pt x="678980" y="602210"/>
                  </a:lnTo>
                  <a:lnTo>
                    <a:pt x="680072" y="601372"/>
                  </a:lnTo>
                  <a:lnTo>
                    <a:pt x="680453" y="603138"/>
                  </a:lnTo>
                  <a:lnTo>
                    <a:pt x="680161" y="604915"/>
                  </a:lnTo>
                  <a:close/>
                  <a:moveTo>
                    <a:pt x="688365" y="611799"/>
                  </a:moveTo>
                  <a:lnTo>
                    <a:pt x="686892" y="611672"/>
                  </a:lnTo>
                  <a:lnTo>
                    <a:pt x="685647" y="608941"/>
                  </a:lnTo>
                  <a:lnTo>
                    <a:pt x="684733" y="608560"/>
                  </a:lnTo>
                  <a:lnTo>
                    <a:pt x="683907" y="607735"/>
                  </a:lnTo>
                  <a:lnTo>
                    <a:pt x="683272" y="606351"/>
                  </a:lnTo>
                  <a:lnTo>
                    <a:pt x="683780" y="604966"/>
                  </a:lnTo>
                  <a:lnTo>
                    <a:pt x="684961" y="605309"/>
                  </a:lnTo>
                  <a:lnTo>
                    <a:pt x="685990" y="606084"/>
                  </a:lnTo>
                  <a:lnTo>
                    <a:pt x="687590" y="605970"/>
                  </a:lnTo>
                  <a:lnTo>
                    <a:pt x="689660" y="606947"/>
                  </a:lnTo>
                  <a:lnTo>
                    <a:pt x="690918" y="609030"/>
                  </a:lnTo>
                  <a:lnTo>
                    <a:pt x="690283" y="610948"/>
                  </a:lnTo>
                  <a:close/>
                  <a:moveTo>
                    <a:pt x="678777" y="633008"/>
                  </a:moveTo>
                  <a:lnTo>
                    <a:pt x="678116" y="633503"/>
                  </a:lnTo>
                  <a:lnTo>
                    <a:pt x="677951" y="634164"/>
                  </a:lnTo>
                  <a:lnTo>
                    <a:pt x="677595" y="635624"/>
                  </a:lnTo>
                  <a:lnTo>
                    <a:pt x="676859" y="636640"/>
                  </a:lnTo>
                  <a:lnTo>
                    <a:pt x="675436" y="637504"/>
                  </a:lnTo>
                  <a:lnTo>
                    <a:pt x="673836" y="637808"/>
                  </a:lnTo>
                  <a:lnTo>
                    <a:pt x="672541" y="637415"/>
                  </a:lnTo>
                  <a:lnTo>
                    <a:pt x="672363" y="636640"/>
                  </a:lnTo>
                  <a:lnTo>
                    <a:pt x="673265" y="636551"/>
                  </a:lnTo>
                  <a:lnTo>
                    <a:pt x="674230" y="636107"/>
                  </a:lnTo>
                  <a:lnTo>
                    <a:pt x="675132" y="635942"/>
                  </a:lnTo>
                  <a:lnTo>
                    <a:pt x="675221" y="635078"/>
                  </a:lnTo>
                  <a:lnTo>
                    <a:pt x="675703" y="634075"/>
                  </a:lnTo>
                  <a:lnTo>
                    <a:pt x="675043" y="632614"/>
                  </a:lnTo>
                  <a:lnTo>
                    <a:pt x="676262" y="631954"/>
                  </a:lnTo>
                  <a:lnTo>
                    <a:pt x="677253" y="632055"/>
                  </a:lnTo>
                  <a:lnTo>
                    <a:pt x="677481" y="632309"/>
                  </a:lnTo>
                  <a:lnTo>
                    <a:pt x="678116" y="631306"/>
                  </a:lnTo>
                  <a:lnTo>
                    <a:pt x="677913" y="630023"/>
                  </a:lnTo>
                  <a:lnTo>
                    <a:pt x="678040" y="630023"/>
                  </a:lnTo>
                  <a:lnTo>
                    <a:pt x="679208" y="632309"/>
                  </a:lnTo>
                  <a:close/>
                  <a:moveTo>
                    <a:pt x="660031" y="650864"/>
                  </a:moveTo>
                  <a:lnTo>
                    <a:pt x="659308" y="651220"/>
                  </a:lnTo>
                  <a:lnTo>
                    <a:pt x="658215" y="649950"/>
                  </a:lnTo>
                  <a:lnTo>
                    <a:pt x="658520" y="648578"/>
                  </a:lnTo>
                  <a:lnTo>
                    <a:pt x="659777" y="647143"/>
                  </a:lnTo>
                  <a:lnTo>
                    <a:pt x="660730" y="646978"/>
                  </a:lnTo>
                  <a:lnTo>
                    <a:pt x="661378" y="647321"/>
                  </a:lnTo>
                  <a:lnTo>
                    <a:pt x="662279" y="649086"/>
                  </a:lnTo>
                  <a:lnTo>
                    <a:pt x="661809" y="650432"/>
                  </a:lnTo>
                  <a:close/>
                  <a:moveTo>
                    <a:pt x="673316" y="763652"/>
                  </a:moveTo>
                  <a:lnTo>
                    <a:pt x="673976" y="768758"/>
                  </a:lnTo>
                  <a:lnTo>
                    <a:pt x="674357" y="769825"/>
                  </a:lnTo>
                  <a:lnTo>
                    <a:pt x="674954" y="771006"/>
                  </a:lnTo>
                  <a:lnTo>
                    <a:pt x="675043" y="772034"/>
                  </a:lnTo>
                  <a:lnTo>
                    <a:pt x="675017" y="772047"/>
                  </a:lnTo>
                  <a:lnTo>
                    <a:pt x="675017" y="772047"/>
                  </a:lnTo>
                  <a:lnTo>
                    <a:pt x="674814" y="772161"/>
                  </a:lnTo>
                  <a:lnTo>
                    <a:pt x="673976" y="772644"/>
                  </a:lnTo>
                  <a:lnTo>
                    <a:pt x="673951" y="772644"/>
                  </a:lnTo>
                  <a:lnTo>
                    <a:pt x="673938" y="772657"/>
                  </a:lnTo>
                  <a:lnTo>
                    <a:pt x="672884" y="772377"/>
                  </a:lnTo>
                  <a:lnTo>
                    <a:pt x="671944" y="771463"/>
                  </a:lnTo>
                  <a:lnTo>
                    <a:pt x="671246" y="770294"/>
                  </a:lnTo>
                  <a:lnTo>
                    <a:pt x="671004" y="769291"/>
                  </a:lnTo>
                  <a:lnTo>
                    <a:pt x="670217" y="767475"/>
                  </a:lnTo>
                  <a:lnTo>
                    <a:pt x="668426" y="766065"/>
                  </a:lnTo>
                  <a:lnTo>
                    <a:pt x="666331" y="764859"/>
                  </a:lnTo>
                  <a:lnTo>
                    <a:pt x="664705" y="763576"/>
                  </a:lnTo>
                  <a:lnTo>
                    <a:pt x="664159" y="762776"/>
                  </a:lnTo>
                  <a:lnTo>
                    <a:pt x="663956" y="762116"/>
                  </a:lnTo>
                  <a:lnTo>
                    <a:pt x="663981" y="761557"/>
                  </a:lnTo>
                  <a:lnTo>
                    <a:pt x="664248" y="761112"/>
                  </a:lnTo>
                  <a:lnTo>
                    <a:pt x="664845" y="760808"/>
                  </a:lnTo>
                  <a:lnTo>
                    <a:pt x="665581" y="760401"/>
                  </a:lnTo>
                  <a:lnTo>
                    <a:pt x="667359" y="760109"/>
                  </a:lnTo>
                  <a:lnTo>
                    <a:pt x="669518" y="760046"/>
                  </a:lnTo>
                  <a:lnTo>
                    <a:pt x="670509" y="760020"/>
                  </a:lnTo>
                  <a:lnTo>
                    <a:pt x="670522" y="760020"/>
                  </a:lnTo>
                  <a:lnTo>
                    <a:pt x="670547" y="760020"/>
                  </a:lnTo>
                  <a:lnTo>
                    <a:pt x="672287" y="761087"/>
                  </a:lnTo>
                  <a:close/>
                  <a:moveTo>
                    <a:pt x="807135" y="449138"/>
                  </a:moveTo>
                  <a:lnTo>
                    <a:pt x="807859" y="448795"/>
                  </a:lnTo>
                  <a:lnTo>
                    <a:pt x="807732" y="448007"/>
                  </a:lnTo>
                  <a:lnTo>
                    <a:pt x="808418" y="447449"/>
                  </a:lnTo>
                  <a:lnTo>
                    <a:pt x="809802" y="447106"/>
                  </a:lnTo>
                  <a:lnTo>
                    <a:pt x="809726" y="447588"/>
                  </a:lnTo>
                  <a:lnTo>
                    <a:pt x="809853" y="448185"/>
                  </a:lnTo>
                  <a:lnTo>
                    <a:pt x="810056" y="449315"/>
                  </a:lnTo>
                  <a:lnTo>
                    <a:pt x="810196" y="450217"/>
                  </a:lnTo>
                  <a:lnTo>
                    <a:pt x="807516" y="449963"/>
                  </a:lnTo>
                  <a:close/>
                  <a:moveTo>
                    <a:pt x="731304" y="646229"/>
                  </a:moveTo>
                  <a:lnTo>
                    <a:pt x="729830" y="644844"/>
                  </a:lnTo>
                  <a:lnTo>
                    <a:pt x="729056" y="645619"/>
                  </a:lnTo>
                  <a:lnTo>
                    <a:pt x="727544" y="647168"/>
                  </a:lnTo>
                  <a:lnTo>
                    <a:pt x="726389" y="647499"/>
                  </a:lnTo>
                  <a:lnTo>
                    <a:pt x="725030" y="646838"/>
                  </a:lnTo>
                  <a:lnTo>
                    <a:pt x="725589" y="649175"/>
                  </a:lnTo>
                  <a:lnTo>
                    <a:pt x="727316" y="650661"/>
                  </a:lnTo>
                  <a:lnTo>
                    <a:pt x="729386" y="651905"/>
                  </a:lnTo>
                  <a:lnTo>
                    <a:pt x="730948" y="653594"/>
                  </a:lnTo>
                  <a:lnTo>
                    <a:pt x="730084" y="655461"/>
                  </a:lnTo>
                  <a:lnTo>
                    <a:pt x="730161" y="659297"/>
                  </a:lnTo>
                  <a:lnTo>
                    <a:pt x="729869" y="661329"/>
                  </a:lnTo>
                  <a:lnTo>
                    <a:pt x="729335" y="662002"/>
                  </a:lnTo>
                  <a:lnTo>
                    <a:pt x="729145" y="662230"/>
                  </a:lnTo>
                  <a:lnTo>
                    <a:pt x="727913" y="663107"/>
                  </a:lnTo>
                  <a:lnTo>
                    <a:pt x="725487" y="664847"/>
                  </a:lnTo>
                  <a:lnTo>
                    <a:pt x="717105" y="674956"/>
                  </a:lnTo>
                  <a:lnTo>
                    <a:pt x="713498" y="677572"/>
                  </a:lnTo>
                  <a:lnTo>
                    <a:pt x="711911" y="678740"/>
                  </a:lnTo>
                  <a:lnTo>
                    <a:pt x="711428" y="679350"/>
                  </a:lnTo>
                  <a:lnTo>
                    <a:pt x="710006" y="681230"/>
                  </a:lnTo>
                  <a:lnTo>
                    <a:pt x="709269" y="685306"/>
                  </a:lnTo>
                  <a:lnTo>
                    <a:pt x="709003" y="692748"/>
                  </a:lnTo>
                  <a:lnTo>
                    <a:pt x="707885" y="695466"/>
                  </a:lnTo>
                  <a:lnTo>
                    <a:pt x="707860" y="695479"/>
                  </a:lnTo>
                  <a:lnTo>
                    <a:pt x="707860" y="695504"/>
                  </a:lnTo>
                  <a:lnTo>
                    <a:pt x="706539" y="696546"/>
                  </a:lnTo>
                  <a:lnTo>
                    <a:pt x="705383" y="697498"/>
                  </a:lnTo>
                  <a:lnTo>
                    <a:pt x="705370" y="697486"/>
                  </a:lnTo>
                  <a:lnTo>
                    <a:pt x="705345" y="697511"/>
                  </a:lnTo>
                  <a:lnTo>
                    <a:pt x="703453" y="696177"/>
                  </a:lnTo>
                  <a:lnTo>
                    <a:pt x="701154" y="694031"/>
                  </a:lnTo>
                  <a:lnTo>
                    <a:pt x="699211" y="691771"/>
                  </a:lnTo>
                  <a:lnTo>
                    <a:pt x="697534" y="688202"/>
                  </a:lnTo>
                  <a:lnTo>
                    <a:pt x="686701" y="677661"/>
                  </a:lnTo>
                  <a:lnTo>
                    <a:pt x="685241" y="677001"/>
                  </a:lnTo>
                  <a:lnTo>
                    <a:pt x="684682" y="676493"/>
                  </a:lnTo>
                  <a:lnTo>
                    <a:pt x="682726" y="674067"/>
                  </a:lnTo>
                  <a:lnTo>
                    <a:pt x="681825" y="673203"/>
                  </a:lnTo>
                  <a:lnTo>
                    <a:pt x="680428" y="672733"/>
                  </a:lnTo>
                  <a:lnTo>
                    <a:pt x="679132" y="672759"/>
                  </a:lnTo>
                  <a:lnTo>
                    <a:pt x="677811" y="672619"/>
                  </a:lnTo>
                  <a:lnTo>
                    <a:pt x="676414" y="671705"/>
                  </a:lnTo>
                  <a:lnTo>
                    <a:pt x="673379" y="668199"/>
                  </a:lnTo>
                  <a:lnTo>
                    <a:pt x="672795" y="667526"/>
                  </a:lnTo>
                  <a:lnTo>
                    <a:pt x="672617" y="667272"/>
                  </a:lnTo>
                  <a:lnTo>
                    <a:pt x="671461" y="665609"/>
                  </a:lnTo>
                  <a:lnTo>
                    <a:pt x="671004" y="664364"/>
                  </a:lnTo>
                  <a:lnTo>
                    <a:pt x="671563" y="663450"/>
                  </a:lnTo>
                  <a:lnTo>
                    <a:pt x="671563" y="663450"/>
                  </a:lnTo>
                  <a:lnTo>
                    <a:pt x="671588" y="663412"/>
                  </a:lnTo>
                  <a:lnTo>
                    <a:pt x="672376" y="663056"/>
                  </a:lnTo>
                  <a:lnTo>
                    <a:pt x="672554" y="662980"/>
                  </a:lnTo>
                  <a:lnTo>
                    <a:pt x="673506" y="662319"/>
                  </a:lnTo>
                  <a:lnTo>
                    <a:pt x="673938" y="660884"/>
                  </a:lnTo>
                  <a:lnTo>
                    <a:pt x="673760" y="657582"/>
                  </a:lnTo>
                  <a:lnTo>
                    <a:pt x="673938" y="656604"/>
                  </a:lnTo>
                  <a:lnTo>
                    <a:pt x="674166" y="656300"/>
                  </a:lnTo>
                  <a:lnTo>
                    <a:pt x="674611" y="655665"/>
                  </a:lnTo>
                  <a:lnTo>
                    <a:pt x="675246" y="655309"/>
                  </a:lnTo>
                  <a:lnTo>
                    <a:pt x="675614" y="655080"/>
                  </a:lnTo>
                  <a:lnTo>
                    <a:pt x="676097" y="654712"/>
                  </a:lnTo>
                  <a:lnTo>
                    <a:pt x="676567" y="654318"/>
                  </a:lnTo>
                  <a:lnTo>
                    <a:pt x="676935" y="653112"/>
                  </a:lnTo>
                  <a:lnTo>
                    <a:pt x="677214" y="650877"/>
                  </a:lnTo>
                  <a:lnTo>
                    <a:pt x="677494" y="649683"/>
                  </a:lnTo>
                  <a:lnTo>
                    <a:pt x="679602" y="645149"/>
                  </a:lnTo>
                  <a:lnTo>
                    <a:pt x="680770" y="643396"/>
                  </a:lnTo>
                  <a:lnTo>
                    <a:pt x="681926" y="642330"/>
                  </a:lnTo>
                  <a:lnTo>
                    <a:pt x="682142" y="642126"/>
                  </a:lnTo>
                  <a:lnTo>
                    <a:pt x="683437" y="641606"/>
                  </a:lnTo>
                  <a:lnTo>
                    <a:pt x="688035" y="640691"/>
                  </a:lnTo>
                  <a:lnTo>
                    <a:pt x="692848" y="638888"/>
                  </a:lnTo>
                  <a:lnTo>
                    <a:pt x="698982" y="636589"/>
                  </a:lnTo>
                  <a:lnTo>
                    <a:pt x="699020" y="636589"/>
                  </a:lnTo>
                  <a:lnTo>
                    <a:pt x="702907" y="636081"/>
                  </a:lnTo>
                  <a:lnTo>
                    <a:pt x="707059" y="636323"/>
                  </a:lnTo>
                  <a:lnTo>
                    <a:pt x="707529" y="636246"/>
                  </a:lnTo>
                  <a:lnTo>
                    <a:pt x="708304" y="636081"/>
                  </a:lnTo>
                  <a:lnTo>
                    <a:pt x="708774" y="635522"/>
                  </a:lnTo>
                  <a:lnTo>
                    <a:pt x="709980" y="633529"/>
                  </a:lnTo>
                  <a:lnTo>
                    <a:pt x="709993" y="633529"/>
                  </a:lnTo>
                  <a:lnTo>
                    <a:pt x="710006" y="633503"/>
                  </a:lnTo>
                  <a:lnTo>
                    <a:pt x="710349" y="633313"/>
                  </a:lnTo>
                  <a:lnTo>
                    <a:pt x="710704" y="633097"/>
                  </a:lnTo>
                  <a:lnTo>
                    <a:pt x="712800" y="626620"/>
                  </a:lnTo>
                  <a:lnTo>
                    <a:pt x="712889" y="626366"/>
                  </a:lnTo>
                  <a:lnTo>
                    <a:pt x="713232" y="624448"/>
                  </a:lnTo>
                  <a:lnTo>
                    <a:pt x="712546" y="624829"/>
                  </a:lnTo>
                  <a:lnTo>
                    <a:pt x="711390" y="625464"/>
                  </a:lnTo>
                  <a:lnTo>
                    <a:pt x="707326" y="630277"/>
                  </a:lnTo>
                  <a:lnTo>
                    <a:pt x="705624" y="631789"/>
                  </a:lnTo>
                  <a:lnTo>
                    <a:pt x="705269" y="632106"/>
                  </a:lnTo>
                  <a:lnTo>
                    <a:pt x="703732" y="632932"/>
                  </a:lnTo>
                  <a:lnTo>
                    <a:pt x="702640" y="633059"/>
                  </a:lnTo>
                  <a:lnTo>
                    <a:pt x="702170" y="633122"/>
                  </a:lnTo>
                  <a:lnTo>
                    <a:pt x="701205" y="633109"/>
                  </a:lnTo>
                  <a:lnTo>
                    <a:pt x="699935" y="633097"/>
                  </a:lnTo>
                  <a:lnTo>
                    <a:pt x="698296" y="632170"/>
                  </a:lnTo>
                  <a:lnTo>
                    <a:pt x="697700" y="630138"/>
                  </a:lnTo>
                  <a:lnTo>
                    <a:pt x="696772" y="628106"/>
                  </a:lnTo>
                  <a:lnTo>
                    <a:pt x="694067" y="627179"/>
                  </a:lnTo>
                  <a:lnTo>
                    <a:pt x="693775" y="627229"/>
                  </a:lnTo>
                  <a:lnTo>
                    <a:pt x="693305" y="627344"/>
                  </a:lnTo>
                  <a:lnTo>
                    <a:pt x="692874" y="627344"/>
                  </a:lnTo>
                  <a:lnTo>
                    <a:pt x="692112" y="627394"/>
                  </a:lnTo>
                  <a:lnTo>
                    <a:pt x="691070" y="626772"/>
                  </a:lnTo>
                  <a:lnTo>
                    <a:pt x="690613" y="624880"/>
                  </a:lnTo>
                  <a:lnTo>
                    <a:pt x="690092" y="623635"/>
                  </a:lnTo>
                  <a:lnTo>
                    <a:pt x="686701" y="619419"/>
                  </a:lnTo>
                  <a:lnTo>
                    <a:pt x="686752" y="619393"/>
                  </a:lnTo>
                  <a:lnTo>
                    <a:pt x="686727" y="619381"/>
                  </a:lnTo>
                  <a:lnTo>
                    <a:pt x="688238" y="618593"/>
                  </a:lnTo>
                  <a:lnTo>
                    <a:pt x="693559" y="616561"/>
                  </a:lnTo>
                  <a:lnTo>
                    <a:pt x="698144" y="613094"/>
                  </a:lnTo>
                  <a:lnTo>
                    <a:pt x="699541" y="612574"/>
                  </a:lnTo>
                  <a:lnTo>
                    <a:pt x="701090" y="613145"/>
                  </a:lnTo>
                  <a:lnTo>
                    <a:pt x="705205" y="615736"/>
                  </a:lnTo>
                  <a:lnTo>
                    <a:pt x="707326" y="616561"/>
                  </a:lnTo>
                  <a:lnTo>
                    <a:pt x="709472" y="616638"/>
                  </a:lnTo>
                  <a:lnTo>
                    <a:pt x="713981" y="616307"/>
                  </a:lnTo>
                  <a:lnTo>
                    <a:pt x="716102" y="616561"/>
                  </a:lnTo>
                  <a:lnTo>
                    <a:pt x="718654" y="617654"/>
                  </a:lnTo>
                  <a:lnTo>
                    <a:pt x="719556" y="618911"/>
                  </a:lnTo>
                  <a:lnTo>
                    <a:pt x="720090" y="623343"/>
                  </a:lnTo>
                  <a:lnTo>
                    <a:pt x="720864" y="625680"/>
                  </a:lnTo>
                  <a:lnTo>
                    <a:pt x="721982" y="627941"/>
                  </a:lnTo>
                  <a:lnTo>
                    <a:pt x="727913" y="635599"/>
                  </a:lnTo>
                  <a:lnTo>
                    <a:pt x="728865" y="637326"/>
                  </a:lnTo>
                  <a:lnTo>
                    <a:pt x="731291" y="644768"/>
                  </a:lnTo>
                  <a:lnTo>
                    <a:pt x="731342" y="646178"/>
                  </a:lnTo>
                  <a:lnTo>
                    <a:pt x="731304" y="646152"/>
                  </a:lnTo>
                  <a:close/>
                  <a:moveTo>
                    <a:pt x="831735" y="453811"/>
                  </a:moveTo>
                  <a:lnTo>
                    <a:pt x="830059" y="454573"/>
                  </a:lnTo>
                  <a:lnTo>
                    <a:pt x="829995" y="454599"/>
                  </a:lnTo>
                  <a:lnTo>
                    <a:pt x="823785" y="454713"/>
                  </a:lnTo>
                  <a:lnTo>
                    <a:pt x="822375" y="455208"/>
                  </a:lnTo>
                  <a:lnTo>
                    <a:pt x="822185" y="455272"/>
                  </a:lnTo>
                  <a:lnTo>
                    <a:pt x="820457" y="456275"/>
                  </a:lnTo>
                  <a:lnTo>
                    <a:pt x="818972" y="457151"/>
                  </a:lnTo>
                  <a:lnTo>
                    <a:pt x="817333" y="457863"/>
                  </a:lnTo>
                  <a:lnTo>
                    <a:pt x="816165" y="458028"/>
                  </a:lnTo>
                  <a:lnTo>
                    <a:pt x="815695" y="458091"/>
                  </a:lnTo>
                  <a:lnTo>
                    <a:pt x="815657" y="458091"/>
                  </a:lnTo>
                  <a:lnTo>
                    <a:pt x="815631" y="458091"/>
                  </a:lnTo>
                  <a:lnTo>
                    <a:pt x="813676" y="457939"/>
                  </a:lnTo>
                  <a:lnTo>
                    <a:pt x="812139" y="457151"/>
                  </a:lnTo>
                  <a:lnTo>
                    <a:pt x="811580" y="455526"/>
                  </a:lnTo>
                  <a:lnTo>
                    <a:pt x="811860" y="454738"/>
                  </a:lnTo>
                  <a:lnTo>
                    <a:pt x="811872" y="454738"/>
                  </a:lnTo>
                  <a:lnTo>
                    <a:pt x="811885" y="454713"/>
                  </a:lnTo>
                  <a:lnTo>
                    <a:pt x="812291" y="454230"/>
                  </a:lnTo>
                  <a:lnTo>
                    <a:pt x="812482" y="453989"/>
                  </a:lnTo>
                  <a:lnTo>
                    <a:pt x="812571" y="453938"/>
                  </a:lnTo>
                  <a:lnTo>
                    <a:pt x="813269" y="453430"/>
                  </a:lnTo>
                  <a:lnTo>
                    <a:pt x="814133" y="453252"/>
                  </a:lnTo>
                  <a:lnTo>
                    <a:pt x="814857" y="453519"/>
                  </a:lnTo>
                  <a:lnTo>
                    <a:pt x="816292" y="454637"/>
                  </a:lnTo>
                  <a:lnTo>
                    <a:pt x="816990" y="454675"/>
                  </a:lnTo>
                  <a:lnTo>
                    <a:pt x="817371" y="454472"/>
                  </a:lnTo>
                  <a:lnTo>
                    <a:pt x="819480" y="453278"/>
                  </a:lnTo>
                  <a:lnTo>
                    <a:pt x="819353" y="452160"/>
                  </a:lnTo>
                  <a:lnTo>
                    <a:pt x="818260" y="450890"/>
                  </a:lnTo>
                  <a:lnTo>
                    <a:pt x="817930" y="448973"/>
                  </a:lnTo>
                  <a:lnTo>
                    <a:pt x="819962" y="447309"/>
                  </a:lnTo>
                  <a:lnTo>
                    <a:pt x="820000" y="447309"/>
                  </a:lnTo>
                  <a:lnTo>
                    <a:pt x="820026" y="447283"/>
                  </a:lnTo>
                  <a:lnTo>
                    <a:pt x="823645" y="447537"/>
                  </a:lnTo>
                  <a:lnTo>
                    <a:pt x="827417" y="448744"/>
                  </a:lnTo>
                  <a:lnTo>
                    <a:pt x="829805" y="449912"/>
                  </a:lnTo>
                  <a:lnTo>
                    <a:pt x="832040" y="451614"/>
                  </a:lnTo>
                  <a:lnTo>
                    <a:pt x="832484" y="452592"/>
                  </a:lnTo>
                  <a:close/>
                  <a:moveTo>
                    <a:pt x="754748" y="477039"/>
                  </a:moveTo>
                  <a:lnTo>
                    <a:pt x="754227" y="476697"/>
                  </a:lnTo>
                  <a:lnTo>
                    <a:pt x="754125" y="476049"/>
                  </a:lnTo>
                  <a:lnTo>
                    <a:pt x="754037" y="474157"/>
                  </a:lnTo>
                  <a:lnTo>
                    <a:pt x="753922" y="472582"/>
                  </a:lnTo>
                  <a:lnTo>
                    <a:pt x="754227" y="472328"/>
                  </a:lnTo>
                  <a:lnTo>
                    <a:pt x="755218" y="473318"/>
                  </a:lnTo>
                  <a:lnTo>
                    <a:pt x="755294" y="474715"/>
                  </a:lnTo>
                  <a:lnTo>
                    <a:pt x="756475" y="477903"/>
                  </a:lnTo>
                  <a:lnTo>
                    <a:pt x="754951" y="477382"/>
                  </a:lnTo>
                  <a:close/>
                  <a:moveTo>
                    <a:pt x="805535" y="488342"/>
                  </a:moveTo>
                  <a:lnTo>
                    <a:pt x="804735" y="488076"/>
                  </a:lnTo>
                  <a:lnTo>
                    <a:pt x="803833" y="486336"/>
                  </a:lnTo>
                  <a:lnTo>
                    <a:pt x="802855" y="485688"/>
                  </a:lnTo>
                  <a:lnTo>
                    <a:pt x="802335" y="484659"/>
                  </a:lnTo>
                  <a:lnTo>
                    <a:pt x="800849" y="483745"/>
                  </a:lnTo>
                  <a:lnTo>
                    <a:pt x="799985" y="482361"/>
                  </a:lnTo>
                  <a:lnTo>
                    <a:pt x="800328" y="482132"/>
                  </a:lnTo>
                  <a:lnTo>
                    <a:pt x="801547" y="482323"/>
                  </a:lnTo>
                  <a:lnTo>
                    <a:pt x="802919" y="483059"/>
                  </a:lnTo>
                  <a:lnTo>
                    <a:pt x="804151" y="484431"/>
                  </a:lnTo>
                  <a:lnTo>
                    <a:pt x="805827" y="485904"/>
                  </a:lnTo>
                  <a:lnTo>
                    <a:pt x="806119" y="486818"/>
                  </a:lnTo>
                  <a:lnTo>
                    <a:pt x="805916" y="487644"/>
                  </a:lnTo>
                  <a:close/>
                  <a:moveTo>
                    <a:pt x="800760" y="506719"/>
                  </a:moveTo>
                  <a:lnTo>
                    <a:pt x="799642" y="512066"/>
                  </a:lnTo>
                  <a:lnTo>
                    <a:pt x="799896" y="513730"/>
                  </a:lnTo>
                  <a:lnTo>
                    <a:pt x="801674" y="517921"/>
                  </a:lnTo>
                  <a:lnTo>
                    <a:pt x="801649" y="517946"/>
                  </a:lnTo>
                  <a:lnTo>
                    <a:pt x="801649" y="517959"/>
                  </a:lnTo>
                  <a:lnTo>
                    <a:pt x="801242" y="518441"/>
                  </a:lnTo>
                  <a:lnTo>
                    <a:pt x="799248" y="520829"/>
                  </a:lnTo>
                  <a:lnTo>
                    <a:pt x="797343" y="520854"/>
                  </a:lnTo>
                  <a:lnTo>
                    <a:pt x="795527" y="520880"/>
                  </a:lnTo>
                  <a:lnTo>
                    <a:pt x="793622" y="516651"/>
                  </a:lnTo>
                  <a:lnTo>
                    <a:pt x="793394" y="514720"/>
                  </a:lnTo>
                  <a:lnTo>
                    <a:pt x="792746" y="512942"/>
                  </a:lnTo>
                  <a:lnTo>
                    <a:pt x="791743" y="511329"/>
                  </a:lnTo>
                  <a:lnTo>
                    <a:pt x="789597" y="509234"/>
                  </a:lnTo>
                  <a:lnTo>
                    <a:pt x="787107" y="507265"/>
                  </a:lnTo>
                  <a:lnTo>
                    <a:pt x="784110" y="505602"/>
                  </a:lnTo>
                  <a:lnTo>
                    <a:pt x="784008" y="505487"/>
                  </a:lnTo>
                  <a:lnTo>
                    <a:pt x="784110" y="504471"/>
                  </a:lnTo>
                  <a:lnTo>
                    <a:pt x="785126" y="503659"/>
                  </a:lnTo>
                  <a:lnTo>
                    <a:pt x="785139" y="503646"/>
                  </a:lnTo>
                  <a:lnTo>
                    <a:pt x="785151" y="503633"/>
                  </a:lnTo>
                  <a:lnTo>
                    <a:pt x="785494" y="503468"/>
                  </a:lnTo>
                  <a:lnTo>
                    <a:pt x="787577" y="502439"/>
                  </a:lnTo>
                  <a:lnTo>
                    <a:pt x="789508" y="500547"/>
                  </a:lnTo>
                  <a:lnTo>
                    <a:pt x="790168" y="499887"/>
                  </a:lnTo>
                  <a:lnTo>
                    <a:pt x="790740" y="499480"/>
                  </a:lnTo>
                  <a:lnTo>
                    <a:pt x="791794" y="498731"/>
                  </a:lnTo>
                  <a:lnTo>
                    <a:pt x="791844" y="498718"/>
                  </a:lnTo>
                  <a:lnTo>
                    <a:pt x="791857" y="498718"/>
                  </a:lnTo>
                  <a:lnTo>
                    <a:pt x="793661" y="498541"/>
                  </a:lnTo>
                  <a:lnTo>
                    <a:pt x="794143" y="499150"/>
                  </a:lnTo>
                  <a:lnTo>
                    <a:pt x="794969" y="501576"/>
                  </a:lnTo>
                  <a:lnTo>
                    <a:pt x="795248" y="502046"/>
                  </a:lnTo>
                  <a:lnTo>
                    <a:pt x="795489" y="502439"/>
                  </a:lnTo>
                  <a:lnTo>
                    <a:pt x="795781" y="502579"/>
                  </a:lnTo>
                  <a:lnTo>
                    <a:pt x="796569" y="502922"/>
                  </a:lnTo>
                  <a:lnTo>
                    <a:pt x="799553" y="503862"/>
                  </a:lnTo>
                  <a:lnTo>
                    <a:pt x="800417" y="504471"/>
                  </a:lnTo>
                  <a:close/>
                  <a:moveTo>
                    <a:pt x="615861" y="238661"/>
                  </a:moveTo>
                  <a:lnTo>
                    <a:pt x="614807" y="239385"/>
                  </a:lnTo>
                  <a:lnTo>
                    <a:pt x="614058" y="239918"/>
                  </a:lnTo>
                  <a:lnTo>
                    <a:pt x="612064" y="240820"/>
                  </a:lnTo>
                  <a:lnTo>
                    <a:pt x="610590" y="241506"/>
                  </a:lnTo>
                  <a:lnTo>
                    <a:pt x="608889" y="241557"/>
                  </a:lnTo>
                  <a:lnTo>
                    <a:pt x="607314" y="241099"/>
                  </a:lnTo>
                  <a:lnTo>
                    <a:pt x="606196" y="240185"/>
                  </a:lnTo>
                  <a:lnTo>
                    <a:pt x="605955" y="238788"/>
                  </a:lnTo>
                  <a:lnTo>
                    <a:pt x="606869" y="237353"/>
                  </a:lnTo>
                  <a:lnTo>
                    <a:pt x="606907" y="237340"/>
                  </a:lnTo>
                  <a:lnTo>
                    <a:pt x="606920" y="237328"/>
                  </a:lnTo>
                  <a:lnTo>
                    <a:pt x="607682" y="237201"/>
                  </a:lnTo>
                  <a:lnTo>
                    <a:pt x="608190" y="237112"/>
                  </a:lnTo>
                  <a:lnTo>
                    <a:pt x="609447" y="237213"/>
                  </a:lnTo>
                  <a:lnTo>
                    <a:pt x="610222" y="236743"/>
                  </a:lnTo>
                  <a:lnTo>
                    <a:pt x="610171" y="235372"/>
                  </a:lnTo>
                  <a:lnTo>
                    <a:pt x="609359" y="234445"/>
                  </a:lnTo>
                  <a:lnTo>
                    <a:pt x="608533" y="233695"/>
                  </a:lnTo>
                  <a:lnTo>
                    <a:pt x="608470" y="232857"/>
                  </a:lnTo>
                  <a:lnTo>
                    <a:pt x="608470" y="232857"/>
                  </a:lnTo>
                  <a:lnTo>
                    <a:pt x="608470" y="232832"/>
                  </a:lnTo>
                  <a:lnTo>
                    <a:pt x="610248" y="231956"/>
                  </a:lnTo>
                  <a:lnTo>
                    <a:pt x="612534" y="233391"/>
                  </a:lnTo>
                  <a:lnTo>
                    <a:pt x="616293" y="237594"/>
                  </a:lnTo>
                  <a:lnTo>
                    <a:pt x="615963" y="238382"/>
                  </a:lnTo>
                  <a:close/>
                  <a:moveTo>
                    <a:pt x="653504" y="686373"/>
                  </a:moveTo>
                  <a:lnTo>
                    <a:pt x="652602" y="685510"/>
                  </a:lnTo>
                  <a:lnTo>
                    <a:pt x="651522" y="683439"/>
                  </a:lnTo>
                  <a:lnTo>
                    <a:pt x="651040" y="682500"/>
                  </a:lnTo>
                  <a:lnTo>
                    <a:pt x="651002" y="681547"/>
                  </a:lnTo>
                  <a:lnTo>
                    <a:pt x="651294" y="681179"/>
                  </a:lnTo>
                  <a:lnTo>
                    <a:pt x="651040" y="680836"/>
                  </a:lnTo>
                  <a:lnTo>
                    <a:pt x="650570" y="680239"/>
                  </a:lnTo>
                  <a:lnTo>
                    <a:pt x="651116" y="679756"/>
                  </a:lnTo>
                  <a:lnTo>
                    <a:pt x="651637" y="680544"/>
                  </a:lnTo>
                  <a:lnTo>
                    <a:pt x="652157" y="680201"/>
                  </a:lnTo>
                  <a:lnTo>
                    <a:pt x="652500" y="680404"/>
                  </a:lnTo>
                  <a:lnTo>
                    <a:pt x="653643" y="681801"/>
                  </a:lnTo>
                  <a:lnTo>
                    <a:pt x="653326" y="683135"/>
                  </a:lnTo>
                  <a:lnTo>
                    <a:pt x="654228" y="684913"/>
                  </a:lnTo>
                  <a:lnTo>
                    <a:pt x="654418" y="685383"/>
                  </a:lnTo>
                  <a:lnTo>
                    <a:pt x="654024" y="686119"/>
                  </a:lnTo>
                  <a:close/>
                  <a:moveTo>
                    <a:pt x="420675" y="492826"/>
                  </a:moveTo>
                  <a:lnTo>
                    <a:pt x="419685" y="494350"/>
                  </a:lnTo>
                  <a:lnTo>
                    <a:pt x="419672" y="494362"/>
                  </a:lnTo>
                  <a:lnTo>
                    <a:pt x="419646" y="494388"/>
                  </a:lnTo>
                  <a:lnTo>
                    <a:pt x="418224" y="495150"/>
                  </a:lnTo>
                  <a:lnTo>
                    <a:pt x="416370" y="494680"/>
                  </a:lnTo>
                  <a:lnTo>
                    <a:pt x="415748" y="493321"/>
                  </a:lnTo>
                  <a:lnTo>
                    <a:pt x="416522" y="491416"/>
                  </a:lnTo>
                  <a:lnTo>
                    <a:pt x="417703" y="489333"/>
                  </a:lnTo>
                  <a:lnTo>
                    <a:pt x="418364" y="487136"/>
                  </a:lnTo>
                  <a:lnTo>
                    <a:pt x="418681" y="486044"/>
                  </a:lnTo>
                  <a:lnTo>
                    <a:pt x="420548" y="483656"/>
                  </a:lnTo>
                  <a:lnTo>
                    <a:pt x="420713" y="483377"/>
                  </a:lnTo>
                  <a:lnTo>
                    <a:pt x="421297" y="482424"/>
                  </a:lnTo>
                  <a:lnTo>
                    <a:pt x="421310" y="482437"/>
                  </a:lnTo>
                  <a:lnTo>
                    <a:pt x="421336" y="482399"/>
                  </a:lnTo>
                  <a:lnTo>
                    <a:pt x="421882" y="483136"/>
                  </a:lnTo>
                  <a:lnTo>
                    <a:pt x="422110" y="484190"/>
                  </a:lnTo>
                  <a:lnTo>
                    <a:pt x="422110" y="486336"/>
                  </a:lnTo>
                  <a:lnTo>
                    <a:pt x="421336" y="491060"/>
                  </a:lnTo>
                  <a:close/>
                  <a:moveTo>
                    <a:pt x="429108" y="572734"/>
                  </a:moveTo>
                  <a:lnTo>
                    <a:pt x="429070" y="572721"/>
                  </a:lnTo>
                  <a:lnTo>
                    <a:pt x="429044" y="572759"/>
                  </a:lnTo>
                  <a:lnTo>
                    <a:pt x="426022" y="571730"/>
                  </a:lnTo>
                  <a:lnTo>
                    <a:pt x="424028" y="569762"/>
                  </a:lnTo>
                  <a:lnTo>
                    <a:pt x="423749" y="569495"/>
                  </a:lnTo>
                  <a:lnTo>
                    <a:pt x="423749" y="569483"/>
                  </a:lnTo>
                  <a:lnTo>
                    <a:pt x="423749" y="569483"/>
                  </a:lnTo>
                  <a:lnTo>
                    <a:pt x="423012" y="566854"/>
                  </a:lnTo>
                  <a:lnTo>
                    <a:pt x="422580" y="563958"/>
                  </a:lnTo>
                  <a:lnTo>
                    <a:pt x="421158" y="560961"/>
                  </a:lnTo>
                  <a:lnTo>
                    <a:pt x="421158" y="558586"/>
                  </a:lnTo>
                  <a:lnTo>
                    <a:pt x="420954" y="557748"/>
                  </a:lnTo>
                  <a:lnTo>
                    <a:pt x="420256" y="557075"/>
                  </a:lnTo>
                  <a:lnTo>
                    <a:pt x="427203" y="553189"/>
                  </a:lnTo>
                  <a:lnTo>
                    <a:pt x="427203" y="553201"/>
                  </a:lnTo>
                  <a:lnTo>
                    <a:pt x="427203" y="553189"/>
                  </a:lnTo>
                  <a:lnTo>
                    <a:pt x="427774" y="554649"/>
                  </a:lnTo>
                  <a:lnTo>
                    <a:pt x="427419" y="555462"/>
                  </a:lnTo>
                  <a:lnTo>
                    <a:pt x="427368" y="555589"/>
                  </a:lnTo>
                  <a:lnTo>
                    <a:pt x="427038" y="556021"/>
                  </a:lnTo>
                  <a:lnTo>
                    <a:pt x="426682" y="556516"/>
                  </a:lnTo>
                  <a:lnTo>
                    <a:pt x="425298" y="560453"/>
                  </a:lnTo>
                  <a:lnTo>
                    <a:pt x="425184" y="561482"/>
                  </a:lnTo>
                  <a:lnTo>
                    <a:pt x="425476" y="561952"/>
                  </a:lnTo>
                  <a:lnTo>
                    <a:pt x="426187" y="562129"/>
                  </a:lnTo>
                  <a:lnTo>
                    <a:pt x="426530" y="562053"/>
                  </a:lnTo>
                  <a:lnTo>
                    <a:pt x="426873" y="561964"/>
                  </a:lnTo>
                  <a:lnTo>
                    <a:pt x="427203" y="561494"/>
                  </a:lnTo>
                  <a:lnTo>
                    <a:pt x="427279" y="559881"/>
                  </a:lnTo>
                  <a:lnTo>
                    <a:pt x="427558" y="558434"/>
                  </a:lnTo>
                  <a:lnTo>
                    <a:pt x="427597" y="558408"/>
                  </a:lnTo>
                  <a:lnTo>
                    <a:pt x="427597" y="558408"/>
                  </a:lnTo>
                  <a:lnTo>
                    <a:pt x="428155" y="557900"/>
                  </a:lnTo>
                  <a:lnTo>
                    <a:pt x="429108" y="558967"/>
                  </a:lnTo>
                  <a:lnTo>
                    <a:pt x="429362" y="560364"/>
                  </a:lnTo>
                  <a:lnTo>
                    <a:pt x="429108" y="565381"/>
                  </a:lnTo>
                  <a:lnTo>
                    <a:pt x="429844" y="571324"/>
                  </a:lnTo>
                  <a:close/>
                  <a:moveTo>
                    <a:pt x="385560" y="527916"/>
                  </a:moveTo>
                  <a:lnTo>
                    <a:pt x="384633" y="529338"/>
                  </a:lnTo>
                  <a:lnTo>
                    <a:pt x="384937" y="530290"/>
                  </a:lnTo>
                  <a:lnTo>
                    <a:pt x="385382" y="532196"/>
                  </a:lnTo>
                  <a:lnTo>
                    <a:pt x="384988" y="533275"/>
                  </a:lnTo>
                  <a:lnTo>
                    <a:pt x="382969" y="532322"/>
                  </a:lnTo>
                  <a:lnTo>
                    <a:pt x="382486" y="530811"/>
                  </a:lnTo>
                  <a:lnTo>
                    <a:pt x="382334" y="530290"/>
                  </a:lnTo>
                  <a:lnTo>
                    <a:pt x="382486" y="529033"/>
                  </a:lnTo>
                  <a:lnTo>
                    <a:pt x="382423" y="528309"/>
                  </a:lnTo>
                  <a:lnTo>
                    <a:pt x="382220" y="527700"/>
                  </a:lnTo>
                  <a:lnTo>
                    <a:pt x="382169" y="526150"/>
                  </a:lnTo>
                  <a:lnTo>
                    <a:pt x="382080" y="524982"/>
                  </a:lnTo>
                  <a:lnTo>
                    <a:pt x="382740" y="525058"/>
                  </a:lnTo>
                  <a:lnTo>
                    <a:pt x="383464" y="525312"/>
                  </a:lnTo>
                  <a:lnTo>
                    <a:pt x="383375" y="524499"/>
                  </a:lnTo>
                  <a:lnTo>
                    <a:pt x="383820" y="523763"/>
                  </a:lnTo>
                  <a:lnTo>
                    <a:pt x="384988" y="525973"/>
                  </a:lnTo>
                  <a:lnTo>
                    <a:pt x="384340" y="526493"/>
                  </a:lnTo>
                  <a:lnTo>
                    <a:pt x="384899" y="527522"/>
                  </a:lnTo>
                  <a:close/>
                  <a:moveTo>
                    <a:pt x="415824" y="567324"/>
                  </a:moveTo>
                  <a:lnTo>
                    <a:pt x="416129" y="566752"/>
                  </a:lnTo>
                  <a:lnTo>
                    <a:pt x="416294" y="565025"/>
                  </a:lnTo>
                  <a:lnTo>
                    <a:pt x="416992" y="563907"/>
                  </a:lnTo>
                  <a:lnTo>
                    <a:pt x="418110" y="563857"/>
                  </a:lnTo>
                  <a:lnTo>
                    <a:pt x="420205" y="568251"/>
                  </a:lnTo>
                  <a:lnTo>
                    <a:pt x="420548" y="570613"/>
                  </a:lnTo>
                  <a:lnTo>
                    <a:pt x="419202" y="570702"/>
                  </a:lnTo>
                  <a:lnTo>
                    <a:pt x="418427" y="572124"/>
                  </a:lnTo>
                  <a:lnTo>
                    <a:pt x="418376" y="574207"/>
                  </a:lnTo>
                  <a:lnTo>
                    <a:pt x="418808" y="575502"/>
                  </a:lnTo>
                  <a:lnTo>
                    <a:pt x="419431" y="576277"/>
                  </a:lnTo>
                  <a:lnTo>
                    <a:pt x="418503" y="576531"/>
                  </a:lnTo>
                  <a:lnTo>
                    <a:pt x="416471" y="575731"/>
                  </a:lnTo>
                  <a:lnTo>
                    <a:pt x="415494" y="574461"/>
                  </a:lnTo>
                  <a:lnTo>
                    <a:pt x="416129" y="572124"/>
                  </a:lnTo>
                  <a:lnTo>
                    <a:pt x="415646" y="570956"/>
                  </a:lnTo>
                  <a:lnTo>
                    <a:pt x="412065" y="568886"/>
                  </a:lnTo>
                  <a:lnTo>
                    <a:pt x="411544" y="567413"/>
                  </a:lnTo>
                  <a:lnTo>
                    <a:pt x="413055" y="564822"/>
                  </a:lnTo>
                  <a:lnTo>
                    <a:pt x="414084" y="563907"/>
                  </a:lnTo>
                  <a:lnTo>
                    <a:pt x="415011" y="562498"/>
                  </a:lnTo>
                  <a:lnTo>
                    <a:pt x="415405" y="563526"/>
                  </a:lnTo>
                  <a:lnTo>
                    <a:pt x="415265" y="566295"/>
                  </a:lnTo>
                  <a:lnTo>
                    <a:pt x="415494" y="567070"/>
                  </a:lnTo>
                  <a:close/>
                  <a:moveTo>
                    <a:pt x="424409" y="550928"/>
                  </a:moveTo>
                  <a:lnTo>
                    <a:pt x="421628" y="552477"/>
                  </a:lnTo>
                  <a:lnTo>
                    <a:pt x="421399" y="552604"/>
                  </a:lnTo>
                  <a:lnTo>
                    <a:pt x="419304" y="552223"/>
                  </a:lnTo>
                  <a:lnTo>
                    <a:pt x="417005" y="552439"/>
                  </a:lnTo>
                  <a:lnTo>
                    <a:pt x="417005" y="552401"/>
                  </a:lnTo>
                  <a:lnTo>
                    <a:pt x="416992" y="552401"/>
                  </a:lnTo>
                  <a:lnTo>
                    <a:pt x="416891" y="551309"/>
                  </a:lnTo>
                  <a:lnTo>
                    <a:pt x="416725" y="549645"/>
                  </a:lnTo>
                  <a:lnTo>
                    <a:pt x="418326" y="542432"/>
                  </a:lnTo>
                  <a:lnTo>
                    <a:pt x="418186" y="541327"/>
                  </a:lnTo>
                  <a:lnTo>
                    <a:pt x="418199" y="540425"/>
                  </a:lnTo>
                  <a:lnTo>
                    <a:pt x="418059" y="539574"/>
                  </a:lnTo>
                  <a:lnTo>
                    <a:pt x="417424" y="538622"/>
                  </a:lnTo>
                  <a:lnTo>
                    <a:pt x="417475" y="538609"/>
                  </a:lnTo>
                  <a:lnTo>
                    <a:pt x="419646" y="538228"/>
                  </a:lnTo>
                  <a:lnTo>
                    <a:pt x="420739" y="536780"/>
                  </a:lnTo>
                  <a:lnTo>
                    <a:pt x="421882" y="535739"/>
                  </a:lnTo>
                  <a:lnTo>
                    <a:pt x="422351" y="535917"/>
                  </a:lnTo>
                  <a:lnTo>
                    <a:pt x="424193" y="536552"/>
                  </a:lnTo>
                  <a:lnTo>
                    <a:pt x="427203" y="532805"/>
                  </a:lnTo>
                  <a:lnTo>
                    <a:pt x="427203" y="532805"/>
                  </a:lnTo>
                  <a:lnTo>
                    <a:pt x="427203" y="532792"/>
                  </a:lnTo>
                  <a:lnTo>
                    <a:pt x="428117" y="532792"/>
                  </a:lnTo>
                  <a:lnTo>
                    <a:pt x="428117" y="545823"/>
                  </a:lnTo>
                  <a:lnTo>
                    <a:pt x="427000" y="548299"/>
                  </a:lnTo>
                  <a:close/>
                  <a:moveTo>
                    <a:pt x="644677" y="523445"/>
                  </a:moveTo>
                  <a:lnTo>
                    <a:pt x="644068" y="524029"/>
                  </a:lnTo>
                  <a:lnTo>
                    <a:pt x="640740" y="523991"/>
                  </a:lnTo>
                  <a:lnTo>
                    <a:pt x="637641" y="522112"/>
                  </a:lnTo>
                  <a:lnTo>
                    <a:pt x="636765" y="518060"/>
                  </a:lnTo>
                  <a:lnTo>
                    <a:pt x="638048" y="517476"/>
                  </a:lnTo>
                  <a:lnTo>
                    <a:pt x="638353" y="517324"/>
                  </a:lnTo>
                  <a:lnTo>
                    <a:pt x="640092" y="517413"/>
                  </a:lnTo>
                  <a:lnTo>
                    <a:pt x="646150" y="518505"/>
                  </a:lnTo>
                  <a:lnTo>
                    <a:pt x="646214" y="518518"/>
                  </a:lnTo>
                  <a:lnTo>
                    <a:pt x="646252" y="518530"/>
                  </a:lnTo>
                  <a:lnTo>
                    <a:pt x="646544" y="519648"/>
                  </a:lnTo>
                  <a:lnTo>
                    <a:pt x="645680" y="522505"/>
                  </a:lnTo>
                  <a:close/>
                  <a:moveTo>
                    <a:pt x="366332" y="518060"/>
                  </a:moveTo>
                  <a:lnTo>
                    <a:pt x="365799" y="518340"/>
                  </a:lnTo>
                  <a:lnTo>
                    <a:pt x="365037" y="518746"/>
                  </a:lnTo>
                  <a:lnTo>
                    <a:pt x="360680" y="519826"/>
                  </a:lnTo>
                  <a:lnTo>
                    <a:pt x="360655" y="519826"/>
                  </a:lnTo>
                  <a:lnTo>
                    <a:pt x="360642" y="519838"/>
                  </a:lnTo>
                  <a:lnTo>
                    <a:pt x="360058" y="519889"/>
                  </a:lnTo>
                  <a:lnTo>
                    <a:pt x="359080" y="520004"/>
                  </a:lnTo>
                  <a:lnTo>
                    <a:pt x="359068" y="520004"/>
                  </a:lnTo>
                  <a:lnTo>
                    <a:pt x="359004" y="520004"/>
                  </a:lnTo>
                  <a:lnTo>
                    <a:pt x="357950" y="519623"/>
                  </a:lnTo>
                  <a:lnTo>
                    <a:pt x="357607" y="518734"/>
                  </a:lnTo>
                  <a:lnTo>
                    <a:pt x="357328" y="517781"/>
                  </a:lnTo>
                  <a:lnTo>
                    <a:pt x="356566" y="517184"/>
                  </a:lnTo>
                  <a:lnTo>
                    <a:pt x="355600" y="517210"/>
                  </a:lnTo>
                  <a:lnTo>
                    <a:pt x="353911" y="517718"/>
                  </a:lnTo>
                  <a:lnTo>
                    <a:pt x="353353" y="517883"/>
                  </a:lnTo>
                  <a:lnTo>
                    <a:pt x="352730" y="517972"/>
                  </a:lnTo>
                  <a:lnTo>
                    <a:pt x="352159" y="518060"/>
                  </a:lnTo>
                  <a:lnTo>
                    <a:pt x="349987" y="518695"/>
                  </a:lnTo>
                  <a:lnTo>
                    <a:pt x="349720" y="520296"/>
                  </a:lnTo>
                  <a:lnTo>
                    <a:pt x="350101" y="522556"/>
                  </a:lnTo>
                  <a:lnTo>
                    <a:pt x="349771" y="524931"/>
                  </a:lnTo>
                  <a:lnTo>
                    <a:pt x="349073" y="525401"/>
                  </a:lnTo>
                  <a:lnTo>
                    <a:pt x="349022" y="525426"/>
                  </a:lnTo>
                  <a:lnTo>
                    <a:pt x="348984" y="525452"/>
                  </a:lnTo>
                  <a:lnTo>
                    <a:pt x="346647" y="526620"/>
                  </a:lnTo>
                  <a:lnTo>
                    <a:pt x="346317" y="526874"/>
                  </a:lnTo>
                  <a:lnTo>
                    <a:pt x="345936" y="527243"/>
                  </a:lnTo>
                  <a:lnTo>
                    <a:pt x="345910" y="527268"/>
                  </a:lnTo>
                  <a:lnTo>
                    <a:pt x="344894" y="529782"/>
                  </a:lnTo>
                  <a:lnTo>
                    <a:pt x="344844" y="529770"/>
                  </a:lnTo>
                  <a:lnTo>
                    <a:pt x="344831" y="529795"/>
                  </a:lnTo>
                  <a:lnTo>
                    <a:pt x="342812" y="528919"/>
                  </a:lnTo>
                  <a:lnTo>
                    <a:pt x="343586" y="527306"/>
                  </a:lnTo>
                  <a:lnTo>
                    <a:pt x="343790" y="525249"/>
                  </a:lnTo>
                  <a:lnTo>
                    <a:pt x="343269" y="523306"/>
                  </a:lnTo>
                  <a:lnTo>
                    <a:pt x="341834" y="522023"/>
                  </a:lnTo>
                  <a:lnTo>
                    <a:pt x="343167" y="520727"/>
                  </a:lnTo>
                  <a:lnTo>
                    <a:pt x="344437" y="520029"/>
                  </a:lnTo>
                  <a:lnTo>
                    <a:pt x="346647" y="518784"/>
                  </a:lnTo>
                  <a:lnTo>
                    <a:pt x="347041" y="518225"/>
                  </a:lnTo>
                  <a:lnTo>
                    <a:pt x="347777" y="517184"/>
                  </a:lnTo>
                  <a:lnTo>
                    <a:pt x="347599" y="516016"/>
                  </a:lnTo>
                  <a:lnTo>
                    <a:pt x="346088" y="512384"/>
                  </a:lnTo>
                  <a:lnTo>
                    <a:pt x="345402" y="509132"/>
                  </a:lnTo>
                  <a:lnTo>
                    <a:pt x="344082" y="505678"/>
                  </a:lnTo>
                  <a:lnTo>
                    <a:pt x="343790" y="503989"/>
                  </a:lnTo>
                  <a:lnTo>
                    <a:pt x="343916" y="502414"/>
                  </a:lnTo>
                  <a:lnTo>
                    <a:pt x="344323" y="500814"/>
                  </a:lnTo>
                  <a:lnTo>
                    <a:pt x="344348" y="500712"/>
                  </a:lnTo>
                  <a:lnTo>
                    <a:pt x="344513" y="500407"/>
                  </a:lnTo>
                  <a:lnTo>
                    <a:pt x="345110" y="499214"/>
                  </a:lnTo>
                  <a:lnTo>
                    <a:pt x="345694" y="498642"/>
                  </a:lnTo>
                  <a:lnTo>
                    <a:pt x="346253" y="498058"/>
                  </a:lnTo>
                  <a:lnTo>
                    <a:pt x="347955" y="497588"/>
                  </a:lnTo>
                  <a:lnTo>
                    <a:pt x="349682" y="497804"/>
                  </a:lnTo>
                  <a:lnTo>
                    <a:pt x="351448" y="498287"/>
                  </a:lnTo>
                  <a:lnTo>
                    <a:pt x="353175" y="498541"/>
                  </a:lnTo>
                  <a:lnTo>
                    <a:pt x="353645" y="499023"/>
                  </a:lnTo>
                  <a:lnTo>
                    <a:pt x="353746" y="500065"/>
                  </a:lnTo>
                  <a:lnTo>
                    <a:pt x="353327" y="501106"/>
                  </a:lnTo>
                  <a:lnTo>
                    <a:pt x="352921" y="501246"/>
                  </a:lnTo>
                  <a:lnTo>
                    <a:pt x="352159" y="501563"/>
                  </a:lnTo>
                  <a:lnTo>
                    <a:pt x="350914" y="501589"/>
                  </a:lnTo>
                  <a:lnTo>
                    <a:pt x="350000" y="501804"/>
                  </a:lnTo>
                  <a:lnTo>
                    <a:pt x="349327" y="502351"/>
                  </a:lnTo>
                  <a:lnTo>
                    <a:pt x="348768" y="503328"/>
                  </a:lnTo>
                  <a:lnTo>
                    <a:pt x="348692" y="503468"/>
                  </a:lnTo>
                  <a:lnTo>
                    <a:pt x="355258" y="505932"/>
                  </a:lnTo>
                  <a:lnTo>
                    <a:pt x="356083" y="506859"/>
                  </a:lnTo>
                  <a:lnTo>
                    <a:pt x="357163" y="507177"/>
                  </a:lnTo>
                  <a:lnTo>
                    <a:pt x="359004" y="505919"/>
                  </a:lnTo>
                  <a:lnTo>
                    <a:pt x="359029" y="505932"/>
                  </a:lnTo>
                  <a:lnTo>
                    <a:pt x="359080" y="505907"/>
                  </a:lnTo>
                  <a:lnTo>
                    <a:pt x="360426" y="506796"/>
                  </a:lnTo>
                  <a:lnTo>
                    <a:pt x="363525" y="517146"/>
                  </a:lnTo>
                  <a:lnTo>
                    <a:pt x="364376" y="517146"/>
                  </a:lnTo>
                  <a:lnTo>
                    <a:pt x="364376" y="516117"/>
                  </a:lnTo>
                  <a:lnTo>
                    <a:pt x="364427" y="516117"/>
                  </a:lnTo>
                  <a:lnTo>
                    <a:pt x="364427" y="516105"/>
                  </a:lnTo>
                  <a:lnTo>
                    <a:pt x="365481" y="516105"/>
                  </a:lnTo>
                  <a:lnTo>
                    <a:pt x="366345" y="518048"/>
                  </a:lnTo>
                  <a:lnTo>
                    <a:pt x="366332" y="518048"/>
                  </a:lnTo>
                  <a:close/>
                  <a:moveTo>
                    <a:pt x="446939" y="543054"/>
                  </a:moveTo>
                  <a:lnTo>
                    <a:pt x="446494" y="543435"/>
                  </a:lnTo>
                  <a:lnTo>
                    <a:pt x="445199" y="541847"/>
                  </a:lnTo>
                  <a:lnTo>
                    <a:pt x="444513" y="540590"/>
                  </a:lnTo>
                  <a:lnTo>
                    <a:pt x="444970" y="540285"/>
                  </a:lnTo>
                  <a:lnTo>
                    <a:pt x="445846" y="540069"/>
                  </a:lnTo>
                  <a:lnTo>
                    <a:pt x="446977" y="540463"/>
                  </a:lnTo>
                  <a:lnTo>
                    <a:pt x="448361" y="540031"/>
                  </a:lnTo>
                  <a:lnTo>
                    <a:pt x="448920" y="539727"/>
                  </a:lnTo>
                  <a:lnTo>
                    <a:pt x="449174" y="541619"/>
                  </a:lnTo>
                  <a:lnTo>
                    <a:pt x="448323" y="542635"/>
                  </a:lnTo>
                  <a:close/>
                  <a:moveTo>
                    <a:pt x="564515" y="114430"/>
                  </a:moveTo>
                  <a:lnTo>
                    <a:pt x="563131" y="113566"/>
                  </a:lnTo>
                  <a:lnTo>
                    <a:pt x="560832" y="112474"/>
                  </a:lnTo>
                  <a:lnTo>
                    <a:pt x="560362" y="112652"/>
                  </a:lnTo>
                  <a:lnTo>
                    <a:pt x="559587" y="112347"/>
                  </a:lnTo>
                  <a:lnTo>
                    <a:pt x="559460" y="111611"/>
                  </a:lnTo>
                  <a:lnTo>
                    <a:pt x="560108" y="111395"/>
                  </a:lnTo>
                  <a:lnTo>
                    <a:pt x="560057" y="110963"/>
                  </a:lnTo>
                  <a:lnTo>
                    <a:pt x="560057" y="110264"/>
                  </a:lnTo>
                  <a:lnTo>
                    <a:pt x="560248" y="109109"/>
                  </a:lnTo>
                  <a:lnTo>
                    <a:pt x="561061" y="108194"/>
                  </a:lnTo>
                  <a:lnTo>
                    <a:pt x="562521" y="108017"/>
                  </a:lnTo>
                  <a:lnTo>
                    <a:pt x="563004" y="108080"/>
                  </a:lnTo>
                  <a:lnTo>
                    <a:pt x="562661" y="109185"/>
                  </a:lnTo>
                  <a:lnTo>
                    <a:pt x="562750" y="110061"/>
                  </a:lnTo>
                  <a:lnTo>
                    <a:pt x="563093" y="110366"/>
                  </a:lnTo>
                  <a:lnTo>
                    <a:pt x="562788" y="111090"/>
                  </a:lnTo>
                  <a:lnTo>
                    <a:pt x="563270" y="111534"/>
                  </a:lnTo>
                  <a:lnTo>
                    <a:pt x="565048" y="113046"/>
                  </a:lnTo>
                  <a:lnTo>
                    <a:pt x="565556" y="113655"/>
                  </a:lnTo>
                  <a:lnTo>
                    <a:pt x="565112" y="114379"/>
                  </a:lnTo>
                  <a:close/>
                  <a:moveTo>
                    <a:pt x="587705" y="253215"/>
                  </a:moveTo>
                  <a:lnTo>
                    <a:pt x="587362" y="252656"/>
                  </a:lnTo>
                  <a:lnTo>
                    <a:pt x="586537" y="251653"/>
                  </a:lnTo>
                  <a:lnTo>
                    <a:pt x="586194" y="249494"/>
                  </a:lnTo>
                  <a:lnTo>
                    <a:pt x="589000" y="250320"/>
                  </a:lnTo>
                  <a:lnTo>
                    <a:pt x="588518" y="252199"/>
                  </a:lnTo>
                  <a:close/>
                  <a:moveTo>
                    <a:pt x="596570" y="232616"/>
                  </a:moveTo>
                  <a:lnTo>
                    <a:pt x="596100" y="232883"/>
                  </a:lnTo>
                  <a:lnTo>
                    <a:pt x="595414" y="232921"/>
                  </a:lnTo>
                  <a:lnTo>
                    <a:pt x="594449" y="232400"/>
                  </a:lnTo>
                  <a:lnTo>
                    <a:pt x="593585" y="232235"/>
                  </a:lnTo>
                  <a:lnTo>
                    <a:pt x="592722" y="232438"/>
                  </a:lnTo>
                  <a:lnTo>
                    <a:pt x="592112" y="232832"/>
                  </a:lnTo>
                  <a:lnTo>
                    <a:pt x="591540" y="232921"/>
                  </a:lnTo>
                  <a:lnTo>
                    <a:pt x="590994" y="232883"/>
                  </a:lnTo>
                  <a:lnTo>
                    <a:pt x="591121" y="230292"/>
                  </a:lnTo>
                  <a:lnTo>
                    <a:pt x="591680" y="229339"/>
                  </a:lnTo>
                  <a:lnTo>
                    <a:pt x="592544" y="228946"/>
                  </a:lnTo>
                  <a:lnTo>
                    <a:pt x="592938" y="228158"/>
                  </a:lnTo>
                  <a:lnTo>
                    <a:pt x="592861" y="227206"/>
                  </a:lnTo>
                  <a:lnTo>
                    <a:pt x="593585" y="226342"/>
                  </a:lnTo>
                  <a:lnTo>
                    <a:pt x="594792" y="225707"/>
                  </a:lnTo>
                  <a:lnTo>
                    <a:pt x="595617" y="225606"/>
                  </a:lnTo>
                  <a:lnTo>
                    <a:pt x="596874" y="226037"/>
                  </a:lnTo>
                  <a:lnTo>
                    <a:pt x="596570" y="228387"/>
                  </a:lnTo>
                  <a:lnTo>
                    <a:pt x="597179" y="228857"/>
                  </a:lnTo>
                  <a:lnTo>
                    <a:pt x="597738" y="228806"/>
                  </a:lnTo>
                  <a:lnTo>
                    <a:pt x="597738" y="229276"/>
                  </a:lnTo>
                  <a:lnTo>
                    <a:pt x="597052" y="231867"/>
                  </a:lnTo>
                  <a:close/>
                  <a:moveTo>
                    <a:pt x="67235" y="237455"/>
                  </a:moveTo>
                  <a:lnTo>
                    <a:pt x="68035" y="238077"/>
                  </a:lnTo>
                  <a:lnTo>
                    <a:pt x="68797" y="238369"/>
                  </a:lnTo>
                  <a:lnTo>
                    <a:pt x="69280" y="237556"/>
                  </a:lnTo>
                  <a:lnTo>
                    <a:pt x="69508" y="235004"/>
                  </a:lnTo>
                  <a:lnTo>
                    <a:pt x="69965" y="233695"/>
                  </a:lnTo>
                  <a:lnTo>
                    <a:pt x="70994" y="232527"/>
                  </a:lnTo>
                  <a:lnTo>
                    <a:pt x="72239" y="231956"/>
                  </a:lnTo>
                  <a:lnTo>
                    <a:pt x="72912" y="231460"/>
                  </a:lnTo>
                  <a:lnTo>
                    <a:pt x="73394" y="230838"/>
                  </a:lnTo>
                  <a:lnTo>
                    <a:pt x="73852" y="231613"/>
                  </a:lnTo>
                  <a:lnTo>
                    <a:pt x="73712" y="232578"/>
                  </a:lnTo>
                  <a:lnTo>
                    <a:pt x="73331" y="233568"/>
                  </a:lnTo>
                  <a:lnTo>
                    <a:pt x="72671" y="238280"/>
                  </a:lnTo>
                  <a:lnTo>
                    <a:pt x="72836" y="239029"/>
                  </a:lnTo>
                  <a:lnTo>
                    <a:pt x="72848" y="240757"/>
                  </a:lnTo>
                  <a:lnTo>
                    <a:pt x="72290" y="242789"/>
                  </a:lnTo>
                  <a:lnTo>
                    <a:pt x="71705" y="243220"/>
                  </a:lnTo>
                  <a:lnTo>
                    <a:pt x="71121" y="242877"/>
                  </a:lnTo>
                  <a:lnTo>
                    <a:pt x="69750" y="243563"/>
                  </a:lnTo>
                  <a:lnTo>
                    <a:pt x="69064" y="243525"/>
                  </a:lnTo>
                  <a:lnTo>
                    <a:pt x="68975" y="242687"/>
                  </a:lnTo>
                  <a:lnTo>
                    <a:pt x="66917" y="240693"/>
                  </a:lnTo>
                  <a:lnTo>
                    <a:pt x="67121" y="239575"/>
                  </a:lnTo>
                  <a:lnTo>
                    <a:pt x="66752" y="238077"/>
                  </a:lnTo>
                  <a:close/>
                  <a:moveTo>
                    <a:pt x="141962" y="168519"/>
                  </a:moveTo>
                  <a:lnTo>
                    <a:pt x="141847" y="167973"/>
                  </a:lnTo>
                  <a:lnTo>
                    <a:pt x="141708" y="167681"/>
                  </a:lnTo>
                  <a:lnTo>
                    <a:pt x="142241" y="166728"/>
                  </a:lnTo>
                  <a:lnTo>
                    <a:pt x="142533" y="165268"/>
                  </a:lnTo>
                  <a:lnTo>
                    <a:pt x="143867" y="161585"/>
                  </a:lnTo>
                  <a:lnTo>
                    <a:pt x="143841" y="162487"/>
                  </a:lnTo>
                  <a:lnTo>
                    <a:pt x="143422" y="164100"/>
                  </a:lnTo>
                  <a:lnTo>
                    <a:pt x="143333" y="165357"/>
                  </a:lnTo>
                  <a:lnTo>
                    <a:pt x="143422" y="165903"/>
                  </a:lnTo>
                  <a:lnTo>
                    <a:pt x="143054" y="166513"/>
                  </a:lnTo>
                  <a:lnTo>
                    <a:pt x="142952" y="166995"/>
                  </a:lnTo>
                  <a:lnTo>
                    <a:pt x="143155" y="168202"/>
                  </a:lnTo>
                  <a:lnTo>
                    <a:pt x="142508" y="168748"/>
                  </a:lnTo>
                  <a:close/>
                  <a:moveTo>
                    <a:pt x="150217" y="136287"/>
                  </a:moveTo>
                  <a:lnTo>
                    <a:pt x="152045" y="133810"/>
                  </a:lnTo>
                  <a:lnTo>
                    <a:pt x="152972" y="133328"/>
                  </a:lnTo>
                  <a:lnTo>
                    <a:pt x="156249" y="133861"/>
                  </a:lnTo>
                  <a:lnTo>
                    <a:pt x="156478" y="134242"/>
                  </a:lnTo>
                  <a:lnTo>
                    <a:pt x="156046" y="134979"/>
                  </a:lnTo>
                  <a:lnTo>
                    <a:pt x="154573" y="136452"/>
                  </a:lnTo>
                  <a:lnTo>
                    <a:pt x="150496" y="139360"/>
                  </a:lnTo>
                  <a:lnTo>
                    <a:pt x="147892" y="139741"/>
                  </a:lnTo>
                  <a:lnTo>
                    <a:pt x="147626" y="138611"/>
                  </a:lnTo>
                  <a:lnTo>
                    <a:pt x="148070" y="137861"/>
                  </a:lnTo>
                  <a:lnTo>
                    <a:pt x="148654" y="137265"/>
                  </a:lnTo>
                  <a:lnTo>
                    <a:pt x="149480" y="136922"/>
                  </a:lnTo>
                  <a:close/>
                  <a:moveTo>
                    <a:pt x="157430" y="139182"/>
                  </a:moveTo>
                  <a:lnTo>
                    <a:pt x="157951" y="136960"/>
                  </a:lnTo>
                  <a:lnTo>
                    <a:pt x="158535" y="136122"/>
                  </a:lnTo>
                  <a:lnTo>
                    <a:pt x="159322" y="135715"/>
                  </a:lnTo>
                  <a:lnTo>
                    <a:pt x="160224" y="136033"/>
                  </a:lnTo>
                  <a:lnTo>
                    <a:pt x="161481" y="137722"/>
                  </a:lnTo>
                  <a:lnTo>
                    <a:pt x="161647" y="139373"/>
                  </a:lnTo>
                  <a:lnTo>
                    <a:pt x="160910" y="140922"/>
                  </a:lnTo>
                  <a:lnTo>
                    <a:pt x="159386" y="142345"/>
                  </a:lnTo>
                  <a:lnTo>
                    <a:pt x="155195" y="144542"/>
                  </a:lnTo>
                  <a:lnTo>
                    <a:pt x="152617" y="146612"/>
                  </a:lnTo>
                  <a:lnTo>
                    <a:pt x="151702" y="146942"/>
                  </a:lnTo>
                  <a:lnTo>
                    <a:pt x="151207" y="146840"/>
                  </a:lnTo>
                  <a:lnTo>
                    <a:pt x="150229" y="146256"/>
                  </a:lnTo>
                  <a:lnTo>
                    <a:pt x="149924" y="146129"/>
                  </a:lnTo>
                  <a:lnTo>
                    <a:pt x="151004" y="145342"/>
                  </a:lnTo>
                  <a:lnTo>
                    <a:pt x="154814" y="140313"/>
                  </a:lnTo>
                  <a:lnTo>
                    <a:pt x="155766" y="139716"/>
                  </a:lnTo>
                  <a:lnTo>
                    <a:pt x="156719" y="139563"/>
                  </a:lnTo>
                  <a:close/>
                  <a:moveTo>
                    <a:pt x="148324" y="188280"/>
                  </a:moveTo>
                  <a:lnTo>
                    <a:pt x="148591" y="188611"/>
                  </a:lnTo>
                  <a:lnTo>
                    <a:pt x="148045" y="189830"/>
                  </a:lnTo>
                  <a:lnTo>
                    <a:pt x="148045" y="190782"/>
                  </a:lnTo>
                  <a:lnTo>
                    <a:pt x="147283" y="191646"/>
                  </a:lnTo>
                  <a:lnTo>
                    <a:pt x="146470" y="191519"/>
                  </a:lnTo>
                  <a:lnTo>
                    <a:pt x="146165" y="190820"/>
                  </a:lnTo>
                  <a:lnTo>
                    <a:pt x="145784" y="190516"/>
                  </a:lnTo>
                  <a:lnTo>
                    <a:pt x="145708" y="189957"/>
                  </a:lnTo>
                  <a:lnTo>
                    <a:pt x="145784" y="189449"/>
                  </a:lnTo>
                  <a:lnTo>
                    <a:pt x="145873" y="188674"/>
                  </a:lnTo>
                  <a:lnTo>
                    <a:pt x="146788" y="188407"/>
                  </a:lnTo>
                  <a:lnTo>
                    <a:pt x="146711" y="188877"/>
                  </a:lnTo>
                  <a:lnTo>
                    <a:pt x="147562" y="188585"/>
                  </a:lnTo>
                  <a:close/>
                  <a:moveTo>
                    <a:pt x="145975" y="143018"/>
                  </a:moveTo>
                  <a:lnTo>
                    <a:pt x="145149" y="143284"/>
                  </a:lnTo>
                  <a:lnTo>
                    <a:pt x="144413" y="143068"/>
                  </a:lnTo>
                  <a:lnTo>
                    <a:pt x="144311" y="142281"/>
                  </a:lnTo>
                  <a:lnTo>
                    <a:pt x="144844" y="138789"/>
                  </a:lnTo>
                  <a:lnTo>
                    <a:pt x="145302" y="138179"/>
                  </a:lnTo>
                  <a:lnTo>
                    <a:pt x="145873" y="137747"/>
                  </a:lnTo>
                  <a:lnTo>
                    <a:pt x="146711" y="138954"/>
                  </a:lnTo>
                  <a:lnTo>
                    <a:pt x="147016" y="141113"/>
                  </a:lnTo>
                  <a:lnTo>
                    <a:pt x="146407" y="142548"/>
                  </a:lnTo>
                  <a:close/>
                  <a:moveTo>
                    <a:pt x="166739" y="159921"/>
                  </a:moveTo>
                  <a:lnTo>
                    <a:pt x="166219" y="161356"/>
                  </a:lnTo>
                  <a:lnTo>
                    <a:pt x="165342" y="162830"/>
                  </a:lnTo>
                  <a:lnTo>
                    <a:pt x="164529" y="162969"/>
                  </a:lnTo>
                  <a:lnTo>
                    <a:pt x="163831" y="162220"/>
                  </a:lnTo>
                  <a:lnTo>
                    <a:pt x="164631" y="161534"/>
                  </a:lnTo>
                  <a:lnTo>
                    <a:pt x="166917" y="159286"/>
                  </a:lnTo>
                  <a:close/>
                  <a:moveTo>
                    <a:pt x="153836" y="212105"/>
                  </a:moveTo>
                  <a:lnTo>
                    <a:pt x="153671" y="213236"/>
                  </a:lnTo>
                  <a:lnTo>
                    <a:pt x="153595" y="214760"/>
                  </a:lnTo>
                  <a:lnTo>
                    <a:pt x="152972" y="214760"/>
                  </a:lnTo>
                  <a:lnTo>
                    <a:pt x="152909" y="213452"/>
                  </a:lnTo>
                  <a:lnTo>
                    <a:pt x="152591" y="209870"/>
                  </a:lnTo>
                  <a:lnTo>
                    <a:pt x="153531" y="210353"/>
                  </a:lnTo>
                  <a:close/>
                  <a:moveTo>
                    <a:pt x="158726" y="52022"/>
                  </a:moveTo>
                  <a:lnTo>
                    <a:pt x="159526" y="49965"/>
                  </a:lnTo>
                  <a:lnTo>
                    <a:pt x="161202" y="49000"/>
                  </a:lnTo>
                  <a:lnTo>
                    <a:pt x="165190" y="48784"/>
                  </a:lnTo>
                  <a:lnTo>
                    <a:pt x="166625" y="48987"/>
                  </a:lnTo>
                  <a:lnTo>
                    <a:pt x="168543" y="49889"/>
                  </a:lnTo>
                  <a:lnTo>
                    <a:pt x="169863" y="50219"/>
                  </a:lnTo>
                  <a:lnTo>
                    <a:pt x="170956" y="50105"/>
                  </a:lnTo>
                  <a:lnTo>
                    <a:pt x="171819" y="50384"/>
                  </a:lnTo>
                  <a:lnTo>
                    <a:pt x="172467" y="51832"/>
                  </a:lnTo>
                  <a:lnTo>
                    <a:pt x="172467" y="53064"/>
                  </a:lnTo>
                  <a:lnTo>
                    <a:pt x="171984" y="54308"/>
                  </a:lnTo>
                  <a:lnTo>
                    <a:pt x="171146" y="55312"/>
                  </a:lnTo>
                  <a:lnTo>
                    <a:pt x="170029" y="55718"/>
                  </a:lnTo>
                  <a:lnTo>
                    <a:pt x="161634" y="54740"/>
                  </a:lnTo>
                  <a:lnTo>
                    <a:pt x="159297" y="53991"/>
                  </a:lnTo>
                  <a:close/>
                  <a:moveTo>
                    <a:pt x="158421" y="161445"/>
                  </a:moveTo>
                  <a:lnTo>
                    <a:pt x="158332" y="160671"/>
                  </a:lnTo>
                  <a:lnTo>
                    <a:pt x="159297" y="160188"/>
                  </a:lnTo>
                  <a:lnTo>
                    <a:pt x="160110" y="160074"/>
                  </a:lnTo>
                  <a:lnTo>
                    <a:pt x="160961" y="159540"/>
                  </a:lnTo>
                  <a:lnTo>
                    <a:pt x="162129" y="159540"/>
                  </a:lnTo>
                  <a:lnTo>
                    <a:pt x="160148" y="161153"/>
                  </a:lnTo>
                  <a:close/>
                  <a:moveTo>
                    <a:pt x="168174" y="216601"/>
                  </a:moveTo>
                  <a:lnTo>
                    <a:pt x="168746" y="217287"/>
                  </a:lnTo>
                  <a:lnTo>
                    <a:pt x="170079" y="217376"/>
                  </a:lnTo>
                  <a:lnTo>
                    <a:pt x="170816" y="217947"/>
                  </a:lnTo>
                  <a:lnTo>
                    <a:pt x="168378" y="219167"/>
                  </a:lnTo>
                  <a:lnTo>
                    <a:pt x="167895" y="219560"/>
                  </a:lnTo>
                  <a:lnTo>
                    <a:pt x="166625" y="220030"/>
                  </a:lnTo>
                  <a:lnTo>
                    <a:pt x="165634" y="219852"/>
                  </a:lnTo>
                  <a:lnTo>
                    <a:pt x="164085" y="219586"/>
                  </a:lnTo>
                  <a:lnTo>
                    <a:pt x="162624" y="219040"/>
                  </a:lnTo>
                  <a:lnTo>
                    <a:pt x="161977" y="218087"/>
                  </a:lnTo>
                  <a:lnTo>
                    <a:pt x="162675" y="217351"/>
                  </a:lnTo>
                  <a:lnTo>
                    <a:pt x="163996" y="217744"/>
                  </a:lnTo>
                  <a:lnTo>
                    <a:pt x="164593" y="217478"/>
                  </a:lnTo>
                  <a:lnTo>
                    <a:pt x="166320" y="216703"/>
                  </a:lnTo>
                  <a:lnTo>
                    <a:pt x="167641" y="215954"/>
                  </a:lnTo>
                  <a:close/>
                  <a:moveTo>
                    <a:pt x="173775" y="110836"/>
                  </a:moveTo>
                  <a:lnTo>
                    <a:pt x="174766" y="110099"/>
                  </a:lnTo>
                  <a:lnTo>
                    <a:pt x="175744" y="111153"/>
                  </a:lnTo>
                  <a:lnTo>
                    <a:pt x="175312" y="112042"/>
                  </a:lnTo>
                  <a:lnTo>
                    <a:pt x="174905" y="112881"/>
                  </a:lnTo>
                  <a:lnTo>
                    <a:pt x="174677" y="113389"/>
                  </a:lnTo>
                  <a:lnTo>
                    <a:pt x="173419" y="114341"/>
                  </a:lnTo>
                  <a:lnTo>
                    <a:pt x="172492" y="114938"/>
                  </a:lnTo>
                  <a:lnTo>
                    <a:pt x="170905" y="115497"/>
                  </a:lnTo>
                  <a:lnTo>
                    <a:pt x="170854" y="114430"/>
                  </a:lnTo>
                  <a:lnTo>
                    <a:pt x="171070" y="113478"/>
                  </a:lnTo>
                  <a:lnTo>
                    <a:pt x="172276" y="112436"/>
                  </a:lnTo>
                  <a:lnTo>
                    <a:pt x="173242" y="112220"/>
                  </a:lnTo>
                  <a:close/>
                  <a:moveTo>
                    <a:pt x="30850" y="193894"/>
                  </a:moveTo>
                  <a:lnTo>
                    <a:pt x="29872" y="192992"/>
                  </a:lnTo>
                  <a:lnTo>
                    <a:pt x="27916" y="188992"/>
                  </a:lnTo>
                  <a:lnTo>
                    <a:pt x="26938" y="188077"/>
                  </a:lnTo>
                  <a:lnTo>
                    <a:pt x="26214" y="187023"/>
                  </a:lnTo>
                  <a:lnTo>
                    <a:pt x="25541" y="184737"/>
                  </a:lnTo>
                  <a:lnTo>
                    <a:pt x="25935" y="182692"/>
                  </a:lnTo>
                  <a:lnTo>
                    <a:pt x="28373" y="182261"/>
                  </a:lnTo>
                  <a:lnTo>
                    <a:pt x="29643" y="183264"/>
                  </a:lnTo>
                  <a:lnTo>
                    <a:pt x="30811" y="185220"/>
                  </a:lnTo>
                  <a:lnTo>
                    <a:pt x="32501" y="189030"/>
                  </a:lnTo>
                  <a:lnTo>
                    <a:pt x="32996" y="190592"/>
                  </a:lnTo>
                  <a:lnTo>
                    <a:pt x="33059" y="192179"/>
                  </a:lnTo>
                  <a:lnTo>
                    <a:pt x="32437" y="193398"/>
                  </a:lnTo>
                  <a:close/>
                  <a:moveTo>
                    <a:pt x="220625" y="88725"/>
                  </a:moveTo>
                  <a:lnTo>
                    <a:pt x="220625" y="87176"/>
                  </a:lnTo>
                  <a:lnTo>
                    <a:pt x="222111" y="85652"/>
                  </a:lnTo>
                  <a:lnTo>
                    <a:pt x="224016" y="84610"/>
                  </a:lnTo>
                  <a:lnTo>
                    <a:pt x="225604" y="83658"/>
                  </a:lnTo>
                  <a:lnTo>
                    <a:pt x="226429" y="82591"/>
                  </a:lnTo>
                  <a:lnTo>
                    <a:pt x="225680" y="84522"/>
                  </a:lnTo>
                  <a:lnTo>
                    <a:pt x="225426" y="85360"/>
                  </a:lnTo>
                  <a:lnTo>
                    <a:pt x="224880" y="85563"/>
                  </a:lnTo>
                  <a:lnTo>
                    <a:pt x="223749" y="86084"/>
                  </a:lnTo>
                  <a:lnTo>
                    <a:pt x="223483" y="86731"/>
                  </a:lnTo>
                  <a:lnTo>
                    <a:pt x="222111" y="87951"/>
                  </a:lnTo>
                  <a:close/>
                  <a:moveTo>
                    <a:pt x="149569" y="201730"/>
                  </a:moveTo>
                  <a:lnTo>
                    <a:pt x="148223" y="202212"/>
                  </a:lnTo>
                  <a:lnTo>
                    <a:pt x="146673" y="202504"/>
                  </a:lnTo>
                  <a:lnTo>
                    <a:pt x="144679" y="202250"/>
                  </a:lnTo>
                  <a:lnTo>
                    <a:pt x="145213" y="201298"/>
                  </a:lnTo>
                  <a:lnTo>
                    <a:pt x="146559" y="200904"/>
                  </a:lnTo>
                  <a:lnTo>
                    <a:pt x="147931" y="201209"/>
                  </a:lnTo>
                  <a:lnTo>
                    <a:pt x="150369" y="200510"/>
                  </a:lnTo>
                  <a:lnTo>
                    <a:pt x="152147" y="199088"/>
                  </a:lnTo>
                  <a:lnTo>
                    <a:pt x="152744" y="200002"/>
                  </a:lnTo>
                  <a:lnTo>
                    <a:pt x="150813" y="201336"/>
                  </a:lnTo>
                  <a:close/>
                  <a:moveTo>
                    <a:pt x="794410" y="526531"/>
                  </a:moveTo>
                  <a:lnTo>
                    <a:pt x="795273" y="525109"/>
                  </a:lnTo>
                  <a:lnTo>
                    <a:pt x="795007" y="523966"/>
                  </a:lnTo>
                  <a:lnTo>
                    <a:pt x="794372" y="523763"/>
                  </a:lnTo>
                  <a:lnTo>
                    <a:pt x="794524" y="523166"/>
                  </a:lnTo>
                  <a:lnTo>
                    <a:pt x="797953" y="525109"/>
                  </a:lnTo>
                  <a:lnTo>
                    <a:pt x="797178" y="526709"/>
                  </a:lnTo>
                  <a:lnTo>
                    <a:pt x="797521" y="527268"/>
                  </a:lnTo>
                  <a:lnTo>
                    <a:pt x="797737" y="527916"/>
                  </a:lnTo>
                  <a:lnTo>
                    <a:pt x="797521" y="528055"/>
                  </a:lnTo>
                  <a:lnTo>
                    <a:pt x="796874" y="528652"/>
                  </a:lnTo>
                  <a:lnTo>
                    <a:pt x="795921" y="529084"/>
                  </a:lnTo>
                  <a:lnTo>
                    <a:pt x="795146" y="529465"/>
                  </a:lnTo>
                  <a:lnTo>
                    <a:pt x="794143" y="529732"/>
                  </a:lnTo>
                  <a:lnTo>
                    <a:pt x="793368" y="528563"/>
                  </a:lnTo>
                  <a:lnTo>
                    <a:pt x="793597" y="527611"/>
                  </a:lnTo>
                  <a:close/>
                  <a:moveTo>
                    <a:pt x="207989" y="100536"/>
                  </a:moveTo>
                  <a:lnTo>
                    <a:pt x="206706" y="101108"/>
                  </a:lnTo>
                  <a:lnTo>
                    <a:pt x="206300" y="100714"/>
                  </a:lnTo>
                  <a:lnTo>
                    <a:pt x="206427" y="99635"/>
                  </a:lnTo>
                  <a:lnTo>
                    <a:pt x="206922" y="98936"/>
                  </a:lnTo>
                  <a:lnTo>
                    <a:pt x="209195" y="98771"/>
                  </a:lnTo>
                  <a:lnTo>
                    <a:pt x="210872" y="99292"/>
                  </a:lnTo>
                  <a:lnTo>
                    <a:pt x="212624" y="98504"/>
                  </a:lnTo>
                  <a:lnTo>
                    <a:pt x="212243" y="100714"/>
                  </a:lnTo>
                  <a:lnTo>
                    <a:pt x="211761" y="101489"/>
                  </a:lnTo>
                  <a:lnTo>
                    <a:pt x="210986" y="102327"/>
                  </a:lnTo>
                  <a:lnTo>
                    <a:pt x="210643" y="102746"/>
                  </a:lnTo>
                  <a:lnTo>
                    <a:pt x="210237" y="103394"/>
                  </a:lnTo>
                  <a:lnTo>
                    <a:pt x="210326" y="101311"/>
                  </a:lnTo>
                  <a:close/>
                  <a:moveTo>
                    <a:pt x="701751" y="699022"/>
                  </a:moveTo>
                  <a:lnTo>
                    <a:pt x="702424" y="700470"/>
                  </a:lnTo>
                  <a:lnTo>
                    <a:pt x="702653" y="701791"/>
                  </a:lnTo>
                  <a:lnTo>
                    <a:pt x="701573" y="701130"/>
                  </a:lnTo>
                  <a:lnTo>
                    <a:pt x="701522" y="700216"/>
                  </a:lnTo>
                  <a:lnTo>
                    <a:pt x="701230" y="699492"/>
                  </a:lnTo>
                  <a:lnTo>
                    <a:pt x="700100" y="698146"/>
                  </a:lnTo>
                  <a:lnTo>
                    <a:pt x="700265" y="697333"/>
                  </a:lnTo>
                  <a:close/>
                  <a:moveTo>
                    <a:pt x="219482" y="235232"/>
                  </a:moveTo>
                  <a:lnTo>
                    <a:pt x="219533" y="232908"/>
                  </a:lnTo>
                  <a:lnTo>
                    <a:pt x="219812" y="231257"/>
                  </a:lnTo>
                  <a:lnTo>
                    <a:pt x="220460" y="229860"/>
                  </a:lnTo>
                  <a:lnTo>
                    <a:pt x="221451" y="230381"/>
                  </a:lnTo>
                  <a:lnTo>
                    <a:pt x="222263" y="231016"/>
                  </a:lnTo>
                  <a:lnTo>
                    <a:pt x="222860" y="231816"/>
                  </a:lnTo>
                  <a:lnTo>
                    <a:pt x="223318" y="232743"/>
                  </a:lnTo>
                  <a:lnTo>
                    <a:pt x="223254" y="233911"/>
                  </a:lnTo>
                  <a:lnTo>
                    <a:pt x="222911" y="234978"/>
                  </a:lnTo>
                  <a:lnTo>
                    <a:pt x="222276" y="235918"/>
                  </a:lnTo>
                  <a:lnTo>
                    <a:pt x="221349" y="236743"/>
                  </a:lnTo>
                  <a:lnTo>
                    <a:pt x="221997" y="238813"/>
                  </a:lnTo>
                  <a:lnTo>
                    <a:pt x="220066" y="239550"/>
                  </a:lnTo>
                  <a:lnTo>
                    <a:pt x="217349" y="239868"/>
                  </a:lnTo>
                  <a:lnTo>
                    <a:pt x="215571" y="240693"/>
                  </a:lnTo>
                  <a:lnTo>
                    <a:pt x="214517" y="239652"/>
                  </a:lnTo>
                  <a:lnTo>
                    <a:pt x="218885" y="236045"/>
                  </a:lnTo>
                  <a:close/>
                  <a:moveTo>
                    <a:pt x="142698" y="189957"/>
                  </a:moveTo>
                  <a:lnTo>
                    <a:pt x="143778" y="190300"/>
                  </a:lnTo>
                  <a:lnTo>
                    <a:pt x="144197" y="190033"/>
                  </a:lnTo>
                  <a:lnTo>
                    <a:pt x="144768" y="190401"/>
                  </a:lnTo>
                  <a:lnTo>
                    <a:pt x="144705" y="190909"/>
                  </a:lnTo>
                  <a:lnTo>
                    <a:pt x="144235" y="191087"/>
                  </a:lnTo>
                  <a:lnTo>
                    <a:pt x="144082" y="191290"/>
                  </a:lnTo>
                  <a:lnTo>
                    <a:pt x="144184" y="191989"/>
                  </a:lnTo>
                  <a:lnTo>
                    <a:pt x="143968" y="192636"/>
                  </a:lnTo>
                  <a:lnTo>
                    <a:pt x="143193" y="192700"/>
                  </a:lnTo>
                  <a:lnTo>
                    <a:pt x="141835" y="192128"/>
                  </a:lnTo>
                  <a:lnTo>
                    <a:pt x="140882" y="192382"/>
                  </a:lnTo>
                  <a:lnTo>
                    <a:pt x="140577" y="191862"/>
                  </a:lnTo>
                  <a:lnTo>
                    <a:pt x="141187" y="190490"/>
                  </a:lnTo>
                  <a:close/>
                  <a:moveTo>
                    <a:pt x="205030" y="200675"/>
                  </a:moveTo>
                  <a:lnTo>
                    <a:pt x="204433" y="198999"/>
                  </a:lnTo>
                  <a:lnTo>
                    <a:pt x="205969" y="196815"/>
                  </a:lnTo>
                  <a:lnTo>
                    <a:pt x="207087" y="195938"/>
                  </a:lnTo>
                  <a:lnTo>
                    <a:pt x="208484" y="196840"/>
                  </a:lnTo>
                  <a:lnTo>
                    <a:pt x="209221" y="198923"/>
                  </a:lnTo>
                  <a:lnTo>
                    <a:pt x="207328" y="200574"/>
                  </a:lnTo>
                  <a:close/>
                  <a:moveTo>
                    <a:pt x="130062" y="179936"/>
                  </a:moveTo>
                  <a:lnTo>
                    <a:pt x="130011" y="180622"/>
                  </a:lnTo>
                  <a:lnTo>
                    <a:pt x="129579" y="180965"/>
                  </a:lnTo>
                  <a:lnTo>
                    <a:pt x="129173" y="180571"/>
                  </a:lnTo>
                  <a:lnTo>
                    <a:pt x="128728" y="179276"/>
                  </a:lnTo>
                  <a:lnTo>
                    <a:pt x="128068" y="178273"/>
                  </a:lnTo>
                  <a:lnTo>
                    <a:pt x="127827" y="177549"/>
                  </a:lnTo>
                  <a:lnTo>
                    <a:pt x="128601" y="172659"/>
                  </a:lnTo>
                  <a:lnTo>
                    <a:pt x="128817" y="172088"/>
                  </a:lnTo>
                  <a:lnTo>
                    <a:pt x="129427" y="171313"/>
                  </a:lnTo>
                  <a:lnTo>
                    <a:pt x="129617" y="171834"/>
                  </a:lnTo>
                  <a:lnTo>
                    <a:pt x="129782" y="173345"/>
                  </a:lnTo>
                  <a:lnTo>
                    <a:pt x="130506" y="174602"/>
                  </a:lnTo>
                  <a:lnTo>
                    <a:pt x="131459" y="175136"/>
                  </a:lnTo>
                  <a:lnTo>
                    <a:pt x="132589" y="175339"/>
                  </a:lnTo>
                  <a:lnTo>
                    <a:pt x="133313" y="176203"/>
                  </a:lnTo>
                  <a:lnTo>
                    <a:pt x="132462" y="177803"/>
                  </a:lnTo>
                  <a:lnTo>
                    <a:pt x="130341" y="179187"/>
                  </a:lnTo>
                  <a:close/>
                  <a:moveTo>
                    <a:pt x="170867" y="103572"/>
                  </a:moveTo>
                  <a:lnTo>
                    <a:pt x="172467" y="104346"/>
                  </a:lnTo>
                  <a:lnTo>
                    <a:pt x="171464" y="105959"/>
                  </a:lnTo>
                  <a:lnTo>
                    <a:pt x="164250" y="114989"/>
                  </a:lnTo>
                  <a:lnTo>
                    <a:pt x="162650" y="117478"/>
                  </a:lnTo>
                  <a:lnTo>
                    <a:pt x="161621" y="118761"/>
                  </a:lnTo>
                  <a:lnTo>
                    <a:pt x="160580" y="119205"/>
                  </a:lnTo>
                  <a:lnTo>
                    <a:pt x="159716" y="118456"/>
                  </a:lnTo>
                  <a:lnTo>
                    <a:pt x="159564" y="117122"/>
                  </a:lnTo>
                  <a:lnTo>
                    <a:pt x="159830" y="115662"/>
                  </a:lnTo>
                  <a:lnTo>
                    <a:pt x="161964" y="110163"/>
                  </a:lnTo>
                  <a:lnTo>
                    <a:pt x="162701" y="109299"/>
                  </a:lnTo>
                  <a:lnTo>
                    <a:pt x="160885" y="110099"/>
                  </a:lnTo>
                  <a:lnTo>
                    <a:pt x="160288" y="110493"/>
                  </a:lnTo>
                  <a:lnTo>
                    <a:pt x="159678" y="111141"/>
                  </a:lnTo>
                  <a:lnTo>
                    <a:pt x="158789" y="111141"/>
                  </a:lnTo>
                  <a:lnTo>
                    <a:pt x="160224" y="107255"/>
                  </a:lnTo>
                  <a:lnTo>
                    <a:pt x="167044" y="100955"/>
                  </a:lnTo>
                  <a:lnTo>
                    <a:pt x="169533" y="97564"/>
                  </a:lnTo>
                  <a:lnTo>
                    <a:pt x="170511" y="97564"/>
                  </a:lnTo>
                  <a:lnTo>
                    <a:pt x="170473" y="99304"/>
                  </a:lnTo>
                  <a:lnTo>
                    <a:pt x="170029" y="100638"/>
                  </a:lnTo>
                  <a:lnTo>
                    <a:pt x="168543" y="103292"/>
                  </a:lnTo>
                  <a:lnTo>
                    <a:pt x="169952" y="103318"/>
                  </a:lnTo>
                  <a:close/>
                  <a:moveTo>
                    <a:pt x="143511" y="113820"/>
                  </a:moveTo>
                  <a:lnTo>
                    <a:pt x="143930" y="113135"/>
                  </a:lnTo>
                  <a:lnTo>
                    <a:pt x="144603" y="112309"/>
                  </a:lnTo>
                  <a:lnTo>
                    <a:pt x="145556" y="112881"/>
                  </a:lnTo>
                  <a:lnTo>
                    <a:pt x="147029" y="111446"/>
                  </a:lnTo>
                  <a:lnTo>
                    <a:pt x="147664" y="109833"/>
                  </a:lnTo>
                  <a:lnTo>
                    <a:pt x="148261" y="109655"/>
                  </a:lnTo>
                  <a:lnTo>
                    <a:pt x="148654" y="109325"/>
                  </a:lnTo>
                  <a:lnTo>
                    <a:pt x="148845" y="109147"/>
                  </a:lnTo>
                  <a:lnTo>
                    <a:pt x="149264" y="112093"/>
                  </a:lnTo>
                  <a:lnTo>
                    <a:pt x="147245" y="115027"/>
                  </a:lnTo>
                  <a:lnTo>
                    <a:pt x="144514" y="117592"/>
                  </a:lnTo>
                  <a:lnTo>
                    <a:pt x="143549" y="118316"/>
                  </a:lnTo>
                  <a:lnTo>
                    <a:pt x="142711" y="118189"/>
                  </a:lnTo>
                  <a:lnTo>
                    <a:pt x="143841" y="116665"/>
                  </a:lnTo>
                  <a:lnTo>
                    <a:pt x="143968" y="115763"/>
                  </a:lnTo>
                  <a:lnTo>
                    <a:pt x="143600" y="115002"/>
                  </a:lnTo>
                  <a:close/>
                  <a:moveTo>
                    <a:pt x="137923" y="194326"/>
                  </a:moveTo>
                  <a:lnTo>
                    <a:pt x="139269" y="193945"/>
                  </a:lnTo>
                  <a:lnTo>
                    <a:pt x="140641" y="194110"/>
                  </a:lnTo>
                  <a:lnTo>
                    <a:pt x="142012" y="194783"/>
                  </a:lnTo>
                  <a:lnTo>
                    <a:pt x="143968" y="194783"/>
                  </a:lnTo>
                  <a:lnTo>
                    <a:pt x="142279" y="197945"/>
                  </a:lnTo>
                  <a:lnTo>
                    <a:pt x="141415" y="200307"/>
                  </a:lnTo>
                  <a:lnTo>
                    <a:pt x="141098" y="202758"/>
                  </a:lnTo>
                  <a:lnTo>
                    <a:pt x="141060" y="206111"/>
                  </a:lnTo>
                  <a:lnTo>
                    <a:pt x="140438" y="207330"/>
                  </a:lnTo>
                  <a:lnTo>
                    <a:pt x="139104" y="207699"/>
                  </a:lnTo>
                  <a:lnTo>
                    <a:pt x="137745" y="207521"/>
                  </a:lnTo>
                  <a:lnTo>
                    <a:pt x="137123" y="207076"/>
                  </a:lnTo>
                  <a:lnTo>
                    <a:pt x="136424" y="205908"/>
                  </a:lnTo>
                  <a:lnTo>
                    <a:pt x="134850" y="205895"/>
                  </a:lnTo>
                  <a:lnTo>
                    <a:pt x="132272" y="206594"/>
                  </a:lnTo>
                  <a:lnTo>
                    <a:pt x="129401" y="204981"/>
                  </a:lnTo>
                  <a:lnTo>
                    <a:pt x="128322" y="202784"/>
                  </a:lnTo>
                  <a:lnTo>
                    <a:pt x="128817" y="200155"/>
                  </a:lnTo>
                  <a:lnTo>
                    <a:pt x="130798" y="197323"/>
                  </a:lnTo>
                  <a:lnTo>
                    <a:pt x="132081" y="196637"/>
                  </a:lnTo>
                  <a:lnTo>
                    <a:pt x="135167" y="196243"/>
                  </a:lnTo>
                  <a:close/>
                  <a:moveTo>
                    <a:pt x="162917" y="151247"/>
                  </a:moveTo>
                  <a:lnTo>
                    <a:pt x="163463" y="149939"/>
                  </a:lnTo>
                  <a:lnTo>
                    <a:pt x="165672" y="149291"/>
                  </a:lnTo>
                  <a:lnTo>
                    <a:pt x="163691" y="151844"/>
                  </a:lnTo>
                  <a:close/>
                  <a:moveTo>
                    <a:pt x="57824" y="204117"/>
                  </a:moveTo>
                  <a:lnTo>
                    <a:pt x="58662" y="202949"/>
                  </a:lnTo>
                  <a:lnTo>
                    <a:pt x="60440" y="202492"/>
                  </a:lnTo>
                  <a:lnTo>
                    <a:pt x="62079" y="203076"/>
                  </a:lnTo>
                  <a:lnTo>
                    <a:pt x="62434" y="204968"/>
                  </a:lnTo>
                  <a:lnTo>
                    <a:pt x="61114" y="207559"/>
                  </a:lnTo>
                  <a:lnTo>
                    <a:pt x="58904" y="209832"/>
                  </a:lnTo>
                  <a:lnTo>
                    <a:pt x="53913" y="213464"/>
                  </a:lnTo>
                  <a:lnTo>
                    <a:pt x="53748" y="211178"/>
                  </a:lnTo>
                  <a:lnTo>
                    <a:pt x="56935" y="206644"/>
                  </a:lnTo>
                  <a:close/>
                  <a:moveTo>
                    <a:pt x="82983" y="258829"/>
                  </a:moveTo>
                  <a:lnTo>
                    <a:pt x="82272" y="259133"/>
                  </a:lnTo>
                  <a:lnTo>
                    <a:pt x="82424" y="258181"/>
                  </a:lnTo>
                  <a:close/>
                  <a:moveTo>
                    <a:pt x="74512" y="248364"/>
                  </a:moveTo>
                  <a:lnTo>
                    <a:pt x="75414" y="249494"/>
                  </a:lnTo>
                  <a:lnTo>
                    <a:pt x="74855" y="250320"/>
                  </a:lnTo>
                  <a:lnTo>
                    <a:pt x="74347" y="250320"/>
                  </a:lnTo>
                  <a:lnTo>
                    <a:pt x="73953" y="250840"/>
                  </a:lnTo>
                  <a:lnTo>
                    <a:pt x="72912" y="251882"/>
                  </a:lnTo>
                  <a:lnTo>
                    <a:pt x="72163" y="249964"/>
                  </a:lnTo>
                  <a:lnTo>
                    <a:pt x="73128" y="248808"/>
                  </a:lnTo>
                  <a:close/>
                  <a:moveTo>
                    <a:pt x="85891" y="256682"/>
                  </a:moveTo>
                  <a:lnTo>
                    <a:pt x="85523" y="258664"/>
                  </a:lnTo>
                  <a:lnTo>
                    <a:pt x="85256" y="257965"/>
                  </a:lnTo>
                  <a:lnTo>
                    <a:pt x="84545" y="257965"/>
                  </a:lnTo>
                  <a:lnTo>
                    <a:pt x="83948" y="256886"/>
                  </a:lnTo>
                  <a:lnTo>
                    <a:pt x="85345" y="256492"/>
                  </a:lnTo>
                  <a:close/>
                  <a:moveTo>
                    <a:pt x="125198" y="235296"/>
                  </a:moveTo>
                  <a:lnTo>
                    <a:pt x="125629" y="234915"/>
                  </a:lnTo>
                  <a:lnTo>
                    <a:pt x="127115" y="236121"/>
                  </a:lnTo>
                  <a:lnTo>
                    <a:pt x="127153" y="236909"/>
                  </a:lnTo>
                  <a:lnTo>
                    <a:pt x="128106" y="237975"/>
                  </a:lnTo>
                  <a:lnTo>
                    <a:pt x="128360" y="238585"/>
                  </a:lnTo>
                  <a:lnTo>
                    <a:pt x="127928" y="239766"/>
                  </a:lnTo>
                  <a:lnTo>
                    <a:pt x="127204" y="240312"/>
                  </a:lnTo>
                  <a:lnTo>
                    <a:pt x="126582" y="239321"/>
                  </a:lnTo>
                  <a:lnTo>
                    <a:pt x="126150" y="238801"/>
                  </a:lnTo>
                  <a:lnTo>
                    <a:pt x="124537" y="238636"/>
                  </a:lnTo>
                  <a:lnTo>
                    <a:pt x="123750" y="237899"/>
                  </a:lnTo>
                  <a:lnTo>
                    <a:pt x="123750" y="235740"/>
                  </a:lnTo>
                  <a:lnTo>
                    <a:pt x="124537" y="235092"/>
                  </a:lnTo>
                  <a:close/>
                  <a:moveTo>
                    <a:pt x="16676" y="255641"/>
                  </a:moveTo>
                  <a:lnTo>
                    <a:pt x="16410" y="257546"/>
                  </a:lnTo>
                  <a:lnTo>
                    <a:pt x="15457" y="258664"/>
                  </a:lnTo>
                  <a:lnTo>
                    <a:pt x="14340" y="259997"/>
                  </a:lnTo>
                  <a:lnTo>
                    <a:pt x="12358" y="258410"/>
                  </a:lnTo>
                  <a:lnTo>
                    <a:pt x="14390" y="255501"/>
                  </a:lnTo>
                  <a:close/>
                  <a:moveTo>
                    <a:pt x="17134" y="222697"/>
                  </a:moveTo>
                  <a:lnTo>
                    <a:pt x="18721" y="221554"/>
                  </a:lnTo>
                  <a:lnTo>
                    <a:pt x="19661" y="220614"/>
                  </a:lnTo>
                  <a:lnTo>
                    <a:pt x="20359" y="219281"/>
                  </a:lnTo>
                  <a:lnTo>
                    <a:pt x="22036" y="218278"/>
                  </a:lnTo>
                  <a:lnTo>
                    <a:pt x="23979" y="217719"/>
                  </a:lnTo>
                  <a:lnTo>
                    <a:pt x="25516" y="217706"/>
                  </a:lnTo>
                  <a:lnTo>
                    <a:pt x="26989" y="219027"/>
                  </a:lnTo>
                  <a:lnTo>
                    <a:pt x="27014" y="221122"/>
                  </a:lnTo>
                  <a:lnTo>
                    <a:pt x="26036" y="223281"/>
                  </a:lnTo>
                  <a:lnTo>
                    <a:pt x="24538" y="224717"/>
                  </a:lnTo>
                  <a:lnTo>
                    <a:pt x="23293" y="224945"/>
                  </a:lnTo>
                  <a:lnTo>
                    <a:pt x="16664" y="223650"/>
                  </a:lnTo>
                  <a:close/>
                  <a:moveTo>
                    <a:pt x="9590" y="236858"/>
                  </a:moveTo>
                  <a:lnTo>
                    <a:pt x="12841" y="237620"/>
                  </a:lnTo>
                  <a:lnTo>
                    <a:pt x="16727" y="235512"/>
                  </a:lnTo>
                  <a:lnTo>
                    <a:pt x="19013" y="234838"/>
                  </a:lnTo>
                  <a:lnTo>
                    <a:pt x="20944" y="235004"/>
                  </a:lnTo>
                  <a:lnTo>
                    <a:pt x="21680" y="235562"/>
                  </a:lnTo>
                  <a:lnTo>
                    <a:pt x="22061" y="236274"/>
                  </a:lnTo>
                  <a:lnTo>
                    <a:pt x="22061" y="237099"/>
                  </a:lnTo>
                  <a:lnTo>
                    <a:pt x="21807" y="238039"/>
                  </a:lnTo>
                  <a:lnTo>
                    <a:pt x="21452" y="238661"/>
                  </a:lnTo>
                  <a:lnTo>
                    <a:pt x="20537" y="239664"/>
                  </a:lnTo>
                  <a:lnTo>
                    <a:pt x="20207" y="240261"/>
                  </a:lnTo>
                  <a:lnTo>
                    <a:pt x="20105" y="240972"/>
                  </a:lnTo>
                  <a:lnTo>
                    <a:pt x="20169" y="241646"/>
                  </a:lnTo>
                  <a:lnTo>
                    <a:pt x="20131" y="242293"/>
                  </a:lnTo>
                  <a:lnTo>
                    <a:pt x="19712" y="242928"/>
                  </a:lnTo>
                  <a:lnTo>
                    <a:pt x="18886" y="243284"/>
                  </a:lnTo>
                  <a:lnTo>
                    <a:pt x="17032" y="243500"/>
                  </a:lnTo>
                  <a:lnTo>
                    <a:pt x="16219" y="244020"/>
                  </a:lnTo>
                  <a:lnTo>
                    <a:pt x="15330" y="245341"/>
                  </a:lnTo>
                  <a:lnTo>
                    <a:pt x="14657" y="247030"/>
                  </a:lnTo>
                  <a:lnTo>
                    <a:pt x="13819" y="250396"/>
                  </a:lnTo>
                  <a:lnTo>
                    <a:pt x="13959" y="252098"/>
                  </a:lnTo>
                  <a:lnTo>
                    <a:pt x="14416" y="253622"/>
                  </a:lnTo>
                  <a:lnTo>
                    <a:pt x="14187" y="254727"/>
                  </a:lnTo>
                  <a:lnTo>
                    <a:pt x="12320" y="255158"/>
                  </a:lnTo>
                  <a:lnTo>
                    <a:pt x="10847" y="254854"/>
                  </a:lnTo>
                  <a:lnTo>
                    <a:pt x="8206" y="253520"/>
                  </a:lnTo>
                  <a:lnTo>
                    <a:pt x="7380" y="253228"/>
                  </a:lnTo>
                  <a:lnTo>
                    <a:pt x="6186" y="252047"/>
                  </a:lnTo>
                  <a:lnTo>
                    <a:pt x="4713" y="249405"/>
                  </a:lnTo>
                  <a:lnTo>
                    <a:pt x="3583" y="246624"/>
                  </a:lnTo>
                  <a:lnTo>
                    <a:pt x="3468" y="244973"/>
                  </a:lnTo>
                  <a:lnTo>
                    <a:pt x="7190" y="239004"/>
                  </a:lnTo>
                  <a:close/>
                  <a:moveTo>
                    <a:pt x="31370" y="199710"/>
                  </a:moveTo>
                  <a:lnTo>
                    <a:pt x="30926" y="201501"/>
                  </a:lnTo>
                  <a:lnTo>
                    <a:pt x="30227" y="202631"/>
                  </a:lnTo>
                  <a:lnTo>
                    <a:pt x="28373" y="204562"/>
                  </a:lnTo>
                  <a:lnTo>
                    <a:pt x="25719" y="208956"/>
                  </a:lnTo>
                  <a:lnTo>
                    <a:pt x="24182" y="210721"/>
                  </a:lnTo>
                  <a:lnTo>
                    <a:pt x="19585" y="212309"/>
                  </a:lnTo>
                  <a:lnTo>
                    <a:pt x="18150" y="214430"/>
                  </a:lnTo>
                  <a:lnTo>
                    <a:pt x="17070" y="216995"/>
                  </a:lnTo>
                  <a:lnTo>
                    <a:pt x="15775" y="219192"/>
                  </a:lnTo>
                  <a:lnTo>
                    <a:pt x="13578" y="220449"/>
                  </a:lnTo>
                  <a:lnTo>
                    <a:pt x="11342" y="220043"/>
                  </a:lnTo>
                  <a:lnTo>
                    <a:pt x="9564" y="218113"/>
                  </a:lnTo>
                  <a:lnTo>
                    <a:pt x="8548" y="213388"/>
                  </a:lnTo>
                  <a:lnTo>
                    <a:pt x="7240" y="210289"/>
                  </a:lnTo>
                  <a:lnTo>
                    <a:pt x="6885" y="208524"/>
                  </a:lnTo>
                  <a:lnTo>
                    <a:pt x="7139" y="205552"/>
                  </a:lnTo>
                  <a:lnTo>
                    <a:pt x="7863" y="202631"/>
                  </a:lnTo>
                  <a:lnTo>
                    <a:pt x="13336" y="194783"/>
                  </a:lnTo>
                  <a:lnTo>
                    <a:pt x="14746" y="193462"/>
                  </a:lnTo>
                  <a:lnTo>
                    <a:pt x="16092" y="190528"/>
                  </a:lnTo>
                  <a:lnTo>
                    <a:pt x="17896" y="187569"/>
                  </a:lnTo>
                  <a:lnTo>
                    <a:pt x="20550" y="186134"/>
                  </a:lnTo>
                  <a:lnTo>
                    <a:pt x="24144" y="187683"/>
                  </a:lnTo>
                  <a:lnTo>
                    <a:pt x="27128" y="191532"/>
                  </a:lnTo>
                  <a:close/>
                  <a:moveTo>
                    <a:pt x="1386" y="257267"/>
                  </a:moveTo>
                  <a:lnTo>
                    <a:pt x="878" y="256619"/>
                  </a:lnTo>
                  <a:lnTo>
                    <a:pt x="954" y="256289"/>
                  </a:lnTo>
                  <a:lnTo>
                    <a:pt x="598" y="255374"/>
                  </a:lnTo>
                  <a:lnTo>
                    <a:pt x="713" y="254473"/>
                  </a:lnTo>
                  <a:lnTo>
                    <a:pt x="281" y="253545"/>
                  </a:lnTo>
                  <a:lnTo>
                    <a:pt x="1754" y="253291"/>
                  </a:lnTo>
                  <a:lnTo>
                    <a:pt x="2478" y="255590"/>
                  </a:lnTo>
                  <a:lnTo>
                    <a:pt x="2478" y="256543"/>
                  </a:lnTo>
                  <a:lnTo>
                    <a:pt x="2008" y="256936"/>
                  </a:lnTo>
                  <a:close/>
                  <a:moveTo>
                    <a:pt x="125071" y="240363"/>
                  </a:moveTo>
                  <a:lnTo>
                    <a:pt x="125960" y="239499"/>
                  </a:lnTo>
                  <a:lnTo>
                    <a:pt x="126785" y="240401"/>
                  </a:lnTo>
                  <a:lnTo>
                    <a:pt x="127865" y="241315"/>
                  </a:lnTo>
                  <a:lnTo>
                    <a:pt x="128550" y="242014"/>
                  </a:lnTo>
                  <a:lnTo>
                    <a:pt x="128754" y="243220"/>
                  </a:lnTo>
                  <a:lnTo>
                    <a:pt x="127471" y="245087"/>
                  </a:lnTo>
                  <a:lnTo>
                    <a:pt x="127928" y="245849"/>
                  </a:lnTo>
                  <a:lnTo>
                    <a:pt x="126709" y="245671"/>
                  </a:lnTo>
                  <a:lnTo>
                    <a:pt x="124944" y="244897"/>
                  </a:lnTo>
                  <a:lnTo>
                    <a:pt x="124969" y="244084"/>
                  </a:lnTo>
                  <a:lnTo>
                    <a:pt x="124436" y="242395"/>
                  </a:lnTo>
                  <a:close/>
                  <a:moveTo>
                    <a:pt x="176798" y="121199"/>
                  </a:moveTo>
                  <a:lnTo>
                    <a:pt x="177141" y="119408"/>
                  </a:lnTo>
                  <a:lnTo>
                    <a:pt x="177776" y="118456"/>
                  </a:lnTo>
                  <a:lnTo>
                    <a:pt x="178703" y="117694"/>
                  </a:lnTo>
                  <a:lnTo>
                    <a:pt x="179566" y="117300"/>
                  </a:lnTo>
                  <a:lnTo>
                    <a:pt x="180519" y="117160"/>
                  </a:lnTo>
                  <a:lnTo>
                    <a:pt x="181687" y="117135"/>
                  </a:lnTo>
                  <a:lnTo>
                    <a:pt x="182068" y="116691"/>
                  </a:lnTo>
                  <a:lnTo>
                    <a:pt x="182284" y="114494"/>
                  </a:lnTo>
                  <a:lnTo>
                    <a:pt x="182665" y="113655"/>
                  </a:lnTo>
                  <a:lnTo>
                    <a:pt x="184164" y="111966"/>
                  </a:lnTo>
                  <a:lnTo>
                    <a:pt x="186500" y="108664"/>
                  </a:lnTo>
                  <a:lnTo>
                    <a:pt x="188062" y="107267"/>
                  </a:lnTo>
                  <a:lnTo>
                    <a:pt x="190006" y="109248"/>
                  </a:lnTo>
                  <a:lnTo>
                    <a:pt x="190920" y="108753"/>
                  </a:lnTo>
                  <a:lnTo>
                    <a:pt x="191974" y="105324"/>
                  </a:lnTo>
                  <a:lnTo>
                    <a:pt x="192888" y="104181"/>
                  </a:lnTo>
                  <a:lnTo>
                    <a:pt x="195886" y="101527"/>
                  </a:lnTo>
                  <a:lnTo>
                    <a:pt x="199175" y="99381"/>
                  </a:lnTo>
                  <a:lnTo>
                    <a:pt x="201893" y="98885"/>
                  </a:lnTo>
                  <a:lnTo>
                    <a:pt x="202604" y="100435"/>
                  </a:lnTo>
                  <a:lnTo>
                    <a:pt x="199861" y="104346"/>
                  </a:lnTo>
                  <a:lnTo>
                    <a:pt x="179769" y="126076"/>
                  </a:lnTo>
                  <a:lnTo>
                    <a:pt x="179058" y="126520"/>
                  </a:lnTo>
                  <a:lnTo>
                    <a:pt x="178436" y="126635"/>
                  </a:lnTo>
                  <a:lnTo>
                    <a:pt x="177966" y="126381"/>
                  </a:lnTo>
                  <a:lnTo>
                    <a:pt x="177522" y="125873"/>
                  </a:lnTo>
                  <a:lnTo>
                    <a:pt x="177255" y="125339"/>
                  </a:lnTo>
                  <a:lnTo>
                    <a:pt x="177331" y="124895"/>
                  </a:lnTo>
                  <a:lnTo>
                    <a:pt x="174601" y="127295"/>
                  </a:lnTo>
                  <a:lnTo>
                    <a:pt x="173204" y="128057"/>
                  </a:lnTo>
                  <a:lnTo>
                    <a:pt x="171489" y="128679"/>
                  </a:lnTo>
                  <a:lnTo>
                    <a:pt x="171984" y="127054"/>
                  </a:lnTo>
                  <a:lnTo>
                    <a:pt x="172683" y="125936"/>
                  </a:lnTo>
                  <a:lnTo>
                    <a:pt x="176455" y="121986"/>
                  </a:lnTo>
                  <a:close/>
                  <a:moveTo>
                    <a:pt x="182132" y="207572"/>
                  </a:moveTo>
                  <a:lnTo>
                    <a:pt x="178944" y="207241"/>
                  </a:lnTo>
                  <a:lnTo>
                    <a:pt x="176239" y="206175"/>
                  </a:lnTo>
                  <a:lnTo>
                    <a:pt x="174588" y="204092"/>
                  </a:lnTo>
                  <a:lnTo>
                    <a:pt x="174499" y="200777"/>
                  </a:lnTo>
                  <a:lnTo>
                    <a:pt x="178753" y="203088"/>
                  </a:lnTo>
                  <a:lnTo>
                    <a:pt x="180608" y="203660"/>
                  </a:lnTo>
                  <a:lnTo>
                    <a:pt x="183186" y="203685"/>
                  </a:lnTo>
                  <a:lnTo>
                    <a:pt x="187453" y="202758"/>
                  </a:lnTo>
                  <a:lnTo>
                    <a:pt x="189117" y="202974"/>
                  </a:lnTo>
                  <a:lnTo>
                    <a:pt x="190107" y="204562"/>
                  </a:lnTo>
                  <a:lnTo>
                    <a:pt x="190272" y="206035"/>
                  </a:lnTo>
                  <a:lnTo>
                    <a:pt x="187986" y="206962"/>
                  </a:lnTo>
                  <a:close/>
                  <a:moveTo>
                    <a:pt x="203175" y="200040"/>
                  </a:moveTo>
                  <a:lnTo>
                    <a:pt x="202858" y="201463"/>
                  </a:lnTo>
                  <a:lnTo>
                    <a:pt x="201270" y="202479"/>
                  </a:lnTo>
                  <a:lnTo>
                    <a:pt x="200191" y="201818"/>
                  </a:lnTo>
                  <a:lnTo>
                    <a:pt x="200940" y="199863"/>
                  </a:lnTo>
                  <a:lnTo>
                    <a:pt x="202337" y="199088"/>
                  </a:lnTo>
                  <a:close/>
                  <a:moveTo>
                    <a:pt x="180989" y="152720"/>
                  </a:moveTo>
                  <a:lnTo>
                    <a:pt x="180544" y="153190"/>
                  </a:lnTo>
                  <a:lnTo>
                    <a:pt x="180074" y="154092"/>
                  </a:lnTo>
                  <a:lnTo>
                    <a:pt x="179223" y="154486"/>
                  </a:lnTo>
                  <a:lnTo>
                    <a:pt x="177128" y="154575"/>
                  </a:lnTo>
                  <a:lnTo>
                    <a:pt x="175959" y="155057"/>
                  </a:lnTo>
                  <a:lnTo>
                    <a:pt x="174791" y="154867"/>
                  </a:lnTo>
                  <a:lnTo>
                    <a:pt x="175121" y="153787"/>
                  </a:lnTo>
                  <a:lnTo>
                    <a:pt x="175159" y="151806"/>
                  </a:lnTo>
                  <a:lnTo>
                    <a:pt x="175312" y="150333"/>
                  </a:lnTo>
                  <a:lnTo>
                    <a:pt x="175832" y="149431"/>
                  </a:lnTo>
                  <a:lnTo>
                    <a:pt x="176188" y="148390"/>
                  </a:lnTo>
                  <a:lnTo>
                    <a:pt x="176188" y="146370"/>
                  </a:lnTo>
                  <a:lnTo>
                    <a:pt x="177077" y="145139"/>
                  </a:lnTo>
                  <a:lnTo>
                    <a:pt x="177382" y="145113"/>
                  </a:lnTo>
                  <a:lnTo>
                    <a:pt x="177382" y="145278"/>
                  </a:lnTo>
                  <a:lnTo>
                    <a:pt x="177623" y="145888"/>
                  </a:lnTo>
                  <a:lnTo>
                    <a:pt x="177420" y="147132"/>
                  </a:lnTo>
                  <a:lnTo>
                    <a:pt x="177166" y="147958"/>
                  </a:lnTo>
                  <a:lnTo>
                    <a:pt x="176810" y="149558"/>
                  </a:lnTo>
                  <a:lnTo>
                    <a:pt x="176975" y="150866"/>
                  </a:lnTo>
                  <a:lnTo>
                    <a:pt x="176810" y="152886"/>
                  </a:lnTo>
                  <a:lnTo>
                    <a:pt x="179223" y="152530"/>
                  </a:lnTo>
                  <a:close/>
                  <a:moveTo>
                    <a:pt x="125922" y="231956"/>
                  </a:moveTo>
                  <a:lnTo>
                    <a:pt x="124639" y="231702"/>
                  </a:lnTo>
                  <a:lnTo>
                    <a:pt x="122886" y="231956"/>
                  </a:lnTo>
                  <a:lnTo>
                    <a:pt x="122048" y="232273"/>
                  </a:lnTo>
                  <a:lnTo>
                    <a:pt x="122404" y="231460"/>
                  </a:lnTo>
                  <a:lnTo>
                    <a:pt x="122226" y="230927"/>
                  </a:lnTo>
                  <a:lnTo>
                    <a:pt x="122734" y="230063"/>
                  </a:lnTo>
                  <a:lnTo>
                    <a:pt x="122251" y="229670"/>
                  </a:lnTo>
                  <a:lnTo>
                    <a:pt x="122315" y="228857"/>
                  </a:lnTo>
                  <a:lnTo>
                    <a:pt x="122670" y="228323"/>
                  </a:lnTo>
                  <a:lnTo>
                    <a:pt x="122670" y="227853"/>
                  </a:lnTo>
                  <a:lnTo>
                    <a:pt x="123267" y="226749"/>
                  </a:lnTo>
                  <a:lnTo>
                    <a:pt x="124182" y="226520"/>
                  </a:lnTo>
                  <a:lnTo>
                    <a:pt x="124639" y="226647"/>
                  </a:lnTo>
                  <a:lnTo>
                    <a:pt x="125185" y="227206"/>
                  </a:lnTo>
                  <a:lnTo>
                    <a:pt x="126277" y="227726"/>
                  </a:lnTo>
                  <a:lnTo>
                    <a:pt x="126849" y="227777"/>
                  </a:lnTo>
                  <a:lnTo>
                    <a:pt x="127534" y="227777"/>
                  </a:lnTo>
                  <a:lnTo>
                    <a:pt x="128106" y="227904"/>
                  </a:lnTo>
                  <a:lnTo>
                    <a:pt x="128576" y="228196"/>
                  </a:lnTo>
                  <a:lnTo>
                    <a:pt x="129351" y="228120"/>
                  </a:lnTo>
                  <a:lnTo>
                    <a:pt x="129859" y="228501"/>
                  </a:lnTo>
                  <a:lnTo>
                    <a:pt x="129351" y="228946"/>
                  </a:lnTo>
                  <a:lnTo>
                    <a:pt x="125883" y="230520"/>
                  </a:lnTo>
                  <a:close/>
                  <a:moveTo>
                    <a:pt x="195962" y="210683"/>
                  </a:moveTo>
                  <a:lnTo>
                    <a:pt x="196229" y="211953"/>
                  </a:lnTo>
                  <a:lnTo>
                    <a:pt x="196152" y="212690"/>
                  </a:lnTo>
                  <a:lnTo>
                    <a:pt x="195682" y="214341"/>
                  </a:lnTo>
                  <a:lnTo>
                    <a:pt x="194133" y="216055"/>
                  </a:lnTo>
                  <a:lnTo>
                    <a:pt x="192787" y="214633"/>
                  </a:lnTo>
                  <a:lnTo>
                    <a:pt x="192241" y="211877"/>
                  </a:lnTo>
                  <a:lnTo>
                    <a:pt x="191504" y="210150"/>
                  </a:lnTo>
                  <a:lnTo>
                    <a:pt x="190831" y="209350"/>
                  </a:lnTo>
                  <a:lnTo>
                    <a:pt x="191530" y="208753"/>
                  </a:lnTo>
                  <a:lnTo>
                    <a:pt x="193308" y="208791"/>
                  </a:lnTo>
                  <a:lnTo>
                    <a:pt x="194552" y="209235"/>
                  </a:lnTo>
                  <a:lnTo>
                    <a:pt x="195276" y="209794"/>
                  </a:lnTo>
                  <a:close/>
                  <a:moveTo>
                    <a:pt x="193600" y="220843"/>
                  </a:moveTo>
                  <a:lnTo>
                    <a:pt x="192800" y="220767"/>
                  </a:lnTo>
                  <a:lnTo>
                    <a:pt x="191809" y="221796"/>
                  </a:lnTo>
                  <a:lnTo>
                    <a:pt x="191339" y="221630"/>
                  </a:lnTo>
                  <a:lnTo>
                    <a:pt x="190768" y="221199"/>
                  </a:lnTo>
                  <a:lnTo>
                    <a:pt x="190044" y="219954"/>
                  </a:lnTo>
                  <a:lnTo>
                    <a:pt x="189701" y="218214"/>
                  </a:lnTo>
                  <a:lnTo>
                    <a:pt x="189726" y="216995"/>
                  </a:lnTo>
                  <a:lnTo>
                    <a:pt x="190031" y="216512"/>
                  </a:lnTo>
                  <a:lnTo>
                    <a:pt x="190793" y="215827"/>
                  </a:lnTo>
                  <a:lnTo>
                    <a:pt x="192266" y="216347"/>
                  </a:lnTo>
                  <a:lnTo>
                    <a:pt x="195238" y="218989"/>
                  </a:lnTo>
                  <a:lnTo>
                    <a:pt x="195873" y="220030"/>
                  </a:lnTo>
                  <a:lnTo>
                    <a:pt x="194895" y="220678"/>
                  </a:lnTo>
                  <a:close/>
                  <a:moveTo>
                    <a:pt x="187669" y="194935"/>
                  </a:moveTo>
                  <a:lnTo>
                    <a:pt x="186831" y="194580"/>
                  </a:lnTo>
                  <a:lnTo>
                    <a:pt x="187262" y="193805"/>
                  </a:lnTo>
                  <a:lnTo>
                    <a:pt x="188291" y="193335"/>
                  </a:lnTo>
                  <a:lnTo>
                    <a:pt x="188596" y="193335"/>
                  </a:lnTo>
                  <a:lnTo>
                    <a:pt x="189104" y="193195"/>
                  </a:lnTo>
                  <a:lnTo>
                    <a:pt x="189548" y="193106"/>
                  </a:lnTo>
                  <a:lnTo>
                    <a:pt x="189904" y="192992"/>
                  </a:lnTo>
                  <a:lnTo>
                    <a:pt x="190018" y="193284"/>
                  </a:lnTo>
                  <a:lnTo>
                    <a:pt x="190209" y="193564"/>
                  </a:lnTo>
                  <a:lnTo>
                    <a:pt x="190577" y="194541"/>
                  </a:lnTo>
                  <a:lnTo>
                    <a:pt x="190983" y="195596"/>
                  </a:lnTo>
                  <a:lnTo>
                    <a:pt x="191669" y="196091"/>
                  </a:lnTo>
                  <a:lnTo>
                    <a:pt x="191949" y="196535"/>
                  </a:lnTo>
                  <a:lnTo>
                    <a:pt x="192431" y="197018"/>
                  </a:lnTo>
                  <a:lnTo>
                    <a:pt x="192558" y="197412"/>
                  </a:lnTo>
                  <a:lnTo>
                    <a:pt x="193092" y="197831"/>
                  </a:lnTo>
                  <a:lnTo>
                    <a:pt x="193536" y="198453"/>
                  </a:lnTo>
                  <a:lnTo>
                    <a:pt x="194743" y="199913"/>
                  </a:lnTo>
                  <a:lnTo>
                    <a:pt x="195009" y="200980"/>
                  </a:lnTo>
                  <a:lnTo>
                    <a:pt x="194133" y="200688"/>
                  </a:lnTo>
                  <a:lnTo>
                    <a:pt x="193015" y="199786"/>
                  </a:lnTo>
                  <a:lnTo>
                    <a:pt x="192203" y="199609"/>
                  </a:lnTo>
                  <a:lnTo>
                    <a:pt x="191403" y="199863"/>
                  </a:lnTo>
                  <a:lnTo>
                    <a:pt x="191212" y="199863"/>
                  </a:lnTo>
                  <a:lnTo>
                    <a:pt x="190590" y="199520"/>
                  </a:lnTo>
                  <a:lnTo>
                    <a:pt x="189904" y="199253"/>
                  </a:lnTo>
                  <a:lnTo>
                    <a:pt x="189218" y="198516"/>
                  </a:lnTo>
                  <a:lnTo>
                    <a:pt x="188697" y="197742"/>
                  </a:lnTo>
                  <a:lnTo>
                    <a:pt x="188913" y="196929"/>
                  </a:lnTo>
                  <a:lnTo>
                    <a:pt x="188520" y="195634"/>
                  </a:lnTo>
                  <a:close/>
                  <a:moveTo>
                    <a:pt x="135167" y="234775"/>
                  </a:moveTo>
                  <a:lnTo>
                    <a:pt x="134862" y="234076"/>
                  </a:lnTo>
                  <a:lnTo>
                    <a:pt x="134685" y="233048"/>
                  </a:lnTo>
                  <a:lnTo>
                    <a:pt x="135624" y="233010"/>
                  </a:lnTo>
                  <a:lnTo>
                    <a:pt x="136412" y="232349"/>
                  </a:lnTo>
                  <a:lnTo>
                    <a:pt x="137288" y="232616"/>
                  </a:lnTo>
                  <a:lnTo>
                    <a:pt x="138710" y="232349"/>
                  </a:lnTo>
                  <a:lnTo>
                    <a:pt x="139269" y="233099"/>
                  </a:lnTo>
                  <a:lnTo>
                    <a:pt x="139358" y="234076"/>
                  </a:lnTo>
                  <a:lnTo>
                    <a:pt x="138596" y="235092"/>
                  </a:lnTo>
                  <a:lnTo>
                    <a:pt x="137491" y="235600"/>
                  </a:lnTo>
                  <a:close/>
                  <a:moveTo>
                    <a:pt x="136069" y="244160"/>
                  </a:moveTo>
                  <a:lnTo>
                    <a:pt x="135916" y="241277"/>
                  </a:lnTo>
                  <a:lnTo>
                    <a:pt x="136526" y="238686"/>
                  </a:lnTo>
                  <a:lnTo>
                    <a:pt x="140158" y="236743"/>
                  </a:lnTo>
                  <a:lnTo>
                    <a:pt x="141657" y="236527"/>
                  </a:lnTo>
                  <a:lnTo>
                    <a:pt x="146508" y="236743"/>
                  </a:lnTo>
                  <a:lnTo>
                    <a:pt x="148185" y="237188"/>
                  </a:lnTo>
                  <a:lnTo>
                    <a:pt x="150102" y="239194"/>
                  </a:lnTo>
                  <a:lnTo>
                    <a:pt x="151372" y="239652"/>
                  </a:lnTo>
                  <a:lnTo>
                    <a:pt x="154509" y="239868"/>
                  </a:lnTo>
                  <a:lnTo>
                    <a:pt x="156630" y="240464"/>
                  </a:lnTo>
                  <a:lnTo>
                    <a:pt x="162878" y="243843"/>
                  </a:lnTo>
                  <a:lnTo>
                    <a:pt x="164136" y="244300"/>
                  </a:lnTo>
                  <a:lnTo>
                    <a:pt x="166092" y="244490"/>
                  </a:lnTo>
                  <a:lnTo>
                    <a:pt x="166854" y="244033"/>
                  </a:lnTo>
                  <a:lnTo>
                    <a:pt x="168289" y="242039"/>
                  </a:lnTo>
                  <a:lnTo>
                    <a:pt x="169025" y="241582"/>
                  </a:lnTo>
                  <a:lnTo>
                    <a:pt x="170778" y="241011"/>
                  </a:lnTo>
                  <a:lnTo>
                    <a:pt x="169978" y="239829"/>
                  </a:lnTo>
                  <a:lnTo>
                    <a:pt x="168352" y="238788"/>
                  </a:lnTo>
                  <a:lnTo>
                    <a:pt x="167565" y="238686"/>
                  </a:lnTo>
                  <a:lnTo>
                    <a:pt x="166790" y="236502"/>
                  </a:lnTo>
                  <a:lnTo>
                    <a:pt x="166892" y="235334"/>
                  </a:lnTo>
                  <a:lnTo>
                    <a:pt x="167565" y="233822"/>
                  </a:lnTo>
                  <a:lnTo>
                    <a:pt x="162536" y="232654"/>
                  </a:lnTo>
                  <a:lnTo>
                    <a:pt x="161634" y="231803"/>
                  </a:lnTo>
                  <a:lnTo>
                    <a:pt x="161608" y="230063"/>
                  </a:lnTo>
                  <a:lnTo>
                    <a:pt x="162739" y="228971"/>
                  </a:lnTo>
                  <a:lnTo>
                    <a:pt x="165634" y="227917"/>
                  </a:lnTo>
                  <a:lnTo>
                    <a:pt x="169292" y="227726"/>
                  </a:lnTo>
                  <a:lnTo>
                    <a:pt x="170968" y="227295"/>
                  </a:lnTo>
                  <a:lnTo>
                    <a:pt x="171489" y="225987"/>
                  </a:lnTo>
                  <a:lnTo>
                    <a:pt x="170689" y="225174"/>
                  </a:lnTo>
                  <a:lnTo>
                    <a:pt x="169089" y="224958"/>
                  </a:lnTo>
                  <a:lnTo>
                    <a:pt x="165634" y="225098"/>
                  </a:lnTo>
                  <a:lnTo>
                    <a:pt x="165634" y="224043"/>
                  </a:lnTo>
                  <a:lnTo>
                    <a:pt x="168530" y="223180"/>
                  </a:lnTo>
                  <a:lnTo>
                    <a:pt x="170562" y="221072"/>
                  </a:lnTo>
                  <a:lnTo>
                    <a:pt x="171349" y="218494"/>
                  </a:lnTo>
                  <a:lnTo>
                    <a:pt x="170511" y="216195"/>
                  </a:lnTo>
                  <a:lnTo>
                    <a:pt x="182474" y="212017"/>
                  </a:lnTo>
                  <a:lnTo>
                    <a:pt x="187161" y="212804"/>
                  </a:lnTo>
                  <a:lnTo>
                    <a:pt x="189053" y="219637"/>
                  </a:lnTo>
                  <a:lnTo>
                    <a:pt x="189117" y="221516"/>
                  </a:lnTo>
                  <a:lnTo>
                    <a:pt x="189523" y="222913"/>
                  </a:lnTo>
                  <a:lnTo>
                    <a:pt x="190552" y="223751"/>
                  </a:lnTo>
                  <a:lnTo>
                    <a:pt x="192469" y="224043"/>
                  </a:lnTo>
                  <a:lnTo>
                    <a:pt x="194311" y="224653"/>
                  </a:lnTo>
                  <a:lnTo>
                    <a:pt x="195568" y="225987"/>
                  </a:lnTo>
                  <a:lnTo>
                    <a:pt x="195987" y="227320"/>
                  </a:lnTo>
                  <a:lnTo>
                    <a:pt x="195428" y="227917"/>
                  </a:lnTo>
                  <a:lnTo>
                    <a:pt x="195009" y="228806"/>
                  </a:lnTo>
                  <a:lnTo>
                    <a:pt x="194895" y="232946"/>
                  </a:lnTo>
                  <a:lnTo>
                    <a:pt x="193917" y="235791"/>
                  </a:lnTo>
                  <a:lnTo>
                    <a:pt x="194565" y="237505"/>
                  </a:lnTo>
                  <a:lnTo>
                    <a:pt x="196825" y="240566"/>
                  </a:lnTo>
                  <a:lnTo>
                    <a:pt x="195251" y="247640"/>
                  </a:lnTo>
                  <a:lnTo>
                    <a:pt x="194984" y="249913"/>
                  </a:lnTo>
                  <a:lnTo>
                    <a:pt x="193917" y="251132"/>
                  </a:lnTo>
                  <a:lnTo>
                    <a:pt x="187097" y="254180"/>
                  </a:lnTo>
                  <a:lnTo>
                    <a:pt x="185497" y="256759"/>
                  </a:lnTo>
                  <a:lnTo>
                    <a:pt x="185307" y="259248"/>
                  </a:lnTo>
                  <a:lnTo>
                    <a:pt x="186119" y="264467"/>
                  </a:lnTo>
                  <a:lnTo>
                    <a:pt x="185307" y="267465"/>
                  </a:lnTo>
                  <a:lnTo>
                    <a:pt x="183706" y="268239"/>
                  </a:lnTo>
                  <a:lnTo>
                    <a:pt x="182614" y="267490"/>
                  </a:lnTo>
                  <a:lnTo>
                    <a:pt x="183186" y="265915"/>
                  </a:lnTo>
                  <a:lnTo>
                    <a:pt x="178334" y="263248"/>
                  </a:lnTo>
                  <a:lnTo>
                    <a:pt x="174054" y="261724"/>
                  </a:lnTo>
                  <a:lnTo>
                    <a:pt x="169470" y="261546"/>
                  </a:lnTo>
                  <a:lnTo>
                    <a:pt x="163679" y="262918"/>
                  </a:lnTo>
                  <a:lnTo>
                    <a:pt x="160389" y="264721"/>
                  </a:lnTo>
                  <a:lnTo>
                    <a:pt x="158548" y="265001"/>
                  </a:lnTo>
                  <a:lnTo>
                    <a:pt x="157722" y="263439"/>
                  </a:lnTo>
                  <a:lnTo>
                    <a:pt x="157062" y="261597"/>
                  </a:lnTo>
                  <a:lnTo>
                    <a:pt x="155512" y="261292"/>
                  </a:lnTo>
                  <a:lnTo>
                    <a:pt x="152350" y="262029"/>
                  </a:lnTo>
                  <a:lnTo>
                    <a:pt x="150204" y="261737"/>
                  </a:lnTo>
                  <a:lnTo>
                    <a:pt x="149620" y="260899"/>
                  </a:lnTo>
                  <a:lnTo>
                    <a:pt x="149556" y="259667"/>
                  </a:lnTo>
                  <a:lnTo>
                    <a:pt x="148947" y="258168"/>
                  </a:lnTo>
                  <a:lnTo>
                    <a:pt x="147486" y="255920"/>
                  </a:lnTo>
                  <a:lnTo>
                    <a:pt x="146673" y="255095"/>
                  </a:lnTo>
                  <a:lnTo>
                    <a:pt x="145035" y="254180"/>
                  </a:lnTo>
                  <a:lnTo>
                    <a:pt x="138063" y="251691"/>
                  </a:lnTo>
                  <a:lnTo>
                    <a:pt x="134570" y="249481"/>
                  </a:lnTo>
                  <a:lnTo>
                    <a:pt x="134685" y="246967"/>
                  </a:lnTo>
                  <a:close/>
                  <a:moveTo>
                    <a:pt x="204852" y="81804"/>
                  </a:moveTo>
                  <a:lnTo>
                    <a:pt x="203429" y="84788"/>
                  </a:lnTo>
                  <a:lnTo>
                    <a:pt x="201385" y="86566"/>
                  </a:lnTo>
                  <a:lnTo>
                    <a:pt x="200762" y="85360"/>
                  </a:lnTo>
                  <a:lnTo>
                    <a:pt x="202985" y="83747"/>
                  </a:lnTo>
                  <a:close/>
                  <a:moveTo>
                    <a:pt x="196254" y="216093"/>
                  </a:moveTo>
                  <a:lnTo>
                    <a:pt x="196648" y="215090"/>
                  </a:lnTo>
                  <a:lnTo>
                    <a:pt x="197181" y="214671"/>
                  </a:lnTo>
                  <a:lnTo>
                    <a:pt x="198019" y="214214"/>
                  </a:lnTo>
                  <a:lnTo>
                    <a:pt x="198654" y="214214"/>
                  </a:lnTo>
                  <a:lnTo>
                    <a:pt x="199124" y="214442"/>
                  </a:lnTo>
                  <a:lnTo>
                    <a:pt x="199835" y="214442"/>
                  </a:lnTo>
                  <a:lnTo>
                    <a:pt x="200432" y="214696"/>
                  </a:lnTo>
                  <a:lnTo>
                    <a:pt x="200648" y="218862"/>
                  </a:lnTo>
                  <a:lnTo>
                    <a:pt x="201029" y="219764"/>
                  </a:lnTo>
                  <a:lnTo>
                    <a:pt x="200877" y="220335"/>
                  </a:lnTo>
                  <a:lnTo>
                    <a:pt x="199873" y="220843"/>
                  </a:lnTo>
                  <a:lnTo>
                    <a:pt x="198375" y="220449"/>
                  </a:lnTo>
                  <a:lnTo>
                    <a:pt x="197181" y="219256"/>
                  </a:lnTo>
                  <a:lnTo>
                    <a:pt x="196470" y="217744"/>
                  </a:lnTo>
                  <a:close/>
                  <a:moveTo>
                    <a:pt x="199759" y="204498"/>
                  </a:moveTo>
                  <a:lnTo>
                    <a:pt x="200140" y="203419"/>
                  </a:lnTo>
                  <a:lnTo>
                    <a:pt x="201778" y="202644"/>
                  </a:lnTo>
                  <a:lnTo>
                    <a:pt x="203887" y="202111"/>
                  </a:lnTo>
                  <a:lnTo>
                    <a:pt x="207455" y="200815"/>
                  </a:lnTo>
                  <a:lnTo>
                    <a:pt x="208662" y="201044"/>
                  </a:lnTo>
                  <a:lnTo>
                    <a:pt x="209106" y="201996"/>
                  </a:lnTo>
                  <a:lnTo>
                    <a:pt x="208903" y="203660"/>
                  </a:lnTo>
                  <a:lnTo>
                    <a:pt x="208179" y="205324"/>
                  </a:lnTo>
                  <a:lnTo>
                    <a:pt x="206427" y="206022"/>
                  </a:lnTo>
                  <a:lnTo>
                    <a:pt x="201778" y="206530"/>
                  </a:lnTo>
                  <a:lnTo>
                    <a:pt x="200254" y="205844"/>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3" name="Google Shape;483;p6"/>
            <p:cNvSpPr/>
            <p:nvPr/>
          </p:nvSpPr>
          <p:spPr>
            <a:xfrm flipH="1" rot="10800000">
              <a:off x="3357422" y="2067099"/>
              <a:ext cx="1084299" cy="1006362"/>
            </a:xfrm>
            <a:custGeom>
              <a:rect b="b" l="l" r="r" t="t"/>
              <a:pathLst>
                <a:path extrusionOk="0" h="772386" w="832203">
                  <a:moveTo>
                    <a:pt x="133465" y="122571"/>
                  </a:moveTo>
                  <a:lnTo>
                    <a:pt x="132526" y="121961"/>
                  </a:lnTo>
                  <a:lnTo>
                    <a:pt x="130062" y="118659"/>
                  </a:lnTo>
                  <a:lnTo>
                    <a:pt x="132983" y="117110"/>
                  </a:lnTo>
                  <a:lnTo>
                    <a:pt x="134748" y="117453"/>
                  </a:lnTo>
                  <a:lnTo>
                    <a:pt x="135320" y="119624"/>
                  </a:lnTo>
                  <a:lnTo>
                    <a:pt x="134583" y="121872"/>
                  </a:lnTo>
                  <a:close/>
                  <a:moveTo>
                    <a:pt x="133199" y="41735"/>
                  </a:moveTo>
                  <a:lnTo>
                    <a:pt x="131675" y="41621"/>
                  </a:lnTo>
                  <a:lnTo>
                    <a:pt x="130341" y="41189"/>
                  </a:lnTo>
                  <a:lnTo>
                    <a:pt x="130074" y="41354"/>
                  </a:lnTo>
                  <a:lnTo>
                    <a:pt x="129592" y="41875"/>
                  </a:lnTo>
                  <a:lnTo>
                    <a:pt x="128284" y="42396"/>
                  </a:lnTo>
                  <a:lnTo>
                    <a:pt x="127268" y="42396"/>
                  </a:lnTo>
                  <a:lnTo>
                    <a:pt x="126569" y="41964"/>
                  </a:lnTo>
                  <a:lnTo>
                    <a:pt x="126455" y="40961"/>
                  </a:lnTo>
                  <a:lnTo>
                    <a:pt x="127090" y="39665"/>
                  </a:lnTo>
                  <a:lnTo>
                    <a:pt x="127801" y="39208"/>
                  </a:lnTo>
                  <a:lnTo>
                    <a:pt x="129986" y="38979"/>
                  </a:lnTo>
                  <a:lnTo>
                    <a:pt x="132208" y="38751"/>
                  </a:lnTo>
                  <a:lnTo>
                    <a:pt x="133554" y="38929"/>
                  </a:lnTo>
                  <a:lnTo>
                    <a:pt x="134164" y="39716"/>
                  </a:lnTo>
                  <a:lnTo>
                    <a:pt x="134126" y="41011"/>
                  </a:lnTo>
                  <a:close/>
                  <a:moveTo>
                    <a:pt x="123712" y="214417"/>
                  </a:moveTo>
                  <a:lnTo>
                    <a:pt x="124448" y="210493"/>
                  </a:lnTo>
                  <a:lnTo>
                    <a:pt x="125363" y="208524"/>
                  </a:lnTo>
                  <a:lnTo>
                    <a:pt x="126633" y="207610"/>
                  </a:lnTo>
                  <a:lnTo>
                    <a:pt x="128220" y="207724"/>
                  </a:lnTo>
                  <a:lnTo>
                    <a:pt x="135650" y="211013"/>
                  </a:lnTo>
                  <a:lnTo>
                    <a:pt x="137186" y="212093"/>
                  </a:lnTo>
                  <a:lnTo>
                    <a:pt x="138228" y="213464"/>
                  </a:lnTo>
                  <a:lnTo>
                    <a:pt x="139485" y="215763"/>
                  </a:lnTo>
                  <a:lnTo>
                    <a:pt x="138266" y="217566"/>
                  </a:lnTo>
                  <a:lnTo>
                    <a:pt x="135929" y="218760"/>
                  </a:lnTo>
                  <a:lnTo>
                    <a:pt x="133732" y="219192"/>
                  </a:lnTo>
                  <a:lnTo>
                    <a:pt x="127839" y="219192"/>
                  </a:lnTo>
                  <a:lnTo>
                    <a:pt x="126023" y="219687"/>
                  </a:lnTo>
                  <a:lnTo>
                    <a:pt x="125198" y="220856"/>
                  </a:lnTo>
                  <a:lnTo>
                    <a:pt x="124702" y="222304"/>
                  </a:lnTo>
                  <a:lnTo>
                    <a:pt x="123928" y="223561"/>
                  </a:lnTo>
                  <a:lnTo>
                    <a:pt x="119673" y="228069"/>
                  </a:lnTo>
                  <a:lnTo>
                    <a:pt x="117501" y="229492"/>
                  </a:lnTo>
                  <a:lnTo>
                    <a:pt x="115584" y="228971"/>
                  </a:lnTo>
                  <a:lnTo>
                    <a:pt x="114847" y="226723"/>
                  </a:lnTo>
                  <a:lnTo>
                    <a:pt x="115622" y="221288"/>
                  </a:lnTo>
                  <a:lnTo>
                    <a:pt x="114606" y="219192"/>
                  </a:lnTo>
                  <a:lnTo>
                    <a:pt x="116739" y="218189"/>
                  </a:lnTo>
                  <a:lnTo>
                    <a:pt x="120588" y="217376"/>
                  </a:lnTo>
                  <a:lnTo>
                    <a:pt x="122518" y="216195"/>
                  </a:lnTo>
                  <a:close/>
                  <a:moveTo>
                    <a:pt x="122721" y="45825"/>
                  </a:moveTo>
                  <a:lnTo>
                    <a:pt x="121515" y="44898"/>
                  </a:lnTo>
                  <a:lnTo>
                    <a:pt x="121718" y="44009"/>
                  </a:lnTo>
                  <a:lnTo>
                    <a:pt x="122454" y="42612"/>
                  </a:lnTo>
                  <a:lnTo>
                    <a:pt x="123661" y="42434"/>
                  </a:lnTo>
                  <a:lnTo>
                    <a:pt x="124359" y="43310"/>
                  </a:lnTo>
                  <a:lnTo>
                    <a:pt x="125007" y="43691"/>
                  </a:lnTo>
                  <a:lnTo>
                    <a:pt x="126061" y="44212"/>
                  </a:lnTo>
                  <a:lnTo>
                    <a:pt x="123775" y="46282"/>
                  </a:lnTo>
                  <a:close/>
                  <a:moveTo>
                    <a:pt x="132145" y="37328"/>
                  </a:moveTo>
                  <a:lnTo>
                    <a:pt x="131471" y="37328"/>
                  </a:lnTo>
                  <a:lnTo>
                    <a:pt x="130341" y="38370"/>
                  </a:lnTo>
                  <a:lnTo>
                    <a:pt x="129414" y="38370"/>
                  </a:lnTo>
                  <a:lnTo>
                    <a:pt x="128474" y="38078"/>
                  </a:lnTo>
                  <a:lnTo>
                    <a:pt x="128220" y="37252"/>
                  </a:lnTo>
                  <a:lnTo>
                    <a:pt x="129211" y="34611"/>
                  </a:lnTo>
                  <a:lnTo>
                    <a:pt x="130430" y="33480"/>
                  </a:lnTo>
                  <a:lnTo>
                    <a:pt x="132157" y="33303"/>
                  </a:lnTo>
                  <a:lnTo>
                    <a:pt x="132868" y="34052"/>
                  </a:lnTo>
                  <a:lnTo>
                    <a:pt x="133796" y="37252"/>
                  </a:lnTo>
                  <a:lnTo>
                    <a:pt x="133415" y="38116"/>
                  </a:lnTo>
                  <a:close/>
                  <a:moveTo>
                    <a:pt x="337440" y="538393"/>
                  </a:moveTo>
                  <a:lnTo>
                    <a:pt x="335928" y="538164"/>
                  </a:lnTo>
                  <a:lnTo>
                    <a:pt x="335839" y="537085"/>
                  </a:lnTo>
                  <a:lnTo>
                    <a:pt x="335928" y="536310"/>
                  </a:lnTo>
                  <a:lnTo>
                    <a:pt x="335585" y="535955"/>
                  </a:lnTo>
                  <a:lnTo>
                    <a:pt x="335928" y="535701"/>
                  </a:lnTo>
                  <a:lnTo>
                    <a:pt x="336309" y="534786"/>
                  </a:lnTo>
                  <a:lnTo>
                    <a:pt x="337884" y="533885"/>
                  </a:lnTo>
                  <a:lnTo>
                    <a:pt x="337732" y="534583"/>
                  </a:lnTo>
                  <a:lnTo>
                    <a:pt x="338087" y="535002"/>
                  </a:lnTo>
                  <a:lnTo>
                    <a:pt x="339472" y="534456"/>
                  </a:lnTo>
                  <a:lnTo>
                    <a:pt x="339522" y="535624"/>
                  </a:lnTo>
                  <a:lnTo>
                    <a:pt x="338354" y="537656"/>
                  </a:lnTo>
                  <a:close/>
                  <a:moveTo>
                    <a:pt x="226823" y="70577"/>
                  </a:moveTo>
                  <a:lnTo>
                    <a:pt x="222759" y="74412"/>
                  </a:lnTo>
                  <a:lnTo>
                    <a:pt x="219482" y="73257"/>
                  </a:lnTo>
                  <a:lnTo>
                    <a:pt x="218606" y="70145"/>
                  </a:lnTo>
                  <a:lnTo>
                    <a:pt x="218682" y="68062"/>
                  </a:lnTo>
                  <a:lnTo>
                    <a:pt x="217793" y="66856"/>
                  </a:lnTo>
                  <a:lnTo>
                    <a:pt x="214021" y="66462"/>
                  </a:lnTo>
                  <a:lnTo>
                    <a:pt x="210948" y="67504"/>
                  </a:lnTo>
                  <a:lnTo>
                    <a:pt x="209183" y="70006"/>
                  </a:lnTo>
                  <a:lnTo>
                    <a:pt x="206706" y="76152"/>
                  </a:lnTo>
                  <a:lnTo>
                    <a:pt x="202312" y="80559"/>
                  </a:lnTo>
                  <a:lnTo>
                    <a:pt x="200318" y="81804"/>
                  </a:lnTo>
                  <a:lnTo>
                    <a:pt x="199061" y="81512"/>
                  </a:lnTo>
                  <a:lnTo>
                    <a:pt x="197968" y="80635"/>
                  </a:lnTo>
                  <a:lnTo>
                    <a:pt x="196406" y="80127"/>
                  </a:lnTo>
                  <a:lnTo>
                    <a:pt x="195682" y="80521"/>
                  </a:lnTo>
                  <a:lnTo>
                    <a:pt x="194692" y="81524"/>
                  </a:lnTo>
                  <a:lnTo>
                    <a:pt x="193930" y="82769"/>
                  </a:lnTo>
                  <a:lnTo>
                    <a:pt x="193930" y="83912"/>
                  </a:lnTo>
                  <a:lnTo>
                    <a:pt x="198807" y="84966"/>
                  </a:lnTo>
                  <a:lnTo>
                    <a:pt x="197981" y="86592"/>
                  </a:lnTo>
                  <a:lnTo>
                    <a:pt x="190094" y="93627"/>
                  </a:lnTo>
                  <a:lnTo>
                    <a:pt x="185446" y="95405"/>
                  </a:lnTo>
                  <a:lnTo>
                    <a:pt x="183122" y="96739"/>
                  </a:lnTo>
                  <a:lnTo>
                    <a:pt x="182132" y="98542"/>
                  </a:lnTo>
                  <a:lnTo>
                    <a:pt x="182005" y="97437"/>
                  </a:lnTo>
                  <a:lnTo>
                    <a:pt x="181433" y="95672"/>
                  </a:lnTo>
                  <a:lnTo>
                    <a:pt x="181230" y="94669"/>
                  </a:lnTo>
                  <a:lnTo>
                    <a:pt x="178233" y="97260"/>
                  </a:lnTo>
                  <a:lnTo>
                    <a:pt x="176467" y="93132"/>
                  </a:lnTo>
                  <a:lnTo>
                    <a:pt x="175375" y="81524"/>
                  </a:lnTo>
                  <a:lnTo>
                    <a:pt x="174423" y="78083"/>
                  </a:lnTo>
                  <a:lnTo>
                    <a:pt x="172099" y="74971"/>
                  </a:lnTo>
                  <a:lnTo>
                    <a:pt x="166587" y="70348"/>
                  </a:lnTo>
                  <a:lnTo>
                    <a:pt x="164580" y="69307"/>
                  </a:lnTo>
                  <a:lnTo>
                    <a:pt x="163920" y="68520"/>
                  </a:lnTo>
                  <a:lnTo>
                    <a:pt x="163679" y="66945"/>
                  </a:lnTo>
                  <a:lnTo>
                    <a:pt x="163793" y="65218"/>
                  </a:lnTo>
                  <a:lnTo>
                    <a:pt x="164301" y="63808"/>
                  </a:lnTo>
                  <a:lnTo>
                    <a:pt x="165330" y="62855"/>
                  </a:lnTo>
                  <a:lnTo>
                    <a:pt x="167069" y="62513"/>
                  </a:lnTo>
                  <a:lnTo>
                    <a:pt x="170587" y="62373"/>
                  </a:lnTo>
                  <a:lnTo>
                    <a:pt x="172581" y="61839"/>
                  </a:lnTo>
                  <a:lnTo>
                    <a:pt x="173940" y="60709"/>
                  </a:lnTo>
                  <a:lnTo>
                    <a:pt x="175375" y="58703"/>
                  </a:lnTo>
                  <a:lnTo>
                    <a:pt x="176010" y="57407"/>
                  </a:lnTo>
                  <a:lnTo>
                    <a:pt x="176315" y="56480"/>
                  </a:lnTo>
                  <a:lnTo>
                    <a:pt x="176988" y="55896"/>
                  </a:lnTo>
                  <a:lnTo>
                    <a:pt x="178804" y="55718"/>
                  </a:lnTo>
                  <a:lnTo>
                    <a:pt x="180112" y="56175"/>
                  </a:lnTo>
                  <a:lnTo>
                    <a:pt x="181890" y="58233"/>
                  </a:lnTo>
                  <a:lnTo>
                    <a:pt x="183046" y="58957"/>
                  </a:lnTo>
                  <a:lnTo>
                    <a:pt x="184316" y="60112"/>
                  </a:lnTo>
                  <a:lnTo>
                    <a:pt x="185053" y="60544"/>
                  </a:lnTo>
                  <a:lnTo>
                    <a:pt x="187237" y="59642"/>
                  </a:lnTo>
                  <a:lnTo>
                    <a:pt x="188062" y="59579"/>
                  </a:lnTo>
                  <a:lnTo>
                    <a:pt x="189599" y="60112"/>
                  </a:lnTo>
                  <a:lnTo>
                    <a:pt x="192952" y="62513"/>
                  </a:lnTo>
                  <a:lnTo>
                    <a:pt x="195035" y="63567"/>
                  </a:lnTo>
                  <a:lnTo>
                    <a:pt x="197321" y="64189"/>
                  </a:lnTo>
                  <a:lnTo>
                    <a:pt x="203290" y="64519"/>
                  </a:lnTo>
                  <a:lnTo>
                    <a:pt x="206554" y="63783"/>
                  </a:lnTo>
                  <a:lnTo>
                    <a:pt x="208725" y="61979"/>
                  </a:lnTo>
                  <a:lnTo>
                    <a:pt x="210541" y="59731"/>
                  </a:lnTo>
                  <a:lnTo>
                    <a:pt x="212637" y="57661"/>
                  </a:lnTo>
                  <a:lnTo>
                    <a:pt x="220473" y="54131"/>
                  </a:lnTo>
                  <a:lnTo>
                    <a:pt x="223114" y="51464"/>
                  </a:lnTo>
                  <a:lnTo>
                    <a:pt x="224854" y="50867"/>
                  </a:lnTo>
                  <a:lnTo>
                    <a:pt x="227445" y="50448"/>
                  </a:lnTo>
                  <a:lnTo>
                    <a:pt x="235103" y="47069"/>
                  </a:lnTo>
                  <a:lnTo>
                    <a:pt x="234455" y="49724"/>
                  </a:lnTo>
                  <a:lnTo>
                    <a:pt x="232944" y="51781"/>
                  </a:lnTo>
                  <a:lnTo>
                    <a:pt x="232512" y="53407"/>
                  </a:lnTo>
                  <a:lnTo>
                    <a:pt x="235103" y="54740"/>
                  </a:lnTo>
                  <a:lnTo>
                    <a:pt x="238151" y="54308"/>
                  </a:lnTo>
                  <a:lnTo>
                    <a:pt x="241758" y="52949"/>
                  </a:lnTo>
                  <a:lnTo>
                    <a:pt x="244742" y="52365"/>
                  </a:lnTo>
                  <a:lnTo>
                    <a:pt x="246000" y="54258"/>
                  </a:lnTo>
                  <a:lnTo>
                    <a:pt x="234201" y="60544"/>
                  </a:lnTo>
                  <a:close/>
                  <a:moveTo>
                    <a:pt x="298247" y="484317"/>
                  </a:moveTo>
                  <a:lnTo>
                    <a:pt x="298413" y="484431"/>
                  </a:lnTo>
                  <a:lnTo>
                    <a:pt x="298032" y="484799"/>
                  </a:lnTo>
                  <a:close/>
                  <a:moveTo>
                    <a:pt x="179820" y="37709"/>
                  </a:moveTo>
                  <a:lnTo>
                    <a:pt x="178804" y="38954"/>
                  </a:lnTo>
                  <a:lnTo>
                    <a:pt x="177306" y="41202"/>
                  </a:lnTo>
                  <a:lnTo>
                    <a:pt x="176455" y="42142"/>
                  </a:lnTo>
                  <a:lnTo>
                    <a:pt x="175490" y="42751"/>
                  </a:lnTo>
                  <a:lnTo>
                    <a:pt x="172429" y="43971"/>
                  </a:lnTo>
                  <a:lnTo>
                    <a:pt x="171349" y="44618"/>
                  </a:lnTo>
                  <a:lnTo>
                    <a:pt x="168543" y="47069"/>
                  </a:lnTo>
                  <a:lnTo>
                    <a:pt x="160846" y="39995"/>
                  </a:lnTo>
                  <a:lnTo>
                    <a:pt x="156109" y="37227"/>
                  </a:lnTo>
                  <a:lnTo>
                    <a:pt x="152833" y="39221"/>
                  </a:lnTo>
                  <a:lnTo>
                    <a:pt x="151855" y="39221"/>
                  </a:lnTo>
                  <a:lnTo>
                    <a:pt x="151207" y="36389"/>
                  </a:lnTo>
                  <a:lnTo>
                    <a:pt x="150877" y="33404"/>
                  </a:lnTo>
                  <a:lnTo>
                    <a:pt x="149924" y="33404"/>
                  </a:lnTo>
                  <a:lnTo>
                    <a:pt x="149277" y="36744"/>
                  </a:lnTo>
                  <a:lnTo>
                    <a:pt x="150813" y="42586"/>
                  </a:lnTo>
                  <a:lnTo>
                    <a:pt x="149924" y="45037"/>
                  </a:lnTo>
                  <a:lnTo>
                    <a:pt x="148947" y="45037"/>
                  </a:lnTo>
                  <a:lnTo>
                    <a:pt x="147829" y="42434"/>
                  </a:lnTo>
                  <a:lnTo>
                    <a:pt x="145987" y="40503"/>
                  </a:lnTo>
                  <a:lnTo>
                    <a:pt x="142012" y="37290"/>
                  </a:lnTo>
                  <a:lnTo>
                    <a:pt x="141009" y="35589"/>
                  </a:lnTo>
                  <a:lnTo>
                    <a:pt x="139041" y="30877"/>
                  </a:lnTo>
                  <a:lnTo>
                    <a:pt x="137682" y="28908"/>
                  </a:lnTo>
                  <a:lnTo>
                    <a:pt x="137987" y="26711"/>
                  </a:lnTo>
                  <a:lnTo>
                    <a:pt x="146013" y="18685"/>
                  </a:lnTo>
                  <a:lnTo>
                    <a:pt x="148058" y="18990"/>
                  </a:lnTo>
                  <a:lnTo>
                    <a:pt x="149416" y="17174"/>
                  </a:lnTo>
                  <a:lnTo>
                    <a:pt x="150877" y="11992"/>
                  </a:lnTo>
                  <a:lnTo>
                    <a:pt x="152350" y="270"/>
                  </a:lnTo>
                  <a:lnTo>
                    <a:pt x="155131" y="499"/>
                  </a:lnTo>
                  <a:lnTo>
                    <a:pt x="156249" y="1438"/>
                  </a:lnTo>
                  <a:lnTo>
                    <a:pt x="157722" y="7052"/>
                  </a:lnTo>
                  <a:lnTo>
                    <a:pt x="161507" y="12589"/>
                  </a:lnTo>
                  <a:lnTo>
                    <a:pt x="165330" y="10735"/>
                  </a:lnTo>
                  <a:lnTo>
                    <a:pt x="169559" y="7039"/>
                  </a:lnTo>
                  <a:lnTo>
                    <a:pt x="174499" y="7052"/>
                  </a:lnTo>
                  <a:lnTo>
                    <a:pt x="176036" y="9516"/>
                  </a:lnTo>
                  <a:lnTo>
                    <a:pt x="176696" y="16475"/>
                  </a:lnTo>
                  <a:lnTo>
                    <a:pt x="177776" y="19180"/>
                  </a:lnTo>
                  <a:lnTo>
                    <a:pt x="183325" y="23181"/>
                  </a:lnTo>
                  <a:lnTo>
                    <a:pt x="185992" y="25568"/>
                  </a:lnTo>
                  <a:lnTo>
                    <a:pt x="187097" y="28375"/>
                  </a:lnTo>
                  <a:lnTo>
                    <a:pt x="186170" y="30559"/>
                  </a:lnTo>
                  <a:close/>
                  <a:moveTo>
                    <a:pt x="139498" y="184115"/>
                  </a:moveTo>
                  <a:lnTo>
                    <a:pt x="141060" y="183137"/>
                  </a:lnTo>
                  <a:lnTo>
                    <a:pt x="142533" y="186642"/>
                  </a:lnTo>
                  <a:lnTo>
                    <a:pt x="140082" y="190084"/>
                  </a:lnTo>
                  <a:lnTo>
                    <a:pt x="135929" y="192967"/>
                  </a:lnTo>
                  <a:lnTo>
                    <a:pt x="132272" y="194783"/>
                  </a:lnTo>
                  <a:lnTo>
                    <a:pt x="133148" y="193068"/>
                  </a:lnTo>
                  <a:lnTo>
                    <a:pt x="137123" y="188966"/>
                  </a:lnTo>
                  <a:lnTo>
                    <a:pt x="138622" y="185588"/>
                  </a:lnTo>
                  <a:close/>
                  <a:moveTo>
                    <a:pt x="135129" y="171135"/>
                  </a:moveTo>
                  <a:lnTo>
                    <a:pt x="134596" y="173091"/>
                  </a:lnTo>
                  <a:lnTo>
                    <a:pt x="133199" y="173472"/>
                  </a:lnTo>
                  <a:lnTo>
                    <a:pt x="132868" y="172443"/>
                  </a:lnTo>
                  <a:lnTo>
                    <a:pt x="132678" y="172050"/>
                  </a:lnTo>
                  <a:lnTo>
                    <a:pt x="132780" y="170792"/>
                  </a:lnTo>
                  <a:lnTo>
                    <a:pt x="133351" y="170069"/>
                  </a:lnTo>
                  <a:lnTo>
                    <a:pt x="134062" y="170069"/>
                  </a:lnTo>
                  <a:lnTo>
                    <a:pt x="134608" y="170246"/>
                  </a:lnTo>
                  <a:lnTo>
                    <a:pt x="135320" y="169446"/>
                  </a:lnTo>
                  <a:lnTo>
                    <a:pt x="135523" y="169586"/>
                  </a:lnTo>
                  <a:lnTo>
                    <a:pt x="135447" y="170411"/>
                  </a:lnTo>
                  <a:close/>
                  <a:moveTo>
                    <a:pt x="32615" y="210442"/>
                  </a:moveTo>
                  <a:lnTo>
                    <a:pt x="31751" y="211636"/>
                  </a:lnTo>
                  <a:lnTo>
                    <a:pt x="30735" y="212652"/>
                  </a:lnTo>
                  <a:lnTo>
                    <a:pt x="29554" y="213541"/>
                  </a:lnTo>
                  <a:lnTo>
                    <a:pt x="28297" y="214277"/>
                  </a:lnTo>
                  <a:lnTo>
                    <a:pt x="20055" y="217439"/>
                  </a:lnTo>
                  <a:lnTo>
                    <a:pt x="18683" y="218227"/>
                  </a:lnTo>
                  <a:lnTo>
                    <a:pt x="19331" y="215547"/>
                  </a:lnTo>
                  <a:lnTo>
                    <a:pt x="21401" y="214112"/>
                  </a:lnTo>
                  <a:lnTo>
                    <a:pt x="26493" y="212398"/>
                  </a:lnTo>
                  <a:lnTo>
                    <a:pt x="28576" y="210848"/>
                  </a:lnTo>
                  <a:lnTo>
                    <a:pt x="33288" y="204676"/>
                  </a:lnTo>
                  <a:lnTo>
                    <a:pt x="33428" y="207610"/>
                  </a:lnTo>
                  <a:lnTo>
                    <a:pt x="33263" y="208956"/>
                  </a:lnTo>
                  <a:close/>
                  <a:moveTo>
                    <a:pt x="55234" y="195634"/>
                  </a:moveTo>
                  <a:lnTo>
                    <a:pt x="55830" y="196180"/>
                  </a:lnTo>
                  <a:lnTo>
                    <a:pt x="55640" y="196789"/>
                  </a:lnTo>
                  <a:lnTo>
                    <a:pt x="56783" y="197412"/>
                  </a:lnTo>
                  <a:lnTo>
                    <a:pt x="55602" y="198834"/>
                  </a:lnTo>
                  <a:lnTo>
                    <a:pt x="52909" y="199812"/>
                  </a:lnTo>
                  <a:lnTo>
                    <a:pt x="52122" y="199634"/>
                  </a:lnTo>
                  <a:lnTo>
                    <a:pt x="53570" y="197742"/>
                  </a:lnTo>
                  <a:lnTo>
                    <a:pt x="53443" y="197107"/>
                  </a:lnTo>
                  <a:lnTo>
                    <a:pt x="54040" y="196662"/>
                  </a:lnTo>
                  <a:lnTo>
                    <a:pt x="55081" y="195456"/>
                  </a:lnTo>
                  <a:close/>
                  <a:moveTo>
                    <a:pt x="114707" y="184902"/>
                  </a:moveTo>
                  <a:lnTo>
                    <a:pt x="114174" y="185893"/>
                  </a:lnTo>
                  <a:lnTo>
                    <a:pt x="113488" y="186109"/>
                  </a:lnTo>
                  <a:lnTo>
                    <a:pt x="112802" y="185334"/>
                  </a:lnTo>
                  <a:lnTo>
                    <a:pt x="113349" y="184851"/>
                  </a:lnTo>
                  <a:lnTo>
                    <a:pt x="113730" y="183302"/>
                  </a:lnTo>
                  <a:lnTo>
                    <a:pt x="113552" y="181130"/>
                  </a:lnTo>
                  <a:lnTo>
                    <a:pt x="113755" y="180229"/>
                  </a:lnTo>
                  <a:lnTo>
                    <a:pt x="114580" y="181918"/>
                  </a:lnTo>
                  <a:lnTo>
                    <a:pt x="115596" y="182464"/>
                  </a:lnTo>
                  <a:lnTo>
                    <a:pt x="116079" y="182946"/>
                  </a:lnTo>
                  <a:lnTo>
                    <a:pt x="116270" y="183505"/>
                  </a:lnTo>
                  <a:lnTo>
                    <a:pt x="115546" y="184026"/>
                  </a:lnTo>
                  <a:close/>
                  <a:moveTo>
                    <a:pt x="57164" y="183873"/>
                  </a:moveTo>
                  <a:lnTo>
                    <a:pt x="55792" y="184674"/>
                  </a:lnTo>
                  <a:lnTo>
                    <a:pt x="54903" y="184762"/>
                  </a:lnTo>
                  <a:lnTo>
                    <a:pt x="54357" y="185080"/>
                  </a:lnTo>
                  <a:lnTo>
                    <a:pt x="54205" y="184343"/>
                  </a:lnTo>
                  <a:lnTo>
                    <a:pt x="54421" y="183810"/>
                  </a:lnTo>
                  <a:lnTo>
                    <a:pt x="54306" y="182616"/>
                  </a:lnTo>
                  <a:lnTo>
                    <a:pt x="54370" y="181435"/>
                  </a:lnTo>
                  <a:lnTo>
                    <a:pt x="55056" y="181003"/>
                  </a:lnTo>
                  <a:lnTo>
                    <a:pt x="55856" y="181181"/>
                  </a:lnTo>
                  <a:lnTo>
                    <a:pt x="56250" y="180622"/>
                  </a:lnTo>
                  <a:lnTo>
                    <a:pt x="56783" y="180483"/>
                  </a:lnTo>
                  <a:lnTo>
                    <a:pt x="58485" y="180229"/>
                  </a:lnTo>
                  <a:lnTo>
                    <a:pt x="58472" y="180660"/>
                  </a:lnTo>
                  <a:lnTo>
                    <a:pt x="58726" y="181575"/>
                  </a:lnTo>
                  <a:lnTo>
                    <a:pt x="59170" y="182781"/>
                  </a:lnTo>
                  <a:lnTo>
                    <a:pt x="58485" y="183327"/>
                  </a:lnTo>
                  <a:close/>
                  <a:moveTo>
                    <a:pt x="44413" y="168456"/>
                  </a:moveTo>
                  <a:lnTo>
                    <a:pt x="43842" y="169548"/>
                  </a:lnTo>
                  <a:lnTo>
                    <a:pt x="42457" y="170792"/>
                  </a:lnTo>
                  <a:lnTo>
                    <a:pt x="41479" y="172278"/>
                  </a:lnTo>
                  <a:lnTo>
                    <a:pt x="41213" y="173345"/>
                  </a:lnTo>
                  <a:lnTo>
                    <a:pt x="39854" y="172837"/>
                  </a:lnTo>
                  <a:lnTo>
                    <a:pt x="39968" y="171745"/>
                  </a:lnTo>
                  <a:lnTo>
                    <a:pt x="42889" y="168367"/>
                  </a:lnTo>
                  <a:lnTo>
                    <a:pt x="44413" y="163693"/>
                  </a:lnTo>
                  <a:lnTo>
                    <a:pt x="45391" y="164658"/>
                  </a:lnTo>
                  <a:lnTo>
                    <a:pt x="46826" y="164696"/>
                  </a:lnTo>
                  <a:lnTo>
                    <a:pt x="47156" y="166132"/>
                  </a:lnTo>
                  <a:lnTo>
                    <a:pt x="46013" y="166728"/>
                  </a:lnTo>
                  <a:close/>
                  <a:moveTo>
                    <a:pt x="36387" y="206962"/>
                  </a:moveTo>
                  <a:lnTo>
                    <a:pt x="35307" y="206924"/>
                  </a:lnTo>
                  <a:lnTo>
                    <a:pt x="34634" y="206441"/>
                  </a:lnTo>
                  <a:lnTo>
                    <a:pt x="34418" y="205578"/>
                  </a:lnTo>
                  <a:lnTo>
                    <a:pt x="34152" y="203546"/>
                  </a:lnTo>
                  <a:lnTo>
                    <a:pt x="36031" y="201298"/>
                  </a:lnTo>
                  <a:lnTo>
                    <a:pt x="36476" y="203419"/>
                  </a:lnTo>
                  <a:lnTo>
                    <a:pt x="36984" y="203977"/>
                  </a:lnTo>
                  <a:lnTo>
                    <a:pt x="37657" y="204460"/>
                  </a:lnTo>
                  <a:lnTo>
                    <a:pt x="37123" y="206149"/>
                  </a:lnTo>
                  <a:close/>
                  <a:moveTo>
                    <a:pt x="63666" y="198834"/>
                  </a:moveTo>
                  <a:lnTo>
                    <a:pt x="60364" y="197970"/>
                  </a:lnTo>
                  <a:lnTo>
                    <a:pt x="58751" y="197881"/>
                  </a:lnTo>
                  <a:lnTo>
                    <a:pt x="57532" y="198135"/>
                  </a:lnTo>
                  <a:lnTo>
                    <a:pt x="57202" y="197615"/>
                  </a:lnTo>
                  <a:lnTo>
                    <a:pt x="57227" y="196319"/>
                  </a:lnTo>
                  <a:lnTo>
                    <a:pt x="57913" y="195024"/>
                  </a:lnTo>
                  <a:lnTo>
                    <a:pt x="61075" y="192332"/>
                  </a:lnTo>
                  <a:lnTo>
                    <a:pt x="62841" y="192332"/>
                  </a:lnTo>
                  <a:lnTo>
                    <a:pt x="64060" y="191836"/>
                  </a:lnTo>
                  <a:lnTo>
                    <a:pt x="64416" y="192306"/>
                  </a:lnTo>
                  <a:lnTo>
                    <a:pt x="63387" y="194580"/>
                  </a:lnTo>
                  <a:lnTo>
                    <a:pt x="63425" y="195672"/>
                  </a:lnTo>
                  <a:lnTo>
                    <a:pt x="64149" y="196535"/>
                  </a:lnTo>
                  <a:lnTo>
                    <a:pt x="64949" y="197196"/>
                  </a:lnTo>
                  <a:lnTo>
                    <a:pt x="65495" y="198085"/>
                  </a:lnTo>
                  <a:lnTo>
                    <a:pt x="65559" y="198961"/>
                  </a:lnTo>
                  <a:lnTo>
                    <a:pt x="64758" y="199050"/>
                  </a:lnTo>
                  <a:close/>
                  <a:moveTo>
                    <a:pt x="108688" y="224653"/>
                  </a:moveTo>
                  <a:lnTo>
                    <a:pt x="107976" y="224005"/>
                  </a:lnTo>
                  <a:lnTo>
                    <a:pt x="107621" y="222621"/>
                  </a:lnTo>
                  <a:lnTo>
                    <a:pt x="106846" y="222278"/>
                  </a:lnTo>
                  <a:lnTo>
                    <a:pt x="106605" y="221846"/>
                  </a:lnTo>
                  <a:lnTo>
                    <a:pt x="106846" y="220843"/>
                  </a:lnTo>
                  <a:lnTo>
                    <a:pt x="106783" y="220589"/>
                  </a:lnTo>
                  <a:lnTo>
                    <a:pt x="106922" y="220589"/>
                  </a:lnTo>
                  <a:lnTo>
                    <a:pt x="108116" y="221110"/>
                  </a:lnTo>
                  <a:lnTo>
                    <a:pt x="108573" y="221453"/>
                  </a:lnTo>
                  <a:lnTo>
                    <a:pt x="108904" y="222456"/>
                  </a:lnTo>
                  <a:lnTo>
                    <a:pt x="109246" y="223231"/>
                  </a:lnTo>
                  <a:lnTo>
                    <a:pt x="109678" y="224564"/>
                  </a:lnTo>
                  <a:lnTo>
                    <a:pt x="109285" y="224742"/>
                  </a:lnTo>
                  <a:close/>
                  <a:moveTo>
                    <a:pt x="112574" y="229593"/>
                  </a:moveTo>
                  <a:lnTo>
                    <a:pt x="111482" y="230520"/>
                  </a:lnTo>
                  <a:lnTo>
                    <a:pt x="110034" y="231663"/>
                  </a:lnTo>
                  <a:lnTo>
                    <a:pt x="109793" y="232184"/>
                  </a:lnTo>
                  <a:lnTo>
                    <a:pt x="109348" y="232502"/>
                  </a:lnTo>
                  <a:lnTo>
                    <a:pt x="108637" y="231359"/>
                  </a:lnTo>
                  <a:lnTo>
                    <a:pt x="108167" y="226596"/>
                  </a:lnTo>
                  <a:lnTo>
                    <a:pt x="108561" y="226114"/>
                  </a:lnTo>
                  <a:lnTo>
                    <a:pt x="109170" y="226114"/>
                  </a:lnTo>
                  <a:lnTo>
                    <a:pt x="109602" y="225910"/>
                  </a:lnTo>
                  <a:lnTo>
                    <a:pt x="110428" y="224653"/>
                  </a:lnTo>
                  <a:lnTo>
                    <a:pt x="111977" y="225250"/>
                  </a:lnTo>
                  <a:lnTo>
                    <a:pt x="112841" y="228069"/>
                  </a:lnTo>
                  <a:close/>
                  <a:moveTo>
                    <a:pt x="94553" y="234521"/>
                  </a:moveTo>
                  <a:lnTo>
                    <a:pt x="93143" y="235677"/>
                  </a:lnTo>
                  <a:lnTo>
                    <a:pt x="88406" y="237074"/>
                  </a:lnTo>
                  <a:lnTo>
                    <a:pt x="86094" y="238267"/>
                  </a:lnTo>
                  <a:lnTo>
                    <a:pt x="84266" y="240693"/>
                  </a:lnTo>
                  <a:lnTo>
                    <a:pt x="83364" y="237925"/>
                  </a:lnTo>
                  <a:lnTo>
                    <a:pt x="83377" y="236743"/>
                  </a:lnTo>
                  <a:lnTo>
                    <a:pt x="80913" y="238267"/>
                  </a:lnTo>
                  <a:lnTo>
                    <a:pt x="79224" y="238026"/>
                  </a:lnTo>
                  <a:lnTo>
                    <a:pt x="78386" y="236654"/>
                  </a:lnTo>
                  <a:lnTo>
                    <a:pt x="78500" y="234800"/>
                  </a:lnTo>
                  <a:lnTo>
                    <a:pt x="79465" y="233035"/>
                  </a:lnTo>
                  <a:lnTo>
                    <a:pt x="80913" y="231740"/>
                  </a:lnTo>
                  <a:lnTo>
                    <a:pt x="88749" y="227409"/>
                  </a:lnTo>
                  <a:lnTo>
                    <a:pt x="90209" y="226952"/>
                  </a:lnTo>
                  <a:lnTo>
                    <a:pt x="91809" y="226863"/>
                  </a:lnTo>
                  <a:lnTo>
                    <a:pt x="93740" y="227079"/>
                  </a:lnTo>
                  <a:lnTo>
                    <a:pt x="95531" y="227676"/>
                  </a:lnTo>
                  <a:lnTo>
                    <a:pt x="96648" y="228730"/>
                  </a:lnTo>
                  <a:lnTo>
                    <a:pt x="96737" y="230559"/>
                  </a:lnTo>
                  <a:lnTo>
                    <a:pt x="95899" y="232654"/>
                  </a:lnTo>
                  <a:close/>
                  <a:moveTo>
                    <a:pt x="111672" y="234800"/>
                  </a:moveTo>
                  <a:lnTo>
                    <a:pt x="112345" y="234877"/>
                  </a:lnTo>
                  <a:lnTo>
                    <a:pt x="113984" y="234661"/>
                  </a:lnTo>
                  <a:lnTo>
                    <a:pt x="114606" y="234800"/>
                  </a:lnTo>
                  <a:lnTo>
                    <a:pt x="114746" y="235321"/>
                  </a:lnTo>
                  <a:lnTo>
                    <a:pt x="114504" y="237023"/>
                  </a:lnTo>
                  <a:lnTo>
                    <a:pt x="114606" y="237620"/>
                  </a:lnTo>
                  <a:lnTo>
                    <a:pt x="115393" y="238940"/>
                  </a:lnTo>
                  <a:lnTo>
                    <a:pt x="115800" y="240071"/>
                  </a:lnTo>
                  <a:lnTo>
                    <a:pt x="116358" y="240960"/>
                  </a:lnTo>
                  <a:lnTo>
                    <a:pt x="117540" y="241582"/>
                  </a:lnTo>
                  <a:lnTo>
                    <a:pt x="116663" y="242687"/>
                  </a:lnTo>
                  <a:lnTo>
                    <a:pt x="116308" y="243563"/>
                  </a:lnTo>
                  <a:lnTo>
                    <a:pt x="116308" y="244427"/>
                  </a:lnTo>
                  <a:lnTo>
                    <a:pt x="116562" y="245456"/>
                  </a:lnTo>
                  <a:lnTo>
                    <a:pt x="119025" y="243271"/>
                  </a:lnTo>
                  <a:lnTo>
                    <a:pt x="120156" y="243157"/>
                  </a:lnTo>
                  <a:lnTo>
                    <a:pt x="123102" y="253190"/>
                  </a:lnTo>
                  <a:lnTo>
                    <a:pt x="123191" y="256111"/>
                  </a:lnTo>
                  <a:lnTo>
                    <a:pt x="122327" y="259019"/>
                  </a:lnTo>
                  <a:lnTo>
                    <a:pt x="121819" y="259870"/>
                  </a:lnTo>
                  <a:lnTo>
                    <a:pt x="121172" y="260657"/>
                  </a:lnTo>
                  <a:lnTo>
                    <a:pt x="119673" y="261978"/>
                  </a:lnTo>
                  <a:lnTo>
                    <a:pt x="117959" y="262816"/>
                  </a:lnTo>
                  <a:lnTo>
                    <a:pt x="116168" y="263147"/>
                  </a:lnTo>
                  <a:lnTo>
                    <a:pt x="114365" y="262905"/>
                  </a:lnTo>
                  <a:lnTo>
                    <a:pt x="112650" y="262029"/>
                  </a:lnTo>
                  <a:lnTo>
                    <a:pt x="113793" y="260505"/>
                  </a:lnTo>
                  <a:lnTo>
                    <a:pt x="114504" y="258727"/>
                  </a:lnTo>
                  <a:lnTo>
                    <a:pt x="114517" y="256886"/>
                  </a:lnTo>
                  <a:lnTo>
                    <a:pt x="113628" y="255158"/>
                  </a:lnTo>
                  <a:lnTo>
                    <a:pt x="111532" y="256949"/>
                  </a:lnTo>
                  <a:lnTo>
                    <a:pt x="107329" y="261991"/>
                  </a:lnTo>
                  <a:lnTo>
                    <a:pt x="105830" y="262918"/>
                  </a:lnTo>
                  <a:lnTo>
                    <a:pt x="104166" y="261623"/>
                  </a:lnTo>
                  <a:lnTo>
                    <a:pt x="102998" y="256784"/>
                  </a:lnTo>
                  <a:lnTo>
                    <a:pt x="100852" y="255158"/>
                  </a:lnTo>
                  <a:lnTo>
                    <a:pt x="99645" y="255285"/>
                  </a:lnTo>
                  <a:lnTo>
                    <a:pt x="96699" y="256352"/>
                  </a:lnTo>
                  <a:lnTo>
                    <a:pt x="95099" y="256225"/>
                  </a:lnTo>
                  <a:lnTo>
                    <a:pt x="93486" y="255438"/>
                  </a:lnTo>
                  <a:lnTo>
                    <a:pt x="93295" y="254828"/>
                  </a:lnTo>
                  <a:lnTo>
                    <a:pt x="93778" y="253939"/>
                  </a:lnTo>
                  <a:lnTo>
                    <a:pt x="94464" y="250942"/>
                  </a:lnTo>
                  <a:lnTo>
                    <a:pt x="95035" y="249520"/>
                  </a:lnTo>
                  <a:lnTo>
                    <a:pt x="95162" y="248275"/>
                  </a:lnTo>
                  <a:lnTo>
                    <a:pt x="94121" y="247386"/>
                  </a:lnTo>
                  <a:lnTo>
                    <a:pt x="92571" y="247526"/>
                  </a:lnTo>
                  <a:lnTo>
                    <a:pt x="90527" y="249888"/>
                  </a:lnTo>
                  <a:lnTo>
                    <a:pt x="89130" y="250396"/>
                  </a:lnTo>
                  <a:lnTo>
                    <a:pt x="87491" y="249088"/>
                  </a:lnTo>
                  <a:lnTo>
                    <a:pt x="88088" y="246408"/>
                  </a:lnTo>
                  <a:lnTo>
                    <a:pt x="89727" y="243512"/>
                  </a:lnTo>
                  <a:lnTo>
                    <a:pt x="94349" y="238229"/>
                  </a:lnTo>
                  <a:lnTo>
                    <a:pt x="95099" y="237620"/>
                  </a:lnTo>
                  <a:lnTo>
                    <a:pt x="96648" y="237378"/>
                  </a:lnTo>
                  <a:lnTo>
                    <a:pt x="99696" y="237721"/>
                  </a:lnTo>
                  <a:lnTo>
                    <a:pt x="100852" y="237620"/>
                  </a:lnTo>
                  <a:lnTo>
                    <a:pt x="105957" y="234724"/>
                  </a:lnTo>
                  <a:lnTo>
                    <a:pt x="108446" y="233988"/>
                  </a:lnTo>
                  <a:close/>
                  <a:moveTo>
                    <a:pt x="86869" y="215407"/>
                  </a:moveTo>
                  <a:lnTo>
                    <a:pt x="81878" y="218748"/>
                  </a:lnTo>
                  <a:lnTo>
                    <a:pt x="75490" y="220068"/>
                  </a:lnTo>
                  <a:lnTo>
                    <a:pt x="75490" y="219192"/>
                  </a:lnTo>
                  <a:lnTo>
                    <a:pt x="78868" y="215026"/>
                  </a:lnTo>
                  <a:lnTo>
                    <a:pt x="79389" y="213858"/>
                  </a:lnTo>
                  <a:lnTo>
                    <a:pt x="80214" y="212842"/>
                  </a:lnTo>
                  <a:lnTo>
                    <a:pt x="85332" y="210378"/>
                  </a:lnTo>
                  <a:lnTo>
                    <a:pt x="86412" y="209286"/>
                  </a:lnTo>
                  <a:lnTo>
                    <a:pt x="88749" y="205095"/>
                  </a:lnTo>
                  <a:lnTo>
                    <a:pt x="90184" y="203965"/>
                  </a:lnTo>
                  <a:lnTo>
                    <a:pt x="91822" y="203609"/>
                  </a:lnTo>
                  <a:lnTo>
                    <a:pt x="93041" y="204371"/>
                  </a:lnTo>
                  <a:lnTo>
                    <a:pt x="93143" y="206594"/>
                  </a:lnTo>
                  <a:lnTo>
                    <a:pt x="90578" y="211013"/>
                  </a:lnTo>
                  <a:close/>
                  <a:moveTo>
                    <a:pt x="75261" y="213744"/>
                  </a:moveTo>
                  <a:lnTo>
                    <a:pt x="73077" y="215319"/>
                  </a:lnTo>
                  <a:lnTo>
                    <a:pt x="69623" y="219192"/>
                  </a:lnTo>
                  <a:lnTo>
                    <a:pt x="68213" y="219802"/>
                  </a:lnTo>
                  <a:lnTo>
                    <a:pt x="65711" y="220449"/>
                  </a:lnTo>
                  <a:lnTo>
                    <a:pt x="64733" y="221135"/>
                  </a:lnTo>
                  <a:lnTo>
                    <a:pt x="62282" y="218227"/>
                  </a:lnTo>
                  <a:lnTo>
                    <a:pt x="62892" y="214582"/>
                  </a:lnTo>
                  <a:lnTo>
                    <a:pt x="65152" y="211051"/>
                  </a:lnTo>
                  <a:lnTo>
                    <a:pt x="67667" y="208524"/>
                  </a:lnTo>
                  <a:lnTo>
                    <a:pt x="73013" y="205590"/>
                  </a:lnTo>
                  <a:lnTo>
                    <a:pt x="75833" y="203419"/>
                  </a:lnTo>
                  <a:lnTo>
                    <a:pt x="76633" y="202949"/>
                  </a:lnTo>
                  <a:lnTo>
                    <a:pt x="77446" y="202911"/>
                  </a:lnTo>
                  <a:lnTo>
                    <a:pt x="78208" y="203495"/>
                  </a:lnTo>
                  <a:lnTo>
                    <a:pt x="78474" y="206175"/>
                  </a:lnTo>
                  <a:lnTo>
                    <a:pt x="77268" y="210150"/>
                  </a:lnTo>
                  <a:close/>
                  <a:moveTo>
                    <a:pt x="134532" y="47374"/>
                  </a:moveTo>
                  <a:lnTo>
                    <a:pt x="133173" y="46066"/>
                  </a:lnTo>
                  <a:lnTo>
                    <a:pt x="133046" y="44987"/>
                  </a:lnTo>
                  <a:lnTo>
                    <a:pt x="134062" y="43869"/>
                  </a:lnTo>
                  <a:lnTo>
                    <a:pt x="134507" y="43310"/>
                  </a:lnTo>
                  <a:lnTo>
                    <a:pt x="134989" y="43945"/>
                  </a:lnTo>
                  <a:lnTo>
                    <a:pt x="135281" y="45596"/>
                  </a:lnTo>
                  <a:lnTo>
                    <a:pt x="135040" y="46599"/>
                  </a:lnTo>
                  <a:close/>
                  <a:moveTo>
                    <a:pt x="684784" y="611926"/>
                  </a:moveTo>
                  <a:lnTo>
                    <a:pt x="685431" y="612320"/>
                  </a:lnTo>
                  <a:lnTo>
                    <a:pt x="685647" y="613170"/>
                  </a:lnTo>
                  <a:lnTo>
                    <a:pt x="684961" y="614694"/>
                  </a:lnTo>
                  <a:lnTo>
                    <a:pt x="683755" y="616003"/>
                  </a:lnTo>
                  <a:lnTo>
                    <a:pt x="681621" y="616244"/>
                  </a:lnTo>
                  <a:lnTo>
                    <a:pt x="680453" y="614517"/>
                  </a:lnTo>
                  <a:lnTo>
                    <a:pt x="680974" y="611900"/>
                  </a:lnTo>
                  <a:lnTo>
                    <a:pt x="681494" y="611507"/>
                  </a:lnTo>
                  <a:lnTo>
                    <a:pt x="682142" y="611900"/>
                  </a:lnTo>
                  <a:lnTo>
                    <a:pt x="683615" y="611748"/>
                  </a:lnTo>
                  <a:close/>
                  <a:moveTo>
                    <a:pt x="679589" y="605576"/>
                  </a:moveTo>
                  <a:lnTo>
                    <a:pt x="679335" y="605449"/>
                  </a:lnTo>
                  <a:lnTo>
                    <a:pt x="679069" y="604712"/>
                  </a:lnTo>
                  <a:lnTo>
                    <a:pt x="678548" y="603849"/>
                  </a:lnTo>
                  <a:lnTo>
                    <a:pt x="678980" y="602210"/>
                  </a:lnTo>
                  <a:lnTo>
                    <a:pt x="680072" y="601372"/>
                  </a:lnTo>
                  <a:lnTo>
                    <a:pt x="680453" y="603138"/>
                  </a:lnTo>
                  <a:lnTo>
                    <a:pt x="680161" y="604915"/>
                  </a:lnTo>
                  <a:close/>
                  <a:moveTo>
                    <a:pt x="688365" y="611799"/>
                  </a:moveTo>
                  <a:lnTo>
                    <a:pt x="686892" y="611672"/>
                  </a:lnTo>
                  <a:lnTo>
                    <a:pt x="685647" y="608941"/>
                  </a:lnTo>
                  <a:lnTo>
                    <a:pt x="684733" y="608560"/>
                  </a:lnTo>
                  <a:lnTo>
                    <a:pt x="683907" y="607735"/>
                  </a:lnTo>
                  <a:lnTo>
                    <a:pt x="683272" y="606351"/>
                  </a:lnTo>
                  <a:lnTo>
                    <a:pt x="683780" y="604966"/>
                  </a:lnTo>
                  <a:lnTo>
                    <a:pt x="684961" y="605309"/>
                  </a:lnTo>
                  <a:lnTo>
                    <a:pt x="685990" y="606084"/>
                  </a:lnTo>
                  <a:lnTo>
                    <a:pt x="687590" y="605970"/>
                  </a:lnTo>
                  <a:lnTo>
                    <a:pt x="689660" y="606947"/>
                  </a:lnTo>
                  <a:lnTo>
                    <a:pt x="690918" y="609030"/>
                  </a:lnTo>
                  <a:lnTo>
                    <a:pt x="690283" y="610948"/>
                  </a:lnTo>
                  <a:close/>
                  <a:moveTo>
                    <a:pt x="678777" y="633008"/>
                  </a:moveTo>
                  <a:lnTo>
                    <a:pt x="678116" y="633503"/>
                  </a:lnTo>
                  <a:lnTo>
                    <a:pt x="677951" y="634164"/>
                  </a:lnTo>
                  <a:lnTo>
                    <a:pt x="677595" y="635624"/>
                  </a:lnTo>
                  <a:lnTo>
                    <a:pt x="676859" y="636640"/>
                  </a:lnTo>
                  <a:lnTo>
                    <a:pt x="675436" y="637504"/>
                  </a:lnTo>
                  <a:lnTo>
                    <a:pt x="673836" y="637808"/>
                  </a:lnTo>
                  <a:lnTo>
                    <a:pt x="672541" y="637415"/>
                  </a:lnTo>
                  <a:lnTo>
                    <a:pt x="672363" y="636640"/>
                  </a:lnTo>
                  <a:lnTo>
                    <a:pt x="673265" y="636551"/>
                  </a:lnTo>
                  <a:lnTo>
                    <a:pt x="674230" y="636107"/>
                  </a:lnTo>
                  <a:lnTo>
                    <a:pt x="675132" y="635942"/>
                  </a:lnTo>
                  <a:lnTo>
                    <a:pt x="675221" y="635078"/>
                  </a:lnTo>
                  <a:lnTo>
                    <a:pt x="675703" y="634075"/>
                  </a:lnTo>
                  <a:lnTo>
                    <a:pt x="675043" y="632614"/>
                  </a:lnTo>
                  <a:lnTo>
                    <a:pt x="676262" y="631954"/>
                  </a:lnTo>
                  <a:lnTo>
                    <a:pt x="677253" y="632055"/>
                  </a:lnTo>
                  <a:lnTo>
                    <a:pt x="677481" y="632309"/>
                  </a:lnTo>
                  <a:lnTo>
                    <a:pt x="678116" y="631306"/>
                  </a:lnTo>
                  <a:lnTo>
                    <a:pt x="677913" y="630023"/>
                  </a:lnTo>
                  <a:lnTo>
                    <a:pt x="678040" y="630023"/>
                  </a:lnTo>
                  <a:lnTo>
                    <a:pt x="679208" y="632309"/>
                  </a:lnTo>
                  <a:close/>
                  <a:moveTo>
                    <a:pt x="660031" y="650864"/>
                  </a:moveTo>
                  <a:lnTo>
                    <a:pt x="659308" y="651220"/>
                  </a:lnTo>
                  <a:lnTo>
                    <a:pt x="658215" y="649950"/>
                  </a:lnTo>
                  <a:lnTo>
                    <a:pt x="658520" y="648578"/>
                  </a:lnTo>
                  <a:lnTo>
                    <a:pt x="659777" y="647143"/>
                  </a:lnTo>
                  <a:lnTo>
                    <a:pt x="660730" y="646978"/>
                  </a:lnTo>
                  <a:lnTo>
                    <a:pt x="661378" y="647321"/>
                  </a:lnTo>
                  <a:lnTo>
                    <a:pt x="662279" y="649086"/>
                  </a:lnTo>
                  <a:lnTo>
                    <a:pt x="661809" y="650432"/>
                  </a:lnTo>
                  <a:close/>
                  <a:moveTo>
                    <a:pt x="673316" y="763652"/>
                  </a:moveTo>
                  <a:lnTo>
                    <a:pt x="673976" y="768758"/>
                  </a:lnTo>
                  <a:lnTo>
                    <a:pt x="674357" y="769825"/>
                  </a:lnTo>
                  <a:lnTo>
                    <a:pt x="674954" y="771006"/>
                  </a:lnTo>
                  <a:lnTo>
                    <a:pt x="675043" y="772034"/>
                  </a:lnTo>
                  <a:lnTo>
                    <a:pt x="675017" y="772047"/>
                  </a:lnTo>
                  <a:lnTo>
                    <a:pt x="675017" y="772047"/>
                  </a:lnTo>
                  <a:lnTo>
                    <a:pt x="674814" y="772161"/>
                  </a:lnTo>
                  <a:lnTo>
                    <a:pt x="673976" y="772644"/>
                  </a:lnTo>
                  <a:lnTo>
                    <a:pt x="673951" y="772644"/>
                  </a:lnTo>
                  <a:lnTo>
                    <a:pt x="673938" y="772657"/>
                  </a:lnTo>
                  <a:lnTo>
                    <a:pt x="672884" y="772377"/>
                  </a:lnTo>
                  <a:lnTo>
                    <a:pt x="671944" y="771463"/>
                  </a:lnTo>
                  <a:lnTo>
                    <a:pt x="671246" y="770294"/>
                  </a:lnTo>
                  <a:lnTo>
                    <a:pt x="671004" y="769291"/>
                  </a:lnTo>
                  <a:lnTo>
                    <a:pt x="670217" y="767475"/>
                  </a:lnTo>
                  <a:lnTo>
                    <a:pt x="668426" y="766065"/>
                  </a:lnTo>
                  <a:lnTo>
                    <a:pt x="666331" y="764859"/>
                  </a:lnTo>
                  <a:lnTo>
                    <a:pt x="664705" y="763576"/>
                  </a:lnTo>
                  <a:lnTo>
                    <a:pt x="664159" y="762776"/>
                  </a:lnTo>
                  <a:lnTo>
                    <a:pt x="663956" y="762116"/>
                  </a:lnTo>
                  <a:lnTo>
                    <a:pt x="663981" y="761557"/>
                  </a:lnTo>
                  <a:lnTo>
                    <a:pt x="664248" y="761112"/>
                  </a:lnTo>
                  <a:lnTo>
                    <a:pt x="664845" y="760808"/>
                  </a:lnTo>
                  <a:lnTo>
                    <a:pt x="665581" y="760401"/>
                  </a:lnTo>
                  <a:lnTo>
                    <a:pt x="667359" y="760109"/>
                  </a:lnTo>
                  <a:lnTo>
                    <a:pt x="669518" y="760046"/>
                  </a:lnTo>
                  <a:lnTo>
                    <a:pt x="670509" y="760020"/>
                  </a:lnTo>
                  <a:lnTo>
                    <a:pt x="670522" y="760020"/>
                  </a:lnTo>
                  <a:lnTo>
                    <a:pt x="670547" y="760020"/>
                  </a:lnTo>
                  <a:lnTo>
                    <a:pt x="672287" y="761087"/>
                  </a:lnTo>
                  <a:close/>
                  <a:moveTo>
                    <a:pt x="807135" y="449138"/>
                  </a:moveTo>
                  <a:lnTo>
                    <a:pt x="807859" y="448795"/>
                  </a:lnTo>
                  <a:lnTo>
                    <a:pt x="807732" y="448007"/>
                  </a:lnTo>
                  <a:lnTo>
                    <a:pt x="808418" y="447449"/>
                  </a:lnTo>
                  <a:lnTo>
                    <a:pt x="809802" y="447106"/>
                  </a:lnTo>
                  <a:lnTo>
                    <a:pt x="809726" y="447588"/>
                  </a:lnTo>
                  <a:lnTo>
                    <a:pt x="809853" y="448185"/>
                  </a:lnTo>
                  <a:lnTo>
                    <a:pt x="810056" y="449315"/>
                  </a:lnTo>
                  <a:lnTo>
                    <a:pt x="810196" y="450217"/>
                  </a:lnTo>
                  <a:lnTo>
                    <a:pt x="807516" y="449963"/>
                  </a:lnTo>
                  <a:close/>
                  <a:moveTo>
                    <a:pt x="731304" y="646229"/>
                  </a:moveTo>
                  <a:lnTo>
                    <a:pt x="729830" y="644844"/>
                  </a:lnTo>
                  <a:lnTo>
                    <a:pt x="729056" y="645619"/>
                  </a:lnTo>
                  <a:lnTo>
                    <a:pt x="727544" y="647168"/>
                  </a:lnTo>
                  <a:lnTo>
                    <a:pt x="726389" y="647499"/>
                  </a:lnTo>
                  <a:lnTo>
                    <a:pt x="725030" y="646838"/>
                  </a:lnTo>
                  <a:lnTo>
                    <a:pt x="725589" y="649175"/>
                  </a:lnTo>
                  <a:lnTo>
                    <a:pt x="727316" y="650661"/>
                  </a:lnTo>
                  <a:lnTo>
                    <a:pt x="729386" y="651905"/>
                  </a:lnTo>
                  <a:lnTo>
                    <a:pt x="730948" y="653594"/>
                  </a:lnTo>
                  <a:lnTo>
                    <a:pt x="730084" y="655461"/>
                  </a:lnTo>
                  <a:lnTo>
                    <a:pt x="730161" y="659297"/>
                  </a:lnTo>
                  <a:lnTo>
                    <a:pt x="729869" y="661329"/>
                  </a:lnTo>
                  <a:lnTo>
                    <a:pt x="729335" y="662002"/>
                  </a:lnTo>
                  <a:lnTo>
                    <a:pt x="729145" y="662230"/>
                  </a:lnTo>
                  <a:lnTo>
                    <a:pt x="727913" y="663107"/>
                  </a:lnTo>
                  <a:lnTo>
                    <a:pt x="725487" y="664847"/>
                  </a:lnTo>
                  <a:lnTo>
                    <a:pt x="717105" y="674956"/>
                  </a:lnTo>
                  <a:lnTo>
                    <a:pt x="713498" y="677572"/>
                  </a:lnTo>
                  <a:lnTo>
                    <a:pt x="711911" y="678740"/>
                  </a:lnTo>
                  <a:lnTo>
                    <a:pt x="711428" y="679350"/>
                  </a:lnTo>
                  <a:lnTo>
                    <a:pt x="710006" y="681230"/>
                  </a:lnTo>
                  <a:lnTo>
                    <a:pt x="709269" y="685306"/>
                  </a:lnTo>
                  <a:lnTo>
                    <a:pt x="709003" y="692748"/>
                  </a:lnTo>
                  <a:lnTo>
                    <a:pt x="707885" y="695466"/>
                  </a:lnTo>
                  <a:lnTo>
                    <a:pt x="707860" y="695479"/>
                  </a:lnTo>
                  <a:lnTo>
                    <a:pt x="707860" y="695504"/>
                  </a:lnTo>
                  <a:lnTo>
                    <a:pt x="706539" y="696546"/>
                  </a:lnTo>
                  <a:lnTo>
                    <a:pt x="705383" y="697498"/>
                  </a:lnTo>
                  <a:lnTo>
                    <a:pt x="705370" y="697486"/>
                  </a:lnTo>
                  <a:lnTo>
                    <a:pt x="705345" y="697511"/>
                  </a:lnTo>
                  <a:lnTo>
                    <a:pt x="703453" y="696177"/>
                  </a:lnTo>
                  <a:lnTo>
                    <a:pt x="701154" y="694031"/>
                  </a:lnTo>
                  <a:lnTo>
                    <a:pt x="699211" y="691771"/>
                  </a:lnTo>
                  <a:lnTo>
                    <a:pt x="697534" y="688202"/>
                  </a:lnTo>
                  <a:lnTo>
                    <a:pt x="686701" y="677661"/>
                  </a:lnTo>
                  <a:lnTo>
                    <a:pt x="685241" y="677001"/>
                  </a:lnTo>
                  <a:lnTo>
                    <a:pt x="684682" y="676493"/>
                  </a:lnTo>
                  <a:lnTo>
                    <a:pt x="682726" y="674067"/>
                  </a:lnTo>
                  <a:lnTo>
                    <a:pt x="681825" y="673203"/>
                  </a:lnTo>
                  <a:lnTo>
                    <a:pt x="680428" y="672733"/>
                  </a:lnTo>
                  <a:lnTo>
                    <a:pt x="679132" y="672759"/>
                  </a:lnTo>
                  <a:lnTo>
                    <a:pt x="677811" y="672619"/>
                  </a:lnTo>
                  <a:lnTo>
                    <a:pt x="676414" y="671705"/>
                  </a:lnTo>
                  <a:lnTo>
                    <a:pt x="673379" y="668199"/>
                  </a:lnTo>
                  <a:lnTo>
                    <a:pt x="672795" y="667526"/>
                  </a:lnTo>
                  <a:lnTo>
                    <a:pt x="672617" y="667272"/>
                  </a:lnTo>
                  <a:lnTo>
                    <a:pt x="671461" y="665609"/>
                  </a:lnTo>
                  <a:lnTo>
                    <a:pt x="671004" y="664364"/>
                  </a:lnTo>
                  <a:lnTo>
                    <a:pt x="671563" y="663450"/>
                  </a:lnTo>
                  <a:lnTo>
                    <a:pt x="671563" y="663450"/>
                  </a:lnTo>
                  <a:lnTo>
                    <a:pt x="671588" y="663412"/>
                  </a:lnTo>
                  <a:lnTo>
                    <a:pt x="672376" y="663056"/>
                  </a:lnTo>
                  <a:lnTo>
                    <a:pt x="672554" y="662980"/>
                  </a:lnTo>
                  <a:lnTo>
                    <a:pt x="673506" y="662319"/>
                  </a:lnTo>
                  <a:lnTo>
                    <a:pt x="673938" y="660884"/>
                  </a:lnTo>
                  <a:lnTo>
                    <a:pt x="673760" y="657582"/>
                  </a:lnTo>
                  <a:lnTo>
                    <a:pt x="673938" y="656604"/>
                  </a:lnTo>
                  <a:lnTo>
                    <a:pt x="674166" y="656300"/>
                  </a:lnTo>
                  <a:lnTo>
                    <a:pt x="674611" y="655665"/>
                  </a:lnTo>
                  <a:lnTo>
                    <a:pt x="675246" y="655309"/>
                  </a:lnTo>
                  <a:lnTo>
                    <a:pt x="675614" y="655080"/>
                  </a:lnTo>
                  <a:lnTo>
                    <a:pt x="676097" y="654712"/>
                  </a:lnTo>
                  <a:lnTo>
                    <a:pt x="676567" y="654318"/>
                  </a:lnTo>
                  <a:lnTo>
                    <a:pt x="676935" y="653112"/>
                  </a:lnTo>
                  <a:lnTo>
                    <a:pt x="677214" y="650877"/>
                  </a:lnTo>
                  <a:lnTo>
                    <a:pt x="677494" y="649683"/>
                  </a:lnTo>
                  <a:lnTo>
                    <a:pt x="679602" y="645149"/>
                  </a:lnTo>
                  <a:lnTo>
                    <a:pt x="680770" y="643396"/>
                  </a:lnTo>
                  <a:lnTo>
                    <a:pt x="681926" y="642330"/>
                  </a:lnTo>
                  <a:lnTo>
                    <a:pt x="682142" y="642126"/>
                  </a:lnTo>
                  <a:lnTo>
                    <a:pt x="683437" y="641606"/>
                  </a:lnTo>
                  <a:lnTo>
                    <a:pt x="688035" y="640691"/>
                  </a:lnTo>
                  <a:lnTo>
                    <a:pt x="692848" y="638888"/>
                  </a:lnTo>
                  <a:lnTo>
                    <a:pt x="698982" y="636589"/>
                  </a:lnTo>
                  <a:lnTo>
                    <a:pt x="699020" y="636589"/>
                  </a:lnTo>
                  <a:lnTo>
                    <a:pt x="702907" y="636081"/>
                  </a:lnTo>
                  <a:lnTo>
                    <a:pt x="707059" y="636323"/>
                  </a:lnTo>
                  <a:lnTo>
                    <a:pt x="707529" y="636246"/>
                  </a:lnTo>
                  <a:lnTo>
                    <a:pt x="708304" y="636081"/>
                  </a:lnTo>
                  <a:lnTo>
                    <a:pt x="708774" y="635522"/>
                  </a:lnTo>
                  <a:lnTo>
                    <a:pt x="709980" y="633529"/>
                  </a:lnTo>
                  <a:lnTo>
                    <a:pt x="709993" y="633529"/>
                  </a:lnTo>
                  <a:lnTo>
                    <a:pt x="710006" y="633503"/>
                  </a:lnTo>
                  <a:lnTo>
                    <a:pt x="710349" y="633313"/>
                  </a:lnTo>
                  <a:lnTo>
                    <a:pt x="710704" y="633097"/>
                  </a:lnTo>
                  <a:lnTo>
                    <a:pt x="712800" y="626620"/>
                  </a:lnTo>
                  <a:lnTo>
                    <a:pt x="712889" y="626366"/>
                  </a:lnTo>
                  <a:lnTo>
                    <a:pt x="713232" y="624448"/>
                  </a:lnTo>
                  <a:lnTo>
                    <a:pt x="712546" y="624829"/>
                  </a:lnTo>
                  <a:lnTo>
                    <a:pt x="711390" y="625464"/>
                  </a:lnTo>
                  <a:lnTo>
                    <a:pt x="707326" y="630277"/>
                  </a:lnTo>
                  <a:lnTo>
                    <a:pt x="705624" y="631789"/>
                  </a:lnTo>
                  <a:lnTo>
                    <a:pt x="705269" y="632106"/>
                  </a:lnTo>
                  <a:lnTo>
                    <a:pt x="703732" y="632932"/>
                  </a:lnTo>
                  <a:lnTo>
                    <a:pt x="702640" y="633059"/>
                  </a:lnTo>
                  <a:lnTo>
                    <a:pt x="702170" y="633122"/>
                  </a:lnTo>
                  <a:lnTo>
                    <a:pt x="701205" y="633109"/>
                  </a:lnTo>
                  <a:lnTo>
                    <a:pt x="699935" y="633097"/>
                  </a:lnTo>
                  <a:lnTo>
                    <a:pt x="698296" y="632170"/>
                  </a:lnTo>
                  <a:lnTo>
                    <a:pt x="697700" y="630138"/>
                  </a:lnTo>
                  <a:lnTo>
                    <a:pt x="696772" y="628106"/>
                  </a:lnTo>
                  <a:lnTo>
                    <a:pt x="694067" y="627179"/>
                  </a:lnTo>
                  <a:lnTo>
                    <a:pt x="693775" y="627229"/>
                  </a:lnTo>
                  <a:lnTo>
                    <a:pt x="693305" y="627344"/>
                  </a:lnTo>
                  <a:lnTo>
                    <a:pt x="692874" y="627344"/>
                  </a:lnTo>
                  <a:lnTo>
                    <a:pt x="692112" y="627394"/>
                  </a:lnTo>
                  <a:lnTo>
                    <a:pt x="691070" y="626772"/>
                  </a:lnTo>
                  <a:lnTo>
                    <a:pt x="690613" y="624880"/>
                  </a:lnTo>
                  <a:lnTo>
                    <a:pt x="690092" y="623635"/>
                  </a:lnTo>
                  <a:lnTo>
                    <a:pt x="686701" y="619419"/>
                  </a:lnTo>
                  <a:lnTo>
                    <a:pt x="686752" y="619393"/>
                  </a:lnTo>
                  <a:lnTo>
                    <a:pt x="686727" y="619381"/>
                  </a:lnTo>
                  <a:lnTo>
                    <a:pt x="688238" y="618593"/>
                  </a:lnTo>
                  <a:lnTo>
                    <a:pt x="693559" y="616561"/>
                  </a:lnTo>
                  <a:lnTo>
                    <a:pt x="698144" y="613094"/>
                  </a:lnTo>
                  <a:lnTo>
                    <a:pt x="699541" y="612574"/>
                  </a:lnTo>
                  <a:lnTo>
                    <a:pt x="701090" y="613145"/>
                  </a:lnTo>
                  <a:lnTo>
                    <a:pt x="705205" y="615736"/>
                  </a:lnTo>
                  <a:lnTo>
                    <a:pt x="707326" y="616561"/>
                  </a:lnTo>
                  <a:lnTo>
                    <a:pt x="709472" y="616638"/>
                  </a:lnTo>
                  <a:lnTo>
                    <a:pt x="713981" y="616307"/>
                  </a:lnTo>
                  <a:lnTo>
                    <a:pt x="716102" y="616561"/>
                  </a:lnTo>
                  <a:lnTo>
                    <a:pt x="718654" y="617654"/>
                  </a:lnTo>
                  <a:lnTo>
                    <a:pt x="719556" y="618911"/>
                  </a:lnTo>
                  <a:lnTo>
                    <a:pt x="720090" y="623343"/>
                  </a:lnTo>
                  <a:lnTo>
                    <a:pt x="720864" y="625680"/>
                  </a:lnTo>
                  <a:lnTo>
                    <a:pt x="721982" y="627941"/>
                  </a:lnTo>
                  <a:lnTo>
                    <a:pt x="727913" y="635599"/>
                  </a:lnTo>
                  <a:lnTo>
                    <a:pt x="728865" y="637326"/>
                  </a:lnTo>
                  <a:lnTo>
                    <a:pt x="731291" y="644768"/>
                  </a:lnTo>
                  <a:lnTo>
                    <a:pt x="731342" y="646178"/>
                  </a:lnTo>
                  <a:lnTo>
                    <a:pt x="731304" y="646152"/>
                  </a:lnTo>
                  <a:close/>
                  <a:moveTo>
                    <a:pt x="831735" y="453811"/>
                  </a:moveTo>
                  <a:lnTo>
                    <a:pt x="830059" y="454573"/>
                  </a:lnTo>
                  <a:lnTo>
                    <a:pt x="829995" y="454599"/>
                  </a:lnTo>
                  <a:lnTo>
                    <a:pt x="823785" y="454713"/>
                  </a:lnTo>
                  <a:lnTo>
                    <a:pt x="822375" y="455208"/>
                  </a:lnTo>
                  <a:lnTo>
                    <a:pt x="822185" y="455272"/>
                  </a:lnTo>
                  <a:lnTo>
                    <a:pt x="820457" y="456275"/>
                  </a:lnTo>
                  <a:lnTo>
                    <a:pt x="818972" y="457151"/>
                  </a:lnTo>
                  <a:lnTo>
                    <a:pt x="817333" y="457863"/>
                  </a:lnTo>
                  <a:lnTo>
                    <a:pt x="816165" y="458028"/>
                  </a:lnTo>
                  <a:lnTo>
                    <a:pt x="815695" y="458091"/>
                  </a:lnTo>
                  <a:lnTo>
                    <a:pt x="815657" y="458091"/>
                  </a:lnTo>
                  <a:lnTo>
                    <a:pt x="815631" y="458091"/>
                  </a:lnTo>
                  <a:lnTo>
                    <a:pt x="813676" y="457939"/>
                  </a:lnTo>
                  <a:lnTo>
                    <a:pt x="812139" y="457151"/>
                  </a:lnTo>
                  <a:lnTo>
                    <a:pt x="811580" y="455526"/>
                  </a:lnTo>
                  <a:lnTo>
                    <a:pt x="811860" y="454738"/>
                  </a:lnTo>
                  <a:lnTo>
                    <a:pt x="811872" y="454738"/>
                  </a:lnTo>
                  <a:lnTo>
                    <a:pt x="811885" y="454713"/>
                  </a:lnTo>
                  <a:lnTo>
                    <a:pt x="812291" y="454230"/>
                  </a:lnTo>
                  <a:lnTo>
                    <a:pt x="812482" y="453989"/>
                  </a:lnTo>
                  <a:lnTo>
                    <a:pt x="812571" y="453938"/>
                  </a:lnTo>
                  <a:lnTo>
                    <a:pt x="813269" y="453430"/>
                  </a:lnTo>
                  <a:lnTo>
                    <a:pt x="814133" y="453252"/>
                  </a:lnTo>
                  <a:lnTo>
                    <a:pt x="814857" y="453519"/>
                  </a:lnTo>
                  <a:lnTo>
                    <a:pt x="816292" y="454637"/>
                  </a:lnTo>
                  <a:lnTo>
                    <a:pt x="816990" y="454675"/>
                  </a:lnTo>
                  <a:lnTo>
                    <a:pt x="817371" y="454472"/>
                  </a:lnTo>
                  <a:lnTo>
                    <a:pt x="819480" y="453278"/>
                  </a:lnTo>
                  <a:lnTo>
                    <a:pt x="819353" y="452160"/>
                  </a:lnTo>
                  <a:lnTo>
                    <a:pt x="818260" y="450890"/>
                  </a:lnTo>
                  <a:lnTo>
                    <a:pt x="817930" y="448973"/>
                  </a:lnTo>
                  <a:lnTo>
                    <a:pt x="819962" y="447309"/>
                  </a:lnTo>
                  <a:lnTo>
                    <a:pt x="820000" y="447309"/>
                  </a:lnTo>
                  <a:lnTo>
                    <a:pt x="820026" y="447283"/>
                  </a:lnTo>
                  <a:lnTo>
                    <a:pt x="823645" y="447537"/>
                  </a:lnTo>
                  <a:lnTo>
                    <a:pt x="827417" y="448744"/>
                  </a:lnTo>
                  <a:lnTo>
                    <a:pt x="829805" y="449912"/>
                  </a:lnTo>
                  <a:lnTo>
                    <a:pt x="832040" y="451614"/>
                  </a:lnTo>
                  <a:lnTo>
                    <a:pt x="832484" y="452592"/>
                  </a:lnTo>
                  <a:close/>
                  <a:moveTo>
                    <a:pt x="754748" y="477039"/>
                  </a:moveTo>
                  <a:lnTo>
                    <a:pt x="754227" y="476697"/>
                  </a:lnTo>
                  <a:lnTo>
                    <a:pt x="754125" y="476049"/>
                  </a:lnTo>
                  <a:lnTo>
                    <a:pt x="754037" y="474157"/>
                  </a:lnTo>
                  <a:lnTo>
                    <a:pt x="753922" y="472582"/>
                  </a:lnTo>
                  <a:lnTo>
                    <a:pt x="754227" y="472328"/>
                  </a:lnTo>
                  <a:lnTo>
                    <a:pt x="755218" y="473318"/>
                  </a:lnTo>
                  <a:lnTo>
                    <a:pt x="755294" y="474715"/>
                  </a:lnTo>
                  <a:lnTo>
                    <a:pt x="756475" y="477903"/>
                  </a:lnTo>
                  <a:lnTo>
                    <a:pt x="754951" y="477382"/>
                  </a:lnTo>
                  <a:close/>
                  <a:moveTo>
                    <a:pt x="805535" y="488342"/>
                  </a:moveTo>
                  <a:lnTo>
                    <a:pt x="804735" y="488076"/>
                  </a:lnTo>
                  <a:lnTo>
                    <a:pt x="803833" y="486336"/>
                  </a:lnTo>
                  <a:lnTo>
                    <a:pt x="802855" y="485688"/>
                  </a:lnTo>
                  <a:lnTo>
                    <a:pt x="802335" y="484659"/>
                  </a:lnTo>
                  <a:lnTo>
                    <a:pt x="800849" y="483745"/>
                  </a:lnTo>
                  <a:lnTo>
                    <a:pt x="799985" y="482361"/>
                  </a:lnTo>
                  <a:lnTo>
                    <a:pt x="800328" y="482132"/>
                  </a:lnTo>
                  <a:lnTo>
                    <a:pt x="801547" y="482323"/>
                  </a:lnTo>
                  <a:lnTo>
                    <a:pt x="802919" y="483059"/>
                  </a:lnTo>
                  <a:lnTo>
                    <a:pt x="804151" y="484431"/>
                  </a:lnTo>
                  <a:lnTo>
                    <a:pt x="805827" y="485904"/>
                  </a:lnTo>
                  <a:lnTo>
                    <a:pt x="806119" y="486818"/>
                  </a:lnTo>
                  <a:lnTo>
                    <a:pt x="805916" y="487644"/>
                  </a:lnTo>
                  <a:close/>
                  <a:moveTo>
                    <a:pt x="800760" y="506719"/>
                  </a:moveTo>
                  <a:lnTo>
                    <a:pt x="799642" y="512066"/>
                  </a:lnTo>
                  <a:lnTo>
                    <a:pt x="799896" y="513730"/>
                  </a:lnTo>
                  <a:lnTo>
                    <a:pt x="801674" y="517921"/>
                  </a:lnTo>
                  <a:lnTo>
                    <a:pt x="801649" y="517946"/>
                  </a:lnTo>
                  <a:lnTo>
                    <a:pt x="801649" y="517959"/>
                  </a:lnTo>
                  <a:lnTo>
                    <a:pt x="801242" y="518441"/>
                  </a:lnTo>
                  <a:lnTo>
                    <a:pt x="799248" y="520829"/>
                  </a:lnTo>
                  <a:lnTo>
                    <a:pt x="797343" y="520854"/>
                  </a:lnTo>
                  <a:lnTo>
                    <a:pt x="795527" y="520880"/>
                  </a:lnTo>
                  <a:lnTo>
                    <a:pt x="793622" y="516651"/>
                  </a:lnTo>
                  <a:lnTo>
                    <a:pt x="793394" y="514720"/>
                  </a:lnTo>
                  <a:lnTo>
                    <a:pt x="792746" y="512942"/>
                  </a:lnTo>
                  <a:lnTo>
                    <a:pt x="791743" y="511329"/>
                  </a:lnTo>
                  <a:lnTo>
                    <a:pt x="789597" y="509234"/>
                  </a:lnTo>
                  <a:lnTo>
                    <a:pt x="787107" y="507265"/>
                  </a:lnTo>
                  <a:lnTo>
                    <a:pt x="784110" y="505602"/>
                  </a:lnTo>
                  <a:lnTo>
                    <a:pt x="784008" y="505487"/>
                  </a:lnTo>
                  <a:lnTo>
                    <a:pt x="784110" y="504471"/>
                  </a:lnTo>
                  <a:lnTo>
                    <a:pt x="785126" y="503659"/>
                  </a:lnTo>
                  <a:lnTo>
                    <a:pt x="785139" y="503646"/>
                  </a:lnTo>
                  <a:lnTo>
                    <a:pt x="785151" y="503633"/>
                  </a:lnTo>
                  <a:lnTo>
                    <a:pt x="785494" y="503468"/>
                  </a:lnTo>
                  <a:lnTo>
                    <a:pt x="787577" y="502439"/>
                  </a:lnTo>
                  <a:lnTo>
                    <a:pt x="789508" y="500547"/>
                  </a:lnTo>
                  <a:lnTo>
                    <a:pt x="790168" y="499887"/>
                  </a:lnTo>
                  <a:lnTo>
                    <a:pt x="790740" y="499480"/>
                  </a:lnTo>
                  <a:lnTo>
                    <a:pt x="791794" y="498731"/>
                  </a:lnTo>
                  <a:lnTo>
                    <a:pt x="791844" y="498718"/>
                  </a:lnTo>
                  <a:lnTo>
                    <a:pt x="791857" y="498718"/>
                  </a:lnTo>
                  <a:lnTo>
                    <a:pt x="793661" y="498541"/>
                  </a:lnTo>
                  <a:lnTo>
                    <a:pt x="794143" y="499150"/>
                  </a:lnTo>
                  <a:lnTo>
                    <a:pt x="794969" y="501576"/>
                  </a:lnTo>
                  <a:lnTo>
                    <a:pt x="795248" y="502046"/>
                  </a:lnTo>
                  <a:lnTo>
                    <a:pt x="795489" y="502439"/>
                  </a:lnTo>
                  <a:lnTo>
                    <a:pt x="795781" y="502579"/>
                  </a:lnTo>
                  <a:lnTo>
                    <a:pt x="796569" y="502922"/>
                  </a:lnTo>
                  <a:lnTo>
                    <a:pt x="799553" y="503862"/>
                  </a:lnTo>
                  <a:lnTo>
                    <a:pt x="800417" y="504471"/>
                  </a:lnTo>
                  <a:close/>
                  <a:moveTo>
                    <a:pt x="615861" y="238661"/>
                  </a:moveTo>
                  <a:lnTo>
                    <a:pt x="614807" y="239385"/>
                  </a:lnTo>
                  <a:lnTo>
                    <a:pt x="614058" y="239918"/>
                  </a:lnTo>
                  <a:lnTo>
                    <a:pt x="612064" y="240820"/>
                  </a:lnTo>
                  <a:lnTo>
                    <a:pt x="610590" y="241506"/>
                  </a:lnTo>
                  <a:lnTo>
                    <a:pt x="608889" y="241557"/>
                  </a:lnTo>
                  <a:lnTo>
                    <a:pt x="607314" y="241099"/>
                  </a:lnTo>
                  <a:lnTo>
                    <a:pt x="606196" y="240185"/>
                  </a:lnTo>
                  <a:lnTo>
                    <a:pt x="605955" y="238788"/>
                  </a:lnTo>
                  <a:lnTo>
                    <a:pt x="606869" y="237353"/>
                  </a:lnTo>
                  <a:lnTo>
                    <a:pt x="606907" y="237340"/>
                  </a:lnTo>
                  <a:lnTo>
                    <a:pt x="606920" y="237328"/>
                  </a:lnTo>
                  <a:lnTo>
                    <a:pt x="607682" y="237201"/>
                  </a:lnTo>
                  <a:lnTo>
                    <a:pt x="608190" y="237112"/>
                  </a:lnTo>
                  <a:lnTo>
                    <a:pt x="609447" y="237213"/>
                  </a:lnTo>
                  <a:lnTo>
                    <a:pt x="610222" y="236743"/>
                  </a:lnTo>
                  <a:lnTo>
                    <a:pt x="610171" y="235372"/>
                  </a:lnTo>
                  <a:lnTo>
                    <a:pt x="609359" y="234445"/>
                  </a:lnTo>
                  <a:lnTo>
                    <a:pt x="608533" y="233695"/>
                  </a:lnTo>
                  <a:lnTo>
                    <a:pt x="608470" y="232857"/>
                  </a:lnTo>
                  <a:lnTo>
                    <a:pt x="608470" y="232857"/>
                  </a:lnTo>
                  <a:lnTo>
                    <a:pt x="608470" y="232832"/>
                  </a:lnTo>
                  <a:lnTo>
                    <a:pt x="610248" y="231956"/>
                  </a:lnTo>
                  <a:lnTo>
                    <a:pt x="612534" y="233391"/>
                  </a:lnTo>
                  <a:lnTo>
                    <a:pt x="616293" y="237594"/>
                  </a:lnTo>
                  <a:lnTo>
                    <a:pt x="615963" y="238382"/>
                  </a:lnTo>
                  <a:close/>
                  <a:moveTo>
                    <a:pt x="653504" y="686373"/>
                  </a:moveTo>
                  <a:lnTo>
                    <a:pt x="652602" y="685510"/>
                  </a:lnTo>
                  <a:lnTo>
                    <a:pt x="651522" y="683439"/>
                  </a:lnTo>
                  <a:lnTo>
                    <a:pt x="651040" y="682500"/>
                  </a:lnTo>
                  <a:lnTo>
                    <a:pt x="651002" y="681547"/>
                  </a:lnTo>
                  <a:lnTo>
                    <a:pt x="651294" y="681179"/>
                  </a:lnTo>
                  <a:lnTo>
                    <a:pt x="651040" y="680836"/>
                  </a:lnTo>
                  <a:lnTo>
                    <a:pt x="650570" y="680239"/>
                  </a:lnTo>
                  <a:lnTo>
                    <a:pt x="651116" y="679756"/>
                  </a:lnTo>
                  <a:lnTo>
                    <a:pt x="651637" y="680544"/>
                  </a:lnTo>
                  <a:lnTo>
                    <a:pt x="652157" y="680201"/>
                  </a:lnTo>
                  <a:lnTo>
                    <a:pt x="652500" y="680404"/>
                  </a:lnTo>
                  <a:lnTo>
                    <a:pt x="653643" y="681801"/>
                  </a:lnTo>
                  <a:lnTo>
                    <a:pt x="653326" y="683135"/>
                  </a:lnTo>
                  <a:lnTo>
                    <a:pt x="654228" y="684913"/>
                  </a:lnTo>
                  <a:lnTo>
                    <a:pt x="654418" y="685383"/>
                  </a:lnTo>
                  <a:lnTo>
                    <a:pt x="654024" y="686119"/>
                  </a:lnTo>
                  <a:close/>
                  <a:moveTo>
                    <a:pt x="420675" y="492826"/>
                  </a:moveTo>
                  <a:lnTo>
                    <a:pt x="419685" y="494350"/>
                  </a:lnTo>
                  <a:lnTo>
                    <a:pt x="419672" y="494362"/>
                  </a:lnTo>
                  <a:lnTo>
                    <a:pt x="419646" y="494388"/>
                  </a:lnTo>
                  <a:lnTo>
                    <a:pt x="418224" y="495150"/>
                  </a:lnTo>
                  <a:lnTo>
                    <a:pt x="416370" y="494680"/>
                  </a:lnTo>
                  <a:lnTo>
                    <a:pt x="415748" y="493321"/>
                  </a:lnTo>
                  <a:lnTo>
                    <a:pt x="416522" y="491416"/>
                  </a:lnTo>
                  <a:lnTo>
                    <a:pt x="417703" y="489333"/>
                  </a:lnTo>
                  <a:lnTo>
                    <a:pt x="418364" y="487136"/>
                  </a:lnTo>
                  <a:lnTo>
                    <a:pt x="418681" y="486044"/>
                  </a:lnTo>
                  <a:lnTo>
                    <a:pt x="420548" y="483656"/>
                  </a:lnTo>
                  <a:lnTo>
                    <a:pt x="420713" y="483377"/>
                  </a:lnTo>
                  <a:lnTo>
                    <a:pt x="421297" y="482424"/>
                  </a:lnTo>
                  <a:lnTo>
                    <a:pt x="421310" y="482437"/>
                  </a:lnTo>
                  <a:lnTo>
                    <a:pt x="421336" y="482399"/>
                  </a:lnTo>
                  <a:lnTo>
                    <a:pt x="421882" y="483136"/>
                  </a:lnTo>
                  <a:lnTo>
                    <a:pt x="422110" y="484190"/>
                  </a:lnTo>
                  <a:lnTo>
                    <a:pt x="422110" y="486336"/>
                  </a:lnTo>
                  <a:lnTo>
                    <a:pt x="421336" y="491060"/>
                  </a:lnTo>
                  <a:close/>
                  <a:moveTo>
                    <a:pt x="429108" y="572734"/>
                  </a:moveTo>
                  <a:lnTo>
                    <a:pt x="429070" y="572721"/>
                  </a:lnTo>
                  <a:lnTo>
                    <a:pt x="429044" y="572759"/>
                  </a:lnTo>
                  <a:lnTo>
                    <a:pt x="426022" y="571730"/>
                  </a:lnTo>
                  <a:lnTo>
                    <a:pt x="424028" y="569762"/>
                  </a:lnTo>
                  <a:lnTo>
                    <a:pt x="423749" y="569495"/>
                  </a:lnTo>
                  <a:lnTo>
                    <a:pt x="423749" y="569483"/>
                  </a:lnTo>
                  <a:lnTo>
                    <a:pt x="423749" y="569483"/>
                  </a:lnTo>
                  <a:lnTo>
                    <a:pt x="423012" y="566854"/>
                  </a:lnTo>
                  <a:lnTo>
                    <a:pt x="422580" y="563958"/>
                  </a:lnTo>
                  <a:lnTo>
                    <a:pt x="421158" y="560961"/>
                  </a:lnTo>
                  <a:lnTo>
                    <a:pt x="421158" y="558586"/>
                  </a:lnTo>
                  <a:lnTo>
                    <a:pt x="420954" y="557748"/>
                  </a:lnTo>
                  <a:lnTo>
                    <a:pt x="420256" y="557075"/>
                  </a:lnTo>
                  <a:lnTo>
                    <a:pt x="427203" y="553189"/>
                  </a:lnTo>
                  <a:lnTo>
                    <a:pt x="427203" y="553201"/>
                  </a:lnTo>
                  <a:lnTo>
                    <a:pt x="427203" y="553189"/>
                  </a:lnTo>
                  <a:lnTo>
                    <a:pt x="427774" y="554649"/>
                  </a:lnTo>
                  <a:lnTo>
                    <a:pt x="427419" y="555462"/>
                  </a:lnTo>
                  <a:lnTo>
                    <a:pt x="427368" y="555589"/>
                  </a:lnTo>
                  <a:lnTo>
                    <a:pt x="427038" y="556021"/>
                  </a:lnTo>
                  <a:lnTo>
                    <a:pt x="426682" y="556516"/>
                  </a:lnTo>
                  <a:lnTo>
                    <a:pt x="425298" y="560453"/>
                  </a:lnTo>
                  <a:lnTo>
                    <a:pt x="425184" y="561482"/>
                  </a:lnTo>
                  <a:lnTo>
                    <a:pt x="425476" y="561952"/>
                  </a:lnTo>
                  <a:lnTo>
                    <a:pt x="426187" y="562129"/>
                  </a:lnTo>
                  <a:lnTo>
                    <a:pt x="426530" y="562053"/>
                  </a:lnTo>
                  <a:lnTo>
                    <a:pt x="426873" y="561964"/>
                  </a:lnTo>
                  <a:lnTo>
                    <a:pt x="427203" y="561494"/>
                  </a:lnTo>
                  <a:lnTo>
                    <a:pt x="427279" y="559881"/>
                  </a:lnTo>
                  <a:lnTo>
                    <a:pt x="427558" y="558434"/>
                  </a:lnTo>
                  <a:lnTo>
                    <a:pt x="427597" y="558408"/>
                  </a:lnTo>
                  <a:lnTo>
                    <a:pt x="427597" y="558408"/>
                  </a:lnTo>
                  <a:lnTo>
                    <a:pt x="428155" y="557900"/>
                  </a:lnTo>
                  <a:lnTo>
                    <a:pt x="429108" y="558967"/>
                  </a:lnTo>
                  <a:lnTo>
                    <a:pt x="429362" y="560364"/>
                  </a:lnTo>
                  <a:lnTo>
                    <a:pt x="429108" y="565381"/>
                  </a:lnTo>
                  <a:lnTo>
                    <a:pt x="429844" y="571324"/>
                  </a:lnTo>
                  <a:close/>
                  <a:moveTo>
                    <a:pt x="385560" y="527916"/>
                  </a:moveTo>
                  <a:lnTo>
                    <a:pt x="384633" y="529338"/>
                  </a:lnTo>
                  <a:lnTo>
                    <a:pt x="384937" y="530290"/>
                  </a:lnTo>
                  <a:lnTo>
                    <a:pt x="385382" y="532196"/>
                  </a:lnTo>
                  <a:lnTo>
                    <a:pt x="384988" y="533275"/>
                  </a:lnTo>
                  <a:lnTo>
                    <a:pt x="382969" y="532322"/>
                  </a:lnTo>
                  <a:lnTo>
                    <a:pt x="382486" y="530811"/>
                  </a:lnTo>
                  <a:lnTo>
                    <a:pt x="382334" y="530290"/>
                  </a:lnTo>
                  <a:lnTo>
                    <a:pt x="382486" y="529033"/>
                  </a:lnTo>
                  <a:lnTo>
                    <a:pt x="382423" y="528309"/>
                  </a:lnTo>
                  <a:lnTo>
                    <a:pt x="382220" y="527700"/>
                  </a:lnTo>
                  <a:lnTo>
                    <a:pt x="382169" y="526150"/>
                  </a:lnTo>
                  <a:lnTo>
                    <a:pt x="382080" y="524982"/>
                  </a:lnTo>
                  <a:lnTo>
                    <a:pt x="382740" y="525058"/>
                  </a:lnTo>
                  <a:lnTo>
                    <a:pt x="383464" y="525312"/>
                  </a:lnTo>
                  <a:lnTo>
                    <a:pt x="383375" y="524499"/>
                  </a:lnTo>
                  <a:lnTo>
                    <a:pt x="383820" y="523763"/>
                  </a:lnTo>
                  <a:lnTo>
                    <a:pt x="384988" y="525973"/>
                  </a:lnTo>
                  <a:lnTo>
                    <a:pt x="384340" y="526493"/>
                  </a:lnTo>
                  <a:lnTo>
                    <a:pt x="384899" y="527522"/>
                  </a:lnTo>
                  <a:close/>
                  <a:moveTo>
                    <a:pt x="415824" y="567324"/>
                  </a:moveTo>
                  <a:lnTo>
                    <a:pt x="416129" y="566752"/>
                  </a:lnTo>
                  <a:lnTo>
                    <a:pt x="416294" y="565025"/>
                  </a:lnTo>
                  <a:lnTo>
                    <a:pt x="416992" y="563907"/>
                  </a:lnTo>
                  <a:lnTo>
                    <a:pt x="418110" y="563857"/>
                  </a:lnTo>
                  <a:lnTo>
                    <a:pt x="420205" y="568251"/>
                  </a:lnTo>
                  <a:lnTo>
                    <a:pt x="420548" y="570613"/>
                  </a:lnTo>
                  <a:lnTo>
                    <a:pt x="419202" y="570702"/>
                  </a:lnTo>
                  <a:lnTo>
                    <a:pt x="418427" y="572124"/>
                  </a:lnTo>
                  <a:lnTo>
                    <a:pt x="418376" y="574207"/>
                  </a:lnTo>
                  <a:lnTo>
                    <a:pt x="418808" y="575502"/>
                  </a:lnTo>
                  <a:lnTo>
                    <a:pt x="419431" y="576277"/>
                  </a:lnTo>
                  <a:lnTo>
                    <a:pt x="418503" y="576531"/>
                  </a:lnTo>
                  <a:lnTo>
                    <a:pt x="416471" y="575731"/>
                  </a:lnTo>
                  <a:lnTo>
                    <a:pt x="415494" y="574461"/>
                  </a:lnTo>
                  <a:lnTo>
                    <a:pt x="416129" y="572124"/>
                  </a:lnTo>
                  <a:lnTo>
                    <a:pt x="415646" y="570956"/>
                  </a:lnTo>
                  <a:lnTo>
                    <a:pt x="412065" y="568886"/>
                  </a:lnTo>
                  <a:lnTo>
                    <a:pt x="411544" y="567413"/>
                  </a:lnTo>
                  <a:lnTo>
                    <a:pt x="413055" y="564822"/>
                  </a:lnTo>
                  <a:lnTo>
                    <a:pt x="414084" y="563907"/>
                  </a:lnTo>
                  <a:lnTo>
                    <a:pt x="415011" y="562498"/>
                  </a:lnTo>
                  <a:lnTo>
                    <a:pt x="415405" y="563526"/>
                  </a:lnTo>
                  <a:lnTo>
                    <a:pt x="415265" y="566295"/>
                  </a:lnTo>
                  <a:lnTo>
                    <a:pt x="415494" y="567070"/>
                  </a:lnTo>
                  <a:close/>
                  <a:moveTo>
                    <a:pt x="424409" y="550928"/>
                  </a:moveTo>
                  <a:lnTo>
                    <a:pt x="421628" y="552477"/>
                  </a:lnTo>
                  <a:lnTo>
                    <a:pt x="421399" y="552604"/>
                  </a:lnTo>
                  <a:lnTo>
                    <a:pt x="419304" y="552223"/>
                  </a:lnTo>
                  <a:lnTo>
                    <a:pt x="417005" y="552439"/>
                  </a:lnTo>
                  <a:lnTo>
                    <a:pt x="417005" y="552401"/>
                  </a:lnTo>
                  <a:lnTo>
                    <a:pt x="416992" y="552401"/>
                  </a:lnTo>
                  <a:lnTo>
                    <a:pt x="416891" y="551309"/>
                  </a:lnTo>
                  <a:lnTo>
                    <a:pt x="416725" y="549645"/>
                  </a:lnTo>
                  <a:lnTo>
                    <a:pt x="418326" y="542432"/>
                  </a:lnTo>
                  <a:lnTo>
                    <a:pt x="418186" y="541327"/>
                  </a:lnTo>
                  <a:lnTo>
                    <a:pt x="418199" y="540425"/>
                  </a:lnTo>
                  <a:lnTo>
                    <a:pt x="418059" y="539574"/>
                  </a:lnTo>
                  <a:lnTo>
                    <a:pt x="417424" y="538622"/>
                  </a:lnTo>
                  <a:lnTo>
                    <a:pt x="417475" y="538609"/>
                  </a:lnTo>
                  <a:lnTo>
                    <a:pt x="419646" y="538228"/>
                  </a:lnTo>
                  <a:lnTo>
                    <a:pt x="420739" y="536780"/>
                  </a:lnTo>
                  <a:lnTo>
                    <a:pt x="421882" y="535739"/>
                  </a:lnTo>
                  <a:lnTo>
                    <a:pt x="422351" y="535917"/>
                  </a:lnTo>
                  <a:lnTo>
                    <a:pt x="424193" y="536552"/>
                  </a:lnTo>
                  <a:lnTo>
                    <a:pt x="427203" y="532805"/>
                  </a:lnTo>
                  <a:lnTo>
                    <a:pt x="427203" y="532805"/>
                  </a:lnTo>
                  <a:lnTo>
                    <a:pt x="427203" y="532792"/>
                  </a:lnTo>
                  <a:lnTo>
                    <a:pt x="428117" y="532792"/>
                  </a:lnTo>
                  <a:lnTo>
                    <a:pt x="428117" y="545823"/>
                  </a:lnTo>
                  <a:lnTo>
                    <a:pt x="427000" y="548299"/>
                  </a:lnTo>
                  <a:close/>
                  <a:moveTo>
                    <a:pt x="644677" y="523445"/>
                  </a:moveTo>
                  <a:lnTo>
                    <a:pt x="644068" y="524029"/>
                  </a:lnTo>
                  <a:lnTo>
                    <a:pt x="640740" y="523991"/>
                  </a:lnTo>
                  <a:lnTo>
                    <a:pt x="637641" y="522112"/>
                  </a:lnTo>
                  <a:lnTo>
                    <a:pt x="636765" y="518060"/>
                  </a:lnTo>
                  <a:lnTo>
                    <a:pt x="638048" y="517476"/>
                  </a:lnTo>
                  <a:lnTo>
                    <a:pt x="638353" y="517324"/>
                  </a:lnTo>
                  <a:lnTo>
                    <a:pt x="640092" y="517413"/>
                  </a:lnTo>
                  <a:lnTo>
                    <a:pt x="646150" y="518505"/>
                  </a:lnTo>
                  <a:lnTo>
                    <a:pt x="646214" y="518518"/>
                  </a:lnTo>
                  <a:lnTo>
                    <a:pt x="646252" y="518530"/>
                  </a:lnTo>
                  <a:lnTo>
                    <a:pt x="646544" y="519648"/>
                  </a:lnTo>
                  <a:lnTo>
                    <a:pt x="645680" y="522505"/>
                  </a:lnTo>
                  <a:close/>
                  <a:moveTo>
                    <a:pt x="366332" y="518060"/>
                  </a:moveTo>
                  <a:lnTo>
                    <a:pt x="365799" y="518340"/>
                  </a:lnTo>
                  <a:lnTo>
                    <a:pt x="365037" y="518746"/>
                  </a:lnTo>
                  <a:lnTo>
                    <a:pt x="360680" y="519826"/>
                  </a:lnTo>
                  <a:lnTo>
                    <a:pt x="360655" y="519826"/>
                  </a:lnTo>
                  <a:lnTo>
                    <a:pt x="360642" y="519838"/>
                  </a:lnTo>
                  <a:lnTo>
                    <a:pt x="360058" y="519889"/>
                  </a:lnTo>
                  <a:lnTo>
                    <a:pt x="359080" y="520004"/>
                  </a:lnTo>
                  <a:lnTo>
                    <a:pt x="359068" y="520004"/>
                  </a:lnTo>
                  <a:lnTo>
                    <a:pt x="359004" y="520004"/>
                  </a:lnTo>
                  <a:lnTo>
                    <a:pt x="357950" y="519623"/>
                  </a:lnTo>
                  <a:lnTo>
                    <a:pt x="357607" y="518734"/>
                  </a:lnTo>
                  <a:lnTo>
                    <a:pt x="357328" y="517781"/>
                  </a:lnTo>
                  <a:lnTo>
                    <a:pt x="356566" y="517184"/>
                  </a:lnTo>
                  <a:lnTo>
                    <a:pt x="355600" y="517210"/>
                  </a:lnTo>
                  <a:lnTo>
                    <a:pt x="353911" y="517718"/>
                  </a:lnTo>
                  <a:lnTo>
                    <a:pt x="353353" y="517883"/>
                  </a:lnTo>
                  <a:lnTo>
                    <a:pt x="352730" y="517972"/>
                  </a:lnTo>
                  <a:lnTo>
                    <a:pt x="352159" y="518060"/>
                  </a:lnTo>
                  <a:lnTo>
                    <a:pt x="349987" y="518695"/>
                  </a:lnTo>
                  <a:lnTo>
                    <a:pt x="349720" y="520296"/>
                  </a:lnTo>
                  <a:lnTo>
                    <a:pt x="350101" y="522556"/>
                  </a:lnTo>
                  <a:lnTo>
                    <a:pt x="349771" y="524931"/>
                  </a:lnTo>
                  <a:lnTo>
                    <a:pt x="349073" y="525401"/>
                  </a:lnTo>
                  <a:lnTo>
                    <a:pt x="349022" y="525426"/>
                  </a:lnTo>
                  <a:lnTo>
                    <a:pt x="348984" y="525452"/>
                  </a:lnTo>
                  <a:lnTo>
                    <a:pt x="346647" y="526620"/>
                  </a:lnTo>
                  <a:lnTo>
                    <a:pt x="346317" y="526874"/>
                  </a:lnTo>
                  <a:lnTo>
                    <a:pt x="345936" y="527243"/>
                  </a:lnTo>
                  <a:lnTo>
                    <a:pt x="345910" y="527268"/>
                  </a:lnTo>
                  <a:lnTo>
                    <a:pt x="344894" y="529782"/>
                  </a:lnTo>
                  <a:lnTo>
                    <a:pt x="344844" y="529770"/>
                  </a:lnTo>
                  <a:lnTo>
                    <a:pt x="344831" y="529795"/>
                  </a:lnTo>
                  <a:lnTo>
                    <a:pt x="342812" y="528919"/>
                  </a:lnTo>
                  <a:lnTo>
                    <a:pt x="343586" y="527306"/>
                  </a:lnTo>
                  <a:lnTo>
                    <a:pt x="343790" y="525249"/>
                  </a:lnTo>
                  <a:lnTo>
                    <a:pt x="343269" y="523306"/>
                  </a:lnTo>
                  <a:lnTo>
                    <a:pt x="341834" y="522023"/>
                  </a:lnTo>
                  <a:lnTo>
                    <a:pt x="343167" y="520727"/>
                  </a:lnTo>
                  <a:lnTo>
                    <a:pt x="344437" y="520029"/>
                  </a:lnTo>
                  <a:lnTo>
                    <a:pt x="346647" y="518784"/>
                  </a:lnTo>
                  <a:lnTo>
                    <a:pt x="347041" y="518225"/>
                  </a:lnTo>
                  <a:lnTo>
                    <a:pt x="347777" y="517184"/>
                  </a:lnTo>
                  <a:lnTo>
                    <a:pt x="347599" y="516016"/>
                  </a:lnTo>
                  <a:lnTo>
                    <a:pt x="346088" y="512384"/>
                  </a:lnTo>
                  <a:lnTo>
                    <a:pt x="345402" y="509132"/>
                  </a:lnTo>
                  <a:lnTo>
                    <a:pt x="344082" y="505678"/>
                  </a:lnTo>
                  <a:lnTo>
                    <a:pt x="343790" y="503989"/>
                  </a:lnTo>
                  <a:lnTo>
                    <a:pt x="343916" y="502414"/>
                  </a:lnTo>
                  <a:lnTo>
                    <a:pt x="344323" y="500814"/>
                  </a:lnTo>
                  <a:lnTo>
                    <a:pt x="344348" y="500712"/>
                  </a:lnTo>
                  <a:lnTo>
                    <a:pt x="344513" y="500407"/>
                  </a:lnTo>
                  <a:lnTo>
                    <a:pt x="345110" y="499214"/>
                  </a:lnTo>
                  <a:lnTo>
                    <a:pt x="345694" y="498642"/>
                  </a:lnTo>
                  <a:lnTo>
                    <a:pt x="346253" y="498058"/>
                  </a:lnTo>
                  <a:lnTo>
                    <a:pt x="347955" y="497588"/>
                  </a:lnTo>
                  <a:lnTo>
                    <a:pt x="349682" y="497804"/>
                  </a:lnTo>
                  <a:lnTo>
                    <a:pt x="351448" y="498287"/>
                  </a:lnTo>
                  <a:lnTo>
                    <a:pt x="353175" y="498541"/>
                  </a:lnTo>
                  <a:lnTo>
                    <a:pt x="353645" y="499023"/>
                  </a:lnTo>
                  <a:lnTo>
                    <a:pt x="353746" y="500065"/>
                  </a:lnTo>
                  <a:lnTo>
                    <a:pt x="353327" y="501106"/>
                  </a:lnTo>
                  <a:lnTo>
                    <a:pt x="352921" y="501246"/>
                  </a:lnTo>
                  <a:lnTo>
                    <a:pt x="352159" y="501563"/>
                  </a:lnTo>
                  <a:lnTo>
                    <a:pt x="350914" y="501589"/>
                  </a:lnTo>
                  <a:lnTo>
                    <a:pt x="350000" y="501804"/>
                  </a:lnTo>
                  <a:lnTo>
                    <a:pt x="349327" y="502351"/>
                  </a:lnTo>
                  <a:lnTo>
                    <a:pt x="348768" y="503328"/>
                  </a:lnTo>
                  <a:lnTo>
                    <a:pt x="348692" y="503468"/>
                  </a:lnTo>
                  <a:lnTo>
                    <a:pt x="355258" y="505932"/>
                  </a:lnTo>
                  <a:lnTo>
                    <a:pt x="356083" y="506859"/>
                  </a:lnTo>
                  <a:lnTo>
                    <a:pt x="357163" y="507177"/>
                  </a:lnTo>
                  <a:lnTo>
                    <a:pt x="359004" y="505919"/>
                  </a:lnTo>
                  <a:lnTo>
                    <a:pt x="359029" y="505932"/>
                  </a:lnTo>
                  <a:lnTo>
                    <a:pt x="359080" y="505907"/>
                  </a:lnTo>
                  <a:lnTo>
                    <a:pt x="360426" y="506796"/>
                  </a:lnTo>
                  <a:lnTo>
                    <a:pt x="363525" y="517146"/>
                  </a:lnTo>
                  <a:lnTo>
                    <a:pt x="364376" y="517146"/>
                  </a:lnTo>
                  <a:lnTo>
                    <a:pt x="364376" y="516117"/>
                  </a:lnTo>
                  <a:lnTo>
                    <a:pt x="364427" y="516117"/>
                  </a:lnTo>
                  <a:lnTo>
                    <a:pt x="364427" y="516105"/>
                  </a:lnTo>
                  <a:lnTo>
                    <a:pt x="365481" y="516105"/>
                  </a:lnTo>
                  <a:lnTo>
                    <a:pt x="366345" y="518048"/>
                  </a:lnTo>
                  <a:lnTo>
                    <a:pt x="366332" y="518048"/>
                  </a:lnTo>
                  <a:close/>
                  <a:moveTo>
                    <a:pt x="446939" y="543054"/>
                  </a:moveTo>
                  <a:lnTo>
                    <a:pt x="446494" y="543435"/>
                  </a:lnTo>
                  <a:lnTo>
                    <a:pt x="445199" y="541847"/>
                  </a:lnTo>
                  <a:lnTo>
                    <a:pt x="444513" y="540590"/>
                  </a:lnTo>
                  <a:lnTo>
                    <a:pt x="444970" y="540285"/>
                  </a:lnTo>
                  <a:lnTo>
                    <a:pt x="445846" y="540069"/>
                  </a:lnTo>
                  <a:lnTo>
                    <a:pt x="446977" y="540463"/>
                  </a:lnTo>
                  <a:lnTo>
                    <a:pt x="448361" y="540031"/>
                  </a:lnTo>
                  <a:lnTo>
                    <a:pt x="448920" y="539727"/>
                  </a:lnTo>
                  <a:lnTo>
                    <a:pt x="449174" y="541619"/>
                  </a:lnTo>
                  <a:lnTo>
                    <a:pt x="448323" y="542635"/>
                  </a:lnTo>
                  <a:close/>
                  <a:moveTo>
                    <a:pt x="564515" y="114430"/>
                  </a:moveTo>
                  <a:lnTo>
                    <a:pt x="563131" y="113566"/>
                  </a:lnTo>
                  <a:lnTo>
                    <a:pt x="560832" y="112474"/>
                  </a:lnTo>
                  <a:lnTo>
                    <a:pt x="560362" y="112652"/>
                  </a:lnTo>
                  <a:lnTo>
                    <a:pt x="559587" y="112347"/>
                  </a:lnTo>
                  <a:lnTo>
                    <a:pt x="559460" y="111611"/>
                  </a:lnTo>
                  <a:lnTo>
                    <a:pt x="560108" y="111395"/>
                  </a:lnTo>
                  <a:lnTo>
                    <a:pt x="560057" y="110963"/>
                  </a:lnTo>
                  <a:lnTo>
                    <a:pt x="560057" y="110264"/>
                  </a:lnTo>
                  <a:lnTo>
                    <a:pt x="560248" y="109109"/>
                  </a:lnTo>
                  <a:lnTo>
                    <a:pt x="561061" y="108194"/>
                  </a:lnTo>
                  <a:lnTo>
                    <a:pt x="562521" y="108017"/>
                  </a:lnTo>
                  <a:lnTo>
                    <a:pt x="563004" y="108080"/>
                  </a:lnTo>
                  <a:lnTo>
                    <a:pt x="562661" y="109185"/>
                  </a:lnTo>
                  <a:lnTo>
                    <a:pt x="562750" y="110061"/>
                  </a:lnTo>
                  <a:lnTo>
                    <a:pt x="563093" y="110366"/>
                  </a:lnTo>
                  <a:lnTo>
                    <a:pt x="562788" y="111090"/>
                  </a:lnTo>
                  <a:lnTo>
                    <a:pt x="563270" y="111534"/>
                  </a:lnTo>
                  <a:lnTo>
                    <a:pt x="565048" y="113046"/>
                  </a:lnTo>
                  <a:lnTo>
                    <a:pt x="565556" y="113655"/>
                  </a:lnTo>
                  <a:lnTo>
                    <a:pt x="565112" y="114379"/>
                  </a:lnTo>
                  <a:close/>
                  <a:moveTo>
                    <a:pt x="587705" y="253215"/>
                  </a:moveTo>
                  <a:lnTo>
                    <a:pt x="587362" y="252656"/>
                  </a:lnTo>
                  <a:lnTo>
                    <a:pt x="586537" y="251653"/>
                  </a:lnTo>
                  <a:lnTo>
                    <a:pt x="586194" y="249494"/>
                  </a:lnTo>
                  <a:lnTo>
                    <a:pt x="589000" y="250320"/>
                  </a:lnTo>
                  <a:lnTo>
                    <a:pt x="588518" y="252199"/>
                  </a:lnTo>
                  <a:close/>
                  <a:moveTo>
                    <a:pt x="596570" y="232616"/>
                  </a:moveTo>
                  <a:lnTo>
                    <a:pt x="596100" y="232883"/>
                  </a:lnTo>
                  <a:lnTo>
                    <a:pt x="595414" y="232921"/>
                  </a:lnTo>
                  <a:lnTo>
                    <a:pt x="594449" y="232400"/>
                  </a:lnTo>
                  <a:lnTo>
                    <a:pt x="593585" y="232235"/>
                  </a:lnTo>
                  <a:lnTo>
                    <a:pt x="592722" y="232438"/>
                  </a:lnTo>
                  <a:lnTo>
                    <a:pt x="592112" y="232832"/>
                  </a:lnTo>
                  <a:lnTo>
                    <a:pt x="591540" y="232921"/>
                  </a:lnTo>
                  <a:lnTo>
                    <a:pt x="590994" y="232883"/>
                  </a:lnTo>
                  <a:lnTo>
                    <a:pt x="591121" y="230292"/>
                  </a:lnTo>
                  <a:lnTo>
                    <a:pt x="591680" y="229339"/>
                  </a:lnTo>
                  <a:lnTo>
                    <a:pt x="592544" y="228946"/>
                  </a:lnTo>
                  <a:lnTo>
                    <a:pt x="592938" y="228158"/>
                  </a:lnTo>
                  <a:lnTo>
                    <a:pt x="592861" y="227206"/>
                  </a:lnTo>
                  <a:lnTo>
                    <a:pt x="593585" y="226342"/>
                  </a:lnTo>
                  <a:lnTo>
                    <a:pt x="594792" y="225707"/>
                  </a:lnTo>
                  <a:lnTo>
                    <a:pt x="595617" y="225606"/>
                  </a:lnTo>
                  <a:lnTo>
                    <a:pt x="596874" y="226037"/>
                  </a:lnTo>
                  <a:lnTo>
                    <a:pt x="596570" y="228387"/>
                  </a:lnTo>
                  <a:lnTo>
                    <a:pt x="597179" y="228857"/>
                  </a:lnTo>
                  <a:lnTo>
                    <a:pt x="597738" y="228806"/>
                  </a:lnTo>
                  <a:lnTo>
                    <a:pt x="597738" y="229276"/>
                  </a:lnTo>
                  <a:lnTo>
                    <a:pt x="597052" y="231867"/>
                  </a:lnTo>
                  <a:close/>
                  <a:moveTo>
                    <a:pt x="67235" y="237455"/>
                  </a:moveTo>
                  <a:lnTo>
                    <a:pt x="68035" y="238077"/>
                  </a:lnTo>
                  <a:lnTo>
                    <a:pt x="68797" y="238369"/>
                  </a:lnTo>
                  <a:lnTo>
                    <a:pt x="69280" y="237556"/>
                  </a:lnTo>
                  <a:lnTo>
                    <a:pt x="69508" y="235004"/>
                  </a:lnTo>
                  <a:lnTo>
                    <a:pt x="69965" y="233695"/>
                  </a:lnTo>
                  <a:lnTo>
                    <a:pt x="70994" y="232527"/>
                  </a:lnTo>
                  <a:lnTo>
                    <a:pt x="72239" y="231956"/>
                  </a:lnTo>
                  <a:lnTo>
                    <a:pt x="72912" y="231460"/>
                  </a:lnTo>
                  <a:lnTo>
                    <a:pt x="73394" y="230838"/>
                  </a:lnTo>
                  <a:lnTo>
                    <a:pt x="73852" y="231613"/>
                  </a:lnTo>
                  <a:lnTo>
                    <a:pt x="73712" y="232578"/>
                  </a:lnTo>
                  <a:lnTo>
                    <a:pt x="73331" y="233568"/>
                  </a:lnTo>
                  <a:lnTo>
                    <a:pt x="72671" y="238280"/>
                  </a:lnTo>
                  <a:lnTo>
                    <a:pt x="72836" y="239029"/>
                  </a:lnTo>
                  <a:lnTo>
                    <a:pt x="72848" y="240757"/>
                  </a:lnTo>
                  <a:lnTo>
                    <a:pt x="72290" y="242789"/>
                  </a:lnTo>
                  <a:lnTo>
                    <a:pt x="71705" y="243220"/>
                  </a:lnTo>
                  <a:lnTo>
                    <a:pt x="71121" y="242877"/>
                  </a:lnTo>
                  <a:lnTo>
                    <a:pt x="69750" y="243563"/>
                  </a:lnTo>
                  <a:lnTo>
                    <a:pt x="69064" y="243525"/>
                  </a:lnTo>
                  <a:lnTo>
                    <a:pt x="68975" y="242687"/>
                  </a:lnTo>
                  <a:lnTo>
                    <a:pt x="66917" y="240693"/>
                  </a:lnTo>
                  <a:lnTo>
                    <a:pt x="67121" y="239575"/>
                  </a:lnTo>
                  <a:lnTo>
                    <a:pt x="66752" y="238077"/>
                  </a:lnTo>
                  <a:close/>
                  <a:moveTo>
                    <a:pt x="141962" y="168519"/>
                  </a:moveTo>
                  <a:lnTo>
                    <a:pt x="141847" y="167973"/>
                  </a:lnTo>
                  <a:lnTo>
                    <a:pt x="141708" y="167681"/>
                  </a:lnTo>
                  <a:lnTo>
                    <a:pt x="142241" y="166728"/>
                  </a:lnTo>
                  <a:lnTo>
                    <a:pt x="142533" y="165268"/>
                  </a:lnTo>
                  <a:lnTo>
                    <a:pt x="143867" y="161585"/>
                  </a:lnTo>
                  <a:lnTo>
                    <a:pt x="143841" y="162487"/>
                  </a:lnTo>
                  <a:lnTo>
                    <a:pt x="143422" y="164100"/>
                  </a:lnTo>
                  <a:lnTo>
                    <a:pt x="143333" y="165357"/>
                  </a:lnTo>
                  <a:lnTo>
                    <a:pt x="143422" y="165903"/>
                  </a:lnTo>
                  <a:lnTo>
                    <a:pt x="143054" y="166513"/>
                  </a:lnTo>
                  <a:lnTo>
                    <a:pt x="142952" y="166995"/>
                  </a:lnTo>
                  <a:lnTo>
                    <a:pt x="143155" y="168202"/>
                  </a:lnTo>
                  <a:lnTo>
                    <a:pt x="142508" y="168748"/>
                  </a:lnTo>
                  <a:close/>
                  <a:moveTo>
                    <a:pt x="150217" y="136287"/>
                  </a:moveTo>
                  <a:lnTo>
                    <a:pt x="152045" y="133810"/>
                  </a:lnTo>
                  <a:lnTo>
                    <a:pt x="152972" y="133328"/>
                  </a:lnTo>
                  <a:lnTo>
                    <a:pt x="156249" y="133861"/>
                  </a:lnTo>
                  <a:lnTo>
                    <a:pt x="156478" y="134242"/>
                  </a:lnTo>
                  <a:lnTo>
                    <a:pt x="156046" y="134979"/>
                  </a:lnTo>
                  <a:lnTo>
                    <a:pt x="154573" y="136452"/>
                  </a:lnTo>
                  <a:lnTo>
                    <a:pt x="150496" y="139360"/>
                  </a:lnTo>
                  <a:lnTo>
                    <a:pt x="147892" y="139741"/>
                  </a:lnTo>
                  <a:lnTo>
                    <a:pt x="147626" y="138611"/>
                  </a:lnTo>
                  <a:lnTo>
                    <a:pt x="148070" y="137861"/>
                  </a:lnTo>
                  <a:lnTo>
                    <a:pt x="148654" y="137265"/>
                  </a:lnTo>
                  <a:lnTo>
                    <a:pt x="149480" y="136922"/>
                  </a:lnTo>
                  <a:close/>
                  <a:moveTo>
                    <a:pt x="157430" y="139182"/>
                  </a:moveTo>
                  <a:lnTo>
                    <a:pt x="157951" y="136960"/>
                  </a:lnTo>
                  <a:lnTo>
                    <a:pt x="158535" y="136122"/>
                  </a:lnTo>
                  <a:lnTo>
                    <a:pt x="159322" y="135715"/>
                  </a:lnTo>
                  <a:lnTo>
                    <a:pt x="160224" y="136033"/>
                  </a:lnTo>
                  <a:lnTo>
                    <a:pt x="161481" y="137722"/>
                  </a:lnTo>
                  <a:lnTo>
                    <a:pt x="161647" y="139373"/>
                  </a:lnTo>
                  <a:lnTo>
                    <a:pt x="160910" y="140922"/>
                  </a:lnTo>
                  <a:lnTo>
                    <a:pt x="159386" y="142345"/>
                  </a:lnTo>
                  <a:lnTo>
                    <a:pt x="155195" y="144542"/>
                  </a:lnTo>
                  <a:lnTo>
                    <a:pt x="152617" y="146612"/>
                  </a:lnTo>
                  <a:lnTo>
                    <a:pt x="151702" y="146942"/>
                  </a:lnTo>
                  <a:lnTo>
                    <a:pt x="151207" y="146840"/>
                  </a:lnTo>
                  <a:lnTo>
                    <a:pt x="150229" y="146256"/>
                  </a:lnTo>
                  <a:lnTo>
                    <a:pt x="149924" y="146129"/>
                  </a:lnTo>
                  <a:lnTo>
                    <a:pt x="151004" y="145342"/>
                  </a:lnTo>
                  <a:lnTo>
                    <a:pt x="154814" y="140313"/>
                  </a:lnTo>
                  <a:lnTo>
                    <a:pt x="155766" y="139716"/>
                  </a:lnTo>
                  <a:lnTo>
                    <a:pt x="156719" y="139563"/>
                  </a:lnTo>
                  <a:close/>
                  <a:moveTo>
                    <a:pt x="148324" y="188280"/>
                  </a:moveTo>
                  <a:lnTo>
                    <a:pt x="148591" y="188611"/>
                  </a:lnTo>
                  <a:lnTo>
                    <a:pt x="148045" y="189830"/>
                  </a:lnTo>
                  <a:lnTo>
                    <a:pt x="148045" y="190782"/>
                  </a:lnTo>
                  <a:lnTo>
                    <a:pt x="147283" y="191646"/>
                  </a:lnTo>
                  <a:lnTo>
                    <a:pt x="146470" y="191519"/>
                  </a:lnTo>
                  <a:lnTo>
                    <a:pt x="146165" y="190820"/>
                  </a:lnTo>
                  <a:lnTo>
                    <a:pt x="145784" y="190516"/>
                  </a:lnTo>
                  <a:lnTo>
                    <a:pt x="145708" y="189957"/>
                  </a:lnTo>
                  <a:lnTo>
                    <a:pt x="145784" y="189449"/>
                  </a:lnTo>
                  <a:lnTo>
                    <a:pt x="145873" y="188674"/>
                  </a:lnTo>
                  <a:lnTo>
                    <a:pt x="146788" y="188407"/>
                  </a:lnTo>
                  <a:lnTo>
                    <a:pt x="146711" y="188877"/>
                  </a:lnTo>
                  <a:lnTo>
                    <a:pt x="147562" y="188585"/>
                  </a:lnTo>
                  <a:close/>
                  <a:moveTo>
                    <a:pt x="145975" y="143018"/>
                  </a:moveTo>
                  <a:lnTo>
                    <a:pt x="145149" y="143284"/>
                  </a:lnTo>
                  <a:lnTo>
                    <a:pt x="144413" y="143068"/>
                  </a:lnTo>
                  <a:lnTo>
                    <a:pt x="144311" y="142281"/>
                  </a:lnTo>
                  <a:lnTo>
                    <a:pt x="144844" y="138789"/>
                  </a:lnTo>
                  <a:lnTo>
                    <a:pt x="145302" y="138179"/>
                  </a:lnTo>
                  <a:lnTo>
                    <a:pt x="145873" y="137747"/>
                  </a:lnTo>
                  <a:lnTo>
                    <a:pt x="146711" y="138954"/>
                  </a:lnTo>
                  <a:lnTo>
                    <a:pt x="147016" y="141113"/>
                  </a:lnTo>
                  <a:lnTo>
                    <a:pt x="146407" y="142548"/>
                  </a:lnTo>
                  <a:close/>
                  <a:moveTo>
                    <a:pt x="166739" y="159921"/>
                  </a:moveTo>
                  <a:lnTo>
                    <a:pt x="166219" y="161356"/>
                  </a:lnTo>
                  <a:lnTo>
                    <a:pt x="165342" y="162830"/>
                  </a:lnTo>
                  <a:lnTo>
                    <a:pt x="164529" y="162969"/>
                  </a:lnTo>
                  <a:lnTo>
                    <a:pt x="163831" y="162220"/>
                  </a:lnTo>
                  <a:lnTo>
                    <a:pt x="164631" y="161534"/>
                  </a:lnTo>
                  <a:lnTo>
                    <a:pt x="166917" y="159286"/>
                  </a:lnTo>
                  <a:close/>
                  <a:moveTo>
                    <a:pt x="153836" y="212105"/>
                  </a:moveTo>
                  <a:lnTo>
                    <a:pt x="153671" y="213236"/>
                  </a:lnTo>
                  <a:lnTo>
                    <a:pt x="153595" y="214760"/>
                  </a:lnTo>
                  <a:lnTo>
                    <a:pt x="152972" y="214760"/>
                  </a:lnTo>
                  <a:lnTo>
                    <a:pt x="152909" y="213452"/>
                  </a:lnTo>
                  <a:lnTo>
                    <a:pt x="152591" y="209870"/>
                  </a:lnTo>
                  <a:lnTo>
                    <a:pt x="153531" y="210353"/>
                  </a:lnTo>
                  <a:close/>
                  <a:moveTo>
                    <a:pt x="158726" y="52022"/>
                  </a:moveTo>
                  <a:lnTo>
                    <a:pt x="159526" y="49965"/>
                  </a:lnTo>
                  <a:lnTo>
                    <a:pt x="161202" y="49000"/>
                  </a:lnTo>
                  <a:lnTo>
                    <a:pt x="165190" y="48784"/>
                  </a:lnTo>
                  <a:lnTo>
                    <a:pt x="166625" y="48987"/>
                  </a:lnTo>
                  <a:lnTo>
                    <a:pt x="168543" y="49889"/>
                  </a:lnTo>
                  <a:lnTo>
                    <a:pt x="169863" y="50219"/>
                  </a:lnTo>
                  <a:lnTo>
                    <a:pt x="170956" y="50105"/>
                  </a:lnTo>
                  <a:lnTo>
                    <a:pt x="171819" y="50384"/>
                  </a:lnTo>
                  <a:lnTo>
                    <a:pt x="172467" y="51832"/>
                  </a:lnTo>
                  <a:lnTo>
                    <a:pt x="172467" y="53064"/>
                  </a:lnTo>
                  <a:lnTo>
                    <a:pt x="171984" y="54308"/>
                  </a:lnTo>
                  <a:lnTo>
                    <a:pt x="171146" y="55312"/>
                  </a:lnTo>
                  <a:lnTo>
                    <a:pt x="170029" y="55718"/>
                  </a:lnTo>
                  <a:lnTo>
                    <a:pt x="161634" y="54740"/>
                  </a:lnTo>
                  <a:lnTo>
                    <a:pt x="159297" y="53991"/>
                  </a:lnTo>
                  <a:close/>
                  <a:moveTo>
                    <a:pt x="158421" y="161445"/>
                  </a:moveTo>
                  <a:lnTo>
                    <a:pt x="158332" y="160671"/>
                  </a:lnTo>
                  <a:lnTo>
                    <a:pt x="159297" y="160188"/>
                  </a:lnTo>
                  <a:lnTo>
                    <a:pt x="160110" y="160074"/>
                  </a:lnTo>
                  <a:lnTo>
                    <a:pt x="160961" y="159540"/>
                  </a:lnTo>
                  <a:lnTo>
                    <a:pt x="162129" y="159540"/>
                  </a:lnTo>
                  <a:lnTo>
                    <a:pt x="160148" y="161153"/>
                  </a:lnTo>
                  <a:close/>
                  <a:moveTo>
                    <a:pt x="168174" y="216601"/>
                  </a:moveTo>
                  <a:lnTo>
                    <a:pt x="168746" y="217287"/>
                  </a:lnTo>
                  <a:lnTo>
                    <a:pt x="170079" y="217376"/>
                  </a:lnTo>
                  <a:lnTo>
                    <a:pt x="170816" y="217947"/>
                  </a:lnTo>
                  <a:lnTo>
                    <a:pt x="168378" y="219167"/>
                  </a:lnTo>
                  <a:lnTo>
                    <a:pt x="167895" y="219560"/>
                  </a:lnTo>
                  <a:lnTo>
                    <a:pt x="166625" y="220030"/>
                  </a:lnTo>
                  <a:lnTo>
                    <a:pt x="165634" y="219852"/>
                  </a:lnTo>
                  <a:lnTo>
                    <a:pt x="164085" y="219586"/>
                  </a:lnTo>
                  <a:lnTo>
                    <a:pt x="162624" y="219040"/>
                  </a:lnTo>
                  <a:lnTo>
                    <a:pt x="161977" y="218087"/>
                  </a:lnTo>
                  <a:lnTo>
                    <a:pt x="162675" y="217351"/>
                  </a:lnTo>
                  <a:lnTo>
                    <a:pt x="163996" y="217744"/>
                  </a:lnTo>
                  <a:lnTo>
                    <a:pt x="164593" y="217478"/>
                  </a:lnTo>
                  <a:lnTo>
                    <a:pt x="166320" y="216703"/>
                  </a:lnTo>
                  <a:lnTo>
                    <a:pt x="167641" y="215954"/>
                  </a:lnTo>
                  <a:close/>
                  <a:moveTo>
                    <a:pt x="173775" y="110836"/>
                  </a:moveTo>
                  <a:lnTo>
                    <a:pt x="174766" y="110099"/>
                  </a:lnTo>
                  <a:lnTo>
                    <a:pt x="175744" y="111153"/>
                  </a:lnTo>
                  <a:lnTo>
                    <a:pt x="175312" y="112042"/>
                  </a:lnTo>
                  <a:lnTo>
                    <a:pt x="174905" y="112881"/>
                  </a:lnTo>
                  <a:lnTo>
                    <a:pt x="174677" y="113389"/>
                  </a:lnTo>
                  <a:lnTo>
                    <a:pt x="173419" y="114341"/>
                  </a:lnTo>
                  <a:lnTo>
                    <a:pt x="172492" y="114938"/>
                  </a:lnTo>
                  <a:lnTo>
                    <a:pt x="170905" y="115497"/>
                  </a:lnTo>
                  <a:lnTo>
                    <a:pt x="170854" y="114430"/>
                  </a:lnTo>
                  <a:lnTo>
                    <a:pt x="171070" y="113478"/>
                  </a:lnTo>
                  <a:lnTo>
                    <a:pt x="172276" y="112436"/>
                  </a:lnTo>
                  <a:lnTo>
                    <a:pt x="173242" y="112220"/>
                  </a:lnTo>
                  <a:close/>
                  <a:moveTo>
                    <a:pt x="30850" y="193894"/>
                  </a:moveTo>
                  <a:lnTo>
                    <a:pt x="29872" y="192992"/>
                  </a:lnTo>
                  <a:lnTo>
                    <a:pt x="27916" y="188992"/>
                  </a:lnTo>
                  <a:lnTo>
                    <a:pt x="26938" y="188077"/>
                  </a:lnTo>
                  <a:lnTo>
                    <a:pt x="26214" y="187023"/>
                  </a:lnTo>
                  <a:lnTo>
                    <a:pt x="25541" y="184737"/>
                  </a:lnTo>
                  <a:lnTo>
                    <a:pt x="25935" y="182692"/>
                  </a:lnTo>
                  <a:lnTo>
                    <a:pt x="28373" y="182261"/>
                  </a:lnTo>
                  <a:lnTo>
                    <a:pt x="29643" y="183264"/>
                  </a:lnTo>
                  <a:lnTo>
                    <a:pt x="30811" y="185220"/>
                  </a:lnTo>
                  <a:lnTo>
                    <a:pt x="32501" y="189030"/>
                  </a:lnTo>
                  <a:lnTo>
                    <a:pt x="32996" y="190592"/>
                  </a:lnTo>
                  <a:lnTo>
                    <a:pt x="33059" y="192179"/>
                  </a:lnTo>
                  <a:lnTo>
                    <a:pt x="32437" y="193398"/>
                  </a:lnTo>
                  <a:close/>
                  <a:moveTo>
                    <a:pt x="220625" y="88725"/>
                  </a:moveTo>
                  <a:lnTo>
                    <a:pt x="220625" y="87176"/>
                  </a:lnTo>
                  <a:lnTo>
                    <a:pt x="222111" y="85652"/>
                  </a:lnTo>
                  <a:lnTo>
                    <a:pt x="224016" y="84610"/>
                  </a:lnTo>
                  <a:lnTo>
                    <a:pt x="225604" y="83658"/>
                  </a:lnTo>
                  <a:lnTo>
                    <a:pt x="226429" y="82591"/>
                  </a:lnTo>
                  <a:lnTo>
                    <a:pt x="225680" y="84522"/>
                  </a:lnTo>
                  <a:lnTo>
                    <a:pt x="225426" y="85360"/>
                  </a:lnTo>
                  <a:lnTo>
                    <a:pt x="224880" y="85563"/>
                  </a:lnTo>
                  <a:lnTo>
                    <a:pt x="223749" y="86084"/>
                  </a:lnTo>
                  <a:lnTo>
                    <a:pt x="223483" y="86731"/>
                  </a:lnTo>
                  <a:lnTo>
                    <a:pt x="222111" y="87951"/>
                  </a:lnTo>
                  <a:close/>
                  <a:moveTo>
                    <a:pt x="149569" y="201730"/>
                  </a:moveTo>
                  <a:lnTo>
                    <a:pt x="148223" y="202212"/>
                  </a:lnTo>
                  <a:lnTo>
                    <a:pt x="146673" y="202504"/>
                  </a:lnTo>
                  <a:lnTo>
                    <a:pt x="144679" y="202250"/>
                  </a:lnTo>
                  <a:lnTo>
                    <a:pt x="145213" y="201298"/>
                  </a:lnTo>
                  <a:lnTo>
                    <a:pt x="146559" y="200904"/>
                  </a:lnTo>
                  <a:lnTo>
                    <a:pt x="147931" y="201209"/>
                  </a:lnTo>
                  <a:lnTo>
                    <a:pt x="150369" y="200510"/>
                  </a:lnTo>
                  <a:lnTo>
                    <a:pt x="152147" y="199088"/>
                  </a:lnTo>
                  <a:lnTo>
                    <a:pt x="152744" y="200002"/>
                  </a:lnTo>
                  <a:lnTo>
                    <a:pt x="150813" y="201336"/>
                  </a:lnTo>
                  <a:close/>
                  <a:moveTo>
                    <a:pt x="794410" y="526531"/>
                  </a:moveTo>
                  <a:lnTo>
                    <a:pt x="795273" y="525109"/>
                  </a:lnTo>
                  <a:lnTo>
                    <a:pt x="795007" y="523966"/>
                  </a:lnTo>
                  <a:lnTo>
                    <a:pt x="794372" y="523763"/>
                  </a:lnTo>
                  <a:lnTo>
                    <a:pt x="794524" y="523166"/>
                  </a:lnTo>
                  <a:lnTo>
                    <a:pt x="797953" y="525109"/>
                  </a:lnTo>
                  <a:lnTo>
                    <a:pt x="797178" y="526709"/>
                  </a:lnTo>
                  <a:lnTo>
                    <a:pt x="797521" y="527268"/>
                  </a:lnTo>
                  <a:lnTo>
                    <a:pt x="797737" y="527916"/>
                  </a:lnTo>
                  <a:lnTo>
                    <a:pt x="797521" y="528055"/>
                  </a:lnTo>
                  <a:lnTo>
                    <a:pt x="796874" y="528652"/>
                  </a:lnTo>
                  <a:lnTo>
                    <a:pt x="795921" y="529084"/>
                  </a:lnTo>
                  <a:lnTo>
                    <a:pt x="795146" y="529465"/>
                  </a:lnTo>
                  <a:lnTo>
                    <a:pt x="794143" y="529732"/>
                  </a:lnTo>
                  <a:lnTo>
                    <a:pt x="793368" y="528563"/>
                  </a:lnTo>
                  <a:lnTo>
                    <a:pt x="793597" y="527611"/>
                  </a:lnTo>
                  <a:close/>
                  <a:moveTo>
                    <a:pt x="207989" y="100536"/>
                  </a:moveTo>
                  <a:lnTo>
                    <a:pt x="206706" y="101108"/>
                  </a:lnTo>
                  <a:lnTo>
                    <a:pt x="206300" y="100714"/>
                  </a:lnTo>
                  <a:lnTo>
                    <a:pt x="206427" y="99635"/>
                  </a:lnTo>
                  <a:lnTo>
                    <a:pt x="206922" y="98936"/>
                  </a:lnTo>
                  <a:lnTo>
                    <a:pt x="209195" y="98771"/>
                  </a:lnTo>
                  <a:lnTo>
                    <a:pt x="210872" y="99292"/>
                  </a:lnTo>
                  <a:lnTo>
                    <a:pt x="212624" y="98504"/>
                  </a:lnTo>
                  <a:lnTo>
                    <a:pt x="212243" y="100714"/>
                  </a:lnTo>
                  <a:lnTo>
                    <a:pt x="211761" y="101489"/>
                  </a:lnTo>
                  <a:lnTo>
                    <a:pt x="210986" y="102327"/>
                  </a:lnTo>
                  <a:lnTo>
                    <a:pt x="210643" y="102746"/>
                  </a:lnTo>
                  <a:lnTo>
                    <a:pt x="210237" y="103394"/>
                  </a:lnTo>
                  <a:lnTo>
                    <a:pt x="210326" y="101311"/>
                  </a:lnTo>
                  <a:close/>
                  <a:moveTo>
                    <a:pt x="701751" y="699022"/>
                  </a:moveTo>
                  <a:lnTo>
                    <a:pt x="702424" y="700470"/>
                  </a:lnTo>
                  <a:lnTo>
                    <a:pt x="702653" y="701791"/>
                  </a:lnTo>
                  <a:lnTo>
                    <a:pt x="701573" y="701130"/>
                  </a:lnTo>
                  <a:lnTo>
                    <a:pt x="701522" y="700216"/>
                  </a:lnTo>
                  <a:lnTo>
                    <a:pt x="701230" y="699492"/>
                  </a:lnTo>
                  <a:lnTo>
                    <a:pt x="700100" y="698146"/>
                  </a:lnTo>
                  <a:lnTo>
                    <a:pt x="700265" y="697333"/>
                  </a:lnTo>
                  <a:close/>
                  <a:moveTo>
                    <a:pt x="219482" y="235232"/>
                  </a:moveTo>
                  <a:lnTo>
                    <a:pt x="219533" y="232908"/>
                  </a:lnTo>
                  <a:lnTo>
                    <a:pt x="219812" y="231257"/>
                  </a:lnTo>
                  <a:lnTo>
                    <a:pt x="220460" y="229860"/>
                  </a:lnTo>
                  <a:lnTo>
                    <a:pt x="221451" y="230381"/>
                  </a:lnTo>
                  <a:lnTo>
                    <a:pt x="222263" y="231016"/>
                  </a:lnTo>
                  <a:lnTo>
                    <a:pt x="222860" y="231816"/>
                  </a:lnTo>
                  <a:lnTo>
                    <a:pt x="223318" y="232743"/>
                  </a:lnTo>
                  <a:lnTo>
                    <a:pt x="223254" y="233911"/>
                  </a:lnTo>
                  <a:lnTo>
                    <a:pt x="222911" y="234978"/>
                  </a:lnTo>
                  <a:lnTo>
                    <a:pt x="222276" y="235918"/>
                  </a:lnTo>
                  <a:lnTo>
                    <a:pt x="221349" y="236743"/>
                  </a:lnTo>
                  <a:lnTo>
                    <a:pt x="221997" y="238813"/>
                  </a:lnTo>
                  <a:lnTo>
                    <a:pt x="220066" y="239550"/>
                  </a:lnTo>
                  <a:lnTo>
                    <a:pt x="217349" y="239868"/>
                  </a:lnTo>
                  <a:lnTo>
                    <a:pt x="215571" y="240693"/>
                  </a:lnTo>
                  <a:lnTo>
                    <a:pt x="214517" y="239652"/>
                  </a:lnTo>
                  <a:lnTo>
                    <a:pt x="218885" y="236045"/>
                  </a:lnTo>
                  <a:close/>
                  <a:moveTo>
                    <a:pt x="142698" y="189957"/>
                  </a:moveTo>
                  <a:lnTo>
                    <a:pt x="143778" y="190300"/>
                  </a:lnTo>
                  <a:lnTo>
                    <a:pt x="144197" y="190033"/>
                  </a:lnTo>
                  <a:lnTo>
                    <a:pt x="144768" y="190401"/>
                  </a:lnTo>
                  <a:lnTo>
                    <a:pt x="144705" y="190909"/>
                  </a:lnTo>
                  <a:lnTo>
                    <a:pt x="144235" y="191087"/>
                  </a:lnTo>
                  <a:lnTo>
                    <a:pt x="144082" y="191290"/>
                  </a:lnTo>
                  <a:lnTo>
                    <a:pt x="144184" y="191989"/>
                  </a:lnTo>
                  <a:lnTo>
                    <a:pt x="143968" y="192636"/>
                  </a:lnTo>
                  <a:lnTo>
                    <a:pt x="143193" y="192700"/>
                  </a:lnTo>
                  <a:lnTo>
                    <a:pt x="141835" y="192128"/>
                  </a:lnTo>
                  <a:lnTo>
                    <a:pt x="140882" y="192382"/>
                  </a:lnTo>
                  <a:lnTo>
                    <a:pt x="140577" y="191862"/>
                  </a:lnTo>
                  <a:lnTo>
                    <a:pt x="141187" y="190490"/>
                  </a:lnTo>
                  <a:close/>
                  <a:moveTo>
                    <a:pt x="205030" y="200675"/>
                  </a:moveTo>
                  <a:lnTo>
                    <a:pt x="204433" y="198999"/>
                  </a:lnTo>
                  <a:lnTo>
                    <a:pt x="205969" y="196815"/>
                  </a:lnTo>
                  <a:lnTo>
                    <a:pt x="207087" y="195938"/>
                  </a:lnTo>
                  <a:lnTo>
                    <a:pt x="208484" y="196840"/>
                  </a:lnTo>
                  <a:lnTo>
                    <a:pt x="209221" y="198923"/>
                  </a:lnTo>
                  <a:lnTo>
                    <a:pt x="207328" y="200574"/>
                  </a:lnTo>
                  <a:close/>
                  <a:moveTo>
                    <a:pt x="130062" y="179936"/>
                  </a:moveTo>
                  <a:lnTo>
                    <a:pt x="130011" y="180622"/>
                  </a:lnTo>
                  <a:lnTo>
                    <a:pt x="129579" y="180965"/>
                  </a:lnTo>
                  <a:lnTo>
                    <a:pt x="129173" y="180571"/>
                  </a:lnTo>
                  <a:lnTo>
                    <a:pt x="128728" y="179276"/>
                  </a:lnTo>
                  <a:lnTo>
                    <a:pt x="128068" y="178273"/>
                  </a:lnTo>
                  <a:lnTo>
                    <a:pt x="127827" y="177549"/>
                  </a:lnTo>
                  <a:lnTo>
                    <a:pt x="128601" y="172659"/>
                  </a:lnTo>
                  <a:lnTo>
                    <a:pt x="128817" y="172088"/>
                  </a:lnTo>
                  <a:lnTo>
                    <a:pt x="129427" y="171313"/>
                  </a:lnTo>
                  <a:lnTo>
                    <a:pt x="129617" y="171834"/>
                  </a:lnTo>
                  <a:lnTo>
                    <a:pt x="129782" y="173345"/>
                  </a:lnTo>
                  <a:lnTo>
                    <a:pt x="130506" y="174602"/>
                  </a:lnTo>
                  <a:lnTo>
                    <a:pt x="131459" y="175136"/>
                  </a:lnTo>
                  <a:lnTo>
                    <a:pt x="132589" y="175339"/>
                  </a:lnTo>
                  <a:lnTo>
                    <a:pt x="133313" y="176203"/>
                  </a:lnTo>
                  <a:lnTo>
                    <a:pt x="132462" y="177803"/>
                  </a:lnTo>
                  <a:lnTo>
                    <a:pt x="130341" y="179187"/>
                  </a:lnTo>
                  <a:close/>
                  <a:moveTo>
                    <a:pt x="170867" y="103572"/>
                  </a:moveTo>
                  <a:lnTo>
                    <a:pt x="172467" y="104346"/>
                  </a:lnTo>
                  <a:lnTo>
                    <a:pt x="171464" y="105959"/>
                  </a:lnTo>
                  <a:lnTo>
                    <a:pt x="164250" y="114989"/>
                  </a:lnTo>
                  <a:lnTo>
                    <a:pt x="162650" y="117478"/>
                  </a:lnTo>
                  <a:lnTo>
                    <a:pt x="161621" y="118761"/>
                  </a:lnTo>
                  <a:lnTo>
                    <a:pt x="160580" y="119205"/>
                  </a:lnTo>
                  <a:lnTo>
                    <a:pt x="159716" y="118456"/>
                  </a:lnTo>
                  <a:lnTo>
                    <a:pt x="159564" y="117122"/>
                  </a:lnTo>
                  <a:lnTo>
                    <a:pt x="159830" y="115662"/>
                  </a:lnTo>
                  <a:lnTo>
                    <a:pt x="161964" y="110163"/>
                  </a:lnTo>
                  <a:lnTo>
                    <a:pt x="162701" y="109299"/>
                  </a:lnTo>
                  <a:lnTo>
                    <a:pt x="160885" y="110099"/>
                  </a:lnTo>
                  <a:lnTo>
                    <a:pt x="160288" y="110493"/>
                  </a:lnTo>
                  <a:lnTo>
                    <a:pt x="159678" y="111141"/>
                  </a:lnTo>
                  <a:lnTo>
                    <a:pt x="158789" y="111141"/>
                  </a:lnTo>
                  <a:lnTo>
                    <a:pt x="160224" y="107255"/>
                  </a:lnTo>
                  <a:lnTo>
                    <a:pt x="167044" y="100955"/>
                  </a:lnTo>
                  <a:lnTo>
                    <a:pt x="169533" y="97564"/>
                  </a:lnTo>
                  <a:lnTo>
                    <a:pt x="170511" y="97564"/>
                  </a:lnTo>
                  <a:lnTo>
                    <a:pt x="170473" y="99304"/>
                  </a:lnTo>
                  <a:lnTo>
                    <a:pt x="170029" y="100638"/>
                  </a:lnTo>
                  <a:lnTo>
                    <a:pt x="168543" y="103292"/>
                  </a:lnTo>
                  <a:lnTo>
                    <a:pt x="169952" y="103318"/>
                  </a:lnTo>
                  <a:close/>
                  <a:moveTo>
                    <a:pt x="143511" y="113820"/>
                  </a:moveTo>
                  <a:lnTo>
                    <a:pt x="143930" y="113135"/>
                  </a:lnTo>
                  <a:lnTo>
                    <a:pt x="144603" y="112309"/>
                  </a:lnTo>
                  <a:lnTo>
                    <a:pt x="145556" y="112881"/>
                  </a:lnTo>
                  <a:lnTo>
                    <a:pt x="147029" y="111446"/>
                  </a:lnTo>
                  <a:lnTo>
                    <a:pt x="147664" y="109833"/>
                  </a:lnTo>
                  <a:lnTo>
                    <a:pt x="148261" y="109655"/>
                  </a:lnTo>
                  <a:lnTo>
                    <a:pt x="148654" y="109325"/>
                  </a:lnTo>
                  <a:lnTo>
                    <a:pt x="148845" y="109147"/>
                  </a:lnTo>
                  <a:lnTo>
                    <a:pt x="149264" y="112093"/>
                  </a:lnTo>
                  <a:lnTo>
                    <a:pt x="147245" y="115027"/>
                  </a:lnTo>
                  <a:lnTo>
                    <a:pt x="144514" y="117592"/>
                  </a:lnTo>
                  <a:lnTo>
                    <a:pt x="143549" y="118316"/>
                  </a:lnTo>
                  <a:lnTo>
                    <a:pt x="142711" y="118189"/>
                  </a:lnTo>
                  <a:lnTo>
                    <a:pt x="143841" y="116665"/>
                  </a:lnTo>
                  <a:lnTo>
                    <a:pt x="143968" y="115763"/>
                  </a:lnTo>
                  <a:lnTo>
                    <a:pt x="143600" y="115002"/>
                  </a:lnTo>
                  <a:close/>
                  <a:moveTo>
                    <a:pt x="137923" y="194326"/>
                  </a:moveTo>
                  <a:lnTo>
                    <a:pt x="139269" y="193945"/>
                  </a:lnTo>
                  <a:lnTo>
                    <a:pt x="140641" y="194110"/>
                  </a:lnTo>
                  <a:lnTo>
                    <a:pt x="142012" y="194783"/>
                  </a:lnTo>
                  <a:lnTo>
                    <a:pt x="143968" y="194783"/>
                  </a:lnTo>
                  <a:lnTo>
                    <a:pt x="142279" y="197945"/>
                  </a:lnTo>
                  <a:lnTo>
                    <a:pt x="141415" y="200307"/>
                  </a:lnTo>
                  <a:lnTo>
                    <a:pt x="141098" y="202758"/>
                  </a:lnTo>
                  <a:lnTo>
                    <a:pt x="141060" y="206111"/>
                  </a:lnTo>
                  <a:lnTo>
                    <a:pt x="140438" y="207330"/>
                  </a:lnTo>
                  <a:lnTo>
                    <a:pt x="139104" y="207699"/>
                  </a:lnTo>
                  <a:lnTo>
                    <a:pt x="137745" y="207521"/>
                  </a:lnTo>
                  <a:lnTo>
                    <a:pt x="137123" y="207076"/>
                  </a:lnTo>
                  <a:lnTo>
                    <a:pt x="136424" y="205908"/>
                  </a:lnTo>
                  <a:lnTo>
                    <a:pt x="134850" y="205895"/>
                  </a:lnTo>
                  <a:lnTo>
                    <a:pt x="132272" y="206594"/>
                  </a:lnTo>
                  <a:lnTo>
                    <a:pt x="129401" y="204981"/>
                  </a:lnTo>
                  <a:lnTo>
                    <a:pt x="128322" y="202784"/>
                  </a:lnTo>
                  <a:lnTo>
                    <a:pt x="128817" y="200155"/>
                  </a:lnTo>
                  <a:lnTo>
                    <a:pt x="130798" y="197323"/>
                  </a:lnTo>
                  <a:lnTo>
                    <a:pt x="132081" y="196637"/>
                  </a:lnTo>
                  <a:lnTo>
                    <a:pt x="135167" y="196243"/>
                  </a:lnTo>
                  <a:close/>
                  <a:moveTo>
                    <a:pt x="162917" y="151247"/>
                  </a:moveTo>
                  <a:lnTo>
                    <a:pt x="163463" y="149939"/>
                  </a:lnTo>
                  <a:lnTo>
                    <a:pt x="165672" y="149291"/>
                  </a:lnTo>
                  <a:lnTo>
                    <a:pt x="163691" y="151844"/>
                  </a:lnTo>
                  <a:close/>
                  <a:moveTo>
                    <a:pt x="57824" y="204117"/>
                  </a:moveTo>
                  <a:lnTo>
                    <a:pt x="58662" y="202949"/>
                  </a:lnTo>
                  <a:lnTo>
                    <a:pt x="60440" y="202492"/>
                  </a:lnTo>
                  <a:lnTo>
                    <a:pt x="62079" y="203076"/>
                  </a:lnTo>
                  <a:lnTo>
                    <a:pt x="62434" y="204968"/>
                  </a:lnTo>
                  <a:lnTo>
                    <a:pt x="61114" y="207559"/>
                  </a:lnTo>
                  <a:lnTo>
                    <a:pt x="58904" y="209832"/>
                  </a:lnTo>
                  <a:lnTo>
                    <a:pt x="53913" y="213464"/>
                  </a:lnTo>
                  <a:lnTo>
                    <a:pt x="53748" y="211178"/>
                  </a:lnTo>
                  <a:lnTo>
                    <a:pt x="56935" y="206644"/>
                  </a:lnTo>
                  <a:close/>
                  <a:moveTo>
                    <a:pt x="82983" y="258829"/>
                  </a:moveTo>
                  <a:lnTo>
                    <a:pt x="82272" y="259133"/>
                  </a:lnTo>
                  <a:lnTo>
                    <a:pt x="82424" y="258181"/>
                  </a:lnTo>
                  <a:close/>
                  <a:moveTo>
                    <a:pt x="74512" y="248364"/>
                  </a:moveTo>
                  <a:lnTo>
                    <a:pt x="75414" y="249494"/>
                  </a:lnTo>
                  <a:lnTo>
                    <a:pt x="74855" y="250320"/>
                  </a:lnTo>
                  <a:lnTo>
                    <a:pt x="74347" y="250320"/>
                  </a:lnTo>
                  <a:lnTo>
                    <a:pt x="73953" y="250840"/>
                  </a:lnTo>
                  <a:lnTo>
                    <a:pt x="72912" y="251882"/>
                  </a:lnTo>
                  <a:lnTo>
                    <a:pt x="72163" y="249964"/>
                  </a:lnTo>
                  <a:lnTo>
                    <a:pt x="73128" y="248808"/>
                  </a:lnTo>
                  <a:close/>
                  <a:moveTo>
                    <a:pt x="85891" y="256682"/>
                  </a:moveTo>
                  <a:lnTo>
                    <a:pt x="85523" y="258664"/>
                  </a:lnTo>
                  <a:lnTo>
                    <a:pt x="85256" y="257965"/>
                  </a:lnTo>
                  <a:lnTo>
                    <a:pt x="84545" y="257965"/>
                  </a:lnTo>
                  <a:lnTo>
                    <a:pt x="83948" y="256886"/>
                  </a:lnTo>
                  <a:lnTo>
                    <a:pt x="85345" y="256492"/>
                  </a:lnTo>
                  <a:close/>
                  <a:moveTo>
                    <a:pt x="125198" y="235296"/>
                  </a:moveTo>
                  <a:lnTo>
                    <a:pt x="125629" y="234915"/>
                  </a:lnTo>
                  <a:lnTo>
                    <a:pt x="127115" y="236121"/>
                  </a:lnTo>
                  <a:lnTo>
                    <a:pt x="127153" y="236909"/>
                  </a:lnTo>
                  <a:lnTo>
                    <a:pt x="128106" y="237975"/>
                  </a:lnTo>
                  <a:lnTo>
                    <a:pt x="128360" y="238585"/>
                  </a:lnTo>
                  <a:lnTo>
                    <a:pt x="127928" y="239766"/>
                  </a:lnTo>
                  <a:lnTo>
                    <a:pt x="127204" y="240312"/>
                  </a:lnTo>
                  <a:lnTo>
                    <a:pt x="126582" y="239321"/>
                  </a:lnTo>
                  <a:lnTo>
                    <a:pt x="126150" y="238801"/>
                  </a:lnTo>
                  <a:lnTo>
                    <a:pt x="124537" y="238636"/>
                  </a:lnTo>
                  <a:lnTo>
                    <a:pt x="123750" y="237899"/>
                  </a:lnTo>
                  <a:lnTo>
                    <a:pt x="123750" y="235740"/>
                  </a:lnTo>
                  <a:lnTo>
                    <a:pt x="124537" y="235092"/>
                  </a:lnTo>
                  <a:close/>
                  <a:moveTo>
                    <a:pt x="16676" y="255641"/>
                  </a:moveTo>
                  <a:lnTo>
                    <a:pt x="16410" y="257546"/>
                  </a:lnTo>
                  <a:lnTo>
                    <a:pt x="15457" y="258664"/>
                  </a:lnTo>
                  <a:lnTo>
                    <a:pt x="14340" y="259997"/>
                  </a:lnTo>
                  <a:lnTo>
                    <a:pt x="12358" y="258410"/>
                  </a:lnTo>
                  <a:lnTo>
                    <a:pt x="14390" y="255501"/>
                  </a:lnTo>
                  <a:close/>
                  <a:moveTo>
                    <a:pt x="17134" y="222697"/>
                  </a:moveTo>
                  <a:lnTo>
                    <a:pt x="18721" y="221554"/>
                  </a:lnTo>
                  <a:lnTo>
                    <a:pt x="19661" y="220614"/>
                  </a:lnTo>
                  <a:lnTo>
                    <a:pt x="20359" y="219281"/>
                  </a:lnTo>
                  <a:lnTo>
                    <a:pt x="22036" y="218278"/>
                  </a:lnTo>
                  <a:lnTo>
                    <a:pt x="23979" y="217719"/>
                  </a:lnTo>
                  <a:lnTo>
                    <a:pt x="25516" y="217706"/>
                  </a:lnTo>
                  <a:lnTo>
                    <a:pt x="26989" y="219027"/>
                  </a:lnTo>
                  <a:lnTo>
                    <a:pt x="27014" y="221122"/>
                  </a:lnTo>
                  <a:lnTo>
                    <a:pt x="26036" y="223281"/>
                  </a:lnTo>
                  <a:lnTo>
                    <a:pt x="24538" y="224717"/>
                  </a:lnTo>
                  <a:lnTo>
                    <a:pt x="23293" y="224945"/>
                  </a:lnTo>
                  <a:lnTo>
                    <a:pt x="16664" y="223650"/>
                  </a:lnTo>
                  <a:close/>
                  <a:moveTo>
                    <a:pt x="9590" y="236858"/>
                  </a:moveTo>
                  <a:lnTo>
                    <a:pt x="12841" y="237620"/>
                  </a:lnTo>
                  <a:lnTo>
                    <a:pt x="16727" y="235512"/>
                  </a:lnTo>
                  <a:lnTo>
                    <a:pt x="19013" y="234838"/>
                  </a:lnTo>
                  <a:lnTo>
                    <a:pt x="20944" y="235004"/>
                  </a:lnTo>
                  <a:lnTo>
                    <a:pt x="21680" y="235562"/>
                  </a:lnTo>
                  <a:lnTo>
                    <a:pt x="22061" y="236274"/>
                  </a:lnTo>
                  <a:lnTo>
                    <a:pt x="22061" y="237099"/>
                  </a:lnTo>
                  <a:lnTo>
                    <a:pt x="21807" y="238039"/>
                  </a:lnTo>
                  <a:lnTo>
                    <a:pt x="21452" y="238661"/>
                  </a:lnTo>
                  <a:lnTo>
                    <a:pt x="20537" y="239664"/>
                  </a:lnTo>
                  <a:lnTo>
                    <a:pt x="20207" y="240261"/>
                  </a:lnTo>
                  <a:lnTo>
                    <a:pt x="20105" y="240972"/>
                  </a:lnTo>
                  <a:lnTo>
                    <a:pt x="20169" y="241646"/>
                  </a:lnTo>
                  <a:lnTo>
                    <a:pt x="20131" y="242293"/>
                  </a:lnTo>
                  <a:lnTo>
                    <a:pt x="19712" y="242928"/>
                  </a:lnTo>
                  <a:lnTo>
                    <a:pt x="18886" y="243284"/>
                  </a:lnTo>
                  <a:lnTo>
                    <a:pt x="17032" y="243500"/>
                  </a:lnTo>
                  <a:lnTo>
                    <a:pt x="16219" y="244020"/>
                  </a:lnTo>
                  <a:lnTo>
                    <a:pt x="15330" y="245341"/>
                  </a:lnTo>
                  <a:lnTo>
                    <a:pt x="14657" y="247030"/>
                  </a:lnTo>
                  <a:lnTo>
                    <a:pt x="13819" y="250396"/>
                  </a:lnTo>
                  <a:lnTo>
                    <a:pt x="13959" y="252098"/>
                  </a:lnTo>
                  <a:lnTo>
                    <a:pt x="14416" y="253622"/>
                  </a:lnTo>
                  <a:lnTo>
                    <a:pt x="14187" y="254727"/>
                  </a:lnTo>
                  <a:lnTo>
                    <a:pt x="12320" y="255158"/>
                  </a:lnTo>
                  <a:lnTo>
                    <a:pt x="10847" y="254854"/>
                  </a:lnTo>
                  <a:lnTo>
                    <a:pt x="8206" y="253520"/>
                  </a:lnTo>
                  <a:lnTo>
                    <a:pt x="7380" y="253228"/>
                  </a:lnTo>
                  <a:lnTo>
                    <a:pt x="6186" y="252047"/>
                  </a:lnTo>
                  <a:lnTo>
                    <a:pt x="4713" y="249405"/>
                  </a:lnTo>
                  <a:lnTo>
                    <a:pt x="3583" y="246624"/>
                  </a:lnTo>
                  <a:lnTo>
                    <a:pt x="3468" y="244973"/>
                  </a:lnTo>
                  <a:lnTo>
                    <a:pt x="7190" y="239004"/>
                  </a:lnTo>
                  <a:close/>
                  <a:moveTo>
                    <a:pt x="31370" y="199710"/>
                  </a:moveTo>
                  <a:lnTo>
                    <a:pt x="30926" y="201501"/>
                  </a:lnTo>
                  <a:lnTo>
                    <a:pt x="30227" y="202631"/>
                  </a:lnTo>
                  <a:lnTo>
                    <a:pt x="28373" y="204562"/>
                  </a:lnTo>
                  <a:lnTo>
                    <a:pt x="25719" y="208956"/>
                  </a:lnTo>
                  <a:lnTo>
                    <a:pt x="24182" y="210721"/>
                  </a:lnTo>
                  <a:lnTo>
                    <a:pt x="19585" y="212309"/>
                  </a:lnTo>
                  <a:lnTo>
                    <a:pt x="18150" y="214430"/>
                  </a:lnTo>
                  <a:lnTo>
                    <a:pt x="17070" y="216995"/>
                  </a:lnTo>
                  <a:lnTo>
                    <a:pt x="15775" y="219192"/>
                  </a:lnTo>
                  <a:lnTo>
                    <a:pt x="13578" y="220449"/>
                  </a:lnTo>
                  <a:lnTo>
                    <a:pt x="11342" y="220043"/>
                  </a:lnTo>
                  <a:lnTo>
                    <a:pt x="9564" y="218113"/>
                  </a:lnTo>
                  <a:lnTo>
                    <a:pt x="8548" y="213388"/>
                  </a:lnTo>
                  <a:lnTo>
                    <a:pt x="7240" y="210289"/>
                  </a:lnTo>
                  <a:lnTo>
                    <a:pt x="6885" y="208524"/>
                  </a:lnTo>
                  <a:lnTo>
                    <a:pt x="7139" y="205552"/>
                  </a:lnTo>
                  <a:lnTo>
                    <a:pt x="7863" y="202631"/>
                  </a:lnTo>
                  <a:lnTo>
                    <a:pt x="13336" y="194783"/>
                  </a:lnTo>
                  <a:lnTo>
                    <a:pt x="14746" y="193462"/>
                  </a:lnTo>
                  <a:lnTo>
                    <a:pt x="16092" y="190528"/>
                  </a:lnTo>
                  <a:lnTo>
                    <a:pt x="17896" y="187569"/>
                  </a:lnTo>
                  <a:lnTo>
                    <a:pt x="20550" y="186134"/>
                  </a:lnTo>
                  <a:lnTo>
                    <a:pt x="24144" y="187683"/>
                  </a:lnTo>
                  <a:lnTo>
                    <a:pt x="27128" y="191532"/>
                  </a:lnTo>
                  <a:close/>
                  <a:moveTo>
                    <a:pt x="1386" y="257267"/>
                  </a:moveTo>
                  <a:lnTo>
                    <a:pt x="878" y="256619"/>
                  </a:lnTo>
                  <a:lnTo>
                    <a:pt x="954" y="256289"/>
                  </a:lnTo>
                  <a:lnTo>
                    <a:pt x="598" y="255374"/>
                  </a:lnTo>
                  <a:lnTo>
                    <a:pt x="713" y="254473"/>
                  </a:lnTo>
                  <a:lnTo>
                    <a:pt x="281" y="253545"/>
                  </a:lnTo>
                  <a:lnTo>
                    <a:pt x="1754" y="253291"/>
                  </a:lnTo>
                  <a:lnTo>
                    <a:pt x="2478" y="255590"/>
                  </a:lnTo>
                  <a:lnTo>
                    <a:pt x="2478" y="256543"/>
                  </a:lnTo>
                  <a:lnTo>
                    <a:pt x="2008" y="256936"/>
                  </a:lnTo>
                  <a:close/>
                  <a:moveTo>
                    <a:pt x="125071" y="240363"/>
                  </a:moveTo>
                  <a:lnTo>
                    <a:pt x="125960" y="239499"/>
                  </a:lnTo>
                  <a:lnTo>
                    <a:pt x="126785" y="240401"/>
                  </a:lnTo>
                  <a:lnTo>
                    <a:pt x="127865" y="241315"/>
                  </a:lnTo>
                  <a:lnTo>
                    <a:pt x="128550" y="242014"/>
                  </a:lnTo>
                  <a:lnTo>
                    <a:pt x="128754" y="243220"/>
                  </a:lnTo>
                  <a:lnTo>
                    <a:pt x="127471" y="245087"/>
                  </a:lnTo>
                  <a:lnTo>
                    <a:pt x="127928" y="245849"/>
                  </a:lnTo>
                  <a:lnTo>
                    <a:pt x="126709" y="245671"/>
                  </a:lnTo>
                  <a:lnTo>
                    <a:pt x="124944" y="244897"/>
                  </a:lnTo>
                  <a:lnTo>
                    <a:pt x="124969" y="244084"/>
                  </a:lnTo>
                  <a:lnTo>
                    <a:pt x="124436" y="242395"/>
                  </a:lnTo>
                  <a:close/>
                  <a:moveTo>
                    <a:pt x="176798" y="121199"/>
                  </a:moveTo>
                  <a:lnTo>
                    <a:pt x="177141" y="119408"/>
                  </a:lnTo>
                  <a:lnTo>
                    <a:pt x="177776" y="118456"/>
                  </a:lnTo>
                  <a:lnTo>
                    <a:pt x="178703" y="117694"/>
                  </a:lnTo>
                  <a:lnTo>
                    <a:pt x="179566" y="117300"/>
                  </a:lnTo>
                  <a:lnTo>
                    <a:pt x="180519" y="117160"/>
                  </a:lnTo>
                  <a:lnTo>
                    <a:pt x="181687" y="117135"/>
                  </a:lnTo>
                  <a:lnTo>
                    <a:pt x="182068" y="116691"/>
                  </a:lnTo>
                  <a:lnTo>
                    <a:pt x="182284" y="114494"/>
                  </a:lnTo>
                  <a:lnTo>
                    <a:pt x="182665" y="113655"/>
                  </a:lnTo>
                  <a:lnTo>
                    <a:pt x="184164" y="111966"/>
                  </a:lnTo>
                  <a:lnTo>
                    <a:pt x="186500" y="108664"/>
                  </a:lnTo>
                  <a:lnTo>
                    <a:pt x="188062" y="107267"/>
                  </a:lnTo>
                  <a:lnTo>
                    <a:pt x="190006" y="109248"/>
                  </a:lnTo>
                  <a:lnTo>
                    <a:pt x="190920" y="108753"/>
                  </a:lnTo>
                  <a:lnTo>
                    <a:pt x="191974" y="105324"/>
                  </a:lnTo>
                  <a:lnTo>
                    <a:pt x="192888" y="104181"/>
                  </a:lnTo>
                  <a:lnTo>
                    <a:pt x="195886" y="101527"/>
                  </a:lnTo>
                  <a:lnTo>
                    <a:pt x="199175" y="99381"/>
                  </a:lnTo>
                  <a:lnTo>
                    <a:pt x="201893" y="98885"/>
                  </a:lnTo>
                  <a:lnTo>
                    <a:pt x="202604" y="100435"/>
                  </a:lnTo>
                  <a:lnTo>
                    <a:pt x="199861" y="104346"/>
                  </a:lnTo>
                  <a:lnTo>
                    <a:pt x="179769" y="126076"/>
                  </a:lnTo>
                  <a:lnTo>
                    <a:pt x="179058" y="126520"/>
                  </a:lnTo>
                  <a:lnTo>
                    <a:pt x="178436" y="126635"/>
                  </a:lnTo>
                  <a:lnTo>
                    <a:pt x="177966" y="126381"/>
                  </a:lnTo>
                  <a:lnTo>
                    <a:pt x="177522" y="125873"/>
                  </a:lnTo>
                  <a:lnTo>
                    <a:pt x="177255" y="125339"/>
                  </a:lnTo>
                  <a:lnTo>
                    <a:pt x="177331" y="124895"/>
                  </a:lnTo>
                  <a:lnTo>
                    <a:pt x="174601" y="127295"/>
                  </a:lnTo>
                  <a:lnTo>
                    <a:pt x="173204" y="128057"/>
                  </a:lnTo>
                  <a:lnTo>
                    <a:pt x="171489" y="128679"/>
                  </a:lnTo>
                  <a:lnTo>
                    <a:pt x="171984" y="127054"/>
                  </a:lnTo>
                  <a:lnTo>
                    <a:pt x="172683" y="125936"/>
                  </a:lnTo>
                  <a:lnTo>
                    <a:pt x="176455" y="121986"/>
                  </a:lnTo>
                  <a:close/>
                  <a:moveTo>
                    <a:pt x="182132" y="207572"/>
                  </a:moveTo>
                  <a:lnTo>
                    <a:pt x="178944" y="207241"/>
                  </a:lnTo>
                  <a:lnTo>
                    <a:pt x="176239" y="206175"/>
                  </a:lnTo>
                  <a:lnTo>
                    <a:pt x="174588" y="204092"/>
                  </a:lnTo>
                  <a:lnTo>
                    <a:pt x="174499" y="200777"/>
                  </a:lnTo>
                  <a:lnTo>
                    <a:pt x="178753" y="203088"/>
                  </a:lnTo>
                  <a:lnTo>
                    <a:pt x="180608" y="203660"/>
                  </a:lnTo>
                  <a:lnTo>
                    <a:pt x="183186" y="203685"/>
                  </a:lnTo>
                  <a:lnTo>
                    <a:pt x="187453" y="202758"/>
                  </a:lnTo>
                  <a:lnTo>
                    <a:pt x="189117" y="202974"/>
                  </a:lnTo>
                  <a:lnTo>
                    <a:pt x="190107" y="204562"/>
                  </a:lnTo>
                  <a:lnTo>
                    <a:pt x="190272" y="206035"/>
                  </a:lnTo>
                  <a:lnTo>
                    <a:pt x="187986" y="206962"/>
                  </a:lnTo>
                  <a:close/>
                  <a:moveTo>
                    <a:pt x="203175" y="200040"/>
                  </a:moveTo>
                  <a:lnTo>
                    <a:pt x="202858" y="201463"/>
                  </a:lnTo>
                  <a:lnTo>
                    <a:pt x="201270" y="202479"/>
                  </a:lnTo>
                  <a:lnTo>
                    <a:pt x="200191" y="201818"/>
                  </a:lnTo>
                  <a:lnTo>
                    <a:pt x="200940" y="199863"/>
                  </a:lnTo>
                  <a:lnTo>
                    <a:pt x="202337" y="199088"/>
                  </a:lnTo>
                  <a:close/>
                  <a:moveTo>
                    <a:pt x="180989" y="152720"/>
                  </a:moveTo>
                  <a:lnTo>
                    <a:pt x="180544" y="153190"/>
                  </a:lnTo>
                  <a:lnTo>
                    <a:pt x="180074" y="154092"/>
                  </a:lnTo>
                  <a:lnTo>
                    <a:pt x="179223" y="154486"/>
                  </a:lnTo>
                  <a:lnTo>
                    <a:pt x="177128" y="154575"/>
                  </a:lnTo>
                  <a:lnTo>
                    <a:pt x="175959" y="155057"/>
                  </a:lnTo>
                  <a:lnTo>
                    <a:pt x="174791" y="154867"/>
                  </a:lnTo>
                  <a:lnTo>
                    <a:pt x="175121" y="153787"/>
                  </a:lnTo>
                  <a:lnTo>
                    <a:pt x="175159" y="151806"/>
                  </a:lnTo>
                  <a:lnTo>
                    <a:pt x="175312" y="150333"/>
                  </a:lnTo>
                  <a:lnTo>
                    <a:pt x="175832" y="149431"/>
                  </a:lnTo>
                  <a:lnTo>
                    <a:pt x="176188" y="148390"/>
                  </a:lnTo>
                  <a:lnTo>
                    <a:pt x="176188" y="146370"/>
                  </a:lnTo>
                  <a:lnTo>
                    <a:pt x="177077" y="145139"/>
                  </a:lnTo>
                  <a:lnTo>
                    <a:pt x="177382" y="145113"/>
                  </a:lnTo>
                  <a:lnTo>
                    <a:pt x="177382" y="145278"/>
                  </a:lnTo>
                  <a:lnTo>
                    <a:pt x="177623" y="145888"/>
                  </a:lnTo>
                  <a:lnTo>
                    <a:pt x="177420" y="147132"/>
                  </a:lnTo>
                  <a:lnTo>
                    <a:pt x="177166" y="147958"/>
                  </a:lnTo>
                  <a:lnTo>
                    <a:pt x="176810" y="149558"/>
                  </a:lnTo>
                  <a:lnTo>
                    <a:pt x="176975" y="150866"/>
                  </a:lnTo>
                  <a:lnTo>
                    <a:pt x="176810" y="152886"/>
                  </a:lnTo>
                  <a:lnTo>
                    <a:pt x="179223" y="152530"/>
                  </a:lnTo>
                  <a:close/>
                  <a:moveTo>
                    <a:pt x="125922" y="231956"/>
                  </a:moveTo>
                  <a:lnTo>
                    <a:pt x="124639" y="231702"/>
                  </a:lnTo>
                  <a:lnTo>
                    <a:pt x="122886" y="231956"/>
                  </a:lnTo>
                  <a:lnTo>
                    <a:pt x="122048" y="232273"/>
                  </a:lnTo>
                  <a:lnTo>
                    <a:pt x="122404" y="231460"/>
                  </a:lnTo>
                  <a:lnTo>
                    <a:pt x="122226" y="230927"/>
                  </a:lnTo>
                  <a:lnTo>
                    <a:pt x="122734" y="230063"/>
                  </a:lnTo>
                  <a:lnTo>
                    <a:pt x="122251" y="229670"/>
                  </a:lnTo>
                  <a:lnTo>
                    <a:pt x="122315" y="228857"/>
                  </a:lnTo>
                  <a:lnTo>
                    <a:pt x="122670" y="228323"/>
                  </a:lnTo>
                  <a:lnTo>
                    <a:pt x="122670" y="227853"/>
                  </a:lnTo>
                  <a:lnTo>
                    <a:pt x="123267" y="226749"/>
                  </a:lnTo>
                  <a:lnTo>
                    <a:pt x="124182" y="226520"/>
                  </a:lnTo>
                  <a:lnTo>
                    <a:pt x="124639" y="226647"/>
                  </a:lnTo>
                  <a:lnTo>
                    <a:pt x="125185" y="227206"/>
                  </a:lnTo>
                  <a:lnTo>
                    <a:pt x="126277" y="227726"/>
                  </a:lnTo>
                  <a:lnTo>
                    <a:pt x="126849" y="227777"/>
                  </a:lnTo>
                  <a:lnTo>
                    <a:pt x="127534" y="227777"/>
                  </a:lnTo>
                  <a:lnTo>
                    <a:pt x="128106" y="227904"/>
                  </a:lnTo>
                  <a:lnTo>
                    <a:pt x="128576" y="228196"/>
                  </a:lnTo>
                  <a:lnTo>
                    <a:pt x="129351" y="228120"/>
                  </a:lnTo>
                  <a:lnTo>
                    <a:pt x="129859" y="228501"/>
                  </a:lnTo>
                  <a:lnTo>
                    <a:pt x="129351" y="228946"/>
                  </a:lnTo>
                  <a:lnTo>
                    <a:pt x="125883" y="230520"/>
                  </a:lnTo>
                  <a:close/>
                  <a:moveTo>
                    <a:pt x="195962" y="210683"/>
                  </a:moveTo>
                  <a:lnTo>
                    <a:pt x="196229" y="211953"/>
                  </a:lnTo>
                  <a:lnTo>
                    <a:pt x="196152" y="212690"/>
                  </a:lnTo>
                  <a:lnTo>
                    <a:pt x="195682" y="214341"/>
                  </a:lnTo>
                  <a:lnTo>
                    <a:pt x="194133" y="216055"/>
                  </a:lnTo>
                  <a:lnTo>
                    <a:pt x="192787" y="214633"/>
                  </a:lnTo>
                  <a:lnTo>
                    <a:pt x="192241" y="211877"/>
                  </a:lnTo>
                  <a:lnTo>
                    <a:pt x="191504" y="210150"/>
                  </a:lnTo>
                  <a:lnTo>
                    <a:pt x="190831" y="209350"/>
                  </a:lnTo>
                  <a:lnTo>
                    <a:pt x="191530" y="208753"/>
                  </a:lnTo>
                  <a:lnTo>
                    <a:pt x="193308" y="208791"/>
                  </a:lnTo>
                  <a:lnTo>
                    <a:pt x="194552" y="209235"/>
                  </a:lnTo>
                  <a:lnTo>
                    <a:pt x="195276" y="209794"/>
                  </a:lnTo>
                  <a:close/>
                  <a:moveTo>
                    <a:pt x="193600" y="220843"/>
                  </a:moveTo>
                  <a:lnTo>
                    <a:pt x="192800" y="220767"/>
                  </a:lnTo>
                  <a:lnTo>
                    <a:pt x="191809" y="221796"/>
                  </a:lnTo>
                  <a:lnTo>
                    <a:pt x="191339" y="221630"/>
                  </a:lnTo>
                  <a:lnTo>
                    <a:pt x="190768" y="221199"/>
                  </a:lnTo>
                  <a:lnTo>
                    <a:pt x="190044" y="219954"/>
                  </a:lnTo>
                  <a:lnTo>
                    <a:pt x="189701" y="218214"/>
                  </a:lnTo>
                  <a:lnTo>
                    <a:pt x="189726" y="216995"/>
                  </a:lnTo>
                  <a:lnTo>
                    <a:pt x="190031" y="216512"/>
                  </a:lnTo>
                  <a:lnTo>
                    <a:pt x="190793" y="215827"/>
                  </a:lnTo>
                  <a:lnTo>
                    <a:pt x="192266" y="216347"/>
                  </a:lnTo>
                  <a:lnTo>
                    <a:pt x="195238" y="218989"/>
                  </a:lnTo>
                  <a:lnTo>
                    <a:pt x="195873" y="220030"/>
                  </a:lnTo>
                  <a:lnTo>
                    <a:pt x="194895" y="220678"/>
                  </a:lnTo>
                  <a:close/>
                  <a:moveTo>
                    <a:pt x="187669" y="194935"/>
                  </a:moveTo>
                  <a:lnTo>
                    <a:pt x="186831" y="194580"/>
                  </a:lnTo>
                  <a:lnTo>
                    <a:pt x="187262" y="193805"/>
                  </a:lnTo>
                  <a:lnTo>
                    <a:pt x="188291" y="193335"/>
                  </a:lnTo>
                  <a:lnTo>
                    <a:pt x="188596" y="193335"/>
                  </a:lnTo>
                  <a:lnTo>
                    <a:pt x="189104" y="193195"/>
                  </a:lnTo>
                  <a:lnTo>
                    <a:pt x="189548" y="193106"/>
                  </a:lnTo>
                  <a:lnTo>
                    <a:pt x="189904" y="192992"/>
                  </a:lnTo>
                  <a:lnTo>
                    <a:pt x="190018" y="193284"/>
                  </a:lnTo>
                  <a:lnTo>
                    <a:pt x="190209" y="193564"/>
                  </a:lnTo>
                  <a:lnTo>
                    <a:pt x="190577" y="194541"/>
                  </a:lnTo>
                  <a:lnTo>
                    <a:pt x="190983" y="195596"/>
                  </a:lnTo>
                  <a:lnTo>
                    <a:pt x="191669" y="196091"/>
                  </a:lnTo>
                  <a:lnTo>
                    <a:pt x="191949" y="196535"/>
                  </a:lnTo>
                  <a:lnTo>
                    <a:pt x="192431" y="197018"/>
                  </a:lnTo>
                  <a:lnTo>
                    <a:pt x="192558" y="197412"/>
                  </a:lnTo>
                  <a:lnTo>
                    <a:pt x="193092" y="197831"/>
                  </a:lnTo>
                  <a:lnTo>
                    <a:pt x="193536" y="198453"/>
                  </a:lnTo>
                  <a:lnTo>
                    <a:pt x="194743" y="199913"/>
                  </a:lnTo>
                  <a:lnTo>
                    <a:pt x="195009" y="200980"/>
                  </a:lnTo>
                  <a:lnTo>
                    <a:pt x="194133" y="200688"/>
                  </a:lnTo>
                  <a:lnTo>
                    <a:pt x="193015" y="199786"/>
                  </a:lnTo>
                  <a:lnTo>
                    <a:pt x="192203" y="199609"/>
                  </a:lnTo>
                  <a:lnTo>
                    <a:pt x="191403" y="199863"/>
                  </a:lnTo>
                  <a:lnTo>
                    <a:pt x="191212" y="199863"/>
                  </a:lnTo>
                  <a:lnTo>
                    <a:pt x="190590" y="199520"/>
                  </a:lnTo>
                  <a:lnTo>
                    <a:pt x="189904" y="199253"/>
                  </a:lnTo>
                  <a:lnTo>
                    <a:pt x="189218" y="198516"/>
                  </a:lnTo>
                  <a:lnTo>
                    <a:pt x="188697" y="197742"/>
                  </a:lnTo>
                  <a:lnTo>
                    <a:pt x="188913" y="196929"/>
                  </a:lnTo>
                  <a:lnTo>
                    <a:pt x="188520" y="195634"/>
                  </a:lnTo>
                  <a:close/>
                  <a:moveTo>
                    <a:pt x="135167" y="234775"/>
                  </a:moveTo>
                  <a:lnTo>
                    <a:pt x="134862" y="234076"/>
                  </a:lnTo>
                  <a:lnTo>
                    <a:pt x="134685" y="233048"/>
                  </a:lnTo>
                  <a:lnTo>
                    <a:pt x="135624" y="233010"/>
                  </a:lnTo>
                  <a:lnTo>
                    <a:pt x="136412" y="232349"/>
                  </a:lnTo>
                  <a:lnTo>
                    <a:pt x="137288" y="232616"/>
                  </a:lnTo>
                  <a:lnTo>
                    <a:pt x="138710" y="232349"/>
                  </a:lnTo>
                  <a:lnTo>
                    <a:pt x="139269" y="233099"/>
                  </a:lnTo>
                  <a:lnTo>
                    <a:pt x="139358" y="234076"/>
                  </a:lnTo>
                  <a:lnTo>
                    <a:pt x="138596" y="235092"/>
                  </a:lnTo>
                  <a:lnTo>
                    <a:pt x="137491" y="235600"/>
                  </a:lnTo>
                  <a:close/>
                  <a:moveTo>
                    <a:pt x="136069" y="244160"/>
                  </a:moveTo>
                  <a:lnTo>
                    <a:pt x="135916" y="241277"/>
                  </a:lnTo>
                  <a:lnTo>
                    <a:pt x="136526" y="238686"/>
                  </a:lnTo>
                  <a:lnTo>
                    <a:pt x="140158" y="236743"/>
                  </a:lnTo>
                  <a:lnTo>
                    <a:pt x="141657" y="236527"/>
                  </a:lnTo>
                  <a:lnTo>
                    <a:pt x="146508" y="236743"/>
                  </a:lnTo>
                  <a:lnTo>
                    <a:pt x="148185" y="237188"/>
                  </a:lnTo>
                  <a:lnTo>
                    <a:pt x="150102" y="239194"/>
                  </a:lnTo>
                  <a:lnTo>
                    <a:pt x="151372" y="239652"/>
                  </a:lnTo>
                  <a:lnTo>
                    <a:pt x="154509" y="239868"/>
                  </a:lnTo>
                  <a:lnTo>
                    <a:pt x="156630" y="240464"/>
                  </a:lnTo>
                  <a:lnTo>
                    <a:pt x="162878" y="243843"/>
                  </a:lnTo>
                  <a:lnTo>
                    <a:pt x="164136" y="244300"/>
                  </a:lnTo>
                  <a:lnTo>
                    <a:pt x="166092" y="244490"/>
                  </a:lnTo>
                  <a:lnTo>
                    <a:pt x="166854" y="244033"/>
                  </a:lnTo>
                  <a:lnTo>
                    <a:pt x="168289" y="242039"/>
                  </a:lnTo>
                  <a:lnTo>
                    <a:pt x="169025" y="241582"/>
                  </a:lnTo>
                  <a:lnTo>
                    <a:pt x="170778" y="241011"/>
                  </a:lnTo>
                  <a:lnTo>
                    <a:pt x="169978" y="239829"/>
                  </a:lnTo>
                  <a:lnTo>
                    <a:pt x="168352" y="238788"/>
                  </a:lnTo>
                  <a:lnTo>
                    <a:pt x="167565" y="238686"/>
                  </a:lnTo>
                  <a:lnTo>
                    <a:pt x="166790" y="236502"/>
                  </a:lnTo>
                  <a:lnTo>
                    <a:pt x="166892" y="235334"/>
                  </a:lnTo>
                  <a:lnTo>
                    <a:pt x="167565" y="233822"/>
                  </a:lnTo>
                  <a:lnTo>
                    <a:pt x="162536" y="232654"/>
                  </a:lnTo>
                  <a:lnTo>
                    <a:pt x="161634" y="231803"/>
                  </a:lnTo>
                  <a:lnTo>
                    <a:pt x="161608" y="230063"/>
                  </a:lnTo>
                  <a:lnTo>
                    <a:pt x="162739" y="228971"/>
                  </a:lnTo>
                  <a:lnTo>
                    <a:pt x="165634" y="227917"/>
                  </a:lnTo>
                  <a:lnTo>
                    <a:pt x="169292" y="227726"/>
                  </a:lnTo>
                  <a:lnTo>
                    <a:pt x="170968" y="227295"/>
                  </a:lnTo>
                  <a:lnTo>
                    <a:pt x="171489" y="225987"/>
                  </a:lnTo>
                  <a:lnTo>
                    <a:pt x="170689" y="225174"/>
                  </a:lnTo>
                  <a:lnTo>
                    <a:pt x="169089" y="224958"/>
                  </a:lnTo>
                  <a:lnTo>
                    <a:pt x="165634" y="225098"/>
                  </a:lnTo>
                  <a:lnTo>
                    <a:pt x="165634" y="224043"/>
                  </a:lnTo>
                  <a:lnTo>
                    <a:pt x="168530" y="223180"/>
                  </a:lnTo>
                  <a:lnTo>
                    <a:pt x="170562" y="221072"/>
                  </a:lnTo>
                  <a:lnTo>
                    <a:pt x="171349" y="218494"/>
                  </a:lnTo>
                  <a:lnTo>
                    <a:pt x="170511" y="216195"/>
                  </a:lnTo>
                  <a:lnTo>
                    <a:pt x="182474" y="212017"/>
                  </a:lnTo>
                  <a:lnTo>
                    <a:pt x="187161" y="212804"/>
                  </a:lnTo>
                  <a:lnTo>
                    <a:pt x="189053" y="219637"/>
                  </a:lnTo>
                  <a:lnTo>
                    <a:pt x="189117" y="221516"/>
                  </a:lnTo>
                  <a:lnTo>
                    <a:pt x="189523" y="222913"/>
                  </a:lnTo>
                  <a:lnTo>
                    <a:pt x="190552" y="223751"/>
                  </a:lnTo>
                  <a:lnTo>
                    <a:pt x="192469" y="224043"/>
                  </a:lnTo>
                  <a:lnTo>
                    <a:pt x="194311" y="224653"/>
                  </a:lnTo>
                  <a:lnTo>
                    <a:pt x="195568" y="225987"/>
                  </a:lnTo>
                  <a:lnTo>
                    <a:pt x="195987" y="227320"/>
                  </a:lnTo>
                  <a:lnTo>
                    <a:pt x="195428" y="227917"/>
                  </a:lnTo>
                  <a:lnTo>
                    <a:pt x="195009" y="228806"/>
                  </a:lnTo>
                  <a:lnTo>
                    <a:pt x="194895" y="232946"/>
                  </a:lnTo>
                  <a:lnTo>
                    <a:pt x="193917" y="235791"/>
                  </a:lnTo>
                  <a:lnTo>
                    <a:pt x="194565" y="237505"/>
                  </a:lnTo>
                  <a:lnTo>
                    <a:pt x="196825" y="240566"/>
                  </a:lnTo>
                  <a:lnTo>
                    <a:pt x="195251" y="247640"/>
                  </a:lnTo>
                  <a:lnTo>
                    <a:pt x="194984" y="249913"/>
                  </a:lnTo>
                  <a:lnTo>
                    <a:pt x="193917" y="251132"/>
                  </a:lnTo>
                  <a:lnTo>
                    <a:pt x="187097" y="254180"/>
                  </a:lnTo>
                  <a:lnTo>
                    <a:pt x="185497" y="256759"/>
                  </a:lnTo>
                  <a:lnTo>
                    <a:pt x="185307" y="259248"/>
                  </a:lnTo>
                  <a:lnTo>
                    <a:pt x="186119" y="264467"/>
                  </a:lnTo>
                  <a:lnTo>
                    <a:pt x="185307" y="267465"/>
                  </a:lnTo>
                  <a:lnTo>
                    <a:pt x="183706" y="268239"/>
                  </a:lnTo>
                  <a:lnTo>
                    <a:pt x="182614" y="267490"/>
                  </a:lnTo>
                  <a:lnTo>
                    <a:pt x="183186" y="265915"/>
                  </a:lnTo>
                  <a:lnTo>
                    <a:pt x="178334" y="263248"/>
                  </a:lnTo>
                  <a:lnTo>
                    <a:pt x="174054" y="261724"/>
                  </a:lnTo>
                  <a:lnTo>
                    <a:pt x="169470" y="261546"/>
                  </a:lnTo>
                  <a:lnTo>
                    <a:pt x="163679" y="262918"/>
                  </a:lnTo>
                  <a:lnTo>
                    <a:pt x="160389" y="264721"/>
                  </a:lnTo>
                  <a:lnTo>
                    <a:pt x="158548" y="265001"/>
                  </a:lnTo>
                  <a:lnTo>
                    <a:pt x="157722" y="263439"/>
                  </a:lnTo>
                  <a:lnTo>
                    <a:pt x="157062" y="261597"/>
                  </a:lnTo>
                  <a:lnTo>
                    <a:pt x="155512" y="261292"/>
                  </a:lnTo>
                  <a:lnTo>
                    <a:pt x="152350" y="262029"/>
                  </a:lnTo>
                  <a:lnTo>
                    <a:pt x="150204" y="261737"/>
                  </a:lnTo>
                  <a:lnTo>
                    <a:pt x="149620" y="260899"/>
                  </a:lnTo>
                  <a:lnTo>
                    <a:pt x="149556" y="259667"/>
                  </a:lnTo>
                  <a:lnTo>
                    <a:pt x="148947" y="258168"/>
                  </a:lnTo>
                  <a:lnTo>
                    <a:pt x="147486" y="255920"/>
                  </a:lnTo>
                  <a:lnTo>
                    <a:pt x="146673" y="255095"/>
                  </a:lnTo>
                  <a:lnTo>
                    <a:pt x="145035" y="254180"/>
                  </a:lnTo>
                  <a:lnTo>
                    <a:pt x="138063" y="251691"/>
                  </a:lnTo>
                  <a:lnTo>
                    <a:pt x="134570" y="249481"/>
                  </a:lnTo>
                  <a:lnTo>
                    <a:pt x="134685" y="246967"/>
                  </a:lnTo>
                  <a:close/>
                  <a:moveTo>
                    <a:pt x="204852" y="81804"/>
                  </a:moveTo>
                  <a:lnTo>
                    <a:pt x="203429" y="84788"/>
                  </a:lnTo>
                  <a:lnTo>
                    <a:pt x="201385" y="86566"/>
                  </a:lnTo>
                  <a:lnTo>
                    <a:pt x="200762" y="85360"/>
                  </a:lnTo>
                  <a:lnTo>
                    <a:pt x="202985" y="83747"/>
                  </a:lnTo>
                  <a:close/>
                  <a:moveTo>
                    <a:pt x="196254" y="216093"/>
                  </a:moveTo>
                  <a:lnTo>
                    <a:pt x="196648" y="215090"/>
                  </a:lnTo>
                  <a:lnTo>
                    <a:pt x="197181" y="214671"/>
                  </a:lnTo>
                  <a:lnTo>
                    <a:pt x="198019" y="214214"/>
                  </a:lnTo>
                  <a:lnTo>
                    <a:pt x="198654" y="214214"/>
                  </a:lnTo>
                  <a:lnTo>
                    <a:pt x="199124" y="214442"/>
                  </a:lnTo>
                  <a:lnTo>
                    <a:pt x="199835" y="214442"/>
                  </a:lnTo>
                  <a:lnTo>
                    <a:pt x="200432" y="214696"/>
                  </a:lnTo>
                  <a:lnTo>
                    <a:pt x="200648" y="218862"/>
                  </a:lnTo>
                  <a:lnTo>
                    <a:pt x="201029" y="219764"/>
                  </a:lnTo>
                  <a:lnTo>
                    <a:pt x="200877" y="220335"/>
                  </a:lnTo>
                  <a:lnTo>
                    <a:pt x="199873" y="220843"/>
                  </a:lnTo>
                  <a:lnTo>
                    <a:pt x="198375" y="220449"/>
                  </a:lnTo>
                  <a:lnTo>
                    <a:pt x="197181" y="219256"/>
                  </a:lnTo>
                  <a:lnTo>
                    <a:pt x="196470" y="217744"/>
                  </a:lnTo>
                  <a:close/>
                  <a:moveTo>
                    <a:pt x="199759" y="204498"/>
                  </a:moveTo>
                  <a:lnTo>
                    <a:pt x="200140" y="203419"/>
                  </a:lnTo>
                  <a:lnTo>
                    <a:pt x="201778" y="202644"/>
                  </a:lnTo>
                  <a:lnTo>
                    <a:pt x="203887" y="202111"/>
                  </a:lnTo>
                  <a:lnTo>
                    <a:pt x="207455" y="200815"/>
                  </a:lnTo>
                  <a:lnTo>
                    <a:pt x="208662" y="201044"/>
                  </a:lnTo>
                  <a:lnTo>
                    <a:pt x="209106" y="201996"/>
                  </a:lnTo>
                  <a:lnTo>
                    <a:pt x="208903" y="203660"/>
                  </a:lnTo>
                  <a:lnTo>
                    <a:pt x="208179" y="205324"/>
                  </a:lnTo>
                  <a:lnTo>
                    <a:pt x="206427" y="206022"/>
                  </a:lnTo>
                  <a:lnTo>
                    <a:pt x="201778" y="206530"/>
                  </a:lnTo>
                  <a:lnTo>
                    <a:pt x="200254" y="205844"/>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4" name="Google Shape;484;p6"/>
            <p:cNvSpPr/>
            <p:nvPr/>
          </p:nvSpPr>
          <p:spPr>
            <a:xfrm flipH="1" rot="10800000">
              <a:off x="2756430" y="2478279"/>
              <a:ext cx="698105" cy="673467"/>
            </a:xfrm>
            <a:custGeom>
              <a:rect b="b" l="l" r="r" t="t"/>
              <a:pathLst>
                <a:path extrusionOk="0" h="516888" w="535798">
                  <a:moveTo>
                    <a:pt x="133502" y="482127"/>
                  </a:moveTo>
                  <a:lnTo>
                    <a:pt x="136067" y="481860"/>
                  </a:lnTo>
                  <a:lnTo>
                    <a:pt x="138544" y="482508"/>
                  </a:lnTo>
                  <a:lnTo>
                    <a:pt x="139801" y="483854"/>
                  </a:lnTo>
                  <a:lnTo>
                    <a:pt x="138506" y="484159"/>
                  </a:lnTo>
                  <a:lnTo>
                    <a:pt x="135255" y="484324"/>
                  </a:lnTo>
                  <a:lnTo>
                    <a:pt x="132956" y="483905"/>
                  </a:lnTo>
                  <a:lnTo>
                    <a:pt x="130416" y="483587"/>
                  </a:lnTo>
                  <a:lnTo>
                    <a:pt x="130860" y="481771"/>
                  </a:lnTo>
                  <a:close/>
                  <a:moveTo>
                    <a:pt x="194132" y="420380"/>
                  </a:moveTo>
                  <a:lnTo>
                    <a:pt x="195300" y="417154"/>
                  </a:lnTo>
                  <a:lnTo>
                    <a:pt x="196773" y="410702"/>
                  </a:lnTo>
                  <a:lnTo>
                    <a:pt x="199554" y="405114"/>
                  </a:lnTo>
                  <a:lnTo>
                    <a:pt x="203923" y="401025"/>
                  </a:lnTo>
                  <a:lnTo>
                    <a:pt x="209626" y="398383"/>
                  </a:lnTo>
                  <a:lnTo>
                    <a:pt x="216306" y="397126"/>
                  </a:lnTo>
                  <a:lnTo>
                    <a:pt x="219189" y="397227"/>
                  </a:lnTo>
                  <a:lnTo>
                    <a:pt x="223151" y="397850"/>
                  </a:lnTo>
                  <a:lnTo>
                    <a:pt x="226605" y="398955"/>
                  </a:lnTo>
                  <a:lnTo>
                    <a:pt x="228104" y="400555"/>
                  </a:lnTo>
                  <a:lnTo>
                    <a:pt x="229018" y="402180"/>
                  </a:lnTo>
                  <a:lnTo>
                    <a:pt x="236003" y="406918"/>
                  </a:lnTo>
                  <a:lnTo>
                    <a:pt x="238010" y="409877"/>
                  </a:lnTo>
                  <a:lnTo>
                    <a:pt x="238480" y="412556"/>
                  </a:lnTo>
                  <a:lnTo>
                    <a:pt x="237959" y="418995"/>
                  </a:lnTo>
                  <a:lnTo>
                    <a:pt x="238962" y="422462"/>
                  </a:lnTo>
                  <a:lnTo>
                    <a:pt x="243522" y="427847"/>
                  </a:lnTo>
                  <a:lnTo>
                    <a:pt x="244639" y="431035"/>
                  </a:lnTo>
                  <a:lnTo>
                    <a:pt x="243890" y="436293"/>
                  </a:lnTo>
                  <a:lnTo>
                    <a:pt x="242125" y="440026"/>
                  </a:lnTo>
                  <a:lnTo>
                    <a:pt x="236867" y="446668"/>
                  </a:lnTo>
                  <a:lnTo>
                    <a:pt x="234873" y="449615"/>
                  </a:lnTo>
                  <a:lnTo>
                    <a:pt x="231215" y="453895"/>
                  </a:lnTo>
                  <a:lnTo>
                    <a:pt x="226593" y="456676"/>
                  </a:lnTo>
                  <a:lnTo>
                    <a:pt x="221703" y="455050"/>
                  </a:lnTo>
                  <a:lnTo>
                    <a:pt x="214744" y="448078"/>
                  </a:lnTo>
                  <a:lnTo>
                    <a:pt x="212470" y="446668"/>
                  </a:lnTo>
                  <a:lnTo>
                    <a:pt x="209689" y="446440"/>
                  </a:lnTo>
                  <a:lnTo>
                    <a:pt x="204647" y="448205"/>
                  </a:lnTo>
                  <a:lnTo>
                    <a:pt x="202145" y="448713"/>
                  </a:lnTo>
                  <a:lnTo>
                    <a:pt x="196811" y="447646"/>
                  </a:lnTo>
                  <a:lnTo>
                    <a:pt x="193547" y="444738"/>
                  </a:lnTo>
                  <a:lnTo>
                    <a:pt x="191782" y="440395"/>
                  </a:lnTo>
                  <a:lnTo>
                    <a:pt x="190068" y="428558"/>
                  </a:lnTo>
                  <a:lnTo>
                    <a:pt x="190550" y="425548"/>
                  </a:lnTo>
                  <a:close/>
                  <a:moveTo>
                    <a:pt x="284873" y="368907"/>
                  </a:moveTo>
                  <a:lnTo>
                    <a:pt x="290385" y="363877"/>
                  </a:lnTo>
                  <a:lnTo>
                    <a:pt x="295960" y="361096"/>
                  </a:lnTo>
                  <a:lnTo>
                    <a:pt x="317486" y="357921"/>
                  </a:lnTo>
                  <a:lnTo>
                    <a:pt x="320280" y="356537"/>
                  </a:lnTo>
                  <a:lnTo>
                    <a:pt x="321703" y="356219"/>
                  </a:lnTo>
                  <a:lnTo>
                    <a:pt x="323938" y="355076"/>
                  </a:lnTo>
                  <a:lnTo>
                    <a:pt x="329945" y="347482"/>
                  </a:lnTo>
                  <a:lnTo>
                    <a:pt x="338873" y="338858"/>
                  </a:lnTo>
                  <a:lnTo>
                    <a:pt x="345160" y="334833"/>
                  </a:lnTo>
                  <a:lnTo>
                    <a:pt x="349554" y="335760"/>
                  </a:lnTo>
                  <a:lnTo>
                    <a:pt x="349833" y="338325"/>
                  </a:lnTo>
                  <a:lnTo>
                    <a:pt x="347611" y="348015"/>
                  </a:lnTo>
                  <a:lnTo>
                    <a:pt x="347611" y="359128"/>
                  </a:lnTo>
                  <a:lnTo>
                    <a:pt x="346836" y="365922"/>
                  </a:lnTo>
                  <a:lnTo>
                    <a:pt x="342861" y="369592"/>
                  </a:lnTo>
                  <a:lnTo>
                    <a:pt x="330923" y="372793"/>
                  </a:lnTo>
                  <a:lnTo>
                    <a:pt x="329488" y="373402"/>
                  </a:lnTo>
                  <a:lnTo>
                    <a:pt x="326605" y="375155"/>
                  </a:lnTo>
                  <a:lnTo>
                    <a:pt x="325056" y="375701"/>
                  </a:lnTo>
                  <a:lnTo>
                    <a:pt x="323659" y="375815"/>
                  </a:lnTo>
                  <a:lnTo>
                    <a:pt x="319302" y="375701"/>
                  </a:lnTo>
                  <a:lnTo>
                    <a:pt x="310692" y="377377"/>
                  </a:lnTo>
                  <a:lnTo>
                    <a:pt x="301751" y="378152"/>
                  </a:lnTo>
                  <a:lnTo>
                    <a:pt x="298500" y="378914"/>
                  </a:lnTo>
                  <a:lnTo>
                    <a:pt x="296201" y="380108"/>
                  </a:lnTo>
                  <a:lnTo>
                    <a:pt x="293903" y="381695"/>
                  </a:lnTo>
                  <a:lnTo>
                    <a:pt x="287083" y="384896"/>
                  </a:lnTo>
                  <a:lnTo>
                    <a:pt x="284403" y="385480"/>
                  </a:lnTo>
                  <a:lnTo>
                    <a:pt x="277837" y="383778"/>
                  </a:lnTo>
                  <a:lnTo>
                    <a:pt x="277354" y="379562"/>
                  </a:lnTo>
                  <a:lnTo>
                    <a:pt x="280517" y="374164"/>
                  </a:lnTo>
                  <a:close/>
                  <a:moveTo>
                    <a:pt x="403160" y="199146"/>
                  </a:moveTo>
                  <a:lnTo>
                    <a:pt x="398868" y="197432"/>
                  </a:lnTo>
                  <a:lnTo>
                    <a:pt x="396671" y="195692"/>
                  </a:lnTo>
                  <a:lnTo>
                    <a:pt x="397801" y="193863"/>
                  </a:lnTo>
                  <a:lnTo>
                    <a:pt x="401852" y="194727"/>
                  </a:lnTo>
                  <a:lnTo>
                    <a:pt x="406475" y="196771"/>
                  </a:lnTo>
                  <a:lnTo>
                    <a:pt x="409269" y="198524"/>
                  </a:lnTo>
                  <a:lnTo>
                    <a:pt x="407364" y="199857"/>
                  </a:lnTo>
                  <a:close/>
                  <a:moveTo>
                    <a:pt x="80581" y="468017"/>
                  </a:moveTo>
                  <a:lnTo>
                    <a:pt x="87719" y="462569"/>
                  </a:lnTo>
                  <a:lnTo>
                    <a:pt x="87731" y="464423"/>
                  </a:lnTo>
                  <a:lnTo>
                    <a:pt x="86055" y="468525"/>
                  </a:lnTo>
                  <a:lnTo>
                    <a:pt x="85369" y="469325"/>
                  </a:lnTo>
                  <a:lnTo>
                    <a:pt x="83007" y="470798"/>
                  </a:lnTo>
                  <a:lnTo>
                    <a:pt x="81191" y="471116"/>
                  </a:lnTo>
                  <a:lnTo>
                    <a:pt x="79819" y="470405"/>
                  </a:lnTo>
                  <a:lnTo>
                    <a:pt x="79946" y="469097"/>
                  </a:lnTo>
                  <a:close/>
                  <a:moveTo>
                    <a:pt x="535227" y="157719"/>
                  </a:moveTo>
                  <a:lnTo>
                    <a:pt x="534097" y="159294"/>
                  </a:lnTo>
                  <a:lnTo>
                    <a:pt x="528319" y="188389"/>
                  </a:lnTo>
                  <a:lnTo>
                    <a:pt x="525944" y="193761"/>
                  </a:lnTo>
                  <a:lnTo>
                    <a:pt x="524089" y="196047"/>
                  </a:lnTo>
                  <a:lnTo>
                    <a:pt x="521334" y="198613"/>
                  </a:lnTo>
                  <a:lnTo>
                    <a:pt x="518336" y="200670"/>
                  </a:lnTo>
                  <a:lnTo>
                    <a:pt x="514717" y="201902"/>
                  </a:lnTo>
                  <a:lnTo>
                    <a:pt x="513409" y="202715"/>
                  </a:lnTo>
                  <a:lnTo>
                    <a:pt x="511910" y="203413"/>
                  </a:lnTo>
                  <a:lnTo>
                    <a:pt x="510335" y="203464"/>
                  </a:lnTo>
                  <a:lnTo>
                    <a:pt x="509015" y="202639"/>
                  </a:lnTo>
                  <a:lnTo>
                    <a:pt x="507948" y="201280"/>
                  </a:lnTo>
                  <a:lnTo>
                    <a:pt x="506335" y="198524"/>
                  </a:lnTo>
                  <a:lnTo>
                    <a:pt x="503681" y="207846"/>
                  </a:lnTo>
                  <a:lnTo>
                    <a:pt x="497013" y="216101"/>
                  </a:lnTo>
                  <a:lnTo>
                    <a:pt x="488428" y="222870"/>
                  </a:lnTo>
                  <a:lnTo>
                    <a:pt x="479881" y="227696"/>
                  </a:lnTo>
                  <a:lnTo>
                    <a:pt x="475410" y="229639"/>
                  </a:lnTo>
                  <a:lnTo>
                    <a:pt x="471435" y="230528"/>
                  </a:lnTo>
                  <a:lnTo>
                    <a:pt x="467676" y="229880"/>
                  </a:lnTo>
                  <a:lnTo>
                    <a:pt x="463714" y="227251"/>
                  </a:lnTo>
                  <a:lnTo>
                    <a:pt x="459713" y="225181"/>
                  </a:lnTo>
                  <a:lnTo>
                    <a:pt x="451636" y="223733"/>
                  </a:lnTo>
                  <a:lnTo>
                    <a:pt x="448474" y="221003"/>
                  </a:lnTo>
                  <a:lnTo>
                    <a:pt x="445591" y="214932"/>
                  </a:lnTo>
                  <a:lnTo>
                    <a:pt x="443445" y="212303"/>
                  </a:lnTo>
                  <a:lnTo>
                    <a:pt x="440193" y="211211"/>
                  </a:lnTo>
                  <a:lnTo>
                    <a:pt x="437196" y="210881"/>
                  </a:lnTo>
                  <a:lnTo>
                    <a:pt x="433805" y="210017"/>
                  </a:lnTo>
                  <a:lnTo>
                    <a:pt x="430529" y="208760"/>
                  </a:lnTo>
                  <a:lnTo>
                    <a:pt x="427913" y="207338"/>
                  </a:lnTo>
                  <a:lnTo>
                    <a:pt x="420750" y="200480"/>
                  </a:lnTo>
                  <a:lnTo>
                    <a:pt x="418591" y="199578"/>
                  </a:lnTo>
                  <a:lnTo>
                    <a:pt x="415797" y="198841"/>
                  </a:lnTo>
                  <a:lnTo>
                    <a:pt x="405764" y="192402"/>
                  </a:lnTo>
                  <a:lnTo>
                    <a:pt x="403364" y="191501"/>
                  </a:lnTo>
                  <a:lnTo>
                    <a:pt x="393686" y="190409"/>
                  </a:lnTo>
                  <a:lnTo>
                    <a:pt x="385850" y="186891"/>
                  </a:lnTo>
                  <a:lnTo>
                    <a:pt x="382726" y="186560"/>
                  </a:lnTo>
                  <a:lnTo>
                    <a:pt x="376148" y="187335"/>
                  </a:lnTo>
                  <a:lnTo>
                    <a:pt x="373608" y="186408"/>
                  </a:lnTo>
                  <a:lnTo>
                    <a:pt x="372172" y="185506"/>
                  </a:lnTo>
                  <a:lnTo>
                    <a:pt x="368832" y="184135"/>
                  </a:lnTo>
                  <a:lnTo>
                    <a:pt x="367219" y="183017"/>
                  </a:lnTo>
                  <a:lnTo>
                    <a:pt x="366483" y="182154"/>
                  </a:lnTo>
                  <a:lnTo>
                    <a:pt x="365200" y="180172"/>
                  </a:lnTo>
                  <a:lnTo>
                    <a:pt x="364210" y="179042"/>
                  </a:lnTo>
                  <a:lnTo>
                    <a:pt x="359333" y="176896"/>
                  </a:lnTo>
                  <a:lnTo>
                    <a:pt x="354735" y="178394"/>
                  </a:lnTo>
                  <a:lnTo>
                    <a:pt x="350748" y="181722"/>
                  </a:lnTo>
                  <a:lnTo>
                    <a:pt x="347611" y="185049"/>
                  </a:lnTo>
                  <a:lnTo>
                    <a:pt x="346277" y="186891"/>
                  </a:lnTo>
                  <a:lnTo>
                    <a:pt x="345439" y="187653"/>
                  </a:lnTo>
                  <a:lnTo>
                    <a:pt x="344194" y="187945"/>
                  </a:lnTo>
                  <a:lnTo>
                    <a:pt x="340969" y="187957"/>
                  </a:lnTo>
                  <a:lnTo>
                    <a:pt x="339572" y="188351"/>
                  </a:lnTo>
                  <a:lnTo>
                    <a:pt x="338251" y="189354"/>
                  </a:lnTo>
                  <a:lnTo>
                    <a:pt x="339229" y="189761"/>
                  </a:lnTo>
                  <a:lnTo>
                    <a:pt x="342480" y="189532"/>
                  </a:lnTo>
                  <a:lnTo>
                    <a:pt x="346176" y="188846"/>
                  </a:lnTo>
                  <a:lnTo>
                    <a:pt x="348589" y="187945"/>
                  </a:lnTo>
                  <a:lnTo>
                    <a:pt x="353440" y="182750"/>
                  </a:lnTo>
                  <a:lnTo>
                    <a:pt x="356056" y="180858"/>
                  </a:lnTo>
                  <a:lnTo>
                    <a:pt x="359904" y="180096"/>
                  </a:lnTo>
                  <a:lnTo>
                    <a:pt x="361327" y="180833"/>
                  </a:lnTo>
                  <a:lnTo>
                    <a:pt x="364210" y="185925"/>
                  </a:lnTo>
                  <a:lnTo>
                    <a:pt x="365340" y="186967"/>
                  </a:lnTo>
                  <a:lnTo>
                    <a:pt x="366457" y="187653"/>
                  </a:lnTo>
                  <a:lnTo>
                    <a:pt x="369074" y="188834"/>
                  </a:lnTo>
                  <a:lnTo>
                    <a:pt x="379030" y="190967"/>
                  </a:lnTo>
                  <a:lnTo>
                    <a:pt x="381418" y="192225"/>
                  </a:lnTo>
                  <a:lnTo>
                    <a:pt x="383399" y="193812"/>
                  </a:lnTo>
                  <a:lnTo>
                    <a:pt x="399871" y="202054"/>
                  </a:lnTo>
                  <a:lnTo>
                    <a:pt x="405243" y="203261"/>
                  </a:lnTo>
                  <a:lnTo>
                    <a:pt x="408405" y="205128"/>
                  </a:lnTo>
                  <a:lnTo>
                    <a:pt x="414159" y="209357"/>
                  </a:lnTo>
                  <a:lnTo>
                    <a:pt x="425004" y="214107"/>
                  </a:lnTo>
                  <a:lnTo>
                    <a:pt x="430351" y="217193"/>
                  </a:lnTo>
                  <a:lnTo>
                    <a:pt x="432866" y="221003"/>
                  </a:lnTo>
                  <a:lnTo>
                    <a:pt x="431646" y="227594"/>
                  </a:lnTo>
                  <a:lnTo>
                    <a:pt x="427722" y="233652"/>
                  </a:lnTo>
                  <a:lnTo>
                    <a:pt x="413066" y="250352"/>
                  </a:lnTo>
                  <a:lnTo>
                    <a:pt x="407974" y="254861"/>
                  </a:lnTo>
                  <a:lnTo>
                    <a:pt x="402106" y="257528"/>
                  </a:lnTo>
                  <a:lnTo>
                    <a:pt x="388403" y="258163"/>
                  </a:lnTo>
                  <a:lnTo>
                    <a:pt x="372096" y="260919"/>
                  </a:lnTo>
                  <a:lnTo>
                    <a:pt x="369353" y="260614"/>
                  </a:lnTo>
                  <a:lnTo>
                    <a:pt x="364832" y="259217"/>
                  </a:lnTo>
                  <a:lnTo>
                    <a:pt x="361771" y="258899"/>
                  </a:lnTo>
                  <a:lnTo>
                    <a:pt x="355624" y="259192"/>
                  </a:lnTo>
                  <a:lnTo>
                    <a:pt x="352805" y="259801"/>
                  </a:lnTo>
                  <a:lnTo>
                    <a:pt x="349554" y="260919"/>
                  </a:lnTo>
                  <a:lnTo>
                    <a:pt x="343039" y="264297"/>
                  </a:lnTo>
                  <a:lnTo>
                    <a:pt x="337489" y="268590"/>
                  </a:lnTo>
                  <a:lnTo>
                    <a:pt x="322617" y="284617"/>
                  </a:lnTo>
                  <a:lnTo>
                    <a:pt x="311047" y="293837"/>
                  </a:lnTo>
                  <a:lnTo>
                    <a:pt x="306526" y="299793"/>
                  </a:lnTo>
                  <a:lnTo>
                    <a:pt x="304482" y="305737"/>
                  </a:lnTo>
                  <a:lnTo>
                    <a:pt x="304329" y="311185"/>
                  </a:lnTo>
                  <a:lnTo>
                    <a:pt x="305459" y="322183"/>
                  </a:lnTo>
                  <a:lnTo>
                    <a:pt x="304926" y="324723"/>
                  </a:lnTo>
                  <a:lnTo>
                    <a:pt x="303491" y="327238"/>
                  </a:lnTo>
                  <a:lnTo>
                    <a:pt x="301472" y="329168"/>
                  </a:lnTo>
                  <a:lnTo>
                    <a:pt x="299135" y="329943"/>
                  </a:lnTo>
                  <a:lnTo>
                    <a:pt x="297776" y="331569"/>
                  </a:lnTo>
                  <a:lnTo>
                    <a:pt x="297738" y="335175"/>
                  </a:lnTo>
                  <a:lnTo>
                    <a:pt x="298640" y="340611"/>
                  </a:lnTo>
                  <a:lnTo>
                    <a:pt x="297217" y="347190"/>
                  </a:lnTo>
                  <a:lnTo>
                    <a:pt x="293623" y="351279"/>
                  </a:lnTo>
                  <a:lnTo>
                    <a:pt x="279793" y="358569"/>
                  </a:lnTo>
                  <a:lnTo>
                    <a:pt x="245071" y="387880"/>
                  </a:lnTo>
                  <a:lnTo>
                    <a:pt x="240867" y="390331"/>
                  </a:lnTo>
                  <a:lnTo>
                    <a:pt x="235508" y="391703"/>
                  </a:lnTo>
                  <a:lnTo>
                    <a:pt x="230060" y="391474"/>
                  </a:lnTo>
                  <a:lnTo>
                    <a:pt x="218338" y="389366"/>
                  </a:lnTo>
                  <a:lnTo>
                    <a:pt x="214883" y="389544"/>
                  </a:lnTo>
                  <a:lnTo>
                    <a:pt x="209486" y="391652"/>
                  </a:lnTo>
                  <a:lnTo>
                    <a:pt x="204457" y="392783"/>
                  </a:lnTo>
                  <a:lnTo>
                    <a:pt x="194817" y="397126"/>
                  </a:lnTo>
                  <a:lnTo>
                    <a:pt x="190576" y="400974"/>
                  </a:lnTo>
                  <a:lnTo>
                    <a:pt x="187756" y="406206"/>
                  </a:lnTo>
                  <a:lnTo>
                    <a:pt x="183997" y="418538"/>
                  </a:lnTo>
                  <a:lnTo>
                    <a:pt x="180479" y="426552"/>
                  </a:lnTo>
                  <a:lnTo>
                    <a:pt x="180009" y="429752"/>
                  </a:lnTo>
                  <a:lnTo>
                    <a:pt x="180517" y="435759"/>
                  </a:lnTo>
                  <a:lnTo>
                    <a:pt x="180352" y="438731"/>
                  </a:lnTo>
                  <a:lnTo>
                    <a:pt x="179107" y="441919"/>
                  </a:lnTo>
                  <a:lnTo>
                    <a:pt x="176656" y="445043"/>
                  </a:lnTo>
                  <a:lnTo>
                    <a:pt x="159765" y="459026"/>
                  </a:lnTo>
                  <a:lnTo>
                    <a:pt x="143408" y="469655"/>
                  </a:lnTo>
                  <a:lnTo>
                    <a:pt x="141858" y="472691"/>
                  </a:lnTo>
                  <a:lnTo>
                    <a:pt x="142151" y="478266"/>
                  </a:lnTo>
                  <a:lnTo>
                    <a:pt x="140969" y="479841"/>
                  </a:lnTo>
                  <a:lnTo>
                    <a:pt x="120611" y="480984"/>
                  </a:lnTo>
                  <a:lnTo>
                    <a:pt x="117475" y="480806"/>
                  </a:lnTo>
                  <a:lnTo>
                    <a:pt x="111074" y="478329"/>
                  </a:lnTo>
                  <a:lnTo>
                    <a:pt x="107010" y="473923"/>
                  </a:lnTo>
                  <a:lnTo>
                    <a:pt x="105181" y="468106"/>
                  </a:lnTo>
                  <a:lnTo>
                    <a:pt x="105651" y="461413"/>
                  </a:lnTo>
                  <a:lnTo>
                    <a:pt x="108546" y="454898"/>
                  </a:lnTo>
                  <a:lnTo>
                    <a:pt x="117411" y="443582"/>
                  </a:lnTo>
                  <a:lnTo>
                    <a:pt x="120307" y="437067"/>
                  </a:lnTo>
                  <a:lnTo>
                    <a:pt x="121742" y="430565"/>
                  </a:lnTo>
                  <a:lnTo>
                    <a:pt x="122923" y="427441"/>
                  </a:lnTo>
                  <a:lnTo>
                    <a:pt x="124777" y="424863"/>
                  </a:lnTo>
                  <a:lnTo>
                    <a:pt x="126377" y="421764"/>
                  </a:lnTo>
                  <a:lnTo>
                    <a:pt x="126072" y="418716"/>
                  </a:lnTo>
                  <a:lnTo>
                    <a:pt x="125476" y="415960"/>
                  </a:lnTo>
                  <a:lnTo>
                    <a:pt x="126238" y="413610"/>
                  </a:lnTo>
                  <a:lnTo>
                    <a:pt x="122783" y="414969"/>
                  </a:lnTo>
                  <a:lnTo>
                    <a:pt x="120332" y="418094"/>
                  </a:lnTo>
                  <a:lnTo>
                    <a:pt x="118846" y="422259"/>
                  </a:lnTo>
                  <a:lnTo>
                    <a:pt x="118351" y="426793"/>
                  </a:lnTo>
                  <a:lnTo>
                    <a:pt x="117513" y="430032"/>
                  </a:lnTo>
                  <a:lnTo>
                    <a:pt x="115544" y="434438"/>
                  </a:lnTo>
                  <a:lnTo>
                    <a:pt x="113157" y="438312"/>
                  </a:lnTo>
                  <a:lnTo>
                    <a:pt x="111023" y="439976"/>
                  </a:lnTo>
                  <a:lnTo>
                    <a:pt x="109804" y="440738"/>
                  </a:lnTo>
                  <a:lnTo>
                    <a:pt x="107010" y="444065"/>
                  </a:lnTo>
                  <a:lnTo>
                    <a:pt x="103632" y="445310"/>
                  </a:lnTo>
                  <a:lnTo>
                    <a:pt x="86055" y="457527"/>
                  </a:lnTo>
                  <a:lnTo>
                    <a:pt x="79146" y="456752"/>
                  </a:lnTo>
                  <a:lnTo>
                    <a:pt x="71031" y="460702"/>
                  </a:lnTo>
                  <a:lnTo>
                    <a:pt x="63347" y="466722"/>
                  </a:lnTo>
                  <a:lnTo>
                    <a:pt x="52921" y="477263"/>
                  </a:lnTo>
                  <a:lnTo>
                    <a:pt x="48768" y="482851"/>
                  </a:lnTo>
                  <a:lnTo>
                    <a:pt x="45390" y="488870"/>
                  </a:lnTo>
                  <a:lnTo>
                    <a:pt x="35674" y="517179"/>
                  </a:lnTo>
                  <a:lnTo>
                    <a:pt x="35674" y="517217"/>
                  </a:lnTo>
                  <a:lnTo>
                    <a:pt x="35649" y="517191"/>
                  </a:lnTo>
                  <a:lnTo>
                    <a:pt x="32817" y="508898"/>
                  </a:lnTo>
                  <a:lnTo>
                    <a:pt x="30670" y="488794"/>
                  </a:lnTo>
                  <a:lnTo>
                    <a:pt x="30810" y="483613"/>
                  </a:lnTo>
                  <a:lnTo>
                    <a:pt x="31407" y="479079"/>
                  </a:lnTo>
                  <a:lnTo>
                    <a:pt x="33439" y="472919"/>
                  </a:lnTo>
                  <a:lnTo>
                    <a:pt x="35522" y="463610"/>
                  </a:lnTo>
                  <a:lnTo>
                    <a:pt x="36754" y="449018"/>
                  </a:lnTo>
                  <a:lnTo>
                    <a:pt x="36449" y="444903"/>
                  </a:lnTo>
                  <a:lnTo>
                    <a:pt x="34455" y="438617"/>
                  </a:lnTo>
                  <a:lnTo>
                    <a:pt x="34188" y="437956"/>
                  </a:lnTo>
                  <a:lnTo>
                    <a:pt x="33147" y="433080"/>
                  </a:lnTo>
                  <a:lnTo>
                    <a:pt x="32651" y="427136"/>
                  </a:lnTo>
                  <a:lnTo>
                    <a:pt x="33172" y="423897"/>
                  </a:lnTo>
                  <a:lnTo>
                    <a:pt x="34226" y="421535"/>
                  </a:lnTo>
                  <a:lnTo>
                    <a:pt x="35826" y="420164"/>
                  </a:lnTo>
                  <a:lnTo>
                    <a:pt x="41719" y="415998"/>
                  </a:lnTo>
                  <a:lnTo>
                    <a:pt x="43256" y="414258"/>
                  </a:lnTo>
                  <a:lnTo>
                    <a:pt x="44513" y="412061"/>
                  </a:lnTo>
                  <a:lnTo>
                    <a:pt x="47536" y="402676"/>
                  </a:lnTo>
                  <a:lnTo>
                    <a:pt x="53060" y="391055"/>
                  </a:lnTo>
                  <a:lnTo>
                    <a:pt x="54191" y="386801"/>
                  </a:lnTo>
                  <a:lnTo>
                    <a:pt x="54292" y="383905"/>
                  </a:lnTo>
                  <a:lnTo>
                    <a:pt x="53860" y="381416"/>
                  </a:lnTo>
                  <a:lnTo>
                    <a:pt x="52832" y="379371"/>
                  </a:lnTo>
                  <a:lnTo>
                    <a:pt x="51498" y="377568"/>
                  </a:lnTo>
                  <a:lnTo>
                    <a:pt x="49898" y="376082"/>
                  </a:lnTo>
                  <a:lnTo>
                    <a:pt x="40906" y="370913"/>
                  </a:lnTo>
                  <a:lnTo>
                    <a:pt x="36538" y="368919"/>
                  </a:lnTo>
                  <a:lnTo>
                    <a:pt x="34277" y="367979"/>
                  </a:lnTo>
                  <a:lnTo>
                    <a:pt x="5804" y="355356"/>
                  </a:lnTo>
                  <a:lnTo>
                    <a:pt x="3238" y="353743"/>
                  </a:lnTo>
                  <a:lnTo>
                    <a:pt x="1994" y="352651"/>
                  </a:lnTo>
                  <a:lnTo>
                    <a:pt x="1054" y="351470"/>
                  </a:lnTo>
                  <a:lnTo>
                    <a:pt x="444" y="350250"/>
                  </a:lnTo>
                  <a:lnTo>
                    <a:pt x="228" y="349107"/>
                  </a:lnTo>
                  <a:lnTo>
                    <a:pt x="406" y="348256"/>
                  </a:lnTo>
                  <a:lnTo>
                    <a:pt x="978" y="347329"/>
                  </a:lnTo>
                  <a:lnTo>
                    <a:pt x="7569" y="341970"/>
                  </a:lnTo>
                  <a:lnTo>
                    <a:pt x="8661" y="340649"/>
                  </a:lnTo>
                  <a:lnTo>
                    <a:pt x="9461" y="338985"/>
                  </a:lnTo>
                  <a:lnTo>
                    <a:pt x="9779" y="337258"/>
                  </a:lnTo>
                  <a:lnTo>
                    <a:pt x="9728" y="332204"/>
                  </a:lnTo>
                  <a:lnTo>
                    <a:pt x="10084" y="330718"/>
                  </a:lnTo>
                  <a:lnTo>
                    <a:pt x="10782" y="329359"/>
                  </a:lnTo>
                  <a:lnTo>
                    <a:pt x="11938" y="328292"/>
                  </a:lnTo>
                  <a:lnTo>
                    <a:pt x="18148" y="324838"/>
                  </a:lnTo>
                  <a:lnTo>
                    <a:pt x="19685" y="323707"/>
                  </a:lnTo>
                  <a:lnTo>
                    <a:pt x="20917" y="322450"/>
                  </a:lnTo>
                  <a:lnTo>
                    <a:pt x="21945" y="321040"/>
                  </a:lnTo>
                  <a:lnTo>
                    <a:pt x="22745" y="319224"/>
                  </a:lnTo>
                  <a:lnTo>
                    <a:pt x="23050" y="317116"/>
                  </a:lnTo>
                  <a:lnTo>
                    <a:pt x="22796" y="313789"/>
                  </a:lnTo>
                  <a:lnTo>
                    <a:pt x="21031" y="307591"/>
                  </a:lnTo>
                  <a:lnTo>
                    <a:pt x="20713" y="305775"/>
                  </a:lnTo>
                  <a:lnTo>
                    <a:pt x="20790" y="303984"/>
                  </a:lnTo>
                  <a:lnTo>
                    <a:pt x="21691" y="301063"/>
                  </a:lnTo>
                  <a:lnTo>
                    <a:pt x="22034" y="298854"/>
                  </a:lnTo>
                  <a:lnTo>
                    <a:pt x="22123" y="295882"/>
                  </a:lnTo>
                  <a:lnTo>
                    <a:pt x="21374" y="286458"/>
                  </a:lnTo>
                  <a:lnTo>
                    <a:pt x="21425" y="280261"/>
                  </a:lnTo>
                  <a:lnTo>
                    <a:pt x="21234" y="278572"/>
                  </a:lnTo>
                  <a:lnTo>
                    <a:pt x="20828" y="277403"/>
                  </a:lnTo>
                  <a:lnTo>
                    <a:pt x="19901" y="276413"/>
                  </a:lnTo>
                  <a:lnTo>
                    <a:pt x="18923" y="275600"/>
                  </a:lnTo>
                  <a:lnTo>
                    <a:pt x="17958" y="274559"/>
                  </a:lnTo>
                  <a:lnTo>
                    <a:pt x="17043" y="273162"/>
                  </a:lnTo>
                  <a:lnTo>
                    <a:pt x="15938" y="270609"/>
                  </a:lnTo>
                  <a:lnTo>
                    <a:pt x="15481" y="268894"/>
                  </a:lnTo>
                  <a:lnTo>
                    <a:pt x="15303" y="265910"/>
                  </a:lnTo>
                  <a:lnTo>
                    <a:pt x="15621" y="261960"/>
                  </a:lnTo>
                  <a:lnTo>
                    <a:pt x="19062" y="259344"/>
                  </a:lnTo>
                  <a:lnTo>
                    <a:pt x="20396" y="257325"/>
                  </a:lnTo>
                  <a:lnTo>
                    <a:pt x="20523" y="256486"/>
                  </a:lnTo>
                  <a:lnTo>
                    <a:pt x="20396" y="255293"/>
                  </a:lnTo>
                  <a:lnTo>
                    <a:pt x="19736" y="254175"/>
                  </a:lnTo>
                  <a:lnTo>
                    <a:pt x="18897" y="253121"/>
                  </a:lnTo>
                  <a:lnTo>
                    <a:pt x="15786" y="250505"/>
                  </a:lnTo>
                  <a:lnTo>
                    <a:pt x="14808" y="249438"/>
                  </a:lnTo>
                  <a:lnTo>
                    <a:pt x="14071" y="247863"/>
                  </a:lnTo>
                  <a:lnTo>
                    <a:pt x="14122" y="246453"/>
                  </a:lnTo>
                  <a:lnTo>
                    <a:pt x="17919" y="235265"/>
                  </a:lnTo>
                  <a:lnTo>
                    <a:pt x="19062" y="233233"/>
                  </a:lnTo>
                  <a:lnTo>
                    <a:pt x="22161" y="230109"/>
                  </a:lnTo>
                  <a:lnTo>
                    <a:pt x="23152" y="228839"/>
                  </a:lnTo>
                  <a:lnTo>
                    <a:pt x="28765" y="218348"/>
                  </a:lnTo>
                  <a:lnTo>
                    <a:pt x="43535" y="212786"/>
                  </a:lnTo>
                  <a:lnTo>
                    <a:pt x="48044" y="212887"/>
                  </a:lnTo>
                  <a:lnTo>
                    <a:pt x="49073" y="214056"/>
                  </a:lnTo>
                  <a:lnTo>
                    <a:pt x="50304" y="215948"/>
                  </a:lnTo>
                  <a:lnTo>
                    <a:pt x="50965" y="216685"/>
                  </a:lnTo>
                  <a:lnTo>
                    <a:pt x="52298" y="217371"/>
                  </a:lnTo>
                  <a:lnTo>
                    <a:pt x="54330" y="217904"/>
                  </a:lnTo>
                  <a:lnTo>
                    <a:pt x="58826" y="218437"/>
                  </a:lnTo>
                  <a:lnTo>
                    <a:pt x="61506" y="218120"/>
                  </a:lnTo>
                  <a:lnTo>
                    <a:pt x="63703" y="217409"/>
                  </a:lnTo>
                  <a:lnTo>
                    <a:pt x="66751" y="215046"/>
                  </a:lnTo>
                  <a:lnTo>
                    <a:pt x="72821" y="207973"/>
                  </a:lnTo>
                  <a:lnTo>
                    <a:pt x="83261" y="203388"/>
                  </a:lnTo>
                  <a:lnTo>
                    <a:pt x="89103" y="199768"/>
                  </a:lnTo>
                  <a:lnTo>
                    <a:pt x="92329" y="197139"/>
                  </a:lnTo>
                  <a:lnTo>
                    <a:pt x="98259" y="190942"/>
                  </a:lnTo>
                  <a:lnTo>
                    <a:pt x="99199" y="190472"/>
                  </a:lnTo>
                  <a:lnTo>
                    <a:pt x="99936" y="190624"/>
                  </a:lnTo>
                  <a:lnTo>
                    <a:pt x="100634" y="191094"/>
                  </a:lnTo>
                  <a:lnTo>
                    <a:pt x="101574" y="191501"/>
                  </a:lnTo>
                  <a:lnTo>
                    <a:pt x="102870" y="191348"/>
                  </a:lnTo>
                  <a:lnTo>
                    <a:pt x="103670" y="190726"/>
                  </a:lnTo>
                  <a:lnTo>
                    <a:pt x="104216" y="190053"/>
                  </a:lnTo>
                  <a:lnTo>
                    <a:pt x="104749" y="189215"/>
                  </a:lnTo>
                  <a:lnTo>
                    <a:pt x="105257" y="188554"/>
                  </a:lnTo>
                  <a:lnTo>
                    <a:pt x="109283" y="184579"/>
                  </a:lnTo>
                  <a:lnTo>
                    <a:pt x="110693" y="182814"/>
                  </a:lnTo>
                  <a:lnTo>
                    <a:pt x="111925" y="180795"/>
                  </a:lnTo>
                  <a:lnTo>
                    <a:pt x="112585" y="178864"/>
                  </a:lnTo>
                  <a:lnTo>
                    <a:pt x="112877" y="176985"/>
                  </a:lnTo>
                  <a:lnTo>
                    <a:pt x="112877" y="174902"/>
                  </a:lnTo>
                  <a:lnTo>
                    <a:pt x="110909" y="162443"/>
                  </a:lnTo>
                  <a:lnTo>
                    <a:pt x="110794" y="158989"/>
                  </a:lnTo>
                  <a:lnTo>
                    <a:pt x="111709" y="150073"/>
                  </a:lnTo>
                  <a:lnTo>
                    <a:pt x="111480" y="149057"/>
                  </a:lnTo>
                  <a:lnTo>
                    <a:pt x="110655" y="148067"/>
                  </a:lnTo>
                  <a:lnTo>
                    <a:pt x="109334" y="147406"/>
                  </a:lnTo>
                  <a:lnTo>
                    <a:pt x="107721" y="147013"/>
                  </a:lnTo>
                  <a:lnTo>
                    <a:pt x="100571" y="146695"/>
                  </a:lnTo>
                  <a:lnTo>
                    <a:pt x="99466" y="146403"/>
                  </a:lnTo>
                  <a:lnTo>
                    <a:pt x="98488" y="145857"/>
                  </a:lnTo>
                  <a:lnTo>
                    <a:pt x="97904" y="145298"/>
                  </a:lnTo>
                  <a:lnTo>
                    <a:pt x="97472" y="144155"/>
                  </a:lnTo>
                  <a:lnTo>
                    <a:pt x="97485" y="142593"/>
                  </a:lnTo>
                  <a:lnTo>
                    <a:pt x="98044" y="139672"/>
                  </a:lnTo>
                  <a:lnTo>
                    <a:pt x="102146" y="132370"/>
                  </a:lnTo>
                  <a:lnTo>
                    <a:pt x="102908" y="130173"/>
                  </a:lnTo>
                  <a:lnTo>
                    <a:pt x="103759" y="125169"/>
                  </a:lnTo>
                  <a:lnTo>
                    <a:pt x="104533" y="123010"/>
                  </a:lnTo>
                  <a:lnTo>
                    <a:pt x="105473" y="121156"/>
                  </a:lnTo>
                  <a:lnTo>
                    <a:pt x="108432" y="116965"/>
                  </a:lnTo>
                  <a:lnTo>
                    <a:pt x="113169" y="108621"/>
                  </a:lnTo>
                  <a:lnTo>
                    <a:pt x="125095" y="100378"/>
                  </a:lnTo>
                  <a:lnTo>
                    <a:pt x="130378" y="98156"/>
                  </a:lnTo>
                  <a:lnTo>
                    <a:pt x="133794" y="97407"/>
                  </a:lnTo>
                  <a:lnTo>
                    <a:pt x="139547" y="87005"/>
                  </a:lnTo>
                  <a:lnTo>
                    <a:pt x="167512" y="54620"/>
                  </a:lnTo>
                  <a:lnTo>
                    <a:pt x="181076" y="42606"/>
                  </a:lnTo>
                  <a:lnTo>
                    <a:pt x="195770" y="34097"/>
                  </a:lnTo>
                  <a:lnTo>
                    <a:pt x="204114" y="25220"/>
                  </a:lnTo>
                  <a:lnTo>
                    <a:pt x="208864" y="22058"/>
                  </a:lnTo>
                  <a:lnTo>
                    <a:pt x="216496" y="19657"/>
                  </a:lnTo>
                  <a:lnTo>
                    <a:pt x="230098" y="17003"/>
                  </a:lnTo>
                  <a:lnTo>
                    <a:pt x="237121" y="14463"/>
                  </a:lnTo>
                  <a:lnTo>
                    <a:pt x="238734" y="13663"/>
                  </a:lnTo>
                  <a:lnTo>
                    <a:pt x="239966" y="12787"/>
                  </a:lnTo>
                  <a:lnTo>
                    <a:pt x="241274" y="11568"/>
                  </a:lnTo>
                  <a:lnTo>
                    <a:pt x="241871" y="10780"/>
                  </a:lnTo>
                  <a:lnTo>
                    <a:pt x="242442" y="9840"/>
                  </a:lnTo>
                  <a:lnTo>
                    <a:pt x="243814" y="6957"/>
                  </a:lnTo>
                  <a:lnTo>
                    <a:pt x="259828" y="12393"/>
                  </a:lnTo>
                  <a:lnTo>
                    <a:pt x="261010" y="13092"/>
                  </a:lnTo>
                  <a:lnTo>
                    <a:pt x="262229" y="14158"/>
                  </a:lnTo>
                  <a:lnTo>
                    <a:pt x="263181" y="15225"/>
                  </a:lnTo>
                  <a:lnTo>
                    <a:pt x="264642" y="18235"/>
                  </a:lnTo>
                  <a:lnTo>
                    <a:pt x="265442" y="20013"/>
                  </a:lnTo>
                  <a:lnTo>
                    <a:pt x="266229" y="21194"/>
                  </a:lnTo>
                  <a:lnTo>
                    <a:pt x="267436" y="22718"/>
                  </a:lnTo>
                  <a:lnTo>
                    <a:pt x="270319" y="25525"/>
                  </a:lnTo>
                  <a:lnTo>
                    <a:pt x="273265" y="27735"/>
                  </a:lnTo>
                  <a:lnTo>
                    <a:pt x="274459" y="28446"/>
                  </a:lnTo>
                  <a:lnTo>
                    <a:pt x="275754" y="28928"/>
                  </a:lnTo>
                  <a:lnTo>
                    <a:pt x="276986" y="29182"/>
                  </a:lnTo>
                  <a:lnTo>
                    <a:pt x="278523" y="29373"/>
                  </a:lnTo>
                  <a:lnTo>
                    <a:pt x="286778" y="29195"/>
                  </a:lnTo>
                  <a:lnTo>
                    <a:pt x="293890" y="30033"/>
                  </a:lnTo>
                  <a:lnTo>
                    <a:pt x="296163" y="30668"/>
                  </a:lnTo>
                  <a:lnTo>
                    <a:pt x="300405" y="32281"/>
                  </a:lnTo>
                  <a:lnTo>
                    <a:pt x="302081" y="32713"/>
                  </a:lnTo>
                  <a:lnTo>
                    <a:pt x="303720" y="32878"/>
                  </a:lnTo>
                  <a:lnTo>
                    <a:pt x="305396" y="32688"/>
                  </a:lnTo>
                  <a:lnTo>
                    <a:pt x="311225" y="31176"/>
                  </a:lnTo>
                  <a:lnTo>
                    <a:pt x="312737" y="30427"/>
                  </a:lnTo>
                  <a:lnTo>
                    <a:pt x="313968" y="29373"/>
                  </a:lnTo>
                  <a:lnTo>
                    <a:pt x="314934" y="27595"/>
                  </a:lnTo>
                  <a:lnTo>
                    <a:pt x="316000" y="24014"/>
                  </a:lnTo>
                  <a:lnTo>
                    <a:pt x="316801" y="22947"/>
                  </a:lnTo>
                  <a:lnTo>
                    <a:pt x="324116" y="16495"/>
                  </a:lnTo>
                  <a:lnTo>
                    <a:pt x="325602" y="14590"/>
                  </a:lnTo>
                  <a:lnTo>
                    <a:pt x="326287" y="13282"/>
                  </a:lnTo>
                  <a:lnTo>
                    <a:pt x="326453" y="12025"/>
                  </a:lnTo>
                  <a:lnTo>
                    <a:pt x="326821" y="11441"/>
                  </a:lnTo>
                  <a:lnTo>
                    <a:pt x="327646" y="10971"/>
                  </a:lnTo>
                  <a:lnTo>
                    <a:pt x="331266" y="10196"/>
                  </a:lnTo>
                  <a:lnTo>
                    <a:pt x="332879" y="9548"/>
                  </a:lnTo>
                  <a:lnTo>
                    <a:pt x="334111" y="8520"/>
                  </a:lnTo>
                  <a:lnTo>
                    <a:pt x="335000" y="7427"/>
                  </a:lnTo>
                  <a:lnTo>
                    <a:pt x="336600" y="5002"/>
                  </a:lnTo>
                  <a:lnTo>
                    <a:pt x="338213" y="3897"/>
                  </a:lnTo>
                  <a:lnTo>
                    <a:pt x="341312" y="2703"/>
                  </a:lnTo>
                  <a:lnTo>
                    <a:pt x="354088" y="328"/>
                  </a:lnTo>
                  <a:lnTo>
                    <a:pt x="357212" y="887"/>
                  </a:lnTo>
                  <a:lnTo>
                    <a:pt x="359269" y="3135"/>
                  </a:lnTo>
                  <a:lnTo>
                    <a:pt x="361733" y="10691"/>
                  </a:lnTo>
                  <a:lnTo>
                    <a:pt x="362597" y="12291"/>
                  </a:lnTo>
                  <a:lnTo>
                    <a:pt x="366915" y="14997"/>
                  </a:lnTo>
                  <a:lnTo>
                    <a:pt x="368121" y="15924"/>
                  </a:lnTo>
                  <a:lnTo>
                    <a:pt x="369099" y="16940"/>
                  </a:lnTo>
                  <a:lnTo>
                    <a:pt x="370382" y="18730"/>
                  </a:lnTo>
                  <a:lnTo>
                    <a:pt x="372287" y="23061"/>
                  </a:lnTo>
                  <a:lnTo>
                    <a:pt x="373074" y="24369"/>
                  </a:lnTo>
                  <a:lnTo>
                    <a:pt x="374243" y="25944"/>
                  </a:lnTo>
                  <a:lnTo>
                    <a:pt x="375398" y="26973"/>
                  </a:lnTo>
                  <a:lnTo>
                    <a:pt x="379615" y="29944"/>
                  </a:lnTo>
                  <a:lnTo>
                    <a:pt x="380872" y="31075"/>
                  </a:lnTo>
                  <a:lnTo>
                    <a:pt x="386257" y="37653"/>
                  </a:lnTo>
                  <a:lnTo>
                    <a:pt x="388339" y="39660"/>
                  </a:lnTo>
                  <a:lnTo>
                    <a:pt x="389927" y="40841"/>
                  </a:lnTo>
                  <a:lnTo>
                    <a:pt x="391705" y="41781"/>
                  </a:lnTo>
                  <a:lnTo>
                    <a:pt x="407847" y="45984"/>
                  </a:lnTo>
                  <a:lnTo>
                    <a:pt x="413727" y="46251"/>
                  </a:lnTo>
                  <a:lnTo>
                    <a:pt x="433983" y="44740"/>
                  </a:lnTo>
                  <a:lnTo>
                    <a:pt x="480757" y="48067"/>
                  </a:lnTo>
                  <a:lnTo>
                    <a:pt x="482383" y="48436"/>
                  </a:lnTo>
                  <a:lnTo>
                    <a:pt x="482002" y="48563"/>
                  </a:lnTo>
                  <a:lnTo>
                    <a:pt x="476833" y="49464"/>
                  </a:lnTo>
                  <a:lnTo>
                    <a:pt x="473417" y="51179"/>
                  </a:lnTo>
                  <a:lnTo>
                    <a:pt x="470623" y="53376"/>
                  </a:lnTo>
                  <a:lnTo>
                    <a:pt x="469060" y="55573"/>
                  </a:lnTo>
                  <a:lnTo>
                    <a:pt x="472477" y="55941"/>
                  </a:lnTo>
                  <a:lnTo>
                    <a:pt x="474814" y="57694"/>
                  </a:lnTo>
                  <a:lnTo>
                    <a:pt x="475271" y="59827"/>
                  </a:lnTo>
                  <a:lnTo>
                    <a:pt x="472972" y="61390"/>
                  </a:lnTo>
                  <a:lnTo>
                    <a:pt x="472972" y="62355"/>
                  </a:lnTo>
                  <a:lnTo>
                    <a:pt x="475931" y="64641"/>
                  </a:lnTo>
                  <a:lnTo>
                    <a:pt x="478065" y="68489"/>
                  </a:lnTo>
                  <a:lnTo>
                    <a:pt x="479170" y="72680"/>
                  </a:lnTo>
                  <a:lnTo>
                    <a:pt x="478928" y="76020"/>
                  </a:lnTo>
                  <a:lnTo>
                    <a:pt x="477785" y="77595"/>
                  </a:lnTo>
                  <a:lnTo>
                    <a:pt x="474674" y="80135"/>
                  </a:lnTo>
                  <a:lnTo>
                    <a:pt x="474039" y="81354"/>
                  </a:lnTo>
                  <a:lnTo>
                    <a:pt x="472972" y="90574"/>
                  </a:lnTo>
                  <a:lnTo>
                    <a:pt x="475436" y="84745"/>
                  </a:lnTo>
                  <a:lnTo>
                    <a:pt x="477087" y="82040"/>
                  </a:lnTo>
                  <a:lnTo>
                    <a:pt x="479424" y="80871"/>
                  </a:lnTo>
                  <a:lnTo>
                    <a:pt x="493406" y="83449"/>
                  </a:lnTo>
                  <a:lnTo>
                    <a:pt x="497864" y="84834"/>
                  </a:lnTo>
                  <a:lnTo>
                    <a:pt x="501611" y="86891"/>
                  </a:lnTo>
                  <a:lnTo>
                    <a:pt x="504303" y="89583"/>
                  </a:lnTo>
                  <a:lnTo>
                    <a:pt x="505205" y="92365"/>
                  </a:lnTo>
                  <a:lnTo>
                    <a:pt x="504087" y="94105"/>
                  </a:lnTo>
                  <a:lnTo>
                    <a:pt x="498651" y="97584"/>
                  </a:lnTo>
                  <a:lnTo>
                    <a:pt x="495502" y="97991"/>
                  </a:lnTo>
                  <a:lnTo>
                    <a:pt x="494003" y="98842"/>
                  </a:lnTo>
                  <a:lnTo>
                    <a:pt x="492784" y="99921"/>
                  </a:lnTo>
                  <a:lnTo>
                    <a:pt x="491527" y="100645"/>
                  </a:lnTo>
                  <a:lnTo>
                    <a:pt x="490142" y="101077"/>
                  </a:lnTo>
                  <a:lnTo>
                    <a:pt x="488593" y="101318"/>
                  </a:lnTo>
                  <a:lnTo>
                    <a:pt x="481075" y="101140"/>
                  </a:lnTo>
                  <a:lnTo>
                    <a:pt x="479424" y="100772"/>
                  </a:lnTo>
                  <a:lnTo>
                    <a:pt x="476934" y="99782"/>
                  </a:lnTo>
                  <a:lnTo>
                    <a:pt x="473912" y="100378"/>
                  </a:lnTo>
                  <a:lnTo>
                    <a:pt x="469060" y="102283"/>
                  </a:lnTo>
                  <a:lnTo>
                    <a:pt x="469060" y="103261"/>
                  </a:lnTo>
                  <a:lnTo>
                    <a:pt x="478204" y="104735"/>
                  </a:lnTo>
                  <a:lnTo>
                    <a:pt x="482103" y="106398"/>
                  </a:lnTo>
                  <a:lnTo>
                    <a:pt x="483716" y="109611"/>
                  </a:lnTo>
                  <a:lnTo>
                    <a:pt x="484961" y="113345"/>
                  </a:lnTo>
                  <a:lnTo>
                    <a:pt x="490384" y="118374"/>
                  </a:lnTo>
                  <a:lnTo>
                    <a:pt x="491527" y="121664"/>
                  </a:lnTo>
                  <a:lnTo>
                    <a:pt x="489609" y="124356"/>
                  </a:lnTo>
                  <a:lnTo>
                    <a:pt x="485329" y="123365"/>
                  </a:lnTo>
                  <a:lnTo>
                    <a:pt x="480402" y="121016"/>
                  </a:lnTo>
                  <a:lnTo>
                    <a:pt x="476439" y="119733"/>
                  </a:lnTo>
                  <a:lnTo>
                    <a:pt x="474077" y="119314"/>
                  </a:lnTo>
                  <a:lnTo>
                    <a:pt x="469683" y="117434"/>
                  </a:lnTo>
                  <a:lnTo>
                    <a:pt x="467206" y="116914"/>
                  </a:lnTo>
                  <a:lnTo>
                    <a:pt x="464933" y="117053"/>
                  </a:lnTo>
                  <a:lnTo>
                    <a:pt x="460717" y="117790"/>
                  </a:lnTo>
                  <a:lnTo>
                    <a:pt x="458342" y="117815"/>
                  </a:lnTo>
                  <a:lnTo>
                    <a:pt x="462761" y="120648"/>
                  </a:lnTo>
                  <a:lnTo>
                    <a:pt x="478928" y="123607"/>
                  </a:lnTo>
                  <a:lnTo>
                    <a:pt x="483005" y="125689"/>
                  </a:lnTo>
                  <a:lnTo>
                    <a:pt x="486396" y="128395"/>
                  </a:lnTo>
                  <a:lnTo>
                    <a:pt x="488720" y="131747"/>
                  </a:lnTo>
                  <a:lnTo>
                    <a:pt x="489571" y="135811"/>
                  </a:lnTo>
                  <a:lnTo>
                    <a:pt x="490346" y="137564"/>
                  </a:lnTo>
                  <a:lnTo>
                    <a:pt x="492289" y="138135"/>
                  </a:lnTo>
                  <a:lnTo>
                    <a:pt x="497458" y="138237"/>
                  </a:lnTo>
                  <a:lnTo>
                    <a:pt x="499477" y="138656"/>
                  </a:lnTo>
                  <a:lnTo>
                    <a:pt x="501991" y="139558"/>
                  </a:lnTo>
                  <a:lnTo>
                    <a:pt x="503604" y="140891"/>
                  </a:lnTo>
                  <a:lnTo>
                    <a:pt x="502309" y="143876"/>
                  </a:lnTo>
                  <a:lnTo>
                    <a:pt x="502626" y="145362"/>
                  </a:lnTo>
                  <a:lnTo>
                    <a:pt x="503185" y="146835"/>
                  </a:lnTo>
                  <a:lnTo>
                    <a:pt x="503401" y="148029"/>
                  </a:lnTo>
                  <a:lnTo>
                    <a:pt x="502703" y="149019"/>
                  </a:lnTo>
                  <a:lnTo>
                    <a:pt x="501636" y="149108"/>
                  </a:lnTo>
                  <a:lnTo>
                    <a:pt x="500709" y="149388"/>
                  </a:lnTo>
                  <a:lnTo>
                    <a:pt x="500391" y="150937"/>
                  </a:lnTo>
                  <a:lnTo>
                    <a:pt x="500963" y="151750"/>
                  </a:lnTo>
                  <a:lnTo>
                    <a:pt x="502157" y="152398"/>
                  </a:lnTo>
                  <a:lnTo>
                    <a:pt x="503465" y="152804"/>
                  </a:lnTo>
                  <a:lnTo>
                    <a:pt x="504303" y="152867"/>
                  </a:lnTo>
                  <a:lnTo>
                    <a:pt x="505547" y="151978"/>
                  </a:lnTo>
                  <a:lnTo>
                    <a:pt x="507135" y="149146"/>
                  </a:lnTo>
                  <a:lnTo>
                    <a:pt x="508278" y="148029"/>
                  </a:lnTo>
                  <a:lnTo>
                    <a:pt x="509611" y="147508"/>
                  </a:lnTo>
                  <a:lnTo>
                    <a:pt x="510615" y="147559"/>
                  </a:lnTo>
                  <a:lnTo>
                    <a:pt x="511834" y="147851"/>
                  </a:lnTo>
                  <a:lnTo>
                    <a:pt x="513650" y="148029"/>
                  </a:lnTo>
                  <a:lnTo>
                    <a:pt x="514615" y="148626"/>
                  </a:lnTo>
                  <a:lnTo>
                    <a:pt x="514552" y="151293"/>
                  </a:lnTo>
                  <a:lnTo>
                    <a:pt x="515606" y="151915"/>
                  </a:lnTo>
                  <a:lnTo>
                    <a:pt x="527811" y="152867"/>
                  </a:lnTo>
                  <a:lnTo>
                    <a:pt x="530935" y="152525"/>
                  </a:lnTo>
                  <a:lnTo>
                    <a:pt x="532814" y="152601"/>
                  </a:lnTo>
                  <a:lnTo>
                    <a:pt x="534275" y="153350"/>
                  </a:lnTo>
                  <a:lnTo>
                    <a:pt x="535646" y="155598"/>
                  </a:lnTo>
                  <a:lnTo>
                    <a:pt x="536027" y="157058"/>
                  </a:lnTo>
                  <a:close/>
                  <a:moveTo>
                    <a:pt x="524686" y="114463"/>
                  </a:moveTo>
                  <a:lnTo>
                    <a:pt x="521549" y="116088"/>
                  </a:lnTo>
                  <a:lnTo>
                    <a:pt x="515542" y="117092"/>
                  </a:lnTo>
                  <a:lnTo>
                    <a:pt x="512532" y="118196"/>
                  </a:lnTo>
                  <a:lnTo>
                    <a:pt x="511212" y="120216"/>
                  </a:lnTo>
                  <a:lnTo>
                    <a:pt x="509535" y="121117"/>
                  </a:lnTo>
                  <a:lnTo>
                    <a:pt x="501801" y="122476"/>
                  </a:lnTo>
                  <a:lnTo>
                    <a:pt x="499413" y="122667"/>
                  </a:lnTo>
                  <a:lnTo>
                    <a:pt x="494308" y="119759"/>
                  </a:lnTo>
                  <a:lnTo>
                    <a:pt x="489012" y="113663"/>
                  </a:lnTo>
                  <a:lnTo>
                    <a:pt x="485520" y="106970"/>
                  </a:lnTo>
                  <a:lnTo>
                    <a:pt x="485672" y="102283"/>
                  </a:lnTo>
                  <a:lnTo>
                    <a:pt x="489711" y="103045"/>
                  </a:lnTo>
                  <a:lnTo>
                    <a:pt x="497813" y="99997"/>
                  </a:lnTo>
                  <a:lnTo>
                    <a:pt x="500887" y="100772"/>
                  </a:lnTo>
                  <a:lnTo>
                    <a:pt x="502626" y="101560"/>
                  </a:lnTo>
                  <a:lnTo>
                    <a:pt x="504379" y="100975"/>
                  </a:lnTo>
                  <a:lnTo>
                    <a:pt x="506017" y="99934"/>
                  </a:lnTo>
                  <a:lnTo>
                    <a:pt x="507237" y="99375"/>
                  </a:lnTo>
                  <a:lnTo>
                    <a:pt x="509192" y="99832"/>
                  </a:lnTo>
                  <a:lnTo>
                    <a:pt x="512545" y="101839"/>
                  </a:lnTo>
                  <a:lnTo>
                    <a:pt x="513650" y="102283"/>
                  </a:lnTo>
                  <a:lnTo>
                    <a:pt x="515542" y="102741"/>
                  </a:lnTo>
                  <a:lnTo>
                    <a:pt x="519479" y="104747"/>
                  </a:lnTo>
                  <a:lnTo>
                    <a:pt x="521511" y="105192"/>
                  </a:lnTo>
                  <a:lnTo>
                    <a:pt x="526795" y="104862"/>
                  </a:lnTo>
                  <a:lnTo>
                    <a:pt x="527811" y="105192"/>
                  </a:lnTo>
                  <a:lnTo>
                    <a:pt x="529284" y="108290"/>
                  </a:lnTo>
                  <a:lnTo>
                    <a:pt x="527760" y="111618"/>
                  </a:lnTo>
                  <a:close/>
                  <a:moveTo>
                    <a:pt x="439216" y="235874"/>
                  </a:moveTo>
                  <a:lnTo>
                    <a:pt x="439114" y="233360"/>
                  </a:lnTo>
                  <a:lnTo>
                    <a:pt x="439749" y="230972"/>
                  </a:lnTo>
                  <a:lnTo>
                    <a:pt x="441565" y="228762"/>
                  </a:lnTo>
                  <a:lnTo>
                    <a:pt x="444067" y="227327"/>
                  </a:lnTo>
                  <a:lnTo>
                    <a:pt x="445883" y="227480"/>
                  </a:lnTo>
                  <a:lnTo>
                    <a:pt x="447623" y="228280"/>
                  </a:lnTo>
                  <a:lnTo>
                    <a:pt x="459802" y="230782"/>
                  </a:lnTo>
                  <a:lnTo>
                    <a:pt x="461948" y="232395"/>
                  </a:lnTo>
                  <a:lnTo>
                    <a:pt x="462558" y="236090"/>
                  </a:lnTo>
                  <a:lnTo>
                    <a:pt x="462253" y="240243"/>
                  </a:lnTo>
                  <a:lnTo>
                    <a:pt x="461644" y="243190"/>
                  </a:lnTo>
                  <a:lnTo>
                    <a:pt x="460437" y="246161"/>
                  </a:lnTo>
                  <a:lnTo>
                    <a:pt x="458723" y="248905"/>
                  </a:lnTo>
                  <a:lnTo>
                    <a:pt x="457046" y="250987"/>
                  </a:lnTo>
                  <a:lnTo>
                    <a:pt x="454964" y="252930"/>
                  </a:lnTo>
                  <a:lnTo>
                    <a:pt x="452576" y="254366"/>
                  </a:lnTo>
                  <a:lnTo>
                    <a:pt x="449947" y="254937"/>
                  </a:lnTo>
                  <a:lnTo>
                    <a:pt x="445286" y="253146"/>
                  </a:lnTo>
                  <a:lnTo>
                    <a:pt x="442391" y="248778"/>
                  </a:lnTo>
                  <a:close/>
                  <a:moveTo>
                    <a:pt x="499909" y="213903"/>
                  </a:moveTo>
                  <a:lnTo>
                    <a:pt x="503655" y="212176"/>
                  </a:lnTo>
                  <a:lnTo>
                    <a:pt x="503401" y="214246"/>
                  </a:lnTo>
                  <a:lnTo>
                    <a:pt x="501649" y="216621"/>
                  </a:lnTo>
                  <a:lnTo>
                    <a:pt x="497318" y="217752"/>
                  </a:lnTo>
                  <a:lnTo>
                    <a:pt x="498283" y="216139"/>
                  </a:lnTo>
                  <a:close/>
                  <a:moveTo>
                    <a:pt x="310209" y="314017"/>
                  </a:moveTo>
                  <a:lnTo>
                    <a:pt x="310019" y="310512"/>
                  </a:lnTo>
                  <a:lnTo>
                    <a:pt x="310933" y="308036"/>
                  </a:lnTo>
                  <a:lnTo>
                    <a:pt x="312648" y="305864"/>
                  </a:lnTo>
                  <a:lnTo>
                    <a:pt x="314908" y="301609"/>
                  </a:lnTo>
                  <a:lnTo>
                    <a:pt x="324433" y="291221"/>
                  </a:lnTo>
                  <a:lnTo>
                    <a:pt x="329513" y="287182"/>
                  </a:lnTo>
                  <a:lnTo>
                    <a:pt x="333857" y="286141"/>
                  </a:lnTo>
                  <a:lnTo>
                    <a:pt x="334974" y="286839"/>
                  </a:lnTo>
                  <a:lnTo>
                    <a:pt x="339267" y="290548"/>
                  </a:lnTo>
                  <a:lnTo>
                    <a:pt x="340626" y="291119"/>
                  </a:lnTo>
                  <a:lnTo>
                    <a:pt x="342035" y="291030"/>
                  </a:lnTo>
                  <a:lnTo>
                    <a:pt x="343178" y="291195"/>
                  </a:lnTo>
                  <a:lnTo>
                    <a:pt x="343623" y="292478"/>
                  </a:lnTo>
                  <a:lnTo>
                    <a:pt x="343216" y="295640"/>
                  </a:lnTo>
                  <a:lnTo>
                    <a:pt x="340689" y="303667"/>
                  </a:lnTo>
                  <a:lnTo>
                    <a:pt x="340422" y="307197"/>
                  </a:lnTo>
                  <a:lnTo>
                    <a:pt x="340689" y="310652"/>
                  </a:lnTo>
                  <a:lnTo>
                    <a:pt x="344779" y="323999"/>
                  </a:lnTo>
                  <a:lnTo>
                    <a:pt x="345261" y="327505"/>
                  </a:lnTo>
                  <a:lnTo>
                    <a:pt x="344398" y="330756"/>
                  </a:lnTo>
                  <a:lnTo>
                    <a:pt x="343483" y="332051"/>
                  </a:lnTo>
                  <a:lnTo>
                    <a:pt x="341261" y="334337"/>
                  </a:lnTo>
                  <a:lnTo>
                    <a:pt x="330440" y="342148"/>
                  </a:lnTo>
                  <a:lnTo>
                    <a:pt x="322770" y="350555"/>
                  </a:lnTo>
                  <a:lnTo>
                    <a:pt x="318299" y="353832"/>
                  </a:lnTo>
                  <a:lnTo>
                    <a:pt x="312876" y="355152"/>
                  </a:lnTo>
                  <a:lnTo>
                    <a:pt x="309777" y="355064"/>
                  </a:lnTo>
                  <a:lnTo>
                    <a:pt x="307809" y="354492"/>
                  </a:lnTo>
                  <a:lnTo>
                    <a:pt x="306831" y="352943"/>
                  </a:lnTo>
                  <a:lnTo>
                    <a:pt x="306526" y="349946"/>
                  </a:lnTo>
                  <a:lnTo>
                    <a:pt x="307403" y="344053"/>
                  </a:lnTo>
                  <a:lnTo>
                    <a:pt x="307123" y="342592"/>
                  </a:lnTo>
                  <a:lnTo>
                    <a:pt x="305802" y="339913"/>
                  </a:lnTo>
                  <a:lnTo>
                    <a:pt x="305459" y="338668"/>
                  </a:lnTo>
                  <a:lnTo>
                    <a:pt x="305904" y="336268"/>
                  </a:lnTo>
                  <a:lnTo>
                    <a:pt x="307110" y="333016"/>
                  </a:lnTo>
                  <a:lnTo>
                    <a:pt x="308584" y="330184"/>
                  </a:lnTo>
                  <a:lnTo>
                    <a:pt x="311301" y="327886"/>
                  </a:lnTo>
                  <a:lnTo>
                    <a:pt x="311759" y="325346"/>
                  </a:lnTo>
                  <a:lnTo>
                    <a:pt x="311416" y="320151"/>
                  </a:lnTo>
                  <a:close/>
                  <a:moveTo>
                    <a:pt x="369302" y="297279"/>
                  </a:moveTo>
                  <a:lnTo>
                    <a:pt x="372579" y="298447"/>
                  </a:lnTo>
                  <a:lnTo>
                    <a:pt x="375728" y="300047"/>
                  </a:lnTo>
                  <a:lnTo>
                    <a:pt x="378497" y="300847"/>
                  </a:lnTo>
                  <a:lnTo>
                    <a:pt x="387311" y="301419"/>
                  </a:lnTo>
                  <a:lnTo>
                    <a:pt x="389749" y="300847"/>
                  </a:lnTo>
                  <a:lnTo>
                    <a:pt x="391235" y="299501"/>
                  </a:lnTo>
                  <a:lnTo>
                    <a:pt x="392734" y="297520"/>
                  </a:lnTo>
                  <a:lnTo>
                    <a:pt x="394562" y="295729"/>
                  </a:lnTo>
                  <a:lnTo>
                    <a:pt x="397128" y="294955"/>
                  </a:lnTo>
                  <a:lnTo>
                    <a:pt x="399503" y="294637"/>
                  </a:lnTo>
                  <a:lnTo>
                    <a:pt x="404418" y="292872"/>
                  </a:lnTo>
                  <a:lnTo>
                    <a:pt x="406335" y="291957"/>
                  </a:lnTo>
                  <a:lnTo>
                    <a:pt x="412698" y="286141"/>
                  </a:lnTo>
                  <a:lnTo>
                    <a:pt x="412736" y="285671"/>
                  </a:lnTo>
                  <a:lnTo>
                    <a:pt x="432002" y="273797"/>
                  </a:lnTo>
                  <a:lnTo>
                    <a:pt x="437844" y="272869"/>
                  </a:lnTo>
                  <a:lnTo>
                    <a:pt x="443610" y="276349"/>
                  </a:lnTo>
                  <a:lnTo>
                    <a:pt x="444626" y="279638"/>
                  </a:lnTo>
                  <a:lnTo>
                    <a:pt x="443013" y="282128"/>
                  </a:lnTo>
                  <a:lnTo>
                    <a:pt x="437755" y="286141"/>
                  </a:lnTo>
                  <a:lnTo>
                    <a:pt x="430770" y="296860"/>
                  </a:lnTo>
                  <a:lnTo>
                    <a:pt x="424979" y="302714"/>
                  </a:lnTo>
                  <a:lnTo>
                    <a:pt x="414971" y="309382"/>
                  </a:lnTo>
                  <a:lnTo>
                    <a:pt x="403414" y="315313"/>
                  </a:lnTo>
                  <a:lnTo>
                    <a:pt x="391337" y="319567"/>
                  </a:lnTo>
                  <a:lnTo>
                    <a:pt x="384707" y="320228"/>
                  </a:lnTo>
                  <a:lnTo>
                    <a:pt x="379018" y="318310"/>
                  </a:lnTo>
                  <a:lnTo>
                    <a:pt x="377062" y="315948"/>
                  </a:lnTo>
                  <a:lnTo>
                    <a:pt x="374674" y="309928"/>
                  </a:lnTo>
                  <a:lnTo>
                    <a:pt x="372579" y="307121"/>
                  </a:lnTo>
                  <a:lnTo>
                    <a:pt x="367816" y="302206"/>
                  </a:lnTo>
                  <a:lnTo>
                    <a:pt x="366038" y="299501"/>
                  </a:lnTo>
                  <a:lnTo>
                    <a:pt x="366242" y="297774"/>
                  </a:lnTo>
                  <a:close/>
                  <a:moveTo>
                    <a:pt x="432866" y="256956"/>
                  </a:moveTo>
                  <a:lnTo>
                    <a:pt x="434605" y="258811"/>
                  </a:lnTo>
                  <a:lnTo>
                    <a:pt x="436282" y="261986"/>
                  </a:lnTo>
                  <a:lnTo>
                    <a:pt x="436955" y="265135"/>
                  </a:lnTo>
                  <a:lnTo>
                    <a:pt x="435799" y="266977"/>
                  </a:lnTo>
                  <a:lnTo>
                    <a:pt x="434910" y="266977"/>
                  </a:lnTo>
                  <a:lnTo>
                    <a:pt x="434021" y="266583"/>
                  </a:lnTo>
                  <a:lnTo>
                    <a:pt x="433196" y="265999"/>
                  </a:lnTo>
                  <a:lnTo>
                    <a:pt x="431786" y="264526"/>
                  </a:lnTo>
                  <a:lnTo>
                    <a:pt x="431138" y="263522"/>
                  </a:lnTo>
                  <a:lnTo>
                    <a:pt x="430694" y="262430"/>
                  </a:lnTo>
                  <a:lnTo>
                    <a:pt x="430516" y="261287"/>
                  </a:lnTo>
                  <a:lnTo>
                    <a:pt x="430694" y="260246"/>
                  </a:lnTo>
                  <a:lnTo>
                    <a:pt x="431227" y="258645"/>
                  </a:lnTo>
                  <a:lnTo>
                    <a:pt x="432002" y="257287"/>
                  </a:lnTo>
                  <a:close/>
                  <a:moveTo>
                    <a:pt x="343572" y="311490"/>
                  </a:moveTo>
                  <a:lnTo>
                    <a:pt x="343890" y="305953"/>
                  </a:lnTo>
                  <a:lnTo>
                    <a:pt x="348449" y="292529"/>
                  </a:lnTo>
                  <a:lnTo>
                    <a:pt x="348296" y="289748"/>
                  </a:lnTo>
                  <a:lnTo>
                    <a:pt x="346684" y="287830"/>
                  </a:lnTo>
                  <a:lnTo>
                    <a:pt x="340346" y="286306"/>
                  </a:lnTo>
                  <a:lnTo>
                    <a:pt x="337413" y="284236"/>
                  </a:lnTo>
                  <a:lnTo>
                    <a:pt x="335254" y="281429"/>
                  </a:lnTo>
                  <a:lnTo>
                    <a:pt x="334835" y="278381"/>
                  </a:lnTo>
                  <a:lnTo>
                    <a:pt x="342200" y="272552"/>
                  </a:lnTo>
                  <a:lnTo>
                    <a:pt x="343521" y="271815"/>
                  </a:lnTo>
                  <a:lnTo>
                    <a:pt x="350532" y="266748"/>
                  </a:lnTo>
                  <a:lnTo>
                    <a:pt x="356475" y="265173"/>
                  </a:lnTo>
                  <a:lnTo>
                    <a:pt x="362165" y="265859"/>
                  </a:lnTo>
                  <a:lnTo>
                    <a:pt x="374141" y="268678"/>
                  </a:lnTo>
                  <a:lnTo>
                    <a:pt x="377100" y="268539"/>
                  </a:lnTo>
                  <a:lnTo>
                    <a:pt x="383234" y="267091"/>
                  </a:lnTo>
                  <a:lnTo>
                    <a:pt x="386346" y="266748"/>
                  </a:lnTo>
                  <a:lnTo>
                    <a:pt x="398550" y="267713"/>
                  </a:lnTo>
                  <a:lnTo>
                    <a:pt x="404621" y="266558"/>
                  </a:lnTo>
                  <a:lnTo>
                    <a:pt x="409650" y="263725"/>
                  </a:lnTo>
                  <a:lnTo>
                    <a:pt x="417156" y="256956"/>
                  </a:lnTo>
                  <a:lnTo>
                    <a:pt x="419632" y="253883"/>
                  </a:lnTo>
                  <a:lnTo>
                    <a:pt x="420089" y="253565"/>
                  </a:lnTo>
                  <a:lnTo>
                    <a:pt x="420724" y="252905"/>
                  </a:lnTo>
                  <a:lnTo>
                    <a:pt x="422147" y="253223"/>
                  </a:lnTo>
                  <a:lnTo>
                    <a:pt x="423645" y="253959"/>
                  </a:lnTo>
                  <a:lnTo>
                    <a:pt x="424484" y="254493"/>
                  </a:lnTo>
                  <a:lnTo>
                    <a:pt x="425919" y="256715"/>
                  </a:lnTo>
                  <a:lnTo>
                    <a:pt x="426681" y="261986"/>
                  </a:lnTo>
                  <a:lnTo>
                    <a:pt x="427913" y="264716"/>
                  </a:lnTo>
                  <a:lnTo>
                    <a:pt x="427455" y="264818"/>
                  </a:lnTo>
                  <a:lnTo>
                    <a:pt x="427074" y="265796"/>
                  </a:lnTo>
                  <a:lnTo>
                    <a:pt x="426630" y="267561"/>
                  </a:lnTo>
                  <a:lnTo>
                    <a:pt x="425436" y="271003"/>
                  </a:lnTo>
                  <a:lnTo>
                    <a:pt x="424890" y="271980"/>
                  </a:lnTo>
                  <a:lnTo>
                    <a:pt x="422782" y="274406"/>
                  </a:lnTo>
                  <a:lnTo>
                    <a:pt x="406666" y="286115"/>
                  </a:lnTo>
                  <a:lnTo>
                    <a:pt x="395731" y="291234"/>
                  </a:lnTo>
                  <a:lnTo>
                    <a:pt x="388593" y="296631"/>
                  </a:lnTo>
                  <a:lnTo>
                    <a:pt x="385914" y="297965"/>
                  </a:lnTo>
                  <a:lnTo>
                    <a:pt x="382929" y="298638"/>
                  </a:lnTo>
                  <a:lnTo>
                    <a:pt x="379475" y="298828"/>
                  </a:lnTo>
                  <a:lnTo>
                    <a:pt x="377544" y="298358"/>
                  </a:lnTo>
                  <a:lnTo>
                    <a:pt x="373658" y="296301"/>
                  </a:lnTo>
                  <a:lnTo>
                    <a:pt x="371601" y="295818"/>
                  </a:lnTo>
                  <a:lnTo>
                    <a:pt x="368959" y="295983"/>
                  </a:lnTo>
                  <a:lnTo>
                    <a:pt x="365607" y="296606"/>
                  </a:lnTo>
                  <a:lnTo>
                    <a:pt x="363270" y="297965"/>
                  </a:lnTo>
                  <a:lnTo>
                    <a:pt x="363765" y="300327"/>
                  </a:lnTo>
                  <a:lnTo>
                    <a:pt x="364972" y="302664"/>
                  </a:lnTo>
                  <a:lnTo>
                    <a:pt x="364743" y="304569"/>
                  </a:lnTo>
                  <a:lnTo>
                    <a:pt x="363625" y="306169"/>
                  </a:lnTo>
                  <a:lnTo>
                    <a:pt x="356259" y="314233"/>
                  </a:lnTo>
                  <a:lnTo>
                    <a:pt x="352132" y="316240"/>
                  </a:lnTo>
                  <a:lnTo>
                    <a:pt x="346633" y="315313"/>
                  </a:lnTo>
                  <a:close/>
                  <a:moveTo>
                    <a:pt x="430249" y="244752"/>
                  </a:moveTo>
                  <a:lnTo>
                    <a:pt x="429068" y="246568"/>
                  </a:lnTo>
                  <a:lnTo>
                    <a:pt x="427595" y="247914"/>
                  </a:lnTo>
                  <a:lnTo>
                    <a:pt x="425855" y="248231"/>
                  </a:lnTo>
                  <a:lnTo>
                    <a:pt x="424903" y="247749"/>
                  </a:lnTo>
                  <a:lnTo>
                    <a:pt x="425004" y="247050"/>
                  </a:lnTo>
                  <a:lnTo>
                    <a:pt x="425512" y="246212"/>
                  </a:lnTo>
                  <a:lnTo>
                    <a:pt x="425855" y="245323"/>
                  </a:lnTo>
                  <a:lnTo>
                    <a:pt x="426198" y="243532"/>
                  </a:lnTo>
                  <a:lnTo>
                    <a:pt x="427938" y="239062"/>
                  </a:lnTo>
                  <a:lnTo>
                    <a:pt x="428890" y="237475"/>
                  </a:lnTo>
                  <a:lnTo>
                    <a:pt x="429881" y="236344"/>
                  </a:lnTo>
                  <a:lnTo>
                    <a:pt x="430681" y="236001"/>
                  </a:lnTo>
                  <a:lnTo>
                    <a:pt x="431303" y="236636"/>
                  </a:lnTo>
                  <a:lnTo>
                    <a:pt x="431811" y="238452"/>
                  </a:lnTo>
                  <a:lnTo>
                    <a:pt x="431888" y="239595"/>
                  </a:lnTo>
                  <a:lnTo>
                    <a:pt x="431723" y="240789"/>
                  </a:lnTo>
                  <a:lnTo>
                    <a:pt x="431049" y="243050"/>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p6"/>
            <p:cNvSpPr/>
            <p:nvPr/>
          </p:nvSpPr>
          <p:spPr>
            <a:xfrm flipH="1" rot="10800000">
              <a:off x="2756430" y="2478279"/>
              <a:ext cx="698105" cy="673467"/>
            </a:xfrm>
            <a:custGeom>
              <a:rect b="b" l="l" r="r" t="t"/>
              <a:pathLst>
                <a:path extrusionOk="0" h="516888" w="535798">
                  <a:moveTo>
                    <a:pt x="133502" y="482127"/>
                  </a:moveTo>
                  <a:lnTo>
                    <a:pt x="136067" y="481860"/>
                  </a:lnTo>
                  <a:lnTo>
                    <a:pt x="138544" y="482508"/>
                  </a:lnTo>
                  <a:lnTo>
                    <a:pt x="139801" y="483854"/>
                  </a:lnTo>
                  <a:lnTo>
                    <a:pt x="138506" y="484159"/>
                  </a:lnTo>
                  <a:lnTo>
                    <a:pt x="135255" y="484324"/>
                  </a:lnTo>
                  <a:lnTo>
                    <a:pt x="132956" y="483905"/>
                  </a:lnTo>
                  <a:lnTo>
                    <a:pt x="130416" y="483587"/>
                  </a:lnTo>
                  <a:lnTo>
                    <a:pt x="130860" y="481771"/>
                  </a:lnTo>
                  <a:close/>
                  <a:moveTo>
                    <a:pt x="194132" y="420380"/>
                  </a:moveTo>
                  <a:lnTo>
                    <a:pt x="195300" y="417154"/>
                  </a:lnTo>
                  <a:lnTo>
                    <a:pt x="196773" y="410702"/>
                  </a:lnTo>
                  <a:lnTo>
                    <a:pt x="199554" y="405114"/>
                  </a:lnTo>
                  <a:lnTo>
                    <a:pt x="203923" y="401025"/>
                  </a:lnTo>
                  <a:lnTo>
                    <a:pt x="209626" y="398383"/>
                  </a:lnTo>
                  <a:lnTo>
                    <a:pt x="216306" y="397126"/>
                  </a:lnTo>
                  <a:lnTo>
                    <a:pt x="219189" y="397227"/>
                  </a:lnTo>
                  <a:lnTo>
                    <a:pt x="223151" y="397850"/>
                  </a:lnTo>
                  <a:lnTo>
                    <a:pt x="226605" y="398955"/>
                  </a:lnTo>
                  <a:lnTo>
                    <a:pt x="228104" y="400555"/>
                  </a:lnTo>
                  <a:lnTo>
                    <a:pt x="229018" y="402180"/>
                  </a:lnTo>
                  <a:lnTo>
                    <a:pt x="236003" y="406918"/>
                  </a:lnTo>
                  <a:lnTo>
                    <a:pt x="238010" y="409877"/>
                  </a:lnTo>
                  <a:lnTo>
                    <a:pt x="238480" y="412556"/>
                  </a:lnTo>
                  <a:lnTo>
                    <a:pt x="237959" y="418995"/>
                  </a:lnTo>
                  <a:lnTo>
                    <a:pt x="238962" y="422462"/>
                  </a:lnTo>
                  <a:lnTo>
                    <a:pt x="243522" y="427847"/>
                  </a:lnTo>
                  <a:lnTo>
                    <a:pt x="244639" y="431035"/>
                  </a:lnTo>
                  <a:lnTo>
                    <a:pt x="243890" y="436293"/>
                  </a:lnTo>
                  <a:lnTo>
                    <a:pt x="242125" y="440026"/>
                  </a:lnTo>
                  <a:lnTo>
                    <a:pt x="236867" y="446668"/>
                  </a:lnTo>
                  <a:lnTo>
                    <a:pt x="234873" y="449615"/>
                  </a:lnTo>
                  <a:lnTo>
                    <a:pt x="231215" y="453895"/>
                  </a:lnTo>
                  <a:lnTo>
                    <a:pt x="226593" y="456676"/>
                  </a:lnTo>
                  <a:lnTo>
                    <a:pt x="221703" y="455050"/>
                  </a:lnTo>
                  <a:lnTo>
                    <a:pt x="214744" y="448078"/>
                  </a:lnTo>
                  <a:lnTo>
                    <a:pt x="212470" y="446668"/>
                  </a:lnTo>
                  <a:lnTo>
                    <a:pt x="209689" y="446440"/>
                  </a:lnTo>
                  <a:lnTo>
                    <a:pt x="204647" y="448205"/>
                  </a:lnTo>
                  <a:lnTo>
                    <a:pt x="202145" y="448713"/>
                  </a:lnTo>
                  <a:lnTo>
                    <a:pt x="196811" y="447646"/>
                  </a:lnTo>
                  <a:lnTo>
                    <a:pt x="193547" y="444738"/>
                  </a:lnTo>
                  <a:lnTo>
                    <a:pt x="191782" y="440395"/>
                  </a:lnTo>
                  <a:lnTo>
                    <a:pt x="190068" y="428558"/>
                  </a:lnTo>
                  <a:lnTo>
                    <a:pt x="190550" y="425548"/>
                  </a:lnTo>
                  <a:close/>
                  <a:moveTo>
                    <a:pt x="284873" y="368907"/>
                  </a:moveTo>
                  <a:lnTo>
                    <a:pt x="290385" y="363877"/>
                  </a:lnTo>
                  <a:lnTo>
                    <a:pt x="295960" y="361096"/>
                  </a:lnTo>
                  <a:lnTo>
                    <a:pt x="317486" y="357921"/>
                  </a:lnTo>
                  <a:lnTo>
                    <a:pt x="320280" y="356537"/>
                  </a:lnTo>
                  <a:lnTo>
                    <a:pt x="321703" y="356219"/>
                  </a:lnTo>
                  <a:lnTo>
                    <a:pt x="323938" y="355076"/>
                  </a:lnTo>
                  <a:lnTo>
                    <a:pt x="329945" y="347482"/>
                  </a:lnTo>
                  <a:lnTo>
                    <a:pt x="338873" y="338858"/>
                  </a:lnTo>
                  <a:lnTo>
                    <a:pt x="345160" y="334833"/>
                  </a:lnTo>
                  <a:lnTo>
                    <a:pt x="349554" y="335760"/>
                  </a:lnTo>
                  <a:lnTo>
                    <a:pt x="349833" y="338325"/>
                  </a:lnTo>
                  <a:lnTo>
                    <a:pt x="347611" y="348015"/>
                  </a:lnTo>
                  <a:lnTo>
                    <a:pt x="347611" y="359128"/>
                  </a:lnTo>
                  <a:lnTo>
                    <a:pt x="346836" y="365922"/>
                  </a:lnTo>
                  <a:lnTo>
                    <a:pt x="342861" y="369592"/>
                  </a:lnTo>
                  <a:lnTo>
                    <a:pt x="330923" y="372793"/>
                  </a:lnTo>
                  <a:lnTo>
                    <a:pt x="329488" y="373402"/>
                  </a:lnTo>
                  <a:lnTo>
                    <a:pt x="326605" y="375155"/>
                  </a:lnTo>
                  <a:lnTo>
                    <a:pt x="325056" y="375701"/>
                  </a:lnTo>
                  <a:lnTo>
                    <a:pt x="323659" y="375815"/>
                  </a:lnTo>
                  <a:lnTo>
                    <a:pt x="319302" y="375701"/>
                  </a:lnTo>
                  <a:lnTo>
                    <a:pt x="310692" y="377377"/>
                  </a:lnTo>
                  <a:lnTo>
                    <a:pt x="301751" y="378152"/>
                  </a:lnTo>
                  <a:lnTo>
                    <a:pt x="298500" y="378914"/>
                  </a:lnTo>
                  <a:lnTo>
                    <a:pt x="296201" y="380108"/>
                  </a:lnTo>
                  <a:lnTo>
                    <a:pt x="293903" y="381695"/>
                  </a:lnTo>
                  <a:lnTo>
                    <a:pt x="287083" y="384896"/>
                  </a:lnTo>
                  <a:lnTo>
                    <a:pt x="284403" y="385480"/>
                  </a:lnTo>
                  <a:lnTo>
                    <a:pt x="277837" y="383778"/>
                  </a:lnTo>
                  <a:lnTo>
                    <a:pt x="277354" y="379562"/>
                  </a:lnTo>
                  <a:lnTo>
                    <a:pt x="280517" y="374164"/>
                  </a:lnTo>
                  <a:close/>
                  <a:moveTo>
                    <a:pt x="403160" y="199146"/>
                  </a:moveTo>
                  <a:lnTo>
                    <a:pt x="398868" y="197432"/>
                  </a:lnTo>
                  <a:lnTo>
                    <a:pt x="396671" y="195692"/>
                  </a:lnTo>
                  <a:lnTo>
                    <a:pt x="397801" y="193863"/>
                  </a:lnTo>
                  <a:lnTo>
                    <a:pt x="401852" y="194727"/>
                  </a:lnTo>
                  <a:lnTo>
                    <a:pt x="406475" y="196771"/>
                  </a:lnTo>
                  <a:lnTo>
                    <a:pt x="409269" y="198524"/>
                  </a:lnTo>
                  <a:lnTo>
                    <a:pt x="407364" y="199857"/>
                  </a:lnTo>
                  <a:close/>
                  <a:moveTo>
                    <a:pt x="80581" y="468017"/>
                  </a:moveTo>
                  <a:lnTo>
                    <a:pt x="87719" y="462569"/>
                  </a:lnTo>
                  <a:lnTo>
                    <a:pt x="87731" y="464423"/>
                  </a:lnTo>
                  <a:lnTo>
                    <a:pt x="86055" y="468525"/>
                  </a:lnTo>
                  <a:lnTo>
                    <a:pt x="85369" y="469325"/>
                  </a:lnTo>
                  <a:lnTo>
                    <a:pt x="83007" y="470798"/>
                  </a:lnTo>
                  <a:lnTo>
                    <a:pt x="81191" y="471116"/>
                  </a:lnTo>
                  <a:lnTo>
                    <a:pt x="79819" y="470405"/>
                  </a:lnTo>
                  <a:lnTo>
                    <a:pt x="79946" y="469097"/>
                  </a:lnTo>
                  <a:close/>
                  <a:moveTo>
                    <a:pt x="535227" y="157719"/>
                  </a:moveTo>
                  <a:lnTo>
                    <a:pt x="534097" y="159294"/>
                  </a:lnTo>
                  <a:lnTo>
                    <a:pt x="528319" y="188389"/>
                  </a:lnTo>
                  <a:lnTo>
                    <a:pt x="525944" y="193761"/>
                  </a:lnTo>
                  <a:lnTo>
                    <a:pt x="524089" y="196047"/>
                  </a:lnTo>
                  <a:lnTo>
                    <a:pt x="521334" y="198613"/>
                  </a:lnTo>
                  <a:lnTo>
                    <a:pt x="518336" y="200670"/>
                  </a:lnTo>
                  <a:lnTo>
                    <a:pt x="514717" y="201902"/>
                  </a:lnTo>
                  <a:lnTo>
                    <a:pt x="513409" y="202715"/>
                  </a:lnTo>
                  <a:lnTo>
                    <a:pt x="511910" y="203413"/>
                  </a:lnTo>
                  <a:lnTo>
                    <a:pt x="510335" y="203464"/>
                  </a:lnTo>
                  <a:lnTo>
                    <a:pt x="509015" y="202639"/>
                  </a:lnTo>
                  <a:lnTo>
                    <a:pt x="507948" y="201280"/>
                  </a:lnTo>
                  <a:lnTo>
                    <a:pt x="506335" y="198524"/>
                  </a:lnTo>
                  <a:lnTo>
                    <a:pt x="503681" y="207846"/>
                  </a:lnTo>
                  <a:lnTo>
                    <a:pt x="497013" y="216101"/>
                  </a:lnTo>
                  <a:lnTo>
                    <a:pt x="488428" y="222870"/>
                  </a:lnTo>
                  <a:lnTo>
                    <a:pt x="479881" y="227696"/>
                  </a:lnTo>
                  <a:lnTo>
                    <a:pt x="475410" y="229639"/>
                  </a:lnTo>
                  <a:lnTo>
                    <a:pt x="471435" y="230528"/>
                  </a:lnTo>
                  <a:lnTo>
                    <a:pt x="467676" y="229880"/>
                  </a:lnTo>
                  <a:lnTo>
                    <a:pt x="463714" y="227251"/>
                  </a:lnTo>
                  <a:lnTo>
                    <a:pt x="459713" y="225181"/>
                  </a:lnTo>
                  <a:lnTo>
                    <a:pt x="451636" y="223733"/>
                  </a:lnTo>
                  <a:lnTo>
                    <a:pt x="448474" y="221003"/>
                  </a:lnTo>
                  <a:lnTo>
                    <a:pt x="445591" y="214932"/>
                  </a:lnTo>
                  <a:lnTo>
                    <a:pt x="443445" y="212303"/>
                  </a:lnTo>
                  <a:lnTo>
                    <a:pt x="440193" y="211211"/>
                  </a:lnTo>
                  <a:lnTo>
                    <a:pt x="437196" y="210881"/>
                  </a:lnTo>
                  <a:lnTo>
                    <a:pt x="433805" y="210017"/>
                  </a:lnTo>
                  <a:lnTo>
                    <a:pt x="430529" y="208760"/>
                  </a:lnTo>
                  <a:lnTo>
                    <a:pt x="427913" y="207338"/>
                  </a:lnTo>
                  <a:lnTo>
                    <a:pt x="420750" y="200480"/>
                  </a:lnTo>
                  <a:lnTo>
                    <a:pt x="418591" y="199578"/>
                  </a:lnTo>
                  <a:lnTo>
                    <a:pt x="415797" y="198841"/>
                  </a:lnTo>
                  <a:lnTo>
                    <a:pt x="405764" y="192402"/>
                  </a:lnTo>
                  <a:lnTo>
                    <a:pt x="403364" y="191501"/>
                  </a:lnTo>
                  <a:lnTo>
                    <a:pt x="393686" y="190409"/>
                  </a:lnTo>
                  <a:lnTo>
                    <a:pt x="385850" y="186891"/>
                  </a:lnTo>
                  <a:lnTo>
                    <a:pt x="382726" y="186560"/>
                  </a:lnTo>
                  <a:lnTo>
                    <a:pt x="376148" y="187335"/>
                  </a:lnTo>
                  <a:lnTo>
                    <a:pt x="373608" y="186408"/>
                  </a:lnTo>
                  <a:lnTo>
                    <a:pt x="372172" y="185506"/>
                  </a:lnTo>
                  <a:lnTo>
                    <a:pt x="368832" y="184135"/>
                  </a:lnTo>
                  <a:lnTo>
                    <a:pt x="367219" y="183017"/>
                  </a:lnTo>
                  <a:lnTo>
                    <a:pt x="366483" y="182154"/>
                  </a:lnTo>
                  <a:lnTo>
                    <a:pt x="365200" y="180172"/>
                  </a:lnTo>
                  <a:lnTo>
                    <a:pt x="364210" y="179042"/>
                  </a:lnTo>
                  <a:lnTo>
                    <a:pt x="359333" y="176896"/>
                  </a:lnTo>
                  <a:lnTo>
                    <a:pt x="354735" y="178394"/>
                  </a:lnTo>
                  <a:lnTo>
                    <a:pt x="350748" y="181722"/>
                  </a:lnTo>
                  <a:lnTo>
                    <a:pt x="347611" y="185049"/>
                  </a:lnTo>
                  <a:lnTo>
                    <a:pt x="346277" y="186891"/>
                  </a:lnTo>
                  <a:lnTo>
                    <a:pt x="345439" y="187653"/>
                  </a:lnTo>
                  <a:lnTo>
                    <a:pt x="344194" y="187945"/>
                  </a:lnTo>
                  <a:lnTo>
                    <a:pt x="340969" y="187957"/>
                  </a:lnTo>
                  <a:lnTo>
                    <a:pt x="339572" y="188351"/>
                  </a:lnTo>
                  <a:lnTo>
                    <a:pt x="338251" y="189354"/>
                  </a:lnTo>
                  <a:lnTo>
                    <a:pt x="339229" y="189761"/>
                  </a:lnTo>
                  <a:lnTo>
                    <a:pt x="342480" y="189532"/>
                  </a:lnTo>
                  <a:lnTo>
                    <a:pt x="346176" y="188846"/>
                  </a:lnTo>
                  <a:lnTo>
                    <a:pt x="348589" y="187945"/>
                  </a:lnTo>
                  <a:lnTo>
                    <a:pt x="353440" y="182750"/>
                  </a:lnTo>
                  <a:lnTo>
                    <a:pt x="356056" y="180858"/>
                  </a:lnTo>
                  <a:lnTo>
                    <a:pt x="359904" y="180096"/>
                  </a:lnTo>
                  <a:lnTo>
                    <a:pt x="361327" y="180833"/>
                  </a:lnTo>
                  <a:lnTo>
                    <a:pt x="364210" y="185925"/>
                  </a:lnTo>
                  <a:lnTo>
                    <a:pt x="365340" y="186967"/>
                  </a:lnTo>
                  <a:lnTo>
                    <a:pt x="366457" y="187653"/>
                  </a:lnTo>
                  <a:lnTo>
                    <a:pt x="369074" y="188834"/>
                  </a:lnTo>
                  <a:lnTo>
                    <a:pt x="379030" y="190967"/>
                  </a:lnTo>
                  <a:lnTo>
                    <a:pt x="381418" y="192225"/>
                  </a:lnTo>
                  <a:lnTo>
                    <a:pt x="383399" y="193812"/>
                  </a:lnTo>
                  <a:lnTo>
                    <a:pt x="399871" y="202054"/>
                  </a:lnTo>
                  <a:lnTo>
                    <a:pt x="405243" y="203261"/>
                  </a:lnTo>
                  <a:lnTo>
                    <a:pt x="408405" y="205128"/>
                  </a:lnTo>
                  <a:lnTo>
                    <a:pt x="414159" y="209357"/>
                  </a:lnTo>
                  <a:lnTo>
                    <a:pt x="425004" y="214107"/>
                  </a:lnTo>
                  <a:lnTo>
                    <a:pt x="430351" y="217193"/>
                  </a:lnTo>
                  <a:lnTo>
                    <a:pt x="432866" y="221003"/>
                  </a:lnTo>
                  <a:lnTo>
                    <a:pt x="431646" y="227594"/>
                  </a:lnTo>
                  <a:lnTo>
                    <a:pt x="427722" y="233652"/>
                  </a:lnTo>
                  <a:lnTo>
                    <a:pt x="413066" y="250352"/>
                  </a:lnTo>
                  <a:lnTo>
                    <a:pt x="407974" y="254861"/>
                  </a:lnTo>
                  <a:lnTo>
                    <a:pt x="402106" y="257528"/>
                  </a:lnTo>
                  <a:lnTo>
                    <a:pt x="388403" y="258163"/>
                  </a:lnTo>
                  <a:lnTo>
                    <a:pt x="372096" y="260919"/>
                  </a:lnTo>
                  <a:lnTo>
                    <a:pt x="369353" y="260614"/>
                  </a:lnTo>
                  <a:lnTo>
                    <a:pt x="364832" y="259217"/>
                  </a:lnTo>
                  <a:lnTo>
                    <a:pt x="361771" y="258899"/>
                  </a:lnTo>
                  <a:lnTo>
                    <a:pt x="355624" y="259192"/>
                  </a:lnTo>
                  <a:lnTo>
                    <a:pt x="352805" y="259801"/>
                  </a:lnTo>
                  <a:lnTo>
                    <a:pt x="349554" y="260919"/>
                  </a:lnTo>
                  <a:lnTo>
                    <a:pt x="343039" y="264297"/>
                  </a:lnTo>
                  <a:lnTo>
                    <a:pt x="337489" y="268590"/>
                  </a:lnTo>
                  <a:lnTo>
                    <a:pt x="322617" y="284617"/>
                  </a:lnTo>
                  <a:lnTo>
                    <a:pt x="311047" y="293837"/>
                  </a:lnTo>
                  <a:lnTo>
                    <a:pt x="306526" y="299793"/>
                  </a:lnTo>
                  <a:lnTo>
                    <a:pt x="304482" y="305737"/>
                  </a:lnTo>
                  <a:lnTo>
                    <a:pt x="304329" y="311185"/>
                  </a:lnTo>
                  <a:lnTo>
                    <a:pt x="305459" y="322183"/>
                  </a:lnTo>
                  <a:lnTo>
                    <a:pt x="304926" y="324723"/>
                  </a:lnTo>
                  <a:lnTo>
                    <a:pt x="303491" y="327238"/>
                  </a:lnTo>
                  <a:lnTo>
                    <a:pt x="301472" y="329168"/>
                  </a:lnTo>
                  <a:lnTo>
                    <a:pt x="299135" y="329943"/>
                  </a:lnTo>
                  <a:lnTo>
                    <a:pt x="297776" y="331569"/>
                  </a:lnTo>
                  <a:lnTo>
                    <a:pt x="297738" y="335175"/>
                  </a:lnTo>
                  <a:lnTo>
                    <a:pt x="298640" y="340611"/>
                  </a:lnTo>
                  <a:lnTo>
                    <a:pt x="297217" y="347190"/>
                  </a:lnTo>
                  <a:lnTo>
                    <a:pt x="293623" y="351279"/>
                  </a:lnTo>
                  <a:lnTo>
                    <a:pt x="279793" y="358569"/>
                  </a:lnTo>
                  <a:lnTo>
                    <a:pt x="245071" y="387880"/>
                  </a:lnTo>
                  <a:lnTo>
                    <a:pt x="240867" y="390331"/>
                  </a:lnTo>
                  <a:lnTo>
                    <a:pt x="235508" y="391703"/>
                  </a:lnTo>
                  <a:lnTo>
                    <a:pt x="230060" y="391474"/>
                  </a:lnTo>
                  <a:lnTo>
                    <a:pt x="218338" y="389366"/>
                  </a:lnTo>
                  <a:lnTo>
                    <a:pt x="214883" y="389544"/>
                  </a:lnTo>
                  <a:lnTo>
                    <a:pt x="209486" y="391652"/>
                  </a:lnTo>
                  <a:lnTo>
                    <a:pt x="204457" y="392783"/>
                  </a:lnTo>
                  <a:lnTo>
                    <a:pt x="194817" y="397126"/>
                  </a:lnTo>
                  <a:lnTo>
                    <a:pt x="190576" y="400974"/>
                  </a:lnTo>
                  <a:lnTo>
                    <a:pt x="187756" y="406206"/>
                  </a:lnTo>
                  <a:lnTo>
                    <a:pt x="183997" y="418538"/>
                  </a:lnTo>
                  <a:lnTo>
                    <a:pt x="180479" y="426552"/>
                  </a:lnTo>
                  <a:lnTo>
                    <a:pt x="180009" y="429752"/>
                  </a:lnTo>
                  <a:lnTo>
                    <a:pt x="180517" y="435759"/>
                  </a:lnTo>
                  <a:lnTo>
                    <a:pt x="180352" y="438731"/>
                  </a:lnTo>
                  <a:lnTo>
                    <a:pt x="179107" y="441919"/>
                  </a:lnTo>
                  <a:lnTo>
                    <a:pt x="176656" y="445043"/>
                  </a:lnTo>
                  <a:lnTo>
                    <a:pt x="159765" y="459026"/>
                  </a:lnTo>
                  <a:lnTo>
                    <a:pt x="143408" y="469655"/>
                  </a:lnTo>
                  <a:lnTo>
                    <a:pt x="141858" y="472691"/>
                  </a:lnTo>
                  <a:lnTo>
                    <a:pt x="142151" y="478266"/>
                  </a:lnTo>
                  <a:lnTo>
                    <a:pt x="140969" y="479841"/>
                  </a:lnTo>
                  <a:lnTo>
                    <a:pt x="120611" y="480984"/>
                  </a:lnTo>
                  <a:lnTo>
                    <a:pt x="117475" y="480806"/>
                  </a:lnTo>
                  <a:lnTo>
                    <a:pt x="111074" y="478329"/>
                  </a:lnTo>
                  <a:lnTo>
                    <a:pt x="107010" y="473923"/>
                  </a:lnTo>
                  <a:lnTo>
                    <a:pt x="105181" y="468106"/>
                  </a:lnTo>
                  <a:lnTo>
                    <a:pt x="105651" y="461413"/>
                  </a:lnTo>
                  <a:lnTo>
                    <a:pt x="108546" y="454898"/>
                  </a:lnTo>
                  <a:lnTo>
                    <a:pt x="117411" y="443582"/>
                  </a:lnTo>
                  <a:lnTo>
                    <a:pt x="120307" y="437067"/>
                  </a:lnTo>
                  <a:lnTo>
                    <a:pt x="121742" y="430565"/>
                  </a:lnTo>
                  <a:lnTo>
                    <a:pt x="122923" y="427441"/>
                  </a:lnTo>
                  <a:lnTo>
                    <a:pt x="124777" y="424863"/>
                  </a:lnTo>
                  <a:lnTo>
                    <a:pt x="126377" y="421764"/>
                  </a:lnTo>
                  <a:lnTo>
                    <a:pt x="126072" y="418716"/>
                  </a:lnTo>
                  <a:lnTo>
                    <a:pt x="125476" y="415960"/>
                  </a:lnTo>
                  <a:lnTo>
                    <a:pt x="126238" y="413610"/>
                  </a:lnTo>
                  <a:lnTo>
                    <a:pt x="122783" y="414969"/>
                  </a:lnTo>
                  <a:lnTo>
                    <a:pt x="120332" y="418094"/>
                  </a:lnTo>
                  <a:lnTo>
                    <a:pt x="118846" y="422259"/>
                  </a:lnTo>
                  <a:lnTo>
                    <a:pt x="118351" y="426793"/>
                  </a:lnTo>
                  <a:lnTo>
                    <a:pt x="117513" y="430032"/>
                  </a:lnTo>
                  <a:lnTo>
                    <a:pt x="115544" y="434438"/>
                  </a:lnTo>
                  <a:lnTo>
                    <a:pt x="113157" y="438312"/>
                  </a:lnTo>
                  <a:lnTo>
                    <a:pt x="111023" y="439976"/>
                  </a:lnTo>
                  <a:lnTo>
                    <a:pt x="109804" y="440738"/>
                  </a:lnTo>
                  <a:lnTo>
                    <a:pt x="107010" y="444065"/>
                  </a:lnTo>
                  <a:lnTo>
                    <a:pt x="103632" y="445310"/>
                  </a:lnTo>
                  <a:lnTo>
                    <a:pt x="86055" y="457527"/>
                  </a:lnTo>
                  <a:lnTo>
                    <a:pt x="79146" y="456752"/>
                  </a:lnTo>
                  <a:lnTo>
                    <a:pt x="71031" y="460702"/>
                  </a:lnTo>
                  <a:lnTo>
                    <a:pt x="63347" y="466722"/>
                  </a:lnTo>
                  <a:lnTo>
                    <a:pt x="52921" y="477263"/>
                  </a:lnTo>
                  <a:lnTo>
                    <a:pt x="48768" y="482851"/>
                  </a:lnTo>
                  <a:lnTo>
                    <a:pt x="45390" y="488870"/>
                  </a:lnTo>
                  <a:lnTo>
                    <a:pt x="35674" y="517179"/>
                  </a:lnTo>
                  <a:lnTo>
                    <a:pt x="35674" y="517217"/>
                  </a:lnTo>
                  <a:lnTo>
                    <a:pt x="35649" y="517191"/>
                  </a:lnTo>
                  <a:lnTo>
                    <a:pt x="32817" y="508898"/>
                  </a:lnTo>
                  <a:lnTo>
                    <a:pt x="30670" y="488794"/>
                  </a:lnTo>
                  <a:lnTo>
                    <a:pt x="30810" y="483613"/>
                  </a:lnTo>
                  <a:lnTo>
                    <a:pt x="31407" y="479079"/>
                  </a:lnTo>
                  <a:lnTo>
                    <a:pt x="33439" y="472919"/>
                  </a:lnTo>
                  <a:lnTo>
                    <a:pt x="35522" y="463610"/>
                  </a:lnTo>
                  <a:lnTo>
                    <a:pt x="36754" y="449018"/>
                  </a:lnTo>
                  <a:lnTo>
                    <a:pt x="36449" y="444903"/>
                  </a:lnTo>
                  <a:lnTo>
                    <a:pt x="34455" y="438617"/>
                  </a:lnTo>
                  <a:lnTo>
                    <a:pt x="34188" y="437956"/>
                  </a:lnTo>
                  <a:lnTo>
                    <a:pt x="33147" y="433080"/>
                  </a:lnTo>
                  <a:lnTo>
                    <a:pt x="32651" y="427136"/>
                  </a:lnTo>
                  <a:lnTo>
                    <a:pt x="33172" y="423897"/>
                  </a:lnTo>
                  <a:lnTo>
                    <a:pt x="34226" y="421535"/>
                  </a:lnTo>
                  <a:lnTo>
                    <a:pt x="35826" y="420164"/>
                  </a:lnTo>
                  <a:lnTo>
                    <a:pt x="41719" y="415998"/>
                  </a:lnTo>
                  <a:lnTo>
                    <a:pt x="43256" y="414258"/>
                  </a:lnTo>
                  <a:lnTo>
                    <a:pt x="44513" y="412061"/>
                  </a:lnTo>
                  <a:lnTo>
                    <a:pt x="47536" y="402676"/>
                  </a:lnTo>
                  <a:lnTo>
                    <a:pt x="53060" y="391055"/>
                  </a:lnTo>
                  <a:lnTo>
                    <a:pt x="54191" y="386801"/>
                  </a:lnTo>
                  <a:lnTo>
                    <a:pt x="54292" y="383905"/>
                  </a:lnTo>
                  <a:lnTo>
                    <a:pt x="53860" y="381416"/>
                  </a:lnTo>
                  <a:lnTo>
                    <a:pt x="52832" y="379371"/>
                  </a:lnTo>
                  <a:lnTo>
                    <a:pt x="51498" y="377568"/>
                  </a:lnTo>
                  <a:lnTo>
                    <a:pt x="49898" y="376082"/>
                  </a:lnTo>
                  <a:lnTo>
                    <a:pt x="40906" y="370913"/>
                  </a:lnTo>
                  <a:lnTo>
                    <a:pt x="36538" y="368919"/>
                  </a:lnTo>
                  <a:lnTo>
                    <a:pt x="34277" y="367979"/>
                  </a:lnTo>
                  <a:lnTo>
                    <a:pt x="5804" y="355356"/>
                  </a:lnTo>
                  <a:lnTo>
                    <a:pt x="3238" y="353743"/>
                  </a:lnTo>
                  <a:lnTo>
                    <a:pt x="1994" y="352651"/>
                  </a:lnTo>
                  <a:lnTo>
                    <a:pt x="1054" y="351470"/>
                  </a:lnTo>
                  <a:lnTo>
                    <a:pt x="444" y="350250"/>
                  </a:lnTo>
                  <a:lnTo>
                    <a:pt x="228" y="349107"/>
                  </a:lnTo>
                  <a:lnTo>
                    <a:pt x="406" y="348256"/>
                  </a:lnTo>
                  <a:lnTo>
                    <a:pt x="978" y="347329"/>
                  </a:lnTo>
                  <a:lnTo>
                    <a:pt x="7569" y="341970"/>
                  </a:lnTo>
                  <a:lnTo>
                    <a:pt x="8661" y="340649"/>
                  </a:lnTo>
                  <a:lnTo>
                    <a:pt x="9461" y="338985"/>
                  </a:lnTo>
                  <a:lnTo>
                    <a:pt x="9779" y="337258"/>
                  </a:lnTo>
                  <a:lnTo>
                    <a:pt x="9728" y="332204"/>
                  </a:lnTo>
                  <a:lnTo>
                    <a:pt x="10084" y="330718"/>
                  </a:lnTo>
                  <a:lnTo>
                    <a:pt x="10782" y="329359"/>
                  </a:lnTo>
                  <a:lnTo>
                    <a:pt x="11938" y="328292"/>
                  </a:lnTo>
                  <a:lnTo>
                    <a:pt x="18148" y="324838"/>
                  </a:lnTo>
                  <a:lnTo>
                    <a:pt x="19685" y="323707"/>
                  </a:lnTo>
                  <a:lnTo>
                    <a:pt x="20917" y="322450"/>
                  </a:lnTo>
                  <a:lnTo>
                    <a:pt x="21945" y="321040"/>
                  </a:lnTo>
                  <a:lnTo>
                    <a:pt x="22745" y="319224"/>
                  </a:lnTo>
                  <a:lnTo>
                    <a:pt x="23050" y="317116"/>
                  </a:lnTo>
                  <a:lnTo>
                    <a:pt x="22796" y="313789"/>
                  </a:lnTo>
                  <a:lnTo>
                    <a:pt x="21031" y="307591"/>
                  </a:lnTo>
                  <a:lnTo>
                    <a:pt x="20713" y="305775"/>
                  </a:lnTo>
                  <a:lnTo>
                    <a:pt x="20790" y="303984"/>
                  </a:lnTo>
                  <a:lnTo>
                    <a:pt x="21691" y="301063"/>
                  </a:lnTo>
                  <a:lnTo>
                    <a:pt x="22034" y="298854"/>
                  </a:lnTo>
                  <a:lnTo>
                    <a:pt x="22123" y="295882"/>
                  </a:lnTo>
                  <a:lnTo>
                    <a:pt x="21374" y="286458"/>
                  </a:lnTo>
                  <a:lnTo>
                    <a:pt x="21425" y="280261"/>
                  </a:lnTo>
                  <a:lnTo>
                    <a:pt x="21234" y="278572"/>
                  </a:lnTo>
                  <a:lnTo>
                    <a:pt x="20828" y="277403"/>
                  </a:lnTo>
                  <a:lnTo>
                    <a:pt x="19901" y="276413"/>
                  </a:lnTo>
                  <a:lnTo>
                    <a:pt x="18923" y="275600"/>
                  </a:lnTo>
                  <a:lnTo>
                    <a:pt x="17958" y="274559"/>
                  </a:lnTo>
                  <a:lnTo>
                    <a:pt x="17043" y="273162"/>
                  </a:lnTo>
                  <a:lnTo>
                    <a:pt x="15938" y="270609"/>
                  </a:lnTo>
                  <a:lnTo>
                    <a:pt x="15481" y="268894"/>
                  </a:lnTo>
                  <a:lnTo>
                    <a:pt x="15303" y="265910"/>
                  </a:lnTo>
                  <a:lnTo>
                    <a:pt x="15621" y="261960"/>
                  </a:lnTo>
                  <a:lnTo>
                    <a:pt x="19062" y="259344"/>
                  </a:lnTo>
                  <a:lnTo>
                    <a:pt x="20396" y="257325"/>
                  </a:lnTo>
                  <a:lnTo>
                    <a:pt x="20523" y="256486"/>
                  </a:lnTo>
                  <a:lnTo>
                    <a:pt x="20396" y="255293"/>
                  </a:lnTo>
                  <a:lnTo>
                    <a:pt x="19736" y="254175"/>
                  </a:lnTo>
                  <a:lnTo>
                    <a:pt x="18897" y="253121"/>
                  </a:lnTo>
                  <a:lnTo>
                    <a:pt x="15786" y="250505"/>
                  </a:lnTo>
                  <a:lnTo>
                    <a:pt x="14808" y="249438"/>
                  </a:lnTo>
                  <a:lnTo>
                    <a:pt x="14071" y="247863"/>
                  </a:lnTo>
                  <a:lnTo>
                    <a:pt x="14122" y="246453"/>
                  </a:lnTo>
                  <a:lnTo>
                    <a:pt x="17919" y="235265"/>
                  </a:lnTo>
                  <a:lnTo>
                    <a:pt x="19062" y="233233"/>
                  </a:lnTo>
                  <a:lnTo>
                    <a:pt x="22161" y="230109"/>
                  </a:lnTo>
                  <a:lnTo>
                    <a:pt x="23152" y="228839"/>
                  </a:lnTo>
                  <a:lnTo>
                    <a:pt x="28765" y="218348"/>
                  </a:lnTo>
                  <a:lnTo>
                    <a:pt x="43535" y="212786"/>
                  </a:lnTo>
                  <a:lnTo>
                    <a:pt x="48044" y="212887"/>
                  </a:lnTo>
                  <a:lnTo>
                    <a:pt x="49073" y="214056"/>
                  </a:lnTo>
                  <a:lnTo>
                    <a:pt x="50304" y="215948"/>
                  </a:lnTo>
                  <a:lnTo>
                    <a:pt x="50965" y="216685"/>
                  </a:lnTo>
                  <a:lnTo>
                    <a:pt x="52298" y="217371"/>
                  </a:lnTo>
                  <a:lnTo>
                    <a:pt x="54330" y="217904"/>
                  </a:lnTo>
                  <a:lnTo>
                    <a:pt x="58826" y="218437"/>
                  </a:lnTo>
                  <a:lnTo>
                    <a:pt x="61506" y="218120"/>
                  </a:lnTo>
                  <a:lnTo>
                    <a:pt x="63703" y="217409"/>
                  </a:lnTo>
                  <a:lnTo>
                    <a:pt x="66751" y="215046"/>
                  </a:lnTo>
                  <a:lnTo>
                    <a:pt x="72821" y="207973"/>
                  </a:lnTo>
                  <a:lnTo>
                    <a:pt x="83261" y="203388"/>
                  </a:lnTo>
                  <a:lnTo>
                    <a:pt x="89103" y="199768"/>
                  </a:lnTo>
                  <a:lnTo>
                    <a:pt x="92329" y="197139"/>
                  </a:lnTo>
                  <a:lnTo>
                    <a:pt x="98259" y="190942"/>
                  </a:lnTo>
                  <a:lnTo>
                    <a:pt x="99199" y="190472"/>
                  </a:lnTo>
                  <a:lnTo>
                    <a:pt x="99936" y="190624"/>
                  </a:lnTo>
                  <a:lnTo>
                    <a:pt x="100634" y="191094"/>
                  </a:lnTo>
                  <a:lnTo>
                    <a:pt x="101574" y="191501"/>
                  </a:lnTo>
                  <a:lnTo>
                    <a:pt x="102870" y="191348"/>
                  </a:lnTo>
                  <a:lnTo>
                    <a:pt x="103670" y="190726"/>
                  </a:lnTo>
                  <a:lnTo>
                    <a:pt x="104216" y="190053"/>
                  </a:lnTo>
                  <a:lnTo>
                    <a:pt x="104749" y="189215"/>
                  </a:lnTo>
                  <a:lnTo>
                    <a:pt x="105257" y="188554"/>
                  </a:lnTo>
                  <a:lnTo>
                    <a:pt x="109283" y="184579"/>
                  </a:lnTo>
                  <a:lnTo>
                    <a:pt x="110693" y="182814"/>
                  </a:lnTo>
                  <a:lnTo>
                    <a:pt x="111925" y="180795"/>
                  </a:lnTo>
                  <a:lnTo>
                    <a:pt x="112585" y="178864"/>
                  </a:lnTo>
                  <a:lnTo>
                    <a:pt x="112877" y="176985"/>
                  </a:lnTo>
                  <a:lnTo>
                    <a:pt x="112877" y="174902"/>
                  </a:lnTo>
                  <a:lnTo>
                    <a:pt x="110909" y="162443"/>
                  </a:lnTo>
                  <a:lnTo>
                    <a:pt x="110794" y="158989"/>
                  </a:lnTo>
                  <a:lnTo>
                    <a:pt x="111709" y="150073"/>
                  </a:lnTo>
                  <a:lnTo>
                    <a:pt x="111480" y="149057"/>
                  </a:lnTo>
                  <a:lnTo>
                    <a:pt x="110655" y="148067"/>
                  </a:lnTo>
                  <a:lnTo>
                    <a:pt x="109334" y="147406"/>
                  </a:lnTo>
                  <a:lnTo>
                    <a:pt x="107721" y="147013"/>
                  </a:lnTo>
                  <a:lnTo>
                    <a:pt x="100571" y="146695"/>
                  </a:lnTo>
                  <a:lnTo>
                    <a:pt x="99466" y="146403"/>
                  </a:lnTo>
                  <a:lnTo>
                    <a:pt x="98488" y="145857"/>
                  </a:lnTo>
                  <a:lnTo>
                    <a:pt x="97904" y="145298"/>
                  </a:lnTo>
                  <a:lnTo>
                    <a:pt x="97472" y="144155"/>
                  </a:lnTo>
                  <a:lnTo>
                    <a:pt x="97485" y="142593"/>
                  </a:lnTo>
                  <a:lnTo>
                    <a:pt x="98044" y="139672"/>
                  </a:lnTo>
                  <a:lnTo>
                    <a:pt x="102146" y="132370"/>
                  </a:lnTo>
                  <a:lnTo>
                    <a:pt x="102908" y="130173"/>
                  </a:lnTo>
                  <a:lnTo>
                    <a:pt x="103759" y="125169"/>
                  </a:lnTo>
                  <a:lnTo>
                    <a:pt x="104533" y="123010"/>
                  </a:lnTo>
                  <a:lnTo>
                    <a:pt x="105473" y="121156"/>
                  </a:lnTo>
                  <a:lnTo>
                    <a:pt x="108432" y="116965"/>
                  </a:lnTo>
                  <a:lnTo>
                    <a:pt x="113169" y="108621"/>
                  </a:lnTo>
                  <a:lnTo>
                    <a:pt x="125095" y="100378"/>
                  </a:lnTo>
                  <a:lnTo>
                    <a:pt x="130378" y="98156"/>
                  </a:lnTo>
                  <a:lnTo>
                    <a:pt x="133794" y="97407"/>
                  </a:lnTo>
                  <a:lnTo>
                    <a:pt x="139547" y="87005"/>
                  </a:lnTo>
                  <a:lnTo>
                    <a:pt x="167512" y="54620"/>
                  </a:lnTo>
                  <a:lnTo>
                    <a:pt x="181076" y="42606"/>
                  </a:lnTo>
                  <a:lnTo>
                    <a:pt x="195770" y="34097"/>
                  </a:lnTo>
                  <a:lnTo>
                    <a:pt x="204114" y="25220"/>
                  </a:lnTo>
                  <a:lnTo>
                    <a:pt x="208864" y="22058"/>
                  </a:lnTo>
                  <a:lnTo>
                    <a:pt x="216496" y="19657"/>
                  </a:lnTo>
                  <a:lnTo>
                    <a:pt x="230098" y="17003"/>
                  </a:lnTo>
                  <a:lnTo>
                    <a:pt x="237121" y="14463"/>
                  </a:lnTo>
                  <a:lnTo>
                    <a:pt x="238734" y="13663"/>
                  </a:lnTo>
                  <a:lnTo>
                    <a:pt x="239966" y="12787"/>
                  </a:lnTo>
                  <a:lnTo>
                    <a:pt x="241274" y="11568"/>
                  </a:lnTo>
                  <a:lnTo>
                    <a:pt x="241871" y="10780"/>
                  </a:lnTo>
                  <a:lnTo>
                    <a:pt x="242442" y="9840"/>
                  </a:lnTo>
                  <a:lnTo>
                    <a:pt x="243814" y="6957"/>
                  </a:lnTo>
                  <a:lnTo>
                    <a:pt x="259828" y="12393"/>
                  </a:lnTo>
                  <a:lnTo>
                    <a:pt x="261010" y="13092"/>
                  </a:lnTo>
                  <a:lnTo>
                    <a:pt x="262229" y="14158"/>
                  </a:lnTo>
                  <a:lnTo>
                    <a:pt x="263181" y="15225"/>
                  </a:lnTo>
                  <a:lnTo>
                    <a:pt x="264642" y="18235"/>
                  </a:lnTo>
                  <a:lnTo>
                    <a:pt x="265442" y="20013"/>
                  </a:lnTo>
                  <a:lnTo>
                    <a:pt x="266229" y="21194"/>
                  </a:lnTo>
                  <a:lnTo>
                    <a:pt x="267436" y="22718"/>
                  </a:lnTo>
                  <a:lnTo>
                    <a:pt x="270319" y="25525"/>
                  </a:lnTo>
                  <a:lnTo>
                    <a:pt x="273265" y="27735"/>
                  </a:lnTo>
                  <a:lnTo>
                    <a:pt x="274459" y="28446"/>
                  </a:lnTo>
                  <a:lnTo>
                    <a:pt x="275754" y="28928"/>
                  </a:lnTo>
                  <a:lnTo>
                    <a:pt x="276986" y="29182"/>
                  </a:lnTo>
                  <a:lnTo>
                    <a:pt x="278523" y="29373"/>
                  </a:lnTo>
                  <a:lnTo>
                    <a:pt x="286778" y="29195"/>
                  </a:lnTo>
                  <a:lnTo>
                    <a:pt x="293890" y="30033"/>
                  </a:lnTo>
                  <a:lnTo>
                    <a:pt x="296163" y="30668"/>
                  </a:lnTo>
                  <a:lnTo>
                    <a:pt x="300405" y="32281"/>
                  </a:lnTo>
                  <a:lnTo>
                    <a:pt x="302081" y="32713"/>
                  </a:lnTo>
                  <a:lnTo>
                    <a:pt x="303720" y="32878"/>
                  </a:lnTo>
                  <a:lnTo>
                    <a:pt x="305396" y="32688"/>
                  </a:lnTo>
                  <a:lnTo>
                    <a:pt x="311225" y="31176"/>
                  </a:lnTo>
                  <a:lnTo>
                    <a:pt x="312737" y="30427"/>
                  </a:lnTo>
                  <a:lnTo>
                    <a:pt x="313968" y="29373"/>
                  </a:lnTo>
                  <a:lnTo>
                    <a:pt x="314934" y="27595"/>
                  </a:lnTo>
                  <a:lnTo>
                    <a:pt x="316000" y="24014"/>
                  </a:lnTo>
                  <a:lnTo>
                    <a:pt x="316801" y="22947"/>
                  </a:lnTo>
                  <a:lnTo>
                    <a:pt x="324116" y="16495"/>
                  </a:lnTo>
                  <a:lnTo>
                    <a:pt x="325602" y="14590"/>
                  </a:lnTo>
                  <a:lnTo>
                    <a:pt x="326287" y="13282"/>
                  </a:lnTo>
                  <a:lnTo>
                    <a:pt x="326453" y="12025"/>
                  </a:lnTo>
                  <a:lnTo>
                    <a:pt x="326821" y="11441"/>
                  </a:lnTo>
                  <a:lnTo>
                    <a:pt x="327646" y="10971"/>
                  </a:lnTo>
                  <a:lnTo>
                    <a:pt x="331266" y="10196"/>
                  </a:lnTo>
                  <a:lnTo>
                    <a:pt x="332879" y="9548"/>
                  </a:lnTo>
                  <a:lnTo>
                    <a:pt x="334111" y="8520"/>
                  </a:lnTo>
                  <a:lnTo>
                    <a:pt x="335000" y="7427"/>
                  </a:lnTo>
                  <a:lnTo>
                    <a:pt x="336600" y="5002"/>
                  </a:lnTo>
                  <a:lnTo>
                    <a:pt x="338213" y="3897"/>
                  </a:lnTo>
                  <a:lnTo>
                    <a:pt x="341312" y="2703"/>
                  </a:lnTo>
                  <a:lnTo>
                    <a:pt x="354088" y="328"/>
                  </a:lnTo>
                  <a:lnTo>
                    <a:pt x="357212" y="887"/>
                  </a:lnTo>
                  <a:lnTo>
                    <a:pt x="359269" y="3135"/>
                  </a:lnTo>
                  <a:lnTo>
                    <a:pt x="361733" y="10691"/>
                  </a:lnTo>
                  <a:lnTo>
                    <a:pt x="362597" y="12291"/>
                  </a:lnTo>
                  <a:lnTo>
                    <a:pt x="366915" y="14997"/>
                  </a:lnTo>
                  <a:lnTo>
                    <a:pt x="368121" y="15924"/>
                  </a:lnTo>
                  <a:lnTo>
                    <a:pt x="369099" y="16940"/>
                  </a:lnTo>
                  <a:lnTo>
                    <a:pt x="370382" y="18730"/>
                  </a:lnTo>
                  <a:lnTo>
                    <a:pt x="372287" y="23061"/>
                  </a:lnTo>
                  <a:lnTo>
                    <a:pt x="373074" y="24369"/>
                  </a:lnTo>
                  <a:lnTo>
                    <a:pt x="374243" y="25944"/>
                  </a:lnTo>
                  <a:lnTo>
                    <a:pt x="375398" y="26973"/>
                  </a:lnTo>
                  <a:lnTo>
                    <a:pt x="379615" y="29944"/>
                  </a:lnTo>
                  <a:lnTo>
                    <a:pt x="380872" y="31075"/>
                  </a:lnTo>
                  <a:lnTo>
                    <a:pt x="386257" y="37653"/>
                  </a:lnTo>
                  <a:lnTo>
                    <a:pt x="388339" y="39660"/>
                  </a:lnTo>
                  <a:lnTo>
                    <a:pt x="389927" y="40841"/>
                  </a:lnTo>
                  <a:lnTo>
                    <a:pt x="391705" y="41781"/>
                  </a:lnTo>
                  <a:lnTo>
                    <a:pt x="407847" y="45984"/>
                  </a:lnTo>
                  <a:lnTo>
                    <a:pt x="413727" y="46251"/>
                  </a:lnTo>
                  <a:lnTo>
                    <a:pt x="433983" y="44740"/>
                  </a:lnTo>
                  <a:lnTo>
                    <a:pt x="480757" y="48067"/>
                  </a:lnTo>
                  <a:lnTo>
                    <a:pt x="482383" y="48436"/>
                  </a:lnTo>
                  <a:lnTo>
                    <a:pt x="482002" y="48563"/>
                  </a:lnTo>
                  <a:lnTo>
                    <a:pt x="476833" y="49464"/>
                  </a:lnTo>
                  <a:lnTo>
                    <a:pt x="473417" y="51179"/>
                  </a:lnTo>
                  <a:lnTo>
                    <a:pt x="470623" y="53376"/>
                  </a:lnTo>
                  <a:lnTo>
                    <a:pt x="469060" y="55573"/>
                  </a:lnTo>
                  <a:lnTo>
                    <a:pt x="472477" y="55941"/>
                  </a:lnTo>
                  <a:lnTo>
                    <a:pt x="474814" y="57694"/>
                  </a:lnTo>
                  <a:lnTo>
                    <a:pt x="475271" y="59827"/>
                  </a:lnTo>
                  <a:lnTo>
                    <a:pt x="472972" y="61390"/>
                  </a:lnTo>
                  <a:lnTo>
                    <a:pt x="472972" y="62355"/>
                  </a:lnTo>
                  <a:lnTo>
                    <a:pt x="475931" y="64641"/>
                  </a:lnTo>
                  <a:lnTo>
                    <a:pt x="478065" y="68489"/>
                  </a:lnTo>
                  <a:lnTo>
                    <a:pt x="479170" y="72680"/>
                  </a:lnTo>
                  <a:lnTo>
                    <a:pt x="478928" y="76020"/>
                  </a:lnTo>
                  <a:lnTo>
                    <a:pt x="477785" y="77595"/>
                  </a:lnTo>
                  <a:lnTo>
                    <a:pt x="474674" y="80135"/>
                  </a:lnTo>
                  <a:lnTo>
                    <a:pt x="474039" y="81354"/>
                  </a:lnTo>
                  <a:lnTo>
                    <a:pt x="472972" y="90574"/>
                  </a:lnTo>
                  <a:lnTo>
                    <a:pt x="475436" y="84745"/>
                  </a:lnTo>
                  <a:lnTo>
                    <a:pt x="477087" y="82040"/>
                  </a:lnTo>
                  <a:lnTo>
                    <a:pt x="479424" y="80871"/>
                  </a:lnTo>
                  <a:lnTo>
                    <a:pt x="493406" y="83449"/>
                  </a:lnTo>
                  <a:lnTo>
                    <a:pt x="497864" y="84834"/>
                  </a:lnTo>
                  <a:lnTo>
                    <a:pt x="501611" y="86891"/>
                  </a:lnTo>
                  <a:lnTo>
                    <a:pt x="504303" y="89583"/>
                  </a:lnTo>
                  <a:lnTo>
                    <a:pt x="505205" y="92365"/>
                  </a:lnTo>
                  <a:lnTo>
                    <a:pt x="504087" y="94105"/>
                  </a:lnTo>
                  <a:lnTo>
                    <a:pt x="498651" y="97584"/>
                  </a:lnTo>
                  <a:lnTo>
                    <a:pt x="495502" y="97991"/>
                  </a:lnTo>
                  <a:lnTo>
                    <a:pt x="494003" y="98842"/>
                  </a:lnTo>
                  <a:lnTo>
                    <a:pt x="492784" y="99921"/>
                  </a:lnTo>
                  <a:lnTo>
                    <a:pt x="491527" y="100645"/>
                  </a:lnTo>
                  <a:lnTo>
                    <a:pt x="490142" y="101077"/>
                  </a:lnTo>
                  <a:lnTo>
                    <a:pt x="488593" y="101318"/>
                  </a:lnTo>
                  <a:lnTo>
                    <a:pt x="481075" y="101140"/>
                  </a:lnTo>
                  <a:lnTo>
                    <a:pt x="479424" y="100772"/>
                  </a:lnTo>
                  <a:lnTo>
                    <a:pt x="476934" y="99782"/>
                  </a:lnTo>
                  <a:lnTo>
                    <a:pt x="473912" y="100378"/>
                  </a:lnTo>
                  <a:lnTo>
                    <a:pt x="469060" y="102283"/>
                  </a:lnTo>
                  <a:lnTo>
                    <a:pt x="469060" y="103261"/>
                  </a:lnTo>
                  <a:lnTo>
                    <a:pt x="478204" y="104735"/>
                  </a:lnTo>
                  <a:lnTo>
                    <a:pt x="482103" y="106398"/>
                  </a:lnTo>
                  <a:lnTo>
                    <a:pt x="483716" y="109611"/>
                  </a:lnTo>
                  <a:lnTo>
                    <a:pt x="484961" y="113345"/>
                  </a:lnTo>
                  <a:lnTo>
                    <a:pt x="490384" y="118374"/>
                  </a:lnTo>
                  <a:lnTo>
                    <a:pt x="491527" y="121664"/>
                  </a:lnTo>
                  <a:lnTo>
                    <a:pt x="489609" y="124356"/>
                  </a:lnTo>
                  <a:lnTo>
                    <a:pt x="485329" y="123365"/>
                  </a:lnTo>
                  <a:lnTo>
                    <a:pt x="480402" y="121016"/>
                  </a:lnTo>
                  <a:lnTo>
                    <a:pt x="476439" y="119733"/>
                  </a:lnTo>
                  <a:lnTo>
                    <a:pt x="474077" y="119314"/>
                  </a:lnTo>
                  <a:lnTo>
                    <a:pt x="469683" y="117434"/>
                  </a:lnTo>
                  <a:lnTo>
                    <a:pt x="467206" y="116914"/>
                  </a:lnTo>
                  <a:lnTo>
                    <a:pt x="464933" y="117053"/>
                  </a:lnTo>
                  <a:lnTo>
                    <a:pt x="460717" y="117790"/>
                  </a:lnTo>
                  <a:lnTo>
                    <a:pt x="458342" y="117815"/>
                  </a:lnTo>
                  <a:lnTo>
                    <a:pt x="462761" y="120648"/>
                  </a:lnTo>
                  <a:lnTo>
                    <a:pt x="478928" y="123607"/>
                  </a:lnTo>
                  <a:lnTo>
                    <a:pt x="483005" y="125689"/>
                  </a:lnTo>
                  <a:lnTo>
                    <a:pt x="486396" y="128395"/>
                  </a:lnTo>
                  <a:lnTo>
                    <a:pt x="488720" y="131747"/>
                  </a:lnTo>
                  <a:lnTo>
                    <a:pt x="489571" y="135811"/>
                  </a:lnTo>
                  <a:lnTo>
                    <a:pt x="490346" y="137564"/>
                  </a:lnTo>
                  <a:lnTo>
                    <a:pt x="492289" y="138135"/>
                  </a:lnTo>
                  <a:lnTo>
                    <a:pt x="497458" y="138237"/>
                  </a:lnTo>
                  <a:lnTo>
                    <a:pt x="499477" y="138656"/>
                  </a:lnTo>
                  <a:lnTo>
                    <a:pt x="501991" y="139558"/>
                  </a:lnTo>
                  <a:lnTo>
                    <a:pt x="503604" y="140891"/>
                  </a:lnTo>
                  <a:lnTo>
                    <a:pt x="502309" y="143876"/>
                  </a:lnTo>
                  <a:lnTo>
                    <a:pt x="502626" y="145362"/>
                  </a:lnTo>
                  <a:lnTo>
                    <a:pt x="503185" y="146835"/>
                  </a:lnTo>
                  <a:lnTo>
                    <a:pt x="503401" y="148029"/>
                  </a:lnTo>
                  <a:lnTo>
                    <a:pt x="502703" y="149019"/>
                  </a:lnTo>
                  <a:lnTo>
                    <a:pt x="501636" y="149108"/>
                  </a:lnTo>
                  <a:lnTo>
                    <a:pt x="500709" y="149388"/>
                  </a:lnTo>
                  <a:lnTo>
                    <a:pt x="500391" y="150937"/>
                  </a:lnTo>
                  <a:lnTo>
                    <a:pt x="500963" y="151750"/>
                  </a:lnTo>
                  <a:lnTo>
                    <a:pt x="502157" y="152398"/>
                  </a:lnTo>
                  <a:lnTo>
                    <a:pt x="503465" y="152804"/>
                  </a:lnTo>
                  <a:lnTo>
                    <a:pt x="504303" y="152867"/>
                  </a:lnTo>
                  <a:lnTo>
                    <a:pt x="505547" y="151978"/>
                  </a:lnTo>
                  <a:lnTo>
                    <a:pt x="507135" y="149146"/>
                  </a:lnTo>
                  <a:lnTo>
                    <a:pt x="508278" y="148029"/>
                  </a:lnTo>
                  <a:lnTo>
                    <a:pt x="509611" y="147508"/>
                  </a:lnTo>
                  <a:lnTo>
                    <a:pt x="510615" y="147559"/>
                  </a:lnTo>
                  <a:lnTo>
                    <a:pt x="511834" y="147851"/>
                  </a:lnTo>
                  <a:lnTo>
                    <a:pt x="513650" y="148029"/>
                  </a:lnTo>
                  <a:lnTo>
                    <a:pt x="514615" y="148626"/>
                  </a:lnTo>
                  <a:lnTo>
                    <a:pt x="514552" y="151293"/>
                  </a:lnTo>
                  <a:lnTo>
                    <a:pt x="515606" y="151915"/>
                  </a:lnTo>
                  <a:lnTo>
                    <a:pt x="527811" y="152867"/>
                  </a:lnTo>
                  <a:lnTo>
                    <a:pt x="530935" y="152525"/>
                  </a:lnTo>
                  <a:lnTo>
                    <a:pt x="532814" y="152601"/>
                  </a:lnTo>
                  <a:lnTo>
                    <a:pt x="534275" y="153350"/>
                  </a:lnTo>
                  <a:lnTo>
                    <a:pt x="535646" y="155598"/>
                  </a:lnTo>
                  <a:lnTo>
                    <a:pt x="536027" y="157058"/>
                  </a:lnTo>
                  <a:close/>
                  <a:moveTo>
                    <a:pt x="524686" y="114463"/>
                  </a:moveTo>
                  <a:lnTo>
                    <a:pt x="521549" y="116088"/>
                  </a:lnTo>
                  <a:lnTo>
                    <a:pt x="515542" y="117092"/>
                  </a:lnTo>
                  <a:lnTo>
                    <a:pt x="512532" y="118196"/>
                  </a:lnTo>
                  <a:lnTo>
                    <a:pt x="511212" y="120216"/>
                  </a:lnTo>
                  <a:lnTo>
                    <a:pt x="509535" y="121117"/>
                  </a:lnTo>
                  <a:lnTo>
                    <a:pt x="501801" y="122476"/>
                  </a:lnTo>
                  <a:lnTo>
                    <a:pt x="499413" y="122667"/>
                  </a:lnTo>
                  <a:lnTo>
                    <a:pt x="494308" y="119759"/>
                  </a:lnTo>
                  <a:lnTo>
                    <a:pt x="489012" y="113663"/>
                  </a:lnTo>
                  <a:lnTo>
                    <a:pt x="485520" y="106970"/>
                  </a:lnTo>
                  <a:lnTo>
                    <a:pt x="485672" y="102283"/>
                  </a:lnTo>
                  <a:lnTo>
                    <a:pt x="489711" y="103045"/>
                  </a:lnTo>
                  <a:lnTo>
                    <a:pt x="497813" y="99997"/>
                  </a:lnTo>
                  <a:lnTo>
                    <a:pt x="500887" y="100772"/>
                  </a:lnTo>
                  <a:lnTo>
                    <a:pt x="502626" y="101560"/>
                  </a:lnTo>
                  <a:lnTo>
                    <a:pt x="504379" y="100975"/>
                  </a:lnTo>
                  <a:lnTo>
                    <a:pt x="506017" y="99934"/>
                  </a:lnTo>
                  <a:lnTo>
                    <a:pt x="507237" y="99375"/>
                  </a:lnTo>
                  <a:lnTo>
                    <a:pt x="509192" y="99832"/>
                  </a:lnTo>
                  <a:lnTo>
                    <a:pt x="512545" y="101839"/>
                  </a:lnTo>
                  <a:lnTo>
                    <a:pt x="513650" y="102283"/>
                  </a:lnTo>
                  <a:lnTo>
                    <a:pt x="515542" y="102741"/>
                  </a:lnTo>
                  <a:lnTo>
                    <a:pt x="519479" y="104747"/>
                  </a:lnTo>
                  <a:lnTo>
                    <a:pt x="521511" y="105192"/>
                  </a:lnTo>
                  <a:lnTo>
                    <a:pt x="526795" y="104862"/>
                  </a:lnTo>
                  <a:lnTo>
                    <a:pt x="527811" y="105192"/>
                  </a:lnTo>
                  <a:lnTo>
                    <a:pt x="529284" y="108290"/>
                  </a:lnTo>
                  <a:lnTo>
                    <a:pt x="527760" y="111618"/>
                  </a:lnTo>
                  <a:close/>
                  <a:moveTo>
                    <a:pt x="439216" y="235874"/>
                  </a:moveTo>
                  <a:lnTo>
                    <a:pt x="439114" y="233360"/>
                  </a:lnTo>
                  <a:lnTo>
                    <a:pt x="439749" y="230972"/>
                  </a:lnTo>
                  <a:lnTo>
                    <a:pt x="441565" y="228762"/>
                  </a:lnTo>
                  <a:lnTo>
                    <a:pt x="444067" y="227327"/>
                  </a:lnTo>
                  <a:lnTo>
                    <a:pt x="445883" y="227480"/>
                  </a:lnTo>
                  <a:lnTo>
                    <a:pt x="447623" y="228280"/>
                  </a:lnTo>
                  <a:lnTo>
                    <a:pt x="459802" y="230782"/>
                  </a:lnTo>
                  <a:lnTo>
                    <a:pt x="461948" y="232395"/>
                  </a:lnTo>
                  <a:lnTo>
                    <a:pt x="462558" y="236090"/>
                  </a:lnTo>
                  <a:lnTo>
                    <a:pt x="462253" y="240243"/>
                  </a:lnTo>
                  <a:lnTo>
                    <a:pt x="461644" y="243190"/>
                  </a:lnTo>
                  <a:lnTo>
                    <a:pt x="460437" y="246161"/>
                  </a:lnTo>
                  <a:lnTo>
                    <a:pt x="458723" y="248905"/>
                  </a:lnTo>
                  <a:lnTo>
                    <a:pt x="457046" y="250987"/>
                  </a:lnTo>
                  <a:lnTo>
                    <a:pt x="454964" y="252930"/>
                  </a:lnTo>
                  <a:lnTo>
                    <a:pt x="452576" y="254366"/>
                  </a:lnTo>
                  <a:lnTo>
                    <a:pt x="449947" y="254937"/>
                  </a:lnTo>
                  <a:lnTo>
                    <a:pt x="445286" y="253146"/>
                  </a:lnTo>
                  <a:lnTo>
                    <a:pt x="442391" y="248778"/>
                  </a:lnTo>
                  <a:close/>
                  <a:moveTo>
                    <a:pt x="499909" y="213903"/>
                  </a:moveTo>
                  <a:lnTo>
                    <a:pt x="503655" y="212176"/>
                  </a:lnTo>
                  <a:lnTo>
                    <a:pt x="503401" y="214246"/>
                  </a:lnTo>
                  <a:lnTo>
                    <a:pt x="501649" y="216621"/>
                  </a:lnTo>
                  <a:lnTo>
                    <a:pt x="497318" y="217752"/>
                  </a:lnTo>
                  <a:lnTo>
                    <a:pt x="498283" y="216139"/>
                  </a:lnTo>
                  <a:close/>
                  <a:moveTo>
                    <a:pt x="310209" y="314017"/>
                  </a:moveTo>
                  <a:lnTo>
                    <a:pt x="310019" y="310512"/>
                  </a:lnTo>
                  <a:lnTo>
                    <a:pt x="310933" y="308036"/>
                  </a:lnTo>
                  <a:lnTo>
                    <a:pt x="312648" y="305864"/>
                  </a:lnTo>
                  <a:lnTo>
                    <a:pt x="314908" y="301609"/>
                  </a:lnTo>
                  <a:lnTo>
                    <a:pt x="324433" y="291221"/>
                  </a:lnTo>
                  <a:lnTo>
                    <a:pt x="329513" y="287182"/>
                  </a:lnTo>
                  <a:lnTo>
                    <a:pt x="333857" y="286141"/>
                  </a:lnTo>
                  <a:lnTo>
                    <a:pt x="334974" y="286839"/>
                  </a:lnTo>
                  <a:lnTo>
                    <a:pt x="339267" y="290548"/>
                  </a:lnTo>
                  <a:lnTo>
                    <a:pt x="340626" y="291119"/>
                  </a:lnTo>
                  <a:lnTo>
                    <a:pt x="342035" y="291030"/>
                  </a:lnTo>
                  <a:lnTo>
                    <a:pt x="343178" y="291195"/>
                  </a:lnTo>
                  <a:lnTo>
                    <a:pt x="343623" y="292478"/>
                  </a:lnTo>
                  <a:lnTo>
                    <a:pt x="343216" y="295640"/>
                  </a:lnTo>
                  <a:lnTo>
                    <a:pt x="340689" y="303667"/>
                  </a:lnTo>
                  <a:lnTo>
                    <a:pt x="340422" y="307197"/>
                  </a:lnTo>
                  <a:lnTo>
                    <a:pt x="340689" y="310652"/>
                  </a:lnTo>
                  <a:lnTo>
                    <a:pt x="344779" y="323999"/>
                  </a:lnTo>
                  <a:lnTo>
                    <a:pt x="345261" y="327505"/>
                  </a:lnTo>
                  <a:lnTo>
                    <a:pt x="344398" y="330756"/>
                  </a:lnTo>
                  <a:lnTo>
                    <a:pt x="343483" y="332051"/>
                  </a:lnTo>
                  <a:lnTo>
                    <a:pt x="341261" y="334337"/>
                  </a:lnTo>
                  <a:lnTo>
                    <a:pt x="330440" y="342148"/>
                  </a:lnTo>
                  <a:lnTo>
                    <a:pt x="322770" y="350555"/>
                  </a:lnTo>
                  <a:lnTo>
                    <a:pt x="318299" y="353832"/>
                  </a:lnTo>
                  <a:lnTo>
                    <a:pt x="312876" y="355152"/>
                  </a:lnTo>
                  <a:lnTo>
                    <a:pt x="309777" y="355064"/>
                  </a:lnTo>
                  <a:lnTo>
                    <a:pt x="307809" y="354492"/>
                  </a:lnTo>
                  <a:lnTo>
                    <a:pt x="306831" y="352943"/>
                  </a:lnTo>
                  <a:lnTo>
                    <a:pt x="306526" y="349946"/>
                  </a:lnTo>
                  <a:lnTo>
                    <a:pt x="307403" y="344053"/>
                  </a:lnTo>
                  <a:lnTo>
                    <a:pt x="307123" y="342592"/>
                  </a:lnTo>
                  <a:lnTo>
                    <a:pt x="305802" y="339913"/>
                  </a:lnTo>
                  <a:lnTo>
                    <a:pt x="305459" y="338668"/>
                  </a:lnTo>
                  <a:lnTo>
                    <a:pt x="305904" y="336268"/>
                  </a:lnTo>
                  <a:lnTo>
                    <a:pt x="307110" y="333016"/>
                  </a:lnTo>
                  <a:lnTo>
                    <a:pt x="308584" y="330184"/>
                  </a:lnTo>
                  <a:lnTo>
                    <a:pt x="311301" y="327886"/>
                  </a:lnTo>
                  <a:lnTo>
                    <a:pt x="311759" y="325346"/>
                  </a:lnTo>
                  <a:lnTo>
                    <a:pt x="311416" y="320151"/>
                  </a:lnTo>
                  <a:close/>
                  <a:moveTo>
                    <a:pt x="369302" y="297279"/>
                  </a:moveTo>
                  <a:lnTo>
                    <a:pt x="372579" y="298447"/>
                  </a:lnTo>
                  <a:lnTo>
                    <a:pt x="375728" y="300047"/>
                  </a:lnTo>
                  <a:lnTo>
                    <a:pt x="378497" y="300847"/>
                  </a:lnTo>
                  <a:lnTo>
                    <a:pt x="387311" y="301419"/>
                  </a:lnTo>
                  <a:lnTo>
                    <a:pt x="389749" y="300847"/>
                  </a:lnTo>
                  <a:lnTo>
                    <a:pt x="391235" y="299501"/>
                  </a:lnTo>
                  <a:lnTo>
                    <a:pt x="392734" y="297520"/>
                  </a:lnTo>
                  <a:lnTo>
                    <a:pt x="394562" y="295729"/>
                  </a:lnTo>
                  <a:lnTo>
                    <a:pt x="397128" y="294955"/>
                  </a:lnTo>
                  <a:lnTo>
                    <a:pt x="399503" y="294637"/>
                  </a:lnTo>
                  <a:lnTo>
                    <a:pt x="404418" y="292872"/>
                  </a:lnTo>
                  <a:lnTo>
                    <a:pt x="406335" y="291957"/>
                  </a:lnTo>
                  <a:lnTo>
                    <a:pt x="412698" y="286141"/>
                  </a:lnTo>
                  <a:lnTo>
                    <a:pt x="412736" y="285671"/>
                  </a:lnTo>
                  <a:lnTo>
                    <a:pt x="432002" y="273797"/>
                  </a:lnTo>
                  <a:lnTo>
                    <a:pt x="437844" y="272869"/>
                  </a:lnTo>
                  <a:lnTo>
                    <a:pt x="443610" y="276349"/>
                  </a:lnTo>
                  <a:lnTo>
                    <a:pt x="444626" y="279638"/>
                  </a:lnTo>
                  <a:lnTo>
                    <a:pt x="443013" y="282128"/>
                  </a:lnTo>
                  <a:lnTo>
                    <a:pt x="437755" y="286141"/>
                  </a:lnTo>
                  <a:lnTo>
                    <a:pt x="430770" y="296860"/>
                  </a:lnTo>
                  <a:lnTo>
                    <a:pt x="424979" y="302714"/>
                  </a:lnTo>
                  <a:lnTo>
                    <a:pt x="414971" y="309382"/>
                  </a:lnTo>
                  <a:lnTo>
                    <a:pt x="403414" y="315313"/>
                  </a:lnTo>
                  <a:lnTo>
                    <a:pt x="391337" y="319567"/>
                  </a:lnTo>
                  <a:lnTo>
                    <a:pt x="384707" y="320228"/>
                  </a:lnTo>
                  <a:lnTo>
                    <a:pt x="379018" y="318310"/>
                  </a:lnTo>
                  <a:lnTo>
                    <a:pt x="377062" y="315948"/>
                  </a:lnTo>
                  <a:lnTo>
                    <a:pt x="374674" y="309928"/>
                  </a:lnTo>
                  <a:lnTo>
                    <a:pt x="372579" y="307121"/>
                  </a:lnTo>
                  <a:lnTo>
                    <a:pt x="367816" y="302206"/>
                  </a:lnTo>
                  <a:lnTo>
                    <a:pt x="366038" y="299501"/>
                  </a:lnTo>
                  <a:lnTo>
                    <a:pt x="366242" y="297774"/>
                  </a:lnTo>
                  <a:close/>
                  <a:moveTo>
                    <a:pt x="432866" y="256956"/>
                  </a:moveTo>
                  <a:lnTo>
                    <a:pt x="434605" y="258811"/>
                  </a:lnTo>
                  <a:lnTo>
                    <a:pt x="436282" y="261986"/>
                  </a:lnTo>
                  <a:lnTo>
                    <a:pt x="436955" y="265135"/>
                  </a:lnTo>
                  <a:lnTo>
                    <a:pt x="435799" y="266977"/>
                  </a:lnTo>
                  <a:lnTo>
                    <a:pt x="434910" y="266977"/>
                  </a:lnTo>
                  <a:lnTo>
                    <a:pt x="434021" y="266583"/>
                  </a:lnTo>
                  <a:lnTo>
                    <a:pt x="433196" y="265999"/>
                  </a:lnTo>
                  <a:lnTo>
                    <a:pt x="431786" y="264526"/>
                  </a:lnTo>
                  <a:lnTo>
                    <a:pt x="431138" y="263522"/>
                  </a:lnTo>
                  <a:lnTo>
                    <a:pt x="430694" y="262430"/>
                  </a:lnTo>
                  <a:lnTo>
                    <a:pt x="430516" y="261287"/>
                  </a:lnTo>
                  <a:lnTo>
                    <a:pt x="430694" y="260246"/>
                  </a:lnTo>
                  <a:lnTo>
                    <a:pt x="431227" y="258645"/>
                  </a:lnTo>
                  <a:lnTo>
                    <a:pt x="432002" y="257287"/>
                  </a:lnTo>
                  <a:close/>
                  <a:moveTo>
                    <a:pt x="343572" y="311490"/>
                  </a:moveTo>
                  <a:lnTo>
                    <a:pt x="343890" y="305953"/>
                  </a:lnTo>
                  <a:lnTo>
                    <a:pt x="348449" y="292529"/>
                  </a:lnTo>
                  <a:lnTo>
                    <a:pt x="348296" y="289748"/>
                  </a:lnTo>
                  <a:lnTo>
                    <a:pt x="346684" y="287830"/>
                  </a:lnTo>
                  <a:lnTo>
                    <a:pt x="340346" y="286306"/>
                  </a:lnTo>
                  <a:lnTo>
                    <a:pt x="337413" y="284236"/>
                  </a:lnTo>
                  <a:lnTo>
                    <a:pt x="335254" y="281429"/>
                  </a:lnTo>
                  <a:lnTo>
                    <a:pt x="334835" y="278381"/>
                  </a:lnTo>
                  <a:lnTo>
                    <a:pt x="342200" y="272552"/>
                  </a:lnTo>
                  <a:lnTo>
                    <a:pt x="343521" y="271815"/>
                  </a:lnTo>
                  <a:lnTo>
                    <a:pt x="350532" y="266748"/>
                  </a:lnTo>
                  <a:lnTo>
                    <a:pt x="356475" y="265173"/>
                  </a:lnTo>
                  <a:lnTo>
                    <a:pt x="362165" y="265859"/>
                  </a:lnTo>
                  <a:lnTo>
                    <a:pt x="374141" y="268678"/>
                  </a:lnTo>
                  <a:lnTo>
                    <a:pt x="377100" y="268539"/>
                  </a:lnTo>
                  <a:lnTo>
                    <a:pt x="383234" y="267091"/>
                  </a:lnTo>
                  <a:lnTo>
                    <a:pt x="386346" y="266748"/>
                  </a:lnTo>
                  <a:lnTo>
                    <a:pt x="398550" y="267713"/>
                  </a:lnTo>
                  <a:lnTo>
                    <a:pt x="404621" y="266558"/>
                  </a:lnTo>
                  <a:lnTo>
                    <a:pt x="409650" y="263725"/>
                  </a:lnTo>
                  <a:lnTo>
                    <a:pt x="417156" y="256956"/>
                  </a:lnTo>
                  <a:lnTo>
                    <a:pt x="419632" y="253883"/>
                  </a:lnTo>
                  <a:lnTo>
                    <a:pt x="420089" y="253565"/>
                  </a:lnTo>
                  <a:lnTo>
                    <a:pt x="420724" y="252905"/>
                  </a:lnTo>
                  <a:lnTo>
                    <a:pt x="422147" y="253223"/>
                  </a:lnTo>
                  <a:lnTo>
                    <a:pt x="423645" y="253959"/>
                  </a:lnTo>
                  <a:lnTo>
                    <a:pt x="424484" y="254493"/>
                  </a:lnTo>
                  <a:lnTo>
                    <a:pt x="425919" y="256715"/>
                  </a:lnTo>
                  <a:lnTo>
                    <a:pt x="426681" y="261986"/>
                  </a:lnTo>
                  <a:lnTo>
                    <a:pt x="427913" y="264716"/>
                  </a:lnTo>
                  <a:lnTo>
                    <a:pt x="427455" y="264818"/>
                  </a:lnTo>
                  <a:lnTo>
                    <a:pt x="427074" y="265796"/>
                  </a:lnTo>
                  <a:lnTo>
                    <a:pt x="426630" y="267561"/>
                  </a:lnTo>
                  <a:lnTo>
                    <a:pt x="425436" y="271003"/>
                  </a:lnTo>
                  <a:lnTo>
                    <a:pt x="424890" y="271980"/>
                  </a:lnTo>
                  <a:lnTo>
                    <a:pt x="422782" y="274406"/>
                  </a:lnTo>
                  <a:lnTo>
                    <a:pt x="406666" y="286115"/>
                  </a:lnTo>
                  <a:lnTo>
                    <a:pt x="395731" y="291234"/>
                  </a:lnTo>
                  <a:lnTo>
                    <a:pt x="388593" y="296631"/>
                  </a:lnTo>
                  <a:lnTo>
                    <a:pt x="385914" y="297965"/>
                  </a:lnTo>
                  <a:lnTo>
                    <a:pt x="382929" y="298638"/>
                  </a:lnTo>
                  <a:lnTo>
                    <a:pt x="379475" y="298828"/>
                  </a:lnTo>
                  <a:lnTo>
                    <a:pt x="377544" y="298358"/>
                  </a:lnTo>
                  <a:lnTo>
                    <a:pt x="373658" y="296301"/>
                  </a:lnTo>
                  <a:lnTo>
                    <a:pt x="371601" y="295818"/>
                  </a:lnTo>
                  <a:lnTo>
                    <a:pt x="368959" y="295983"/>
                  </a:lnTo>
                  <a:lnTo>
                    <a:pt x="365607" y="296606"/>
                  </a:lnTo>
                  <a:lnTo>
                    <a:pt x="363270" y="297965"/>
                  </a:lnTo>
                  <a:lnTo>
                    <a:pt x="363765" y="300327"/>
                  </a:lnTo>
                  <a:lnTo>
                    <a:pt x="364972" y="302664"/>
                  </a:lnTo>
                  <a:lnTo>
                    <a:pt x="364743" y="304569"/>
                  </a:lnTo>
                  <a:lnTo>
                    <a:pt x="363625" y="306169"/>
                  </a:lnTo>
                  <a:lnTo>
                    <a:pt x="356259" y="314233"/>
                  </a:lnTo>
                  <a:lnTo>
                    <a:pt x="352132" y="316240"/>
                  </a:lnTo>
                  <a:lnTo>
                    <a:pt x="346633" y="315313"/>
                  </a:lnTo>
                  <a:close/>
                  <a:moveTo>
                    <a:pt x="430249" y="244752"/>
                  </a:moveTo>
                  <a:lnTo>
                    <a:pt x="429068" y="246568"/>
                  </a:lnTo>
                  <a:lnTo>
                    <a:pt x="427595" y="247914"/>
                  </a:lnTo>
                  <a:lnTo>
                    <a:pt x="425855" y="248231"/>
                  </a:lnTo>
                  <a:lnTo>
                    <a:pt x="424903" y="247749"/>
                  </a:lnTo>
                  <a:lnTo>
                    <a:pt x="425004" y="247050"/>
                  </a:lnTo>
                  <a:lnTo>
                    <a:pt x="425512" y="246212"/>
                  </a:lnTo>
                  <a:lnTo>
                    <a:pt x="425855" y="245323"/>
                  </a:lnTo>
                  <a:lnTo>
                    <a:pt x="426198" y="243532"/>
                  </a:lnTo>
                  <a:lnTo>
                    <a:pt x="427938" y="239062"/>
                  </a:lnTo>
                  <a:lnTo>
                    <a:pt x="428890" y="237475"/>
                  </a:lnTo>
                  <a:lnTo>
                    <a:pt x="429881" y="236344"/>
                  </a:lnTo>
                  <a:lnTo>
                    <a:pt x="430681" y="236001"/>
                  </a:lnTo>
                  <a:lnTo>
                    <a:pt x="431303" y="236636"/>
                  </a:lnTo>
                  <a:lnTo>
                    <a:pt x="431811" y="238452"/>
                  </a:lnTo>
                  <a:lnTo>
                    <a:pt x="431888" y="239595"/>
                  </a:lnTo>
                  <a:lnTo>
                    <a:pt x="431723" y="240789"/>
                  </a:lnTo>
                  <a:lnTo>
                    <a:pt x="431049" y="243050"/>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p6"/>
            <p:cNvSpPr/>
            <p:nvPr/>
          </p:nvSpPr>
          <p:spPr>
            <a:xfrm flipH="1" rot="10800000">
              <a:off x="9120207" y="3067141"/>
              <a:ext cx="1256025" cy="1575782"/>
            </a:xfrm>
            <a:custGeom>
              <a:rect b="b" l="l" r="r" t="t"/>
              <a:pathLst>
                <a:path extrusionOk="0" h="1209417" w="964003">
                  <a:moveTo>
                    <a:pt x="71747" y="1007241"/>
                  </a:moveTo>
                  <a:lnTo>
                    <a:pt x="72649" y="1006543"/>
                  </a:lnTo>
                  <a:lnTo>
                    <a:pt x="73551" y="1007241"/>
                  </a:lnTo>
                  <a:lnTo>
                    <a:pt x="73767" y="1009311"/>
                  </a:lnTo>
                  <a:lnTo>
                    <a:pt x="73106" y="1010264"/>
                  </a:lnTo>
                  <a:lnTo>
                    <a:pt x="72776" y="1012042"/>
                  </a:lnTo>
                  <a:lnTo>
                    <a:pt x="70604" y="1011089"/>
                  </a:lnTo>
                  <a:lnTo>
                    <a:pt x="71443" y="1008664"/>
                  </a:lnTo>
                  <a:close/>
                  <a:moveTo>
                    <a:pt x="88524" y="916208"/>
                  </a:moveTo>
                  <a:lnTo>
                    <a:pt x="85057" y="917376"/>
                  </a:lnTo>
                  <a:lnTo>
                    <a:pt x="82898" y="916208"/>
                  </a:lnTo>
                  <a:lnTo>
                    <a:pt x="81730" y="914227"/>
                  </a:lnTo>
                  <a:lnTo>
                    <a:pt x="81780" y="913236"/>
                  </a:lnTo>
                  <a:lnTo>
                    <a:pt x="85324" y="911598"/>
                  </a:lnTo>
                  <a:lnTo>
                    <a:pt x="86530" y="911369"/>
                  </a:lnTo>
                  <a:lnTo>
                    <a:pt x="88791" y="912360"/>
                  </a:lnTo>
                  <a:lnTo>
                    <a:pt x="90074" y="914278"/>
                  </a:lnTo>
                  <a:lnTo>
                    <a:pt x="88969" y="915738"/>
                  </a:lnTo>
                  <a:close/>
                  <a:moveTo>
                    <a:pt x="136974" y="1082298"/>
                  </a:moveTo>
                  <a:lnTo>
                    <a:pt x="149636" y="1082794"/>
                  </a:lnTo>
                  <a:lnTo>
                    <a:pt x="154843" y="1084495"/>
                  </a:lnTo>
                  <a:lnTo>
                    <a:pt x="158006" y="1088204"/>
                  </a:lnTo>
                  <a:lnTo>
                    <a:pt x="155389" y="1087670"/>
                  </a:lnTo>
                  <a:lnTo>
                    <a:pt x="153865" y="1088039"/>
                  </a:lnTo>
                  <a:lnTo>
                    <a:pt x="152672" y="1088737"/>
                  </a:lnTo>
                  <a:lnTo>
                    <a:pt x="151097" y="1089258"/>
                  </a:lnTo>
                  <a:lnTo>
                    <a:pt x="144467" y="1087416"/>
                  </a:lnTo>
                  <a:lnTo>
                    <a:pt x="142791" y="1087708"/>
                  </a:lnTo>
                  <a:lnTo>
                    <a:pt x="139527" y="1089118"/>
                  </a:lnTo>
                  <a:lnTo>
                    <a:pt x="131831" y="1088356"/>
                  </a:lnTo>
                  <a:lnTo>
                    <a:pt x="128656" y="1089258"/>
                  </a:lnTo>
                  <a:lnTo>
                    <a:pt x="125849" y="1089664"/>
                  </a:lnTo>
                  <a:lnTo>
                    <a:pt x="124325" y="1087505"/>
                  </a:lnTo>
                  <a:lnTo>
                    <a:pt x="124109" y="1084737"/>
                  </a:lnTo>
                  <a:lnTo>
                    <a:pt x="125176" y="1083352"/>
                  </a:lnTo>
                  <a:close/>
                  <a:moveTo>
                    <a:pt x="86695" y="1146814"/>
                  </a:moveTo>
                  <a:lnTo>
                    <a:pt x="89045" y="1141531"/>
                  </a:lnTo>
                  <a:lnTo>
                    <a:pt x="90759" y="1139778"/>
                  </a:lnTo>
                  <a:lnTo>
                    <a:pt x="92880" y="1138381"/>
                  </a:lnTo>
                  <a:lnTo>
                    <a:pt x="94836" y="1137835"/>
                  </a:lnTo>
                  <a:lnTo>
                    <a:pt x="99649" y="1137708"/>
                  </a:lnTo>
                  <a:lnTo>
                    <a:pt x="102050" y="1137937"/>
                  </a:lnTo>
                  <a:lnTo>
                    <a:pt x="104069" y="1138711"/>
                  </a:lnTo>
                  <a:lnTo>
                    <a:pt x="109035" y="1145176"/>
                  </a:lnTo>
                  <a:lnTo>
                    <a:pt x="109009" y="1149964"/>
                  </a:lnTo>
                  <a:lnTo>
                    <a:pt x="109263" y="1152237"/>
                  </a:lnTo>
                  <a:lnTo>
                    <a:pt x="110012" y="1154307"/>
                  </a:lnTo>
                  <a:lnTo>
                    <a:pt x="107193" y="1153037"/>
                  </a:lnTo>
                  <a:lnTo>
                    <a:pt x="104818" y="1146941"/>
                  </a:lnTo>
                  <a:lnTo>
                    <a:pt x="102202" y="1145671"/>
                  </a:lnTo>
                  <a:lnTo>
                    <a:pt x="99967" y="1146725"/>
                  </a:lnTo>
                  <a:lnTo>
                    <a:pt x="100564" y="1148757"/>
                  </a:lnTo>
                  <a:lnTo>
                    <a:pt x="103180" y="1151945"/>
                  </a:lnTo>
                  <a:lnTo>
                    <a:pt x="103320" y="1153507"/>
                  </a:lnTo>
                  <a:lnTo>
                    <a:pt x="103929" y="1155704"/>
                  </a:lnTo>
                  <a:lnTo>
                    <a:pt x="104069" y="1156860"/>
                  </a:lnTo>
                  <a:lnTo>
                    <a:pt x="103777" y="1158282"/>
                  </a:lnTo>
                  <a:lnTo>
                    <a:pt x="102481" y="1160479"/>
                  </a:lnTo>
                  <a:lnTo>
                    <a:pt x="102202" y="1161660"/>
                  </a:lnTo>
                  <a:lnTo>
                    <a:pt x="101326" y="1162981"/>
                  </a:lnTo>
                  <a:lnTo>
                    <a:pt x="99344" y="1164061"/>
                  </a:lnTo>
                  <a:lnTo>
                    <a:pt x="92791" y="1166029"/>
                  </a:lnTo>
                  <a:lnTo>
                    <a:pt x="90658" y="1165826"/>
                  </a:lnTo>
                  <a:lnTo>
                    <a:pt x="88689" y="1164848"/>
                  </a:lnTo>
                  <a:lnTo>
                    <a:pt x="86492" y="1163121"/>
                  </a:lnTo>
                  <a:lnTo>
                    <a:pt x="85933" y="1162549"/>
                  </a:lnTo>
                  <a:lnTo>
                    <a:pt x="85375" y="1161825"/>
                  </a:lnTo>
                  <a:lnTo>
                    <a:pt x="84549" y="1160225"/>
                  </a:lnTo>
                  <a:lnTo>
                    <a:pt x="84320" y="1157558"/>
                  </a:lnTo>
                  <a:lnTo>
                    <a:pt x="84016" y="1156860"/>
                  </a:lnTo>
                  <a:lnTo>
                    <a:pt x="81679" y="1153012"/>
                  </a:lnTo>
                  <a:lnTo>
                    <a:pt x="83508" y="1149875"/>
                  </a:lnTo>
                  <a:close/>
                  <a:moveTo>
                    <a:pt x="632032" y="331514"/>
                  </a:moveTo>
                  <a:lnTo>
                    <a:pt x="633581" y="330905"/>
                  </a:lnTo>
                  <a:lnTo>
                    <a:pt x="635283" y="329673"/>
                  </a:lnTo>
                  <a:lnTo>
                    <a:pt x="636591" y="324288"/>
                  </a:lnTo>
                  <a:lnTo>
                    <a:pt x="638458" y="323081"/>
                  </a:lnTo>
                  <a:lnTo>
                    <a:pt x="640096" y="322662"/>
                  </a:lnTo>
                  <a:lnTo>
                    <a:pt x="641493" y="321875"/>
                  </a:lnTo>
                  <a:lnTo>
                    <a:pt x="643208" y="321430"/>
                  </a:lnTo>
                  <a:lnTo>
                    <a:pt x="645824" y="322103"/>
                  </a:lnTo>
                  <a:lnTo>
                    <a:pt x="648986" y="324059"/>
                  </a:lnTo>
                  <a:lnTo>
                    <a:pt x="650815" y="325545"/>
                  </a:lnTo>
                  <a:lnTo>
                    <a:pt x="651666" y="326904"/>
                  </a:lnTo>
                  <a:lnTo>
                    <a:pt x="651031" y="329088"/>
                  </a:lnTo>
                  <a:lnTo>
                    <a:pt x="647602" y="332314"/>
                  </a:lnTo>
                  <a:lnTo>
                    <a:pt x="646802" y="334232"/>
                  </a:lnTo>
                  <a:lnTo>
                    <a:pt x="645862" y="335680"/>
                  </a:lnTo>
                  <a:lnTo>
                    <a:pt x="643627" y="336404"/>
                  </a:lnTo>
                  <a:lnTo>
                    <a:pt x="638458" y="336658"/>
                  </a:lnTo>
                  <a:lnTo>
                    <a:pt x="636198" y="337115"/>
                  </a:lnTo>
                  <a:lnTo>
                    <a:pt x="634242" y="338232"/>
                  </a:lnTo>
                  <a:lnTo>
                    <a:pt x="630775" y="341039"/>
                  </a:lnTo>
                  <a:lnTo>
                    <a:pt x="628730" y="342538"/>
                  </a:lnTo>
                  <a:lnTo>
                    <a:pt x="627511" y="341268"/>
                  </a:lnTo>
                  <a:lnTo>
                    <a:pt x="627295" y="338537"/>
                  </a:lnTo>
                  <a:lnTo>
                    <a:pt x="628171" y="335794"/>
                  </a:lnTo>
                  <a:lnTo>
                    <a:pt x="630432" y="332924"/>
                  </a:lnTo>
                  <a:close/>
                  <a:moveTo>
                    <a:pt x="667363" y="110916"/>
                  </a:moveTo>
                  <a:lnTo>
                    <a:pt x="661775" y="116605"/>
                  </a:lnTo>
                  <a:lnTo>
                    <a:pt x="659451" y="119552"/>
                  </a:lnTo>
                  <a:lnTo>
                    <a:pt x="658499" y="123247"/>
                  </a:lnTo>
                  <a:lnTo>
                    <a:pt x="658499" y="127870"/>
                  </a:lnTo>
                  <a:lnTo>
                    <a:pt x="657940" y="132658"/>
                  </a:lnTo>
                  <a:lnTo>
                    <a:pt x="655870" y="136062"/>
                  </a:lnTo>
                  <a:lnTo>
                    <a:pt x="651361" y="136481"/>
                  </a:lnTo>
                  <a:lnTo>
                    <a:pt x="643246" y="133941"/>
                  </a:lnTo>
                  <a:lnTo>
                    <a:pt x="637569" y="133268"/>
                  </a:lnTo>
                  <a:lnTo>
                    <a:pt x="635601" y="132150"/>
                  </a:lnTo>
                  <a:lnTo>
                    <a:pt x="634470" y="130156"/>
                  </a:lnTo>
                  <a:lnTo>
                    <a:pt x="634115" y="127172"/>
                  </a:lnTo>
                  <a:lnTo>
                    <a:pt x="633048" y="124695"/>
                  </a:lnTo>
                  <a:lnTo>
                    <a:pt x="630584" y="122409"/>
                  </a:lnTo>
                  <a:lnTo>
                    <a:pt x="619751" y="115196"/>
                  </a:lnTo>
                  <a:lnTo>
                    <a:pt x="618049" y="112986"/>
                  </a:lnTo>
                  <a:lnTo>
                    <a:pt x="617440" y="109481"/>
                  </a:lnTo>
                  <a:lnTo>
                    <a:pt x="618913" y="106687"/>
                  </a:lnTo>
                  <a:lnTo>
                    <a:pt x="622342" y="105772"/>
                  </a:lnTo>
                  <a:lnTo>
                    <a:pt x="629149" y="106014"/>
                  </a:lnTo>
                  <a:lnTo>
                    <a:pt x="632591" y="105315"/>
                  </a:lnTo>
                  <a:lnTo>
                    <a:pt x="639157" y="102661"/>
                  </a:lnTo>
                  <a:lnTo>
                    <a:pt x="666906" y="101111"/>
                  </a:lnTo>
                  <a:lnTo>
                    <a:pt x="669167" y="102458"/>
                  </a:lnTo>
                  <a:lnTo>
                    <a:pt x="669306" y="105518"/>
                  </a:lnTo>
                  <a:lnTo>
                    <a:pt x="668392" y="108820"/>
                  </a:lnTo>
                  <a:close/>
                  <a:moveTo>
                    <a:pt x="627904" y="125736"/>
                  </a:moveTo>
                  <a:lnTo>
                    <a:pt x="631473" y="132214"/>
                  </a:lnTo>
                  <a:lnTo>
                    <a:pt x="633581" y="135033"/>
                  </a:lnTo>
                  <a:lnTo>
                    <a:pt x="636261" y="136697"/>
                  </a:lnTo>
                  <a:lnTo>
                    <a:pt x="639296" y="137192"/>
                  </a:lnTo>
                  <a:lnTo>
                    <a:pt x="645824" y="137547"/>
                  </a:lnTo>
                  <a:lnTo>
                    <a:pt x="649431" y="138754"/>
                  </a:lnTo>
                  <a:lnTo>
                    <a:pt x="651793" y="140634"/>
                  </a:lnTo>
                  <a:lnTo>
                    <a:pt x="656060" y="145917"/>
                  </a:lnTo>
                  <a:lnTo>
                    <a:pt x="658702" y="147809"/>
                  </a:lnTo>
                  <a:lnTo>
                    <a:pt x="661699" y="148482"/>
                  </a:lnTo>
                  <a:lnTo>
                    <a:pt x="668341" y="148406"/>
                  </a:lnTo>
                  <a:lnTo>
                    <a:pt x="666690" y="153359"/>
                  </a:lnTo>
                  <a:lnTo>
                    <a:pt x="665827" y="158274"/>
                  </a:lnTo>
                  <a:lnTo>
                    <a:pt x="665433" y="168954"/>
                  </a:lnTo>
                  <a:lnTo>
                    <a:pt x="666487" y="173908"/>
                  </a:lnTo>
                  <a:lnTo>
                    <a:pt x="669281" y="176701"/>
                  </a:lnTo>
                  <a:lnTo>
                    <a:pt x="677231" y="180715"/>
                  </a:lnTo>
                  <a:lnTo>
                    <a:pt x="678793" y="182086"/>
                  </a:lnTo>
                  <a:lnTo>
                    <a:pt x="679568" y="183674"/>
                  </a:lnTo>
                  <a:lnTo>
                    <a:pt x="680444" y="196844"/>
                  </a:lnTo>
                  <a:lnTo>
                    <a:pt x="681143" y="199396"/>
                  </a:lnTo>
                  <a:lnTo>
                    <a:pt x="684953" y="206305"/>
                  </a:lnTo>
                  <a:lnTo>
                    <a:pt x="687074" y="212376"/>
                  </a:lnTo>
                  <a:lnTo>
                    <a:pt x="688394" y="214979"/>
                  </a:lnTo>
                  <a:lnTo>
                    <a:pt x="690249" y="217380"/>
                  </a:lnTo>
                  <a:lnTo>
                    <a:pt x="692839" y="220021"/>
                  </a:lnTo>
                  <a:lnTo>
                    <a:pt x="688687" y="222066"/>
                  </a:lnTo>
                  <a:lnTo>
                    <a:pt x="678349" y="223285"/>
                  </a:lnTo>
                  <a:lnTo>
                    <a:pt x="673320" y="224911"/>
                  </a:lnTo>
                  <a:lnTo>
                    <a:pt x="671021" y="226371"/>
                  </a:lnTo>
                  <a:lnTo>
                    <a:pt x="669002" y="228111"/>
                  </a:lnTo>
                  <a:lnTo>
                    <a:pt x="667185" y="230219"/>
                  </a:lnTo>
                  <a:lnTo>
                    <a:pt x="660340" y="240214"/>
                  </a:lnTo>
                  <a:lnTo>
                    <a:pt x="659578" y="242157"/>
                  </a:lnTo>
                  <a:lnTo>
                    <a:pt x="654105" y="248952"/>
                  </a:lnTo>
                  <a:lnTo>
                    <a:pt x="641595" y="251060"/>
                  </a:lnTo>
                  <a:lnTo>
                    <a:pt x="627854" y="250323"/>
                  </a:lnTo>
                  <a:lnTo>
                    <a:pt x="618646" y="248545"/>
                  </a:lnTo>
                  <a:lnTo>
                    <a:pt x="614735" y="247199"/>
                  </a:lnTo>
                  <a:lnTo>
                    <a:pt x="595570" y="244557"/>
                  </a:lnTo>
                  <a:lnTo>
                    <a:pt x="574006" y="237179"/>
                  </a:lnTo>
                  <a:lnTo>
                    <a:pt x="551768" y="222371"/>
                  </a:lnTo>
                  <a:lnTo>
                    <a:pt x="543120" y="215182"/>
                  </a:lnTo>
                  <a:lnTo>
                    <a:pt x="540059" y="211220"/>
                  </a:lnTo>
                  <a:lnTo>
                    <a:pt x="536985" y="205251"/>
                  </a:lnTo>
                  <a:lnTo>
                    <a:pt x="535703" y="201873"/>
                  </a:lnTo>
                  <a:lnTo>
                    <a:pt x="535195" y="198952"/>
                  </a:lnTo>
                  <a:lnTo>
                    <a:pt x="534217" y="196640"/>
                  </a:lnTo>
                  <a:lnTo>
                    <a:pt x="527384" y="190583"/>
                  </a:lnTo>
                  <a:lnTo>
                    <a:pt x="524070" y="185642"/>
                  </a:lnTo>
                  <a:lnTo>
                    <a:pt x="513998" y="164408"/>
                  </a:lnTo>
                  <a:lnTo>
                    <a:pt x="513109" y="163100"/>
                  </a:lnTo>
                  <a:lnTo>
                    <a:pt x="511903" y="161639"/>
                  </a:lnTo>
                  <a:lnTo>
                    <a:pt x="510595" y="153308"/>
                  </a:lnTo>
                  <a:lnTo>
                    <a:pt x="508995" y="151771"/>
                  </a:lnTo>
                  <a:lnTo>
                    <a:pt x="504651" y="148749"/>
                  </a:lnTo>
                  <a:lnTo>
                    <a:pt x="503762" y="146869"/>
                  </a:lnTo>
                  <a:lnTo>
                    <a:pt x="503331" y="144774"/>
                  </a:lnTo>
                  <a:lnTo>
                    <a:pt x="499965" y="138513"/>
                  </a:lnTo>
                  <a:lnTo>
                    <a:pt x="487214" y="103410"/>
                  </a:lnTo>
                  <a:lnTo>
                    <a:pt x="487379" y="98178"/>
                  </a:lnTo>
                  <a:lnTo>
                    <a:pt x="492942" y="98165"/>
                  </a:lnTo>
                  <a:lnTo>
                    <a:pt x="504727" y="102762"/>
                  </a:lnTo>
                  <a:lnTo>
                    <a:pt x="510747" y="104337"/>
                  </a:lnTo>
                  <a:lnTo>
                    <a:pt x="517542" y="105112"/>
                  </a:lnTo>
                  <a:lnTo>
                    <a:pt x="543983" y="104489"/>
                  </a:lnTo>
                  <a:lnTo>
                    <a:pt x="564544" y="104058"/>
                  </a:lnTo>
                  <a:lnTo>
                    <a:pt x="571034" y="103067"/>
                  </a:lnTo>
                  <a:lnTo>
                    <a:pt x="581054" y="99206"/>
                  </a:lnTo>
                  <a:lnTo>
                    <a:pt x="587087" y="99143"/>
                  </a:lnTo>
                  <a:lnTo>
                    <a:pt x="592840" y="100514"/>
                  </a:lnTo>
                  <a:lnTo>
                    <a:pt x="598009" y="102432"/>
                  </a:lnTo>
                  <a:lnTo>
                    <a:pt x="602593" y="104896"/>
                  </a:lnTo>
                  <a:lnTo>
                    <a:pt x="606594" y="107982"/>
                  </a:lnTo>
                  <a:lnTo>
                    <a:pt x="611699" y="113989"/>
                  </a:lnTo>
                  <a:lnTo>
                    <a:pt x="613084" y="114916"/>
                  </a:lnTo>
                  <a:lnTo>
                    <a:pt x="615700" y="115932"/>
                  </a:lnTo>
                  <a:lnTo>
                    <a:pt x="625238" y="122752"/>
                  </a:lnTo>
                  <a:close/>
                  <a:moveTo>
                    <a:pt x="964695" y="96882"/>
                  </a:moveTo>
                  <a:lnTo>
                    <a:pt x="964657" y="134880"/>
                  </a:lnTo>
                  <a:lnTo>
                    <a:pt x="964644" y="158998"/>
                  </a:lnTo>
                  <a:lnTo>
                    <a:pt x="964644" y="262045"/>
                  </a:lnTo>
                  <a:lnTo>
                    <a:pt x="964657" y="280041"/>
                  </a:lnTo>
                  <a:lnTo>
                    <a:pt x="964657" y="301834"/>
                  </a:lnTo>
                  <a:lnTo>
                    <a:pt x="964670" y="317303"/>
                  </a:lnTo>
                  <a:lnTo>
                    <a:pt x="962536" y="317112"/>
                  </a:lnTo>
                  <a:lnTo>
                    <a:pt x="959844" y="318535"/>
                  </a:lnTo>
                  <a:lnTo>
                    <a:pt x="959323" y="323069"/>
                  </a:lnTo>
                  <a:lnTo>
                    <a:pt x="955932" y="322154"/>
                  </a:lnTo>
                  <a:lnTo>
                    <a:pt x="954840" y="324072"/>
                  </a:lnTo>
                  <a:lnTo>
                    <a:pt x="954611" y="327095"/>
                  </a:lnTo>
                  <a:lnTo>
                    <a:pt x="953875" y="329381"/>
                  </a:lnTo>
                  <a:lnTo>
                    <a:pt x="951131" y="331374"/>
                  </a:lnTo>
                  <a:lnTo>
                    <a:pt x="949950" y="332632"/>
                  </a:lnTo>
                  <a:lnTo>
                    <a:pt x="949480" y="334219"/>
                  </a:lnTo>
                  <a:lnTo>
                    <a:pt x="949823" y="334892"/>
                  </a:lnTo>
                  <a:lnTo>
                    <a:pt x="951170" y="336759"/>
                  </a:lnTo>
                  <a:lnTo>
                    <a:pt x="951436" y="337712"/>
                  </a:lnTo>
                  <a:lnTo>
                    <a:pt x="950598" y="339388"/>
                  </a:lnTo>
                  <a:lnTo>
                    <a:pt x="947614" y="342042"/>
                  </a:lnTo>
                  <a:lnTo>
                    <a:pt x="946559" y="343566"/>
                  </a:lnTo>
                  <a:lnTo>
                    <a:pt x="946382" y="345014"/>
                  </a:lnTo>
                  <a:lnTo>
                    <a:pt x="946750" y="346284"/>
                  </a:lnTo>
                  <a:lnTo>
                    <a:pt x="947525" y="347973"/>
                  </a:lnTo>
                  <a:lnTo>
                    <a:pt x="948756" y="352685"/>
                  </a:lnTo>
                  <a:lnTo>
                    <a:pt x="948629" y="355339"/>
                  </a:lnTo>
                  <a:lnTo>
                    <a:pt x="946559" y="356355"/>
                  </a:lnTo>
                  <a:lnTo>
                    <a:pt x="947829" y="358527"/>
                  </a:lnTo>
                  <a:lnTo>
                    <a:pt x="949912" y="359225"/>
                  </a:lnTo>
                  <a:lnTo>
                    <a:pt x="952300" y="359746"/>
                  </a:lnTo>
                  <a:lnTo>
                    <a:pt x="954357" y="361219"/>
                  </a:lnTo>
                  <a:lnTo>
                    <a:pt x="954116" y="362273"/>
                  </a:lnTo>
                  <a:lnTo>
                    <a:pt x="953138" y="363569"/>
                  </a:lnTo>
                  <a:lnTo>
                    <a:pt x="952643" y="364674"/>
                  </a:lnTo>
                  <a:lnTo>
                    <a:pt x="953875" y="365144"/>
                  </a:lnTo>
                  <a:lnTo>
                    <a:pt x="955056" y="365245"/>
                  </a:lnTo>
                  <a:lnTo>
                    <a:pt x="955805" y="365652"/>
                  </a:lnTo>
                  <a:lnTo>
                    <a:pt x="956199" y="366426"/>
                  </a:lnTo>
                  <a:lnTo>
                    <a:pt x="956326" y="370033"/>
                  </a:lnTo>
                  <a:lnTo>
                    <a:pt x="956643" y="371671"/>
                  </a:lnTo>
                  <a:lnTo>
                    <a:pt x="957685" y="372624"/>
                  </a:lnTo>
                  <a:lnTo>
                    <a:pt x="959856" y="372941"/>
                  </a:lnTo>
                  <a:lnTo>
                    <a:pt x="960821" y="374199"/>
                  </a:lnTo>
                  <a:lnTo>
                    <a:pt x="961241" y="376790"/>
                  </a:lnTo>
                  <a:lnTo>
                    <a:pt x="960593" y="378936"/>
                  </a:lnTo>
                  <a:lnTo>
                    <a:pt x="958332" y="378872"/>
                  </a:lnTo>
                  <a:lnTo>
                    <a:pt x="958396" y="380625"/>
                  </a:lnTo>
                  <a:lnTo>
                    <a:pt x="957926" y="381870"/>
                  </a:lnTo>
                  <a:lnTo>
                    <a:pt x="956961" y="382619"/>
                  </a:lnTo>
                  <a:lnTo>
                    <a:pt x="955437" y="382797"/>
                  </a:lnTo>
                  <a:lnTo>
                    <a:pt x="956694" y="383457"/>
                  </a:lnTo>
                  <a:lnTo>
                    <a:pt x="958078" y="383813"/>
                  </a:lnTo>
                  <a:lnTo>
                    <a:pt x="959590" y="383889"/>
                  </a:lnTo>
                  <a:lnTo>
                    <a:pt x="961202" y="383762"/>
                  </a:lnTo>
                  <a:lnTo>
                    <a:pt x="960821" y="385591"/>
                  </a:lnTo>
                  <a:lnTo>
                    <a:pt x="961596" y="386696"/>
                  </a:lnTo>
                  <a:lnTo>
                    <a:pt x="962676" y="387699"/>
                  </a:lnTo>
                  <a:lnTo>
                    <a:pt x="963234" y="389172"/>
                  </a:lnTo>
                  <a:lnTo>
                    <a:pt x="962892" y="390010"/>
                  </a:lnTo>
                  <a:lnTo>
                    <a:pt x="961507" y="391204"/>
                  </a:lnTo>
                  <a:lnTo>
                    <a:pt x="961202" y="392055"/>
                  </a:lnTo>
                  <a:lnTo>
                    <a:pt x="961342" y="392563"/>
                  </a:lnTo>
                  <a:lnTo>
                    <a:pt x="962028" y="392868"/>
                  </a:lnTo>
                  <a:lnTo>
                    <a:pt x="962752" y="395725"/>
                  </a:lnTo>
                  <a:lnTo>
                    <a:pt x="964060" y="397363"/>
                  </a:lnTo>
                  <a:lnTo>
                    <a:pt x="964644" y="397579"/>
                  </a:lnTo>
                  <a:lnTo>
                    <a:pt x="964644" y="588168"/>
                  </a:lnTo>
                  <a:lnTo>
                    <a:pt x="964631" y="589730"/>
                  </a:lnTo>
                  <a:lnTo>
                    <a:pt x="964543" y="620350"/>
                  </a:lnTo>
                  <a:lnTo>
                    <a:pt x="964479" y="645673"/>
                  </a:lnTo>
                  <a:lnTo>
                    <a:pt x="964327" y="705808"/>
                  </a:lnTo>
                  <a:lnTo>
                    <a:pt x="964250" y="730204"/>
                  </a:lnTo>
                  <a:lnTo>
                    <a:pt x="964162" y="758995"/>
                  </a:lnTo>
                  <a:lnTo>
                    <a:pt x="964111" y="790047"/>
                  </a:lnTo>
                  <a:lnTo>
                    <a:pt x="963984" y="837151"/>
                  </a:lnTo>
                  <a:lnTo>
                    <a:pt x="964123" y="872444"/>
                  </a:lnTo>
                  <a:lnTo>
                    <a:pt x="964212" y="900181"/>
                  </a:lnTo>
                  <a:lnTo>
                    <a:pt x="964289" y="925225"/>
                  </a:lnTo>
                  <a:lnTo>
                    <a:pt x="964289" y="929581"/>
                  </a:lnTo>
                  <a:lnTo>
                    <a:pt x="964238" y="929581"/>
                  </a:lnTo>
                  <a:lnTo>
                    <a:pt x="962942" y="929543"/>
                  </a:lnTo>
                  <a:lnTo>
                    <a:pt x="956808" y="928489"/>
                  </a:lnTo>
                  <a:lnTo>
                    <a:pt x="943588" y="928489"/>
                  </a:lnTo>
                  <a:lnTo>
                    <a:pt x="941924" y="928095"/>
                  </a:lnTo>
                  <a:lnTo>
                    <a:pt x="938723" y="926901"/>
                  </a:lnTo>
                  <a:lnTo>
                    <a:pt x="937276" y="926635"/>
                  </a:lnTo>
                  <a:lnTo>
                    <a:pt x="935866" y="927079"/>
                  </a:lnTo>
                  <a:lnTo>
                    <a:pt x="933224" y="929098"/>
                  </a:lnTo>
                  <a:lnTo>
                    <a:pt x="932450" y="929543"/>
                  </a:lnTo>
                  <a:lnTo>
                    <a:pt x="931154" y="928870"/>
                  </a:lnTo>
                  <a:lnTo>
                    <a:pt x="930875" y="927333"/>
                  </a:lnTo>
                  <a:lnTo>
                    <a:pt x="930773" y="925720"/>
                  </a:lnTo>
                  <a:lnTo>
                    <a:pt x="930011" y="924692"/>
                  </a:lnTo>
                  <a:lnTo>
                    <a:pt x="928462" y="924831"/>
                  </a:lnTo>
                  <a:lnTo>
                    <a:pt x="926951" y="925860"/>
                  </a:lnTo>
                  <a:lnTo>
                    <a:pt x="925681" y="927244"/>
                  </a:lnTo>
                  <a:lnTo>
                    <a:pt x="924855" y="928489"/>
                  </a:lnTo>
                  <a:lnTo>
                    <a:pt x="930215" y="934826"/>
                  </a:lnTo>
                  <a:lnTo>
                    <a:pt x="930900" y="936820"/>
                  </a:lnTo>
                  <a:lnTo>
                    <a:pt x="931739" y="941494"/>
                  </a:lnTo>
                  <a:lnTo>
                    <a:pt x="931434" y="943996"/>
                  </a:lnTo>
                  <a:lnTo>
                    <a:pt x="929465" y="945075"/>
                  </a:lnTo>
                  <a:lnTo>
                    <a:pt x="911850" y="952479"/>
                  </a:lnTo>
                  <a:lnTo>
                    <a:pt x="896560" y="953000"/>
                  </a:lnTo>
                  <a:lnTo>
                    <a:pt x="894058" y="953495"/>
                  </a:lnTo>
                  <a:lnTo>
                    <a:pt x="880532" y="958499"/>
                  </a:lnTo>
                  <a:lnTo>
                    <a:pt x="878907" y="958753"/>
                  </a:lnTo>
                  <a:lnTo>
                    <a:pt x="877014" y="957381"/>
                  </a:lnTo>
                  <a:lnTo>
                    <a:pt x="877726" y="956365"/>
                  </a:lnTo>
                  <a:lnTo>
                    <a:pt x="879300" y="955298"/>
                  </a:lnTo>
                  <a:lnTo>
                    <a:pt x="879961" y="953889"/>
                  </a:lnTo>
                  <a:lnTo>
                    <a:pt x="879262" y="952238"/>
                  </a:lnTo>
                  <a:lnTo>
                    <a:pt x="878068" y="951171"/>
                  </a:lnTo>
                  <a:lnTo>
                    <a:pt x="876595" y="951006"/>
                  </a:lnTo>
                  <a:lnTo>
                    <a:pt x="875084" y="951958"/>
                  </a:lnTo>
                  <a:lnTo>
                    <a:pt x="872493" y="950155"/>
                  </a:lnTo>
                  <a:lnTo>
                    <a:pt x="869496" y="951412"/>
                  </a:lnTo>
                  <a:lnTo>
                    <a:pt x="866207" y="953660"/>
                  </a:lnTo>
                  <a:lnTo>
                    <a:pt x="857215" y="957318"/>
                  </a:lnTo>
                  <a:lnTo>
                    <a:pt x="855043" y="957775"/>
                  </a:lnTo>
                  <a:lnTo>
                    <a:pt x="849608" y="965547"/>
                  </a:lnTo>
                  <a:lnTo>
                    <a:pt x="849125" y="966716"/>
                  </a:lnTo>
                  <a:lnTo>
                    <a:pt x="849011" y="967783"/>
                  </a:lnTo>
                  <a:lnTo>
                    <a:pt x="848681" y="968684"/>
                  </a:lnTo>
                  <a:lnTo>
                    <a:pt x="847576" y="969319"/>
                  </a:lnTo>
                  <a:lnTo>
                    <a:pt x="846814" y="969103"/>
                  </a:lnTo>
                  <a:lnTo>
                    <a:pt x="846598" y="966982"/>
                  </a:lnTo>
                  <a:lnTo>
                    <a:pt x="845722" y="966436"/>
                  </a:lnTo>
                  <a:lnTo>
                    <a:pt x="842331" y="968481"/>
                  </a:lnTo>
                  <a:lnTo>
                    <a:pt x="839969" y="969434"/>
                  </a:lnTo>
                  <a:lnTo>
                    <a:pt x="838889" y="968926"/>
                  </a:lnTo>
                  <a:lnTo>
                    <a:pt x="837314" y="966081"/>
                  </a:lnTo>
                  <a:lnTo>
                    <a:pt x="833479" y="964582"/>
                  </a:lnTo>
                  <a:lnTo>
                    <a:pt x="805666" y="962055"/>
                  </a:lnTo>
                  <a:lnTo>
                    <a:pt x="799570" y="962715"/>
                  </a:lnTo>
                  <a:lnTo>
                    <a:pt x="793652" y="964519"/>
                  </a:lnTo>
                  <a:lnTo>
                    <a:pt x="778996" y="973307"/>
                  </a:lnTo>
                  <a:lnTo>
                    <a:pt x="755666" y="982045"/>
                  </a:lnTo>
                  <a:lnTo>
                    <a:pt x="749049" y="987201"/>
                  </a:lnTo>
                  <a:lnTo>
                    <a:pt x="747132" y="987937"/>
                  </a:lnTo>
                  <a:lnTo>
                    <a:pt x="744960" y="988534"/>
                  </a:lnTo>
                  <a:lnTo>
                    <a:pt x="736946" y="992802"/>
                  </a:lnTo>
                  <a:lnTo>
                    <a:pt x="722532" y="997615"/>
                  </a:lnTo>
                  <a:lnTo>
                    <a:pt x="697297" y="1013109"/>
                  </a:lnTo>
                  <a:lnTo>
                    <a:pt x="674831" y="1020614"/>
                  </a:lnTo>
                  <a:lnTo>
                    <a:pt x="671770" y="1021008"/>
                  </a:lnTo>
                  <a:lnTo>
                    <a:pt x="662347" y="1021211"/>
                  </a:lnTo>
                  <a:lnTo>
                    <a:pt x="659578" y="1022075"/>
                  </a:lnTo>
                  <a:lnTo>
                    <a:pt x="653927" y="1026164"/>
                  </a:lnTo>
                  <a:lnTo>
                    <a:pt x="644199" y="1037086"/>
                  </a:lnTo>
                  <a:lnTo>
                    <a:pt x="634191" y="1044871"/>
                  </a:lnTo>
                  <a:lnTo>
                    <a:pt x="627676" y="1046446"/>
                  </a:lnTo>
                  <a:lnTo>
                    <a:pt x="624514" y="1047627"/>
                  </a:lnTo>
                  <a:lnTo>
                    <a:pt x="614506" y="1049227"/>
                  </a:lnTo>
                  <a:lnTo>
                    <a:pt x="590097" y="1056098"/>
                  </a:lnTo>
                  <a:lnTo>
                    <a:pt x="571860" y="1064772"/>
                  </a:lnTo>
                  <a:lnTo>
                    <a:pt x="556099" y="1069344"/>
                  </a:lnTo>
                  <a:lnTo>
                    <a:pt x="549812" y="1070284"/>
                  </a:lnTo>
                  <a:lnTo>
                    <a:pt x="547336" y="1071884"/>
                  </a:lnTo>
                  <a:lnTo>
                    <a:pt x="540732" y="1078564"/>
                  </a:lnTo>
                  <a:lnTo>
                    <a:pt x="539411" y="1079161"/>
                  </a:lnTo>
                  <a:lnTo>
                    <a:pt x="537570" y="1079390"/>
                  </a:lnTo>
                  <a:lnTo>
                    <a:pt x="536693" y="1080000"/>
                  </a:lnTo>
                  <a:lnTo>
                    <a:pt x="534102" y="1082730"/>
                  </a:lnTo>
                  <a:lnTo>
                    <a:pt x="532756" y="1083352"/>
                  </a:lnTo>
                  <a:lnTo>
                    <a:pt x="529442" y="1087188"/>
                  </a:lnTo>
                  <a:lnTo>
                    <a:pt x="528349" y="1088204"/>
                  </a:lnTo>
                  <a:lnTo>
                    <a:pt x="522393" y="1090147"/>
                  </a:lnTo>
                  <a:lnTo>
                    <a:pt x="516107" y="1090045"/>
                  </a:lnTo>
                  <a:lnTo>
                    <a:pt x="509719" y="1088204"/>
                  </a:lnTo>
                  <a:lnTo>
                    <a:pt x="472266" y="1072062"/>
                  </a:lnTo>
                  <a:lnTo>
                    <a:pt x="469968" y="1071630"/>
                  </a:lnTo>
                  <a:lnTo>
                    <a:pt x="469091" y="1071160"/>
                  </a:lnTo>
                  <a:lnTo>
                    <a:pt x="467415" y="1068785"/>
                  </a:lnTo>
                  <a:lnTo>
                    <a:pt x="466513" y="1067744"/>
                  </a:lnTo>
                  <a:lnTo>
                    <a:pt x="465612" y="1067122"/>
                  </a:lnTo>
                  <a:lnTo>
                    <a:pt x="462602" y="1065814"/>
                  </a:lnTo>
                  <a:lnTo>
                    <a:pt x="446016" y="1056098"/>
                  </a:lnTo>
                  <a:lnTo>
                    <a:pt x="416577" y="1045176"/>
                  </a:lnTo>
                  <a:lnTo>
                    <a:pt x="413821" y="1043690"/>
                  </a:lnTo>
                  <a:lnTo>
                    <a:pt x="412653" y="1042001"/>
                  </a:lnTo>
                  <a:lnTo>
                    <a:pt x="412678" y="1035600"/>
                  </a:lnTo>
                  <a:lnTo>
                    <a:pt x="412145" y="1032705"/>
                  </a:lnTo>
                  <a:lnTo>
                    <a:pt x="410697" y="1030787"/>
                  </a:lnTo>
                  <a:lnTo>
                    <a:pt x="418596" y="1024983"/>
                  </a:lnTo>
                  <a:lnTo>
                    <a:pt x="420095" y="1024247"/>
                  </a:lnTo>
                  <a:lnTo>
                    <a:pt x="423867" y="1022888"/>
                  </a:lnTo>
                  <a:lnTo>
                    <a:pt x="425442" y="1022075"/>
                  </a:lnTo>
                  <a:lnTo>
                    <a:pt x="426127" y="1020106"/>
                  </a:lnTo>
                  <a:lnTo>
                    <a:pt x="426191" y="1017871"/>
                  </a:lnTo>
                  <a:lnTo>
                    <a:pt x="425505" y="1015966"/>
                  </a:lnTo>
                  <a:lnTo>
                    <a:pt x="423968" y="1015179"/>
                  </a:lnTo>
                  <a:lnTo>
                    <a:pt x="423486" y="1014264"/>
                  </a:lnTo>
                  <a:lnTo>
                    <a:pt x="425124" y="1012245"/>
                  </a:lnTo>
                  <a:lnTo>
                    <a:pt x="428363" y="1009375"/>
                  </a:lnTo>
                  <a:lnTo>
                    <a:pt x="429556" y="1006263"/>
                  </a:lnTo>
                  <a:lnTo>
                    <a:pt x="428502" y="1004346"/>
                  </a:lnTo>
                  <a:lnTo>
                    <a:pt x="423968" y="1001095"/>
                  </a:lnTo>
                  <a:lnTo>
                    <a:pt x="421670" y="999837"/>
                  </a:lnTo>
                  <a:lnTo>
                    <a:pt x="418215" y="999075"/>
                  </a:lnTo>
                  <a:lnTo>
                    <a:pt x="399597" y="998097"/>
                  </a:lnTo>
                  <a:lnTo>
                    <a:pt x="393501" y="996942"/>
                  </a:lnTo>
                  <a:lnTo>
                    <a:pt x="389221" y="994719"/>
                  </a:lnTo>
                  <a:lnTo>
                    <a:pt x="388408" y="993284"/>
                  </a:lnTo>
                  <a:lnTo>
                    <a:pt x="388027" y="991684"/>
                  </a:lnTo>
                  <a:lnTo>
                    <a:pt x="387367" y="990401"/>
                  </a:lnTo>
                  <a:lnTo>
                    <a:pt x="385716" y="989881"/>
                  </a:lnTo>
                  <a:lnTo>
                    <a:pt x="377169" y="988179"/>
                  </a:lnTo>
                  <a:lnTo>
                    <a:pt x="369638" y="983086"/>
                  </a:lnTo>
                  <a:lnTo>
                    <a:pt x="368406" y="982705"/>
                  </a:lnTo>
                  <a:lnTo>
                    <a:pt x="364253" y="982045"/>
                  </a:lnTo>
                  <a:lnTo>
                    <a:pt x="363402" y="981575"/>
                  </a:lnTo>
                  <a:lnTo>
                    <a:pt x="362628" y="980584"/>
                  </a:lnTo>
                  <a:lnTo>
                    <a:pt x="361650" y="979581"/>
                  </a:lnTo>
                  <a:lnTo>
                    <a:pt x="360316" y="979111"/>
                  </a:lnTo>
                  <a:lnTo>
                    <a:pt x="358576" y="979479"/>
                  </a:lnTo>
                  <a:lnTo>
                    <a:pt x="355693" y="980927"/>
                  </a:lnTo>
                  <a:lnTo>
                    <a:pt x="353928" y="981168"/>
                  </a:lnTo>
                  <a:lnTo>
                    <a:pt x="350969" y="978158"/>
                  </a:lnTo>
                  <a:lnTo>
                    <a:pt x="345622" y="979911"/>
                  </a:lnTo>
                  <a:lnTo>
                    <a:pt x="343666" y="980102"/>
                  </a:lnTo>
                  <a:lnTo>
                    <a:pt x="342765" y="979924"/>
                  </a:lnTo>
                  <a:lnTo>
                    <a:pt x="340847" y="979263"/>
                  </a:lnTo>
                  <a:lnTo>
                    <a:pt x="339729" y="979111"/>
                  </a:lnTo>
                  <a:lnTo>
                    <a:pt x="339272" y="979428"/>
                  </a:lnTo>
                  <a:lnTo>
                    <a:pt x="338218" y="981168"/>
                  </a:lnTo>
                  <a:lnTo>
                    <a:pt x="334434" y="981816"/>
                  </a:lnTo>
                  <a:lnTo>
                    <a:pt x="330890" y="982045"/>
                  </a:lnTo>
                  <a:lnTo>
                    <a:pt x="329392" y="982832"/>
                  </a:lnTo>
                  <a:lnTo>
                    <a:pt x="329493" y="984648"/>
                  </a:lnTo>
                  <a:lnTo>
                    <a:pt x="329938" y="986642"/>
                  </a:lnTo>
                  <a:lnTo>
                    <a:pt x="329341" y="987937"/>
                  </a:lnTo>
                  <a:lnTo>
                    <a:pt x="327842" y="987734"/>
                  </a:lnTo>
                  <a:lnTo>
                    <a:pt x="323677" y="985486"/>
                  </a:lnTo>
                  <a:lnTo>
                    <a:pt x="322026" y="984928"/>
                  </a:lnTo>
                  <a:lnTo>
                    <a:pt x="314698" y="984928"/>
                  </a:lnTo>
                  <a:lnTo>
                    <a:pt x="310939" y="983708"/>
                  </a:lnTo>
                  <a:lnTo>
                    <a:pt x="307649" y="981664"/>
                  </a:lnTo>
                  <a:lnTo>
                    <a:pt x="304970" y="979098"/>
                  </a:lnTo>
                  <a:lnTo>
                    <a:pt x="302976" y="976304"/>
                  </a:lnTo>
                  <a:lnTo>
                    <a:pt x="302087" y="974653"/>
                  </a:lnTo>
                  <a:lnTo>
                    <a:pt x="301820" y="973815"/>
                  </a:lnTo>
                  <a:lnTo>
                    <a:pt x="302176" y="969573"/>
                  </a:lnTo>
                  <a:lnTo>
                    <a:pt x="302836" y="966576"/>
                  </a:lnTo>
                  <a:lnTo>
                    <a:pt x="302976" y="965014"/>
                  </a:lnTo>
                  <a:lnTo>
                    <a:pt x="302392" y="962588"/>
                  </a:lnTo>
                  <a:lnTo>
                    <a:pt x="301020" y="960277"/>
                  </a:lnTo>
                  <a:lnTo>
                    <a:pt x="296435" y="955121"/>
                  </a:lnTo>
                  <a:lnTo>
                    <a:pt x="295229" y="953317"/>
                  </a:lnTo>
                  <a:lnTo>
                    <a:pt x="294480" y="950955"/>
                  </a:lnTo>
                  <a:lnTo>
                    <a:pt x="293578" y="941062"/>
                  </a:lnTo>
                  <a:lnTo>
                    <a:pt x="292663" y="938166"/>
                  </a:lnTo>
                  <a:lnTo>
                    <a:pt x="291279" y="935296"/>
                  </a:lnTo>
                  <a:lnTo>
                    <a:pt x="287063" y="930203"/>
                  </a:lnTo>
                  <a:lnTo>
                    <a:pt x="281437" y="926177"/>
                  </a:lnTo>
                  <a:lnTo>
                    <a:pt x="268737" y="920729"/>
                  </a:lnTo>
                  <a:lnTo>
                    <a:pt x="265282" y="919980"/>
                  </a:lnTo>
                  <a:lnTo>
                    <a:pt x="263542" y="919332"/>
                  </a:lnTo>
                  <a:lnTo>
                    <a:pt x="262806" y="918303"/>
                  </a:lnTo>
                  <a:lnTo>
                    <a:pt x="262323" y="917122"/>
                  </a:lnTo>
                  <a:lnTo>
                    <a:pt x="261167" y="916373"/>
                  </a:lnTo>
                  <a:lnTo>
                    <a:pt x="259694" y="915979"/>
                  </a:lnTo>
                  <a:lnTo>
                    <a:pt x="258412" y="915878"/>
                  </a:lnTo>
                  <a:lnTo>
                    <a:pt x="256519" y="914341"/>
                  </a:lnTo>
                  <a:lnTo>
                    <a:pt x="255059" y="908766"/>
                  </a:lnTo>
                  <a:lnTo>
                    <a:pt x="253039" y="909071"/>
                  </a:lnTo>
                  <a:lnTo>
                    <a:pt x="252112" y="908042"/>
                  </a:lnTo>
                  <a:lnTo>
                    <a:pt x="248861" y="905477"/>
                  </a:lnTo>
                  <a:lnTo>
                    <a:pt x="248150" y="904664"/>
                  </a:lnTo>
                  <a:lnTo>
                    <a:pt x="248150" y="898314"/>
                  </a:lnTo>
                  <a:lnTo>
                    <a:pt x="247553" y="895875"/>
                  </a:lnTo>
                  <a:lnTo>
                    <a:pt x="246334" y="893818"/>
                  </a:lnTo>
                  <a:lnTo>
                    <a:pt x="242740" y="890021"/>
                  </a:lnTo>
                  <a:lnTo>
                    <a:pt x="242486" y="888370"/>
                  </a:lnTo>
                  <a:lnTo>
                    <a:pt x="244048" y="883150"/>
                  </a:lnTo>
                  <a:lnTo>
                    <a:pt x="244175" y="880826"/>
                  </a:lnTo>
                  <a:lnTo>
                    <a:pt x="242702" y="877638"/>
                  </a:lnTo>
                  <a:lnTo>
                    <a:pt x="240327" y="874819"/>
                  </a:lnTo>
                  <a:lnTo>
                    <a:pt x="237279" y="872774"/>
                  </a:lnTo>
                  <a:lnTo>
                    <a:pt x="230776" y="871085"/>
                  </a:lnTo>
                  <a:lnTo>
                    <a:pt x="227030" y="866691"/>
                  </a:lnTo>
                  <a:lnTo>
                    <a:pt x="224541" y="865205"/>
                  </a:lnTo>
                  <a:lnTo>
                    <a:pt x="221137" y="866183"/>
                  </a:lnTo>
                  <a:lnTo>
                    <a:pt x="220299" y="866030"/>
                  </a:lnTo>
                  <a:lnTo>
                    <a:pt x="219880" y="865700"/>
                  </a:lnTo>
                  <a:lnTo>
                    <a:pt x="219600" y="865370"/>
                  </a:lnTo>
                  <a:lnTo>
                    <a:pt x="218521" y="864849"/>
                  </a:lnTo>
                  <a:lnTo>
                    <a:pt x="217734" y="863960"/>
                  </a:lnTo>
                  <a:lnTo>
                    <a:pt x="217099" y="862843"/>
                  </a:lnTo>
                  <a:lnTo>
                    <a:pt x="216845" y="861827"/>
                  </a:lnTo>
                  <a:lnTo>
                    <a:pt x="217759" y="859744"/>
                  </a:lnTo>
                  <a:lnTo>
                    <a:pt x="219359" y="858639"/>
                  </a:lnTo>
                  <a:lnTo>
                    <a:pt x="219918" y="857318"/>
                  </a:lnTo>
                  <a:lnTo>
                    <a:pt x="217721" y="854537"/>
                  </a:lnTo>
                  <a:lnTo>
                    <a:pt x="213035" y="851654"/>
                  </a:lnTo>
                  <a:lnTo>
                    <a:pt x="201592" y="847463"/>
                  </a:lnTo>
                  <a:lnTo>
                    <a:pt x="196258" y="843780"/>
                  </a:lnTo>
                  <a:lnTo>
                    <a:pt x="192270" y="838471"/>
                  </a:lnTo>
                  <a:lnTo>
                    <a:pt x="191813" y="837417"/>
                  </a:lnTo>
                  <a:lnTo>
                    <a:pt x="192372" y="836097"/>
                  </a:lnTo>
                  <a:lnTo>
                    <a:pt x="192207" y="834382"/>
                  </a:lnTo>
                  <a:lnTo>
                    <a:pt x="191610" y="832731"/>
                  </a:lnTo>
                  <a:lnTo>
                    <a:pt x="190835" y="831588"/>
                  </a:lnTo>
                  <a:lnTo>
                    <a:pt x="184841" y="825073"/>
                  </a:lnTo>
                  <a:lnTo>
                    <a:pt x="182504" y="823295"/>
                  </a:lnTo>
                  <a:lnTo>
                    <a:pt x="180154" y="822063"/>
                  </a:lnTo>
                  <a:lnTo>
                    <a:pt x="177513" y="821161"/>
                  </a:lnTo>
                  <a:lnTo>
                    <a:pt x="167886" y="819917"/>
                  </a:lnTo>
                  <a:lnTo>
                    <a:pt x="162057" y="817872"/>
                  </a:lnTo>
                  <a:lnTo>
                    <a:pt x="158984" y="817364"/>
                  </a:lnTo>
                  <a:lnTo>
                    <a:pt x="156291" y="817821"/>
                  </a:lnTo>
                  <a:lnTo>
                    <a:pt x="152583" y="819891"/>
                  </a:lnTo>
                  <a:lnTo>
                    <a:pt x="149662" y="820374"/>
                  </a:lnTo>
                  <a:lnTo>
                    <a:pt x="126205" y="821352"/>
                  </a:lnTo>
                  <a:lnTo>
                    <a:pt x="124160" y="821949"/>
                  </a:lnTo>
                  <a:lnTo>
                    <a:pt x="120134" y="824641"/>
                  </a:lnTo>
                  <a:lnTo>
                    <a:pt x="116845" y="825238"/>
                  </a:lnTo>
                  <a:lnTo>
                    <a:pt x="110571" y="824997"/>
                  </a:lnTo>
                  <a:lnTo>
                    <a:pt x="108082" y="825911"/>
                  </a:lnTo>
                  <a:lnTo>
                    <a:pt x="106634" y="830001"/>
                  </a:lnTo>
                  <a:lnTo>
                    <a:pt x="104590" y="832210"/>
                  </a:lnTo>
                  <a:lnTo>
                    <a:pt x="104069" y="832985"/>
                  </a:lnTo>
                  <a:lnTo>
                    <a:pt x="104082" y="834471"/>
                  </a:lnTo>
                  <a:lnTo>
                    <a:pt x="104907" y="837316"/>
                  </a:lnTo>
                  <a:lnTo>
                    <a:pt x="105136" y="838916"/>
                  </a:lnTo>
                  <a:lnTo>
                    <a:pt x="100513" y="835576"/>
                  </a:lnTo>
                  <a:lnTo>
                    <a:pt x="98024" y="834560"/>
                  </a:lnTo>
                  <a:lnTo>
                    <a:pt x="95814" y="835423"/>
                  </a:lnTo>
                  <a:lnTo>
                    <a:pt x="93960" y="837278"/>
                  </a:lnTo>
                  <a:lnTo>
                    <a:pt x="93198" y="838243"/>
                  </a:lnTo>
                  <a:lnTo>
                    <a:pt x="92359" y="839792"/>
                  </a:lnTo>
                  <a:lnTo>
                    <a:pt x="92537" y="839818"/>
                  </a:lnTo>
                  <a:lnTo>
                    <a:pt x="92321" y="841799"/>
                  </a:lnTo>
                  <a:lnTo>
                    <a:pt x="92359" y="841837"/>
                  </a:lnTo>
                  <a:lnTo>
                    <a:pt x="92118" y="842485"/>
                  </a:lnTo>
                  <a:lnTo>
                    <a:pt x="91623" y="843043"/>
                  </a:lnTo>
                  <a:lnTo>
                    <a:pt x="91382" y="843780"/>
                  </a:lnTo>
                  <a:lnTo>
                    <a:pt x="90416" y="849660"/>
                  </a:lnTo>
                  <a:lnTo>
                    <a:pt x="89350" y="851768"/>
                  </a:lnTo>
                  <a:lnTo>
                    <a:pt x="84320" y="853407"/>
                  </a:lnTo>
                  <a:lnTo>
                    <a:pt x="84054" y="855464"/>
                  </a:lnTo>
                  <a:lnTo>
                    <a:pt x="85438" y="860862"/>
                  </a:lnTo>
                  <a:lnTo>
                    <a:pt x="85133" y="865624"/>
                  </a:lnTo>
                  <a:lnTo>
                    <a:pt x="85438" y="867148"/>
                  </a:lnTo>
                  <a:lnTo>
                    <a:pt x="86111" y="868494"/>
                  </a:lnTo>
                  <a:lnTo>
                    <a:pt x="86949" y="869117"/>
                  </a:lnTo>
                  <a:lnTo>
                    <a:pt x="87737" y="869510"/>
                  </a:lnTo>
                  <a:lnTo>
                    <a:pt x="88372" y="870158"/>
                  </a:lnTo>
                  <a:lnTo>
                    <a:pt x="89083" y="872266"/>
                  </a:lnTo>
                  <a:lnTo>
                    <a:pt x="90404" y="881321"/>
                  </a:lnTo>
                  <a:lnTo>
                    <a:pt x="89007" y="887036"/>
                  </a:lnTo>
                  <a:lnTo>
                    <a:pt x="85641" y="885055"/>
                  </a:lnTo>
                  <a:lnTo>
                    <a:pt x="77704" y="875974"/>
                  </a:lnTo>
                  <a:lnTo>
                    <a:pt x="71252" y="874819"/>
                  </a:lnTo>
                  <a:lnTo>
                    <a:pt x="67569" y="878667"/>
                  </a:lnTo>
                  <a:lnTo>
                    <a:pt x="63086" y="895875"/>
                  </a:lnTo>
                  <a:lnTo>
                    <a:pt x="62502" y="895444"/>
                  </a:lnTo>
                  <a:lnTo>
                    <a:pt x="36670" y="874654"/>
                  </a:lnTo>
                  <a:lnTo>
                    <a:pt x="34448" y="873498"/>
                  </a:lnTo>
                  <a:lnTo>
                    <a:pt x="32593" y="872330"/>
                  </a:lnTo>
                  <a:lnTo>
                    <a:pt x="31298" y="870971"/>
                  </a:lnTo>
                  <a:lnTo>
                    <a:pt x="30981" y="869396"/>
                  </a:lnTo>
                  <a:lnTo>
                    <a:pt x="31882" y="863452"/>
                  </a:lnTo>
                  <a:lnTo>
                    <a:pt x="31743" y="861712"/>
                  </a:lnTo>
                  <a:lnTo>
                    <a:pt x="27831" y="856480"/>
                  </a:lnTo>
                  <a:lnTo>
                    <a:pt x="14801" y="845787"/>
                  </a:lnTo>
                  <a:lnTo>
                    <a:pt x="10991" y="841367"/>
                  </a:lnTo>
                  <a:lnTo>
                    <a:pt x="7625" y="836274"/>
                  </a:lnTo>
                  <a:lnTo>
                    <a:pt x="3714" y="829035"/>
                  </a:lnTo>
                  <a:lnTo>
                    <a:pt x="1225" y="822546"/>
                  </a:lnTo>
                  <a:lnTo>
                    <a:pt x="742" y="818202"/>
                  </a:lnTo>
                  <a:lnTo>
                    <a:pt x="4247" y="815980"/>
                  </a:lnTo>
                  <a:lnTo>
                    <a:pt x="148163" y="764685"/>
                  </a:lnTo>
                  <a:lnTo>
                    <a:pt x="92194" y="694301"/>
                  </a:lnTo>
                  <a:lnTo>
                    <a:pt x="92182" y="694289"/>
                  </a:lnTo>
                  <a:lnTo>
                    <a:pt x="93375" y="694073"/>
                  </a:lnTo>
                  <a:lnTo>
                    <a:pt x="96906" y="692930"/>
                  </a:lnTo>
                  <a:lnTo>
                    <a:pt x="99891" y="691292"/>
                  </a:lnTo>
                  <a:lnTo>
                    <a:pt x="101148" y="689209"/>
                  </a:lnTo>
                  <a:lnTo>
                    <a:pt x="102138" y="686974"/>
                  </a:lnTo>
                  <a:lnTo>
                    <a:pt x="104424" y="685170"/>
                  </a:lnTo>
                  <a:lnTo>
                    <a:pt x="136784" y="666616"/>
                  </a:lnTo>
                  <a:lnTo>
                    <a:pt x="142829" y="664863"/>
                  </a:lnTo>
                  <a:lnTo>
                    <a:pt x="149141" y="665257"/>
                  </a:lnTo>
                  <a:lnTo>
                    <a:pt x="157510" y="667898"/>
                  </a:lnTo>
                  <a:lnTo>
                    <a:pt x="161600" y="667365"/>
                  </a:lnTo>
                  <a:lnTo>
                    <a:pt x="169347" y="668406"/>
                  </a:lnTo>
                  <a:lnTo>
                    <a:pt x="171658" y="669244"/>
                  </a:lnTo>
                  <a:lnTo>
                    <a:pt x="173677" y="667784"/>
                  </a:lnTo>
                  <a:lnTo>
                    <a:pt x="176954" y="667022"/>
                  </a:lnTo>
                  <a:lnTo>
                    <a:pt x="194226" y="664977"/>
                  </a:lnTo>
                  <a:lnTo>
                    <a:pt x="196702" y="663834"/>
                  </a:lnTo>
                  <a:lnTo>
                    <a:pt x="198074" y="662945"/>
                  </a:lnTo>
                  <a:lnTo>
                    <a:pt x="204043" y="661370"/>
                  </a:lnTo>
                  <a:lnTo>
                    <a:pt x="210266" y="661155"/>
                  </a:lnTo>
                  <a:lnTo>
                    <a:pt x="211473" y="660875"/>
                  </a:lnTo>
                  <a:lnTo>
                    <a:pt x="213847" y="660012"/>
                  </a:lnTo>
                  <a:lnTo>
                    <a:pt x="217518" y="659732"/>
                  </a:lnTo>
                  <a:lnTo>
                    <a:pt x="221213" y="660113"/>
                  </a:lnTo>
                  <a:lnTo>
                    <a:pt x="223576" y="661370"/>
                  </a:lnTo>
                  <a:lnTo>
                    <a:pt x="228757" y="659529"/>
                  </a:lnTo>
                  <a:lnTo>
                    <a:pt x="240670" y="659605"/>
                  </a:lnTo>
                  <a:lnTo>
                    <a:pt x="246131" y="658449"/>
                  </a:lnTo>
                  <a:lnTo>
                    <a:pt x="248988" y="656544"/>
                  </a:lnTo>
                  <a:lnTo>
                    <a:pt x="255478" y="649153"/>
                  </a:lnTo>
                  <a:lnTo>
                    <a:pt x="258335" y="647083"/>
                  </a:lnTo>
                  <a:lnTo>
                    <a:pt x="260304" y="646511"/>
                  </a:lnTo>
                  <a:lnTo>
                    <a:pt x="262209" y="646435"/>
                  </a:lnTo>
                  <a:lnTo>
                    <a:pt x="264749" y="645813"/>
                  </a:lnTo>
                  <a:lnTo>
                    <a:pt x="266755" y="644645"/>
                  </a:lnTo>
                  <a:lnTo>
                    <a:pt x="268457" y="643375"/>
                  </a:lnTo>
                  <a:lnTo>
                    <a:pt x="270642" y="642346"/>
                  </a:lnTo>
                  <a:lnTo>
                    <a:pt x="274083" y="641914"/>
                  </a:lnTo>
                  <a:lnTo>
                    <a:pt x="274172" y="641330"/>
                  </a:lnTo>
                  <a:lnTo>
                    <a:pt x="278516" y="638028"/>
                  </a:lnTo>
                  <a:lnTo>
                    <a:pt x="291419" y="634243"/>
                  </a:lnTo>
                  <a:lnTo>
                    <a:pt x="304017" y="634065"/>
                  </a:lnTo>
                  <a:lnTo>
                    <a:pt x="306913" y="633164"/>
                  </a:lnTo>
                  <a:lnTo>
                    <a:pt x="310799" y="629747"/>
                  </a:lnTo>
                  <a:lnTo>
                    <a:pt x="312259" y="629176"/>
                  </a:lnTo>
                  <a:lnTo>
                    <a:pt x="315168" y="629087"/>
                  </a:lnTo>
                  <a:lnTo>
                    <a:pt x="316133" y="628668"/>
                  </a:lnTo>
                  <a:lnTo>
                    <a:pt x="319498" y="625722"/>
                  </a:lnTo>
                  <a:lnTo>
                    <a:pt x="330090" y="620362"/>
                  </a:lnTo>
                  <a:lnTo>
                    <a:pt x="342765" y="613339"/>
                  </a:lnTo>
                  <a:lnTo>
                    <a:pt x="352671" y="609923"/>
                  </a:lnTo>
                  <a:lnTo>
                    <a:pt x="359440" y="604983"/>
                  </a:lnTo>
                  <a:lnTo>
                    <a:pt x="360862" y="605186"/>
                  </a:lnTo>
                  <a:lnTo>
                    <a:pt x="362335" y="606037"/>
                  </a:lnTo>
                  <a:lnTo>
                    <a:pt x="365625" y="605745"/>
                  </a:lnTo>
                  <a:lnTo>
                    <a:pt x="367441" y="605186"/>
                  </a:lnTo>
                  <a:lnTo>
                    <a:pt x="367987" y="604779"/>
                  </a:lnTo>
                  <a:lnTo>
                    <a:pt x="367657" y="602277"/>
                  </a:lnTo>
                  <a:lnTo>
                    <a:pt x="368127" y="600880"/>
                  </a:lnTo>
                  <a:lnTo>
                    <a:pt x="369257" y="599445"/>
                  </a:lnTo>
                  <a:lnTo>
                    <a:pt x="370730" y="598315"/>
                  </a:lnTo>
                  <a:lnTo>
                    <a:pt x="372114" y="597871"/>
                  </a:lnTo>
                  <a:lnTo>
                    <a:pt x="375251" y="598341"/>
                  </a:lnTo>
                  <a:lnTo>
                    <a:pt x="378223" y="599522"/>
                  </a:lnTo>
                  <a:lnTo>
                    <a:pt x="388624" y="605833"/>
                  </a:lnTo>
                  <a:lnTo>
                    <a:pt x="391761" y="606684"/>
                  </a:lnTo>
                  <a:lnTo>
                    <a:pt x="393133" y="605262"/>
                  </a:lnTo>
                  <a:lnTo>
                    <a:pt x="392384" y="604475"/>
                  </a:lnTo>
                  <a:lnTo>
                    <a:pt x="390707" y="603624"/>
                  </a:lnTo>
                  <a:lnTo>
                    <a:pt x="389005" y="602493"/>
                  </a:lnTo>
                  <a:lnTo>
                    <a:pt x="388167" y="600880"/>
                  </a:lnTo>
                  <a:lnTo>
                    <a:pt x="388510" y="599826"/>
                  </a:lnTo>
                  <a:lnTo>
                    <a:pt x="389564" y="599102"/>
                  </a:lnTo>
                  <a:lnTo>
                    <a:pt x="397083" y="595826"/>
                  </a:lnTo>
                  <a:lnTo>
                    <a:pt x="402137" y="596207"/>
                  </a:lnTo>
                  <a:lnTo>
                    <a:pt x="406595" y="598937"/>
                  </a:lnTo>
                  <a:lnTo>
                    <a:pt x="409732" y="603878"/>
                  </a:lnTo>
                  <a:lnTo>
                    <a:pt x="410697" y="603878"/>
                  </a:lnTo>
                  <a:lnTo>
                    <a:pt x="409871" y="599268"/>
                  </a:lnTo>
                  <a:lnTo>
                    <a:pt x="408690" y="596207"/>
                  </a:lnTo>
                  <a:lnTo>
                    <a:pt x="409033" y="593781"/>
                  </a:lnTo>
                  <a:lnTo>
                    <a:pt x="412653" y="591063"/>
                  </a:lnTo>
                  <a:lnTo>
                    <a:pt x="417555" y="595927"/>
                  </a:lnTo>
                  <a:lnTo>
                    <a:pt x="417898" y="591749"/>
                  </a:lnTo>
                  <a:lnTo>
                    <a:pt x="420374" y="589362"/>
                  </a:lnTo>
                  <a:lnTo>
                    <a:pt x="427461" y="586187"/>
                  </a:lnTo>
                  <a:lnTo>
                    <a:pt x="429328" y="588219"/>
                  </a:lnTo>
                  <a:lnTo>
                    <a:pt x="428223" y="590644"/>
                  </a:lnTo>
                  <a:lnTo>
                    <a:pt x="429379" y="592448"/>
                  </a:lnTo>
                  <a:lnTo>
                    <a:pt x="436008" y="597134"/>
                  </a:lnTo>
                  <a:lnTo>
                    <a:pt x="436541" y="596689"/>
                  </a:lnTo>
                  <a:lnTo>
                    <a:pt x="434332" y="588180"/>
                  </a:lnTo>
                  <a:lnTo>
                    <a:pt x="434471" y="586123"/>
                  </a:lnTo>
                  <a:lnTo>
                    <a:pt x="435678" y="585221"/>
                  </a:lnTo>
                  <a:lnTo>
                    <a:pt x="439272" y="584294"/>
                  </a:lnTo>
                  <a:lnTo>
                    <a:pt x="440377" y="585006"/>
                  </a:lnTo>
                  <a:lnTo>
                    <a:pt x="440161" y="588219"/>
                  </a:lnTo>
                  <a:lnTo>
                    <a:pt x="443996" y="583685"/>
                  </a:lnTo>
                  <a:lnTo>
                    <a:pt x="446130" y="582326"/>
                  </a:lnTo>
                  <a:lnTo>
                    <a:pt x="448048" y="584320"/>
                  </a:lnTo>
                  <a:lnTo>
                    <a:pt x="448924" y="584320"/>
                  </a:lnTo>
                  <a:lnTo>
                    <a:pt x="449038" y="582834"/>
                  </a:lnTo>
                  <a:lnTo>
                    <a:pt x="448759" y="581488"/>
                  </a:lnTo>
                  <a:lnTo>
                    <a:pt x="448086" y="580307"/>
                  </a:lnTo>
                  <a:lnTo>
                    <a:pt x="446993" y="579291"/>
                  </a:lnTo>
                  <a:lnTo>
                    <a:pt x="450156" y="576344"/>
                  </a:lnTo>
                  <a:lnTo>
                    <a:pt x="453839" y="574185"/>
                  </a:lnTo>
                  <a:lnTo>
                    <a:pt x="458004" y="573347"/>
                  </a:lnTo>
                  <a:lnTo>
                    <a:pt x="462602" y="574426"/>
                  </a:lnTo>
                  <a:lnTo>
                    <a:pt x="463072" y="572407"/>
                  </a:lnTo>
                  <a:lnTo>
                    <a:pt x="463884" y="571696"/>
                  </a:lnTo>
                  <a:lnTo>
                    <a:pt x="465053" y="571366"/>
                  </a:lnTo>
                  <a:lnTo>
                    <a:pt x="466513" y="570528"/>
                  </a:lnTo>
                  <a:lnTo>
                    <a:pt x="468952" y="567848"/>
                  </a:lnTo>
                  <a:lnTo>
                    <a:pt x="470387" y="566921"/>
                  </a:lnTo>
                  <a:lnTo>
                    <a:pt x="472355" y="566705"/>
                  </a:lnTo>
                  <a:lnTo>
                    <a:pt x="473384" y="567530"/>
                  </a:lnTo>
                  <a:lnTo>
                    <a:pt x="475657" y="570845"/>
                  </a:lnTo>
                  <a:lnTo>
                    <a:pt x="476356" y="571582"/>
                  </a:lnTo>
                  <a:lnTo>
                    <a:pt x="478032" y="570883"/>
                  </a:lnTo>
                  <a:lnTo>
                    <a:pt x="479175" y="567708"/>
                  </a:lnTo>
                  <a:lnTo>
                    <a:pt x="481220" y="566705"/>
                  </a:lnTo>
                  <a:lnTo>
                    <a:pt x="481220" y="565740"/>
                  </a:lnTo>
                  <a:lnTo>
                    <a:pt x="478235" y="564279"/>
                  </a:lnTo>
                  <a:lnTo>
                    <a:pt x="479035" y="562158"/>
                  </a:lnTo>
                  <a:lnTo>
                    <a:pt x="481690" y="560101"/>
                  </a:lnTo>
                  <a:lnTo>
                    <a:pt x="484268" y="558844"/>
                  </a:lnTo>
                  <a:lnTo>
                    <a:pt x="488637" y="557891"/>
                  </a:lnTo>
                  <a:lnTo>
                    <a:pt x="490910" y="556685"/>
                  </a:lnTo>
                  <a:lnTo>
                    <a:pt x="492307" y="557078"/>
                  </a:lnTo>
                  <a:lnTo>
                    <a:pt x="493666" y="557777"/>
                  </a:lnTo>
                  <a:lnTo>
                    <a:pt x="494885" y="557967"/>
                  </a:lnTo>
                  <a:lnTo>
                    <a:pt x="497120" y="556456"/>
                  </a:lnTo>
                  <a:lnTo>
                    <a:pt x="498441" y="551528"/>
                  </a:lnTo>
                  <a:lnTo>
                    <a:pt x="500854" y="549115"/>
                  </a:lnTo>
                  <a:lnTo>
                    <a:pt x="503597" y="548493"/>
                  </a:lnTo>
                  <a:lnTo>
                    <a:pt x="506366" y="549255"/>
                  </a:lnTo>
                  <a:lnTo>
                    <a:pt x="511674" y="552024"/>
                  </a:lnTo>
                  <a:lnTo>
                    <a:pt x="510735" y="549534"/>
                  </a:lnTo>
                  <a:lnTo>
                    <a:pt x="508068" y="545674"/>
                  </a:lnTo>
                  <a:lnTo>
                    <a:pt x="507674" y="543185"/>
                  </a:lnTo>
                  <a:lnTo>
                    <a:pt x="508080" y="542765"/>
                  </a:lnTo>
                  <a:lnTo>
                    <a:pt x="511738" y="537774"/>
                  </a:lnTo>
                  <a:lnTo>
                    <a:pt x="512513" y="537025"/>
                  </a:lnTo>
                  <a:lnTo>
                    <a:pt x="513630" y="536352"/>
                  </a:lnTo>
                  <a:lnTo>
                    <a:pt x="518139" y="536542"/>
                  </a:lnTo>
                  <a:lnTo>
                    <a:pt x="525403" y="541978"/>
                  </a:lnTo>
                  <a:lnTo>
                    <a:pt x="528349" y="541229"/>
                  </a:lnTo>
                  <a:lnTo>
                    <a:pt x="526013" y="536327"/>
                  </a:lnTo>
                  <a:lnTo>
                    <a:pt x="526889" y="532936"/>
                  </a:lnTo>
                  <a:lnTo>
                    <a:pt x="533239" y="526624"/>
                  </a:lnTo>
                  <a:lnTo>
                    <a:pt x="537176" y="521074"/>
                  </a:lnTo>
                  <a:lnTo>
                    <a:pt x="539005" y="519804"/>
                  </a:lnTo>
                  <a:lnTo>
                    <a:pt x="542764" y="518940"/>
                  </a:lnTo>
                  <a:lnTo>
                    <a:pt x="544250" y="520388"/>
                  </a:lnTo>
                  <a:lnTo>
                    <a:pt x="544085" y="523246"/>
                  </a:lnTo>
                  <a:lnTo>
                    <a:pt x="542891" y="526624"/>
                  </a:lnTo>
                  <a:lnTo>
                    <a:pt x="544936" y="525913"/>
                  </a:lnTo>
                  <a:lnTo>
                    <a:pt x="546434" y="526522"/>
                  </a:lnTo>
                  <a:lnTo>
                    <a:pt x="547412" y="528160"/>
                  </a:lnTo>
                  <a:lnTo>
                    <a:pt x="547869" y="530523"/>
                  </a:lnTo>
                  <a:lnTo>
                    <a:pt x="549254" y="529646"/>
                  </a:lnTo>
                  <a:lnTo>
                    <a:pt x="549812" y="528262"/>
                  </a:lnTo>
                  <a:lnTo>
                    <a:pt x="549736" y="524681"/>
                  </a:lnTo>
                  <a:lnTo>
                    <a:pt x="548288" y="518305"/>
                  </a:lnTo>
                  <a:lnTo>
                    <a:pt x="548288" y="515206"/>
                  </a:lnTo>
                  <a:lnTo>
                    <a:pt x="550270" y="513886"/>
                  </a:lnTo>
                  <a:lnTo>
                    <a:pt x="551247" y="513632"/>
                  </a:lnTo>
                  <a:lnTo>
                    <a:pt x="554156" y="512387"/>
                  </a:lnTo>
                  <a:lnTo>
                    <a:pt x="554778" y="511930"/>
                  </a:lnTo>
                  <a:lnTo>
                    <a:pt x="554524" y="510393"/>
                  </a:lnTo>
                  <a:lnTo>
                    <a:pt x="553572" y="509873"/>
                  </a:lnTo>
                  <a:lnTo>
                    <a:pt x="552225" y="509657"/>
                  </a:lnTo>
                  <a:lnTo>
                    <a:pt x="550790" y="509009"/>
                  </a:lnTo>
                  <a:lnTo>
                    <a:pt x="548911" y="507523"/>
                  </a:lnTo>
                  <a:lnTo>
                    <a:pt x="547653" y="506050"/>
                  </a:lnTo>
                  <a:lnTo>
                    <a:pt x="546942" y="504018"/>
                  </a:lnTo>
                  <a:lnTo>
                    <a:pt x="546739" y="500678"/>
                  </a:lnTo>
                  <a:lnTo>
                    <a:pt x="547298" y="494277"/>
                  </a:lnTo>
                  <a:lnTo>
                    <a:pt x="548835" y="488549"/>
                  </a:lnTo>
                  <a:lnTo>
                    <a:pt x="548987" y="487063"/>
                  </a:lnTo>
                  <a:lnTo>
                    <a:pt x="548974" y="485450"/>
                  </a:lnTo>
                  <a:lnTo>
                    <a:pt x="549254" y="484180"/>
                  </a:lnTo>
                  <a:lnTo>
                    <a:pt x="550765" y="483368"/>
                  </a:lnTo>
                  <a:lnTo>
                    <a:pt x="551006" y="482809"/>
                  </a:lnTo>
                  <a:lnTo>
                    <a:pt x="551362" y="482568"/>
                  </a:lnTo>
                  <a:lnTo>
                    <a:pt x="554245" y="484549"/>
                  </a:lnTo>
                  <a:lnTo>
                    <a:pt x="560836" y="484968"/>
                  </a:lnTo>
                  <a:lnTo>
                    <a:pt x="563668" y="485844"/>
                  </a:lnTo>
                  <a:lnTo>
                    <a:pt x="569675" y="489400"/>
                  </a:lnTo>
                  <a:lnTo>
                    <a:pt x="572368" y="490569"/>
                  </a:lnTo>
                  <a:lnTo>
                    <a:pt x="575225" y="491140"/>
                  </a:lnTo>
                  <a:lnTo>
                    <a:pt x="578743" y="491280"/>
                  </a:lnTo>
                  <a:lnTo>
                    <a:pt x="584890" y="492372"/>
                  </a:lnTo>
                  <a:lnTo>
                    <a:pt x="588141" y="492512"/>
                  </a:lnTo>
                  <a:lnTo>
                    <a:pt x="590986" y="491280"/>
                  </a:lnTo>
                  <a:lnTo>
                    <a:pt x="582934" y="488867"/>
                  </a:lnTo>
                  <a:lnTo>
                    <a:pt x="575123" y="485565"/>
                  </a:lnTo>
                  <a:lnTo>
                    <a:pt x="561623" y="477742"/>
                  </a:lnTo>
                  <a:lnTo>
                    <a:pt x="563351" y="475913"/>
                  </a:lnTo>
                  <a:lnTo>
                    <a:pt x="564201" y="474605"/>
                  </a:lnTo>
                  <a:lnTo>
                    <a:pt x="564544" y="473347"/>
                  </a:lnTo>
                  <a:lnTo>
                    <a:pt x="565141" y="472611"/>
                  </a:lnTo>
                  <a:lnTo>
                    <a:pt x="568939" y="470376"/>
                  </a:lnTo>
                  <a:lnTo>
                    <a:pt x="585131" y="466705"/>
                  </a:lnTo>
                  <a:lnTo>
                    <a:pt x="588065" y="467023"/>
                  </a:lnTo>
                  <a:lnTo>
                    <a:pt x="594211" y="468661"/>
                  </a:lnTo>
                  <a:lnTo>
                    <a:pt x="596853" y="468890"/>
                  </a:lnTo>
                  <a:lnTo>
                    <a:pt x="592954" y="466045"/>
                  </a:lnTo>
                  <a:lnTo>
                    <a:pt x="582591" y="464242"/>
                  </a:lnTo>
                  <a:lnTo>
                    <a:pt x="577816" y="461575"/>
                  </a:lnTo>
                  <a:lnTo>
                    <a:pt x="576622" y="457612"/>
                  </a:lnTo>
                  <a:lnTo>
                    <a:pt x="578603" y="453116"/>
                  </a:lnTo>
                  <a:lnTo>
                    <a:pt x="587582" y="439362"/>
                  </a:lnTo>
                  <a:lnTo>
                    <a:pt x="588065" y="437114"/>
                  </a:lnTo>
                  <a:lnTo>
                    <a:pt x="588662" y="435273"/>
                  </a:lnTo>
                  <a:lnTo>
                    <a:pt x="591341" y="432339"/>
                  </a:lnTo>
                  <a:lnTo>
                    <a:pt x="591964" y="430244"/>
                  </a:lnTo>
                  <a:lnTo>
                    <a:pt x="592294" y="427691"/>
                  </a:lnTo>
                  <a:lnTo>
                    <a:pt x="594910" y="420935"/>
                  </a:lnTo>
                  <a:lnTo>
                    <a:pt x="595151" y="418852"/>
                  </a:lnTo>
                  <a:lnTo>
                    <a:pt x="594910" y="412070"/>
                  </a:lnTo>
                  <a:lnTo>
                    <a:pt x="595621" y="409276"/>
                  </a:lnTo>
                  <a:lnTo>
                    <a:pt x="598225" y="403815"/>
                  </a:lnTo>
                  <a:lnTo>
                    <a:pt x="599304" y="399942"/>
                  </a:lnTo>
                  <a:lnTo>
                    <a:pt x="605730" y="388004"/>
                  </a:lnTo>
                  <a:lnTo>
                    <a:pt x="625403" y="370020"/>
                  </a:lnTo>
                  <a:lnTo>
                    <a:pt x="627638" y="369043"/>
                  </a:lnTo>
                  <a:lnTo>
                    <a:pt x="629390" y="367709"/>
                  </a:lnTo>
                  <a:lnTo>
                    <a:pt x="635956" y="359289"/>
                  </a:lnTo>
                  <a:lnTo>
                    <a:pt x="640452" y="355479"/>
                  </a:lnTo>
                  <a:lnTo>
                    <a:pt x="657622" y="344570"/>
                  </a:lnTo>
                  <a:lnTo>
                    <a:pt x="648199" y="349688"/>
                  </a:lnTo>
                  <a:lnTo>
                    <a:pt x="645329" y="350424"/>
                  </a:lnTo>
                  <a:lnTo>
                    <a:pt x="639576" y="353218"/>
                  </a:lnTo>
                  <a:lnTo>
                    <a:pt x="636655" y="353269"/>
                  </a:lnTo>
                  <a:lnTo>
                    <a:pt x="635004" y="349459"/>
                  </a:lnTo>
                  <a:lnTo>
                    <a:pt x="635283" y="346144"/>
                  </a:lnTo>
                  <a:lnTo>
                    <a:pt x="636794" y="343350"/>
                  </a:lnTo>
                  <a:lnTo>
                    <a:pt x="639233" y="341395"/>
                  </a:lnTo>
                  <a:lnTo>
                    <a:pt x="645710" y="339680"/>
                  </a:lnTo>
                  <a:lnTo>
                    <a:pt x="648936" y="337331"/>
                  </a:lnTo>
                  <a:lnTo>
                    <a:pt x="656670" y="330257"/>
                  </a:lnTo>
                  <a:lnTo>
                    <a:pt x="658880" y="329038"/>
                  </a:lnTo>
                  <a:lnTo>
                    <a:pt x="661559" y="328263"/>
                  </a:lnTo>
                  <a:lnTo>
                    <a:pt x="671135" y="327437"/>
                  </a:lnTo>
                  <a:lnTo>
                    <a:pt x="677231" y="326015"/>
                  </a:lnTo>
                  <a:lnTo>
                    <a:pt x="682019" y="323589"/>
                  </a:lnTo>
                  <a:lnTo>
                    <a:pt x="691862" y="314217"/>
                  </a:lnTo>
                  <a:lnTo>
                    <a:pt x="698554" y="310953"/>
                  </a:lnTo>
                  <a:lnTo>
                    <a:pt x="699596" y="309810"/>
                  </a:lnTo>
                  <a:lnTo>
                    <a:pt x="701107" y="309327"/>
                  </a:lnTo>
                  <a:lnTo>
                    <a:pt x="704460" y="309086"/>
                  </a:lnTo>
                  <a:lnTo>
                    <a:pt x="707838" y="308362"/>
                  </a:lnTo>
                  <a:lnTo>
                    <a:pt x="709527" y="306394"/>
                  </a:lnTo>
                  <a:lnTo>
                    <a:pt x="708054" y="306597"/>
                  </a:lnTo>
                  <a:lnTo>
                    <a:pt x="702110" y="306394"/>
                  </a:lnTo>
                  <a:lnTo>
                    <a:pt x="700129" y="306571"/>
                  </a:lnTo>
                  <a:lnTo>
                    <a:pt x="698910" y="307067"/>
                  </a:lnTo>
                  <a:lnTo>
                    <a:pt x="696853" y="308362"/>
                  </a:lnTo>
                  <a:lnTo>
                    <a:pt x="693843" y="309200"/>
                  </a:lnTo>
                  <a:lnTo>
                    <a:pt x="692446" y="309835"/>
                  </a:lnTo>
                  <a:lnTo>
                    <a:pt x="691862" y="310788"/>
                  </a:lnTo>
                  <a:lnTo>
                    <a:pt x="687467" y="314217"/>
                  </a:lnTo>
                  <a:lnTo>
                    <a:pt x="684584" y="315588"/>
                  </a:lnTo>
                  <a:lnTo>
                    <a:pt x="680533" y="321697"/>
                  </a:lnTo>
                  <a:lnTo>
                    <a:pt x="677726" y="323081"/>
                  </a:lnTo>
                  <a:lnTo>
                    <a:pt x="676304" y="323335"/>
                  </a:lnTo>
                  <a:lnTo>
                    <a:pt x="673535" y="324618"/>
                  </a:lnTo>
                  <a:lnTo>
                    <a:pt x="672253" y="325037"/>
                  </a:lnTo>
                  <a:lnTo>
                    <a:pt x="670221" y="325088"/>
                  </a:lnTo>
                  <a:lnTo>
                    <a:pt x="665433" y="324059"/>
                  </a:lnTo>
                  <a:lnTo>
                    <a:pt x="653190" y="323081"/>
                  </a:lnTo>
                  <a:lnTo>
                    <a:pt x="651095" y="322294"/>
                  </a:lnTo>
                  <a:lnTo>
                    <a:pt x="647221" y="318547"/>
                  </a:lnTo>
                  <a:lnTo>
                    <a:pt x="644846" y="317227"/>
                  </a:lnTo>
                  <a:lnTo>
                    <a:pt x="641430" y="317150"/>
                  </a:lnTo>
                  <a:lnTo>
                    <a:pt x="635524" y="319525"/>
                  </a:lnTo>
                  <a:lnTo>
                    <a:pt x="632591" y="320160"/>
                  </a:lnTo>
                  <a:lnTo>
                    <a:pt x="626660" y="320084"/>
                  </a:lnTo>
                  <a:lnTo>
                    <a:pt x="624501" y="319475"/>
                  </a:lnTo>
                  <a:lnTo>
                    <a:pt x="622215" y="318128"/>
                  </a:lnTo>
                  <a:lnTo>
                    <a:pt x="619370" y="314153"/>
                  </a:lnTo>
                  <a:lnTo>
                    <a:pt x="620869" y="310750"/>
                  </a:lnTo>
                  <a:lnTo>
                    <a:pt x="631473" y="302558"/>
                  </a:lnTo>
                  <a:lnTo>
                    <a:pt x="646002" y="288461"/>
                  </a:lnTo>
                  <a:lnTo>
                    <a:pt x="646802" y="287255"/>
                  </a:lnTo>
                  <a:lnTo>
                    <a:pt x="648021" y="286226"/>
                  </a:lnTo>
                  <a:lnTo>
                    <a:pt x="655578" y="283838"/>
                  </a:lnTo>
                  <a:lnTo>
                    <a:pt x="659540" y="281679"/>
                  </a:lnTo>
                  <a:lnTo>
                    <a:pt x="661763" y="281108"/>
                  </a:lnTo>
                  <a:lnTo>
                    <a:pt x="671364" y="280625"/>
                  </a:lnTo>
                  <a:lnTo>
                    <a:pt x="674348" y="280028"/>
                  </a:lnTo>
                  <a:lnTo>
                    <a:pt x="677231" y="278949"/>
                  </a:lnTo>
                  <a:lnTo>
                    <a:pt x="684813" y="274694"/>
                  </a:lnTo>
                  <a:lnTo>
                    <a:pt x="687429" y="272205"/>
                  </a:lnTo>
                  <a:lnTo>
                    <a:pt x="690706" y="272104"/>
                  </a:lnTo>
                  <a:lnTo>
                    <a:pt x="696853" y="273005"/>
                  </a:lnTo>
                  <a:lnTo>
                    <a:pt x="703088" y="273005"/>
                  </a:lnTo>
                  <a:lnTo>
                    <a:pt x="704841" y="273437"/>
                  </a:lnTo>
                  <a:lnTo>
                    <a:pt x="705971" y="274542"/>
                  </a:lnTo>
                  <a:lnTo>
                    <a:pt x="707978" y="277412"/>
                  </a:lnTo>
                  <a:lnTo>
                    <a:pt x="711508" y="280981"/>
                  </a:lnTo>
                  <a:lnTo>
                    <a:pt x="713756" y="281908"/>
                  </a:lnTo>
                  <a:lnTo>
                    <a:pt x="716360" y="280905"/>
                  </a:lnTo>
                  <a:lnTo>
                    <a:pt x="716360" y="279838"/>
                  </a:lnTo>
                  <a:lnTo>
                    <a:pt x="712728" y="278631"/>
                  </a:lnTo>
                  <a:lnTo>
                    <a:pt x="710556" y="275507"/>
                  </a:lnTo>
                  <a:lnTo>
                    <a:pt x="708956" y="271748"/>
                  </a:lnTo>
                  <a:lnTo>
                    <a:pt x="707000" y="268599"/>
                  </a:lnTo>
                  <a:lnTo>
                    <a:pt x="704498" y="267722"/>
                  </a:lnTo>
                  <a:lnTo>
                    <a:pt x="682603" y="268116"/>
                  </a:lnTo>
                  <a:lnTo>
                    <a:pt x="680762" y="268738"/>
                  </a:lnTo>
                  <a:lnTo>
                    <a:pt x="676571" y="271812"/>
                  </a:lnTo>
                  <a:lnTo>
                    <a:pt x="674209" y="273005"/>
                  </a:lnTo>
                  <a:lnTo>
                    <a:pt x="668405" y="273983"/>
                  </a:lnTo>
                  <a:lnTo>
                    <a:pt x="637480" y="274948"/>
                  </a:lnTo>
                  <a:lnTo>
                    <a:pt x="634521" y="274199"/>
                  </a:lnTo>
                  <a:lnTo>
                    <a:pt x="634356" y="272485"/>
                  </a:lnTo>
                  <a:lnTo>
                    <a:pt x="635880" y="270542"/>
                  </a:lnTo>
                  <a:lnTo>
                    <a:pt x="637912" y="269094"/>
                  </a:lnTo>
                  <a:lnTo>
                    <a:pt x="639157" y="268586"/>
                  </a:lnTo>
                  <a:lnTo>
                    <a:pt x="640376" y="268281"/>
                  </a:lnTo>
                  <a:lnTo>
                    <a:pt x="643348" y="268116"/>
                  </a:lnTo>
                  <a:lnTo>
                    <a:pt x="644707" y="267659"/>
                  </a:lnTo>
                  <a:lnTo>
                    <a:pt x="645684" y="266643"/>
                  </a:lnTo>
                  <a:lnTo>
                    <a:pt x="646459" y="265627"/>
                  </a:lnTo>
                  <a:lnTo>
                    <a:pt x="648682" y="264535"/>
                  </a:lnTo>
                  <a:lnTo>
                    <a:pt x="659261" y="257499"/>
                  </a:lnTo>
                  <a:lnTo>
                    <a:pt x="662817" y="254425"/>
                  </a:lnTo>
                  <a:lnTo>
                    <a:pt x="665763" y="250857"/>
                  </a:lnTo>
                  <a:lnTo>
                    <a:pt x="671402" y="241344"/>
                  </a:lnTo>
                  <a:lnTo>
                    <a:pt x="672748" y="238271"/>
                  </a:lnTo>
                  <a:lnTo>
                    <a:pt x="674094" y="231375"/>
                  </a:lnTo>
                  <a:lnTo>
                    <a:pt x="676050" y="229902"/>
                  </a:lnTo>
                  <a:lnTo>
                    <a:pt x="682121" y="229813"/>
                  </a:lnTo>
                  <a:lnTo>
                    <a:pt x="687175" y="228759"/>
                  </a:lnTo>
                  <a:lnTo>
                    <a:pt x="692204" y="226270"/>
                  </a:lnTo>
                  <a:lnTo>
                    <a:pt x="695341" y="222345"/>
                  </a:lnTo>
                  <a:lnTo>
                    <a:pt x="694795" y="217075"/>
                  </a:lnTo>
                  <a:lnTo>
                    <a:pt x="693601" y="215754"/>
                  </a:lnTo>
                  <a:lnTo>
                    <a:pt x="691963" y="214624"/>
                  </a:lnTo>
                  <a:lnTo>
                    <a:pt x="690541" y="213354"/>
                  </a:lnTo>
                  <a:lnTo>
                    <a:pt x="689906" y="211715"/>
                  </a:lnTo>
                  <a:lnTo>
                    <a:pt x="688941" y="206864"/>
                  </a:lnTo>
                  <a:lnTo>
                    <a:pt x="688496" y="205835"/>
                  </a:lnTo>
                  <a:lnTo>
                    <a:pt x="686985" y="203664"/>
                  </a:lnTo>
                  <a:lnTo>
                    <a:pt x="683073" y="194507"/>
                  </a:lnTo>
                  <a:lnTo>
                    <a:pt x="682375" y="182836"/>
                  </a:lnTo>
                  <a:lnTo>
                    <a:pt x="681194" y="178568"/>
                  </a:lnTo>
                  <a:lnTo>
                    <a:pt x="677231" y="175812"/>
                  </a:lnTo>
                  <a:lnTo>
                    <a:pt x="671669" y="174466"/>
                  </a:lnTo>
                  <a:lnTo>
                    <a:pt x="669954" y="173158"/>
                  </a:lnTo>
                  <a:lnTo>
                    <a:pt x="669319" y="170390"/>
                  </a:lnTo>
                  <a:lnTo>
                    <a:pt x="669319" y="158198"/>
                  </a:lnTo>
                  <a:lnTo>
                    <a:pt x="668544" y="154883"/>
                  </a:lnTo>
                  <a:lnTo>
                    <a:pt x="668582" y="153029"/>
                  </a:lnTo>
                  <a:lnTo>
                    <a:pt x="670640" y="151759"/>
                  </a:lnTo>
                  <a:lnTo>
                    <a:pt x="671224" y="150590"/>
                  </a:lnTo>
                  <a:lnTo>
                    <a:pt x="671364" y="149168"/>
                  </a:lnTo>
                  <a:lnTo>
                    <a:pt x="670792" y="147873"/>
                  </a:lnTo>
                  <a:lnTo>
                    <a:pt x="667859" y="146031"/>
                  </a:lnTo>
                  <a:lnTo>
                    <a:pt x="661839" y="144748"/>
                  </a:lnTo>
                  <a:lnTo>
                    <a:pt x="659578" y="142437"/>
                  </a:lnTo>
                  <a:lnTo>
                    <a:pt x="658969" y="139440"/>
                  </a:lnTo>
                  <a:lnTo>
                    <a:pt x="659578" y="136151"/>
                  </a:lnTo>
                  <a:lnTo>
                    <a:pt x="661039" y="132912"/>
                  </a:lnTo>
                  <a:lnTo>
                    <a:pt x="664392" y="127908"/>
                  </a:lnTo>
                  <a:lnTo>
                    <a:pt x="669814" y="117380"/>
                  </a:lnTo>
                  <a:lnTo>
                    <a:pt x="670767" y="116986"/>
                  </a:lnTo>
                  <a:lnTo>
                    <a:pt x="672786" y="116885"/>
                  </a:lnTo>
                  <a:lnTo>
                    <a:pt x="673955" y="117507"/>
                  </a:lnTo>
                  <a:lnTo>
                    <a:pt x="675072" y="118917"/>
                  </a:lnTo>
                  <a:lnTo>
                    <a:pt x="675923" y="120441"/>
                  </a:lnTo>
                  <a:lnTo>
                    <a:pt x="676253" y="121241"/>
                  </a:lnTo>
                  <a:lnTo>
                    <a:pt x="676812" y="124060"/>
                  </a:lnTo>
                  <a:lnTo>
                    <a:pt x="678234" y="126308"/>
                  </a:lnTo>
                  <a:lnTo>
                    <a:pt x="694846" y="140126"/>
                  </a:lnTo>
                  <a:lnTo>
                    <a:pt x="699596" y="142437"/>
                  </a:lnTo>
                  <a:lnTo>
                    <a:pt x="710810" y="145561"/>
                  </a:lnTo>
                  <a:lnTo>
                    <a:pt x="714137" y="148609"/>
                  </a:lnTo>
                  <a:lnTo>
                    <a:pt x="714506" y="155251"/>
                  </a:lnTo>
                  <a:lnTo>
                    <a:pt x="714963" y="156001"/>
                  </a:lnTo>
                  <a:lnTo>
                    <a:pt x="715242" y="156724"/>
                  </a:lnTo>
                  <a:lnTo>
                    <a:pt x="714848" y="157664"/>
                  </a:lnTo>
                  <a:lnTo>
                    <a:pt x="714188" y="158033"/>
                  </a:lnTo>
                  <a:lnTo>
                    <a:pt x="712651" y="158261"/>
                  </a:lnTo>
                  <a:lnTo>
                    <a:pt x="712372" y="158680"/>
                  </a:lnTo>
                  <a:lnTo>
                    <a:pt x="712232" y="160128"/>
                  </a:lnTo>
                  <a:lnTo>
                    <a:pt x="711610" y="162973"/>
                  </a:lnTo>
                  <a:lnTo>
                    <a:pt x="711483" y="164573"/>
                  </a:lnTo>
                  <a:lnTo>
                    <a:pt x="713083" y="166262"/>
                  </a:lnTo>
                  <a:lnTo>
                    <a:pt x="716779" y="165449"/>
                  </a:lnTo>
                  <a:lnTo>
                    <a:pt x="723192" y="163100"/>
                  </a:lnTo>
                  <a:lnTo>
                    <a:pt x="720551" y="161258"/>
                  </a:lnTo>
                  <a:lnTo>
                    <a:pt x="718036" y="161843"/>
                  </a:lnTo>
                  <a:lnTo>
                    <a:pt x="715623" y="162820"/>
                  </a:lnTo>
                  <a:lnTo>
                    <a:pt x="713337" y="162198"/>
                  </a:lnTo>
                  <a:lnTo>
                    <a:pt x="716372" y="158871"/>
                  </a:lnTo>
                  <a:lnTo>
                    <a:pt x="717084" y="157118"/>
                  </a:lnTo>
                  <a:lnTo>
                    <a:pt x="717477" y="152292"/>
                  </a:lnTo>
                  <a:lnTo>
                    <a:pt x="718036" y="149600"/>
                  </a:lnTo>
                  <a:lnTo>
                    <a:pt x="717820" y="148863"/>
                  </a:lnTo>
                  <a:lnTo>
                    <a:pt x="717223" y="147873"/>
                  </a:lnTo>
                  <a:lnTo>
                    <a:pt x="716715" y="146298"/>
                  </a:lnTo>
                  <a:lnTo>
                    <a:pt x="716385" y="144685"/>
                  </a:lnTo>
                  <a:lnTo>
                    <a:pt x="716360" y="143415"/>
                  </a:lnTo>
                  <a:lnTo>
                    <a:pt x="718455" y="138335"/>
                  </a:lnTo>
                  <a:lnTo>
                    <a:pt x="722557" y="134538"/>
                  </a:lnTo>
                  <a:lnTo>
                    <a:pt x="727726" y="131998"/>
                  </a:lnTo>
                  <a:lnTo>
                    <a:pt x="733035" y="130677"/>
                  </a:lnTo>
                  <a:lnTo>
                    <a:pt x="738534" y="130461"/>
                  </a:lnTo>
                  <a:lnTo>
                    <a:pt x="744274" y="131032"/>
                  </a:lnTo>
                  <a:lnTo>
                    <a:pt x="755666" y="133623"/>
                  </a:lnTo>
                  <a:lnTo>
                    <a:pt x="760187" y="135439"/>
                  </a:lnTo>
                  <a:lnTo>
                    <a:pt x="767731" y="139859"/>
                  </a:lnTo>
                  <a:lnTo>
                    <a:pt x="772189" y="141370"/>
                  </a:lnTo>
                  <a:lnTo>
                    <a:pt x="791950" y="143440"/>
                  </a:lnTo>
                  <a:lnTo>
                    <a:pt x="815331" y="143707"/>
                  </a:lnTo>
                  <a:lnTo>
                    <a:pt x="821223" y="145383"/>
                  </a:lnTo>
                  <a:lnTo>
                    <a:pt x="827192" y="148724"/>
                  </a:lnTo>
                  <a:lnTo>
                    <a:pt x="829859" y="150857"/>
                  </a:lnTo>
                  <a:lnTo>
                    <a:pt x="830977" y="152762"/>
                  </a:lnTo>
                  <a:lnTo>
                    <a:pt x="831523" y="162135"/>
                  </a:lnTo>
                  <a:lnTo>
                    <a:pt x="832704" y="168434"/>
                  </a:lnTo>
                  <a:lnTo>
                    <a:pt x="833720" y="170123"/>
                  </a:lnTo>
                  <a:lnTo>
                    <a:pt x="835714" y="170745"/>
                  </a:lnTo>
                  <a:lnTo>
                    <a:pt x="839334" y="170821"/>
                  </a:lnTo>
                  <a:lnTo>
                    <a:pt x="842001" y="171495"/>
                  </a:lnTo>
                  <a:lnTo>
                    <a:pt x="844312" y="174670"/>
                  </a:lnTo>
                  <a:lnTo>
                    <a:pt x="846674" y="175812"/>
                  </a:lnTo>
                  <a:lnTo>
                    <a:pt x="843385" y="168434"/>
                  </a:lnTo>
                  <a:lnTo>
                    <a:pt x="840946" y="166948"/>
                  </a:lnTo>
                  <a:lnTo>
                    <a:pt x="836857" y="168954"/>
                  </a:lnTo>
                  <a:lnTo>
                    <a:pt x="833644" y="166694"/>
                  </a:lnTo>
                  <a:lnTo>
                    <a:pt x="832717" y="163354"/>
                  </a:lnTo>
                  <a:lnTo>
                    <a:pt x="833111" y="159823"/>
                  </a:lnTo>
                  <a:lnTo>
                    <a:pt x="834381" y="155061"/>
                  </a:lnTo>
                  <a:lnTo>
                    <a:pt x="833911" y="149790"/>
                  </a:lnTo>
                  <a:lnTo>
                    <a:pt x="833339" y="147530"/>
                  </a:lnTo>
                  <a:lnTo>
                    <a:pt x="831866" y="146857"/>
                  </a:lnTo>
                  <a:lnTo>
                    <a:pt x="829986" y="146831"/>
                  </a:lnTo>
                  <a:lnTo>
                    <a:pt x="828069" y="146438"/>
                  </a:lnTo>
                  <a:lnTo>
                    <a:pt x="824665" y="144405"/>
                  </a:lnTo>
                  <a:lnTo>
                    <a:pt x="822100" y="141853"/>
                  </a:lnTo>
                  <a:lnTo>
                    <a:pt x="820804" y="138894"/>
                  </a:lnTo>
                  <a:lnTo>
                    <a:pt x="821223" y="135579"/>
                  </a:lnTo>
                  <a:lnTo>
                    <a:pt x="823293" y="131680"/>
                  </a:lnTo>
                  <a:lnTo>
                    <a:pt x="829555" y="123946"/>
                  </a:lnTo>
                  <a:lnTo>
                    <a:pt x="860962" y="100603"/>
                  </a:lnTo>
                  <a:lnTo>
                    <a:pt x="863108" y="97466"/>
                  </a:lnTo>
                  <a:lnTo>
                    <a:pt x="868086" y="92209"/>
                  </a:lnTo>
                  <a:lnTo>
                    <a:pt x="875605" y="89186"/>
                  </a:lnTo>
                  <a:lnTo>
                    <a:pt x="876951" y="88856"/>
                  </a:lnTo>
                  <a:lnTo>
                    <a:pt x="877548" y="86329"/>
                  </a:lnTo>
                  <a:lnTo>
                    <a:pt x="879046" y="84347"/>
                  </a:lnTo>
                  <a:lnTo>
                    <a:pt x="888787" y="76397"/>
                  </a:lnTo>
                  <a:lnTo>
                    <a:pt x="889740" y="75089"/>
                  </a:lnTo>
                  <a:lnTo>
                    <a:pt x="897538" y="67698"/>
                  </a:lnTo>
                  <a:lnTo>
                    <a:pt x="913844" y="43479"/>
                  </a:lnTo>
                  <a:lnTo>
                    <a:pt x="947487" y="8630"/>
                  </a:lnTo>
                  <a:lnTo>
                    <a:pt x="956656" y="4287"/>
                  </a:lnTo>
                  <a:lnTo>
                    <a:pt x="958307" y="4160"/>
                  </a:lnTo>
                  <a:lnTo>
                    <a:pt x="964631" y="439"/>
                  </a:lnTo>
                  <a:lnTo>
                    <a:pt x="964644" y="426"/>
                  </a:lnTo>
                  <a:lnTo>
                    <a:pt x="964657" y="426"/>
                  </a:lnTo>
                  <a:lnTo>
                    <a:pt x="964670" y="16974"/>
                  </a:lnTo>
                  <a:lnTo>
                    <a:pt x="964733" y="44698"/>
                  </a:lnTo>
                  <a:lnTo>
                    <a:pt x="964746" y="71571"/>
                  </a:lnTo>
                  <a:close/>
                  <a:moveTo>
                    <a:pt x="305262" y="1023243"/>
                  </a:moveTo>
                  <a:lnTo>
                    <a:pt x="305046" y="1023980"/>
                  </a:lnTo>
                  <a:lnTo>
                    <a:pt x="304474" y="1024424"/>
                  </a:lnTo>
                  <a:lnTo>
                    <a:pt x="304055" y="1024755"/>
                  </a:lnTo>
                  <a:lnTo>
                    <a:pt x="304233" y="1025352"/>
                  </a:lnTo>
                  <a:lnTo>
                    <a:pt x="303839" y="1027485"/>
                  </a:lnTo>
                  <a:lnTo>
                    <a:pt x="303319" y="1028095"/>
                  </a:lnTo>
                  <a:lnTo>
                    <a:pt x="301503" y="1027650"/>
                  </a:lnTo>
                  <a:lnTo>
                    <a:pt x="300588" y="1028222"/>
                  </a:lnTo>
                  <a:lnTo>
                    <a:pt x="299775" y="1028514"/>
                  </a:lnTo>
                  <a:lnTo>
                    <a:pt x="299432" y="1028044"/>
                  </a:lnTo>
                  <a:lnTo>
                    <a:pt x="299585" y="1027231"/>
                  </a:lnTo>
                  <a:lnTo>
                    <a:pt x="299864" y="1026533"/>
                  </a:lnTo>
                  <a:lnTo>
                    <a:pt x="301147" y="1025199"/>
                  </a:lnTo>
                  <a:lnTo>
                    <a:pt x="301109" y="1024844"/>
                  </a:lnTo>
                  <a:lnTo>
                    <a:pt x="300245" y="1024945"/>
                  </a:lnTo>
                  <a:lnTo>
                    <a:pt x="300804" y="1023548"/>
                  </a:lnTo>
                  <a:lnTo>
                    <a:pt x="302671" y="1021300"/>
                  </a:lnTo>
                  <a:lnTo>
                    <a:pt x="303839" y="1020526"/>
                  </a:lnTo>
                  <a:lnTo>
                    <a:pt x="304576" y="1020526"/>
                  </a:lnTo>
                  <a:lnTo>
                    <a:pt x="304144" y="1021986"/>
                  </a:lnTo>
                  <a:lnTo>
                    <a:pt x="305211" y="1022646"/>
                  </a:lnTo>
                  <a:close/>
                  <a:moveTo>
                    <a:pt x="336618" y="1123141"/>
                  </a:moveTo>
                  <a:lnTo>
                    <a:pt x="337837" y="1121147"/>
                  </a:lnTo>
                  <a:lnTo>
                    <a:pt x="339298" y="1120792"/>
                  </a:lnTo>
                  <a:lnTo>
                    <a:pt x="340009" y="1122049"/>
                  </a:lnTo>
                  <a:lnTo>
                    <a:pt x="339094" y="1123700"/>
                  </a:lnTo>
                  <a:lnTo>
                    <a:pt x="338967" y="1124818"/>
                  </a:lnTo>
                  <a:lnTo>
                    <a:pt x="339704" y="1125656"/>
                  </a:lnTo>
                  <a:lnTo>
                    <a:pt x="338866" y="1127675"/>
                  </a:lnTo>
                  <a:lnTo>
                    <a:pt x="337367" y="1129364"/>
                  </a:lnTo>
                  <a:lnTo>
                    <a:pt x="336135" y="1129491"/>
                  </a:lnTo>
                  <a:lnTo>
                    <a:pt x="334891" y="1128666"/>
                  </a:lnTo>
                  <a:lnTo>
                    <a:pt x="334764" y="1127548"/>
                  </a:lnTo>
                  <a:lnTo>
                    <a:pt x="335462" y="1126380"/>
                  </a:lnTo>
                  <a:close/>
                  <a:moveTo>
                    <a:pt x="300766" y="1056174"/>
                  </a:moveTo>
                  <a:lnTo>
                    <a:pt x="297781" y="1057838"/>
                  </a:lnTo>
                  <a:lnTo>
                    <a:pt x="295673" y="1059464"/>
                  </a:lnTo>
                  <a:lnTo>
                    <a:pt x="294353" y="1060086"/>
                  </a:lnTo>
                  <a:lnTo>
                    <a:pt x="290873" y="1059857"/>
                  </a:lnTo>
                  <a:lnTo>
                    <a:pt x="289336" y="1059984"/>
                  </a:lnTo>
                  <a:lnTo>
                    <a:pt x="288320" y="1060607"/>
                  </a:lnTo>
                  <a:lnTo>
                    <a:pt x="287088" y="1062308"/>
                  </a:lnTo>
                  <a:lnTo>
                    <a:pt x="286402" y="1062893"/>
                  </a:lnTo>
                  <a:lnTo>
                    <a:pt x="280548" y="1064086"/>
                  </a:lnTo>
                  <a:lnTo>
                    <a:pt x="267340" y="1063972"/>
                  </a:lnTo>
                  <a:lnTo>
                    <a:pt x="261828" y="1065814"/>
                  </a:lnTo>
                  <a:lnTo>
                    <a:pt x="257853" y="1064366"/>
                  </a:lnTo>
                  <a:lnTo>
                    <a:pt x="247096" y="1067261"/>
                  </a:lnTo>
                  <a:lnTo>
                    <a:pt x="238447" y="1064925"/>
                  </a:lnTo>
                  <a:lnTo>
                    <a:pt x="232618" y="1065496"/>
                  </a:lnTo>
                  <a:lnTo>
                    <a:pt x="222687" y="1067744"/>
                  </a:lnTo>
                  <a:lnTo>
                    <a:pt x="193604" y="1069776"/>
                  </a:lnTo>
                  <a:lnTo>
                    <a:pt x="178491" y="1073167"/>
                  </a:lnTo>
                  <a:lnTo>
                    <a:pt x="176522" y="1073230"/>
                  </a:lnTo>
                  <a:lnTo>
                    <a:pt x="175659" y="1072113"/>
                  </a:lnTo>
                  <a:lnTo>
                    <a:pt x="174541" y="1072189"/>
                  </a:lnTo>
                  <a:lnTo>
                    <a:pt x="172293" y="1071300"/>
                  </a:lnTo>
                  <a:lnTo>
                    <a:pt x="170617" y="1070208"/>
                  </a:lnTo>
                  <a:lnTo>
                    <a:pt x="171226" y="1069687"/>
                  </a:lnTo>
                  <a:lnTo>
                    <a:pt x="172611" y="1069166"/>
                  </a:lnTo>
                  <a:lnTo>
                    <a:pt x="173106" y="1067973"/>
                  </a:lnTo>
                  <a:lnTo>
                    <a:pt x="173258" y="1066677"/>
                  </a:lnTo>
                  <a:lnTo>
                    <a:pt x="173614" y="1065814"/>
                  </a:lnTo>
                  <a:lnTo>
                    <a:pt x="174477" y="1065687"/>
                  </a:lnTo>
                  <a:lnTo>
                    <a:pt x="176878" y="1066017"/>
                  </a:lnTo>
                  <a:lnTo>
                    <a:pt x="177614" y="1065814"/>
                  </a:lnTo>
                  <a:lnTo>
                    <a:pt x="178694" y="1063871"/>
                  </a:lnTo>
                  <a:lnTo>
                    <a:pt x="178910" y="1062347"/>
                  </a:lnTo>
                  <a:lnTo>
                    <a:pt x="179430" y="1061089"/>
                  </a:lnTo>
                  <a:lnTo>
                    <a:pt x="181437" y="1059984"/>
                  </a:lnTo>
                  <a:lnTo>
                    <a:pt x="185539" y="1059502"/>
                  </a:lnTo>
                  <a:lnTo>
                    <a:pt x="189527" y="1059908"/>
                  </a:lnTo>
                  <a:lnTo>
                    <a:pt x="193286" y="1059781"/>
                  </a:lnTo>
                  <a:lnTo>
                    <a:pt x="196702" y="1057521"/>
                  </a:lnTo>
                  <a:lnTo>
                    <a:pt x="198353" y="1056949"/>
                  </a:lnTo>
                  <a:lnTo>
                    <a:pt x="200551" y="1057559"/>
                  </a:lnTo>
                  <a:lnTo>
                    <a:pt x="202633" y="1058511"/>
                  </a:lnTo>
                  <a:lnTo>
                    <a:pt x="204043" y="1058930"/>
                  </a:lnTo>
                  <a:lnTo>
                    <a:pt x="205796" y="1058371"/>
                  </a:lnTo>
                  <a:lnTo>
                    <a:pt x="207459" y="1056784"/>
                  </a:lnTo>
                  <a:lnTo>
                    <a:pt x="209034" y="1056098"/>
                  </a:lnTo>
                  <a:lnTo>
                    <a:pt x="211155" y="1056860"/>
                  </a:lnTo>
                  <a:lnTo>
                    <a:pt x="212908" y="1057063"/>
                  </a:lnTo>
                  <a:lnTo>
                    <a:pt x="214406" y="1056555"/>
                  </a:lnTo>
                  <a:lnTo>
                    <a:pt x="216260" y="1054625"/>
                  </a:lnTo>
                  <a:lnTo>
                    <a:pt x="217302" y="1054193"/>
                  </a:lnTo>
                  <a:lnTo>
                    <a:pt x="222318" y="1053596"/>
                  </a:lnTo>
                  <a:lnTo>
                    <a:pt x="226865" y="1051183"/>
                  </a:lnTo>
                  <a:lnTo>
                    <a:pt x="229532" y="1050205"/>
                  </a:lnTo>
                  <a:lnTo>
                    <a:pt x="235514" y="1049913"/>
                  </a:lnTo>
                  <a:lnTo>
                    <a:pt x="238181" y="1049367"/>
                  </a:lnTo>
                  <a:lnTo>
                    <a:pt x="239285" y="1047780"/>
                  </a:lnTo>
                  <a:lnTo>
                    <a:pt x="240682" y="1047361"/>
                  </a:lnTo>
                  <a:lnTo>
                    <a:pt x="247109" y="1044427"/>
                  </a:lnTo>
                  <a:lnTo>
                    <a:pt x="250944" y="1042166"/>
                  </a:lnTo>
                  <a:lnTo>
                    <a:pt x="252862" y="1041290"/>
                  </a:lnTo>
                  <a:lnTo>
                    <a:pt x="255237" y="1040769"/>
                  </a:lnTo>
                  <a:lnTo>
                    <a:pt x="258412" y="1040591"/>
                  </a:lnTo>
                  <a:lnTo>
                    <a:pt x="259389" y="1040198"/>
                  </a:lnTo>
                  <a:lnTo>
                    <a:pt x="261510" y="1038331"/>
                  </a:lnTo>
                  <a:lnTo>
                    <a:pt x="262806" y="1037683"/>
                  </a:lnTo>
                  <a:lnTo>
                    <a:pt x="264241" y="1037518"/>
                  </a:lnTo>
                  <a:lnTo>
                    <a:pt x="267263" y="1037734"/>
                  </a:lnTo>
                  <a:lnTo>
                    <a:pt x="268737" y="1037683"/>
                  </a:lnTo>
                  <a:lnTo>
                    <a:pt x="279633" y="1035397"/>
                  </a:lnTo>
                  <a:lnTo>
                    <a:pt x="284091" y="1032921"/>
                  </a:lnTo>
                  <a:lnTo>
                    <a:pt x="286402" y="1028869"/>
                  </a:lnTo>
                  <a:lnTo>
                    <a:pt x="287901" y="1029911"/>
                  </a:lnTo>
                  <a:lnTo>
                    <a:pt x="289336" y="1030216"/>
                  </a:lnTo>
                  <a:lnTo>
                    <a:pt x="290504" y="1029568"/>
                  </a:lnTo>
                  <a:lnTo>
                    <a:pt x="291279" y="1027790"/>
                  </a:lnTo>
                  <a:lnTo>
                    <a:pt x="292257" y="1027790"/>
                  </a:lnTo>
                  <a:lnTo>
                    <a:pt x="293044" y="1029733"/>
                  </a:lnTo>
                  <a:lnTo>
                    <a:pt x="293781" y="1030978"/>
                  </a:lnTo>
                  <a:lnTo>
                    <a:pt x="294708" y="1031905"/>
                  </a:lnTo>
                  <a:lnTo>
                    <a:pt x="296156" y="1032819"/>
                  </a:lnTo>
                  <a:lnTo>
                    <a:pt x="296130" y="1032502"/>
                  </a:lnTo>
                  <a:lnTo>
                    <a:pt x="297299" y="1032527"/>
                  </a:lnTo>
                  <a:lnTo>
                    <a:pt x="298531" y="1032718"/>
                  </a:lnTo>
                  <a:lnTo>
                    <a:pt x="298543" y="1032819"/>
                  </a:lnTo>
                  <a:lnTo>
                    <a:pt x="299382" y="1033124"/>
                  </a:lnTo>
                  <a:lnTo>
                    <a:pt x="300677" y="1034394"/>
                  </a:lnTo>
                  <a:lnTo>
                    <a:pt x="301477" y="1034673"/>
                  </a:lnTo>
                  <a:lnTo>
                    <a:pt x="304297" y="1034241"/>
                  </a:lnTo>
                  <a:lnTo>
                    <a:pt x="309973" y="1032222"/>
                  </a:lnTo>
                  <a:lnTo>
                    <a:pt x="312259" y="1031765"/>
                  </a:lnTo>
                  <a:lnTo>
                    <a:pt x="316654" y="1030139"/>
                  </a:lnTo>
                  <a:lnTo>
                    <a:pt x="318101" y="1029822"/>
                  </a:lnTo>
                  <a:lnTo>
                    <a:pt x="319791" y="1030012"/>
                  </a:lnTo>
                  <a:lnTo>
                    <a:pt x="322724" y="1030774"/>
                  </a:lnTo>
                  <a:lnTo>
                    <a:pt x="324477" y="1030787"/>
                  </a:lnTo>
                  <a:lnTo>
                    <a:pt x="325620" y="1030432"/>
                  </a:lnTo>
                  <a:lnTo>
                    <a:pt x="328249" y="1029123"/>
                  </a:lnTo>
                  <a:lnTo>
                    <a:pt x="329874" y="1028869"/>
                  </a:lnTo>
                  <a:lnTo>
                    <a:pt x="331309" y="1029428"/>
                  </a:lnTo>
                  <a:lnTo>
                    <a:pt x="331284" y="1030673"/>
                  </a:lnTo>
                  <a:lnTo>
                    <a:pt x="330408" y="1032032"/>
                  </a:lnTo>
                  <a:lnTo>
                    <a:pt x="329341" y="1032819"/>
                  </a:lnTo>
                  <a:lnTo>
                    <a:pt x="329341" y="1033708"/>
                  </a:lnTo>
                  <a:lnTo>
                    <a:pt x="332262" y="1033797"/>
                  </a:lnTo>
                  <a:lnTo>
                    <a:pt x="345394" y="1032476"/>
                  </a:lnTo>
                  <a:lnTo>
                    <a:pt x="347083" y="1032819"/>
                  </a:lnTo>
                  <a:lnTo>
                    <a:pt x="348467" y="1033619"/>
                  </a:lnTo>
                  <a:lnTo>
                    <a:pt x="349597" y="1034534"/>
                  </a:lnTo>
                  <a:lnTo>
                    <a:pt x="350817" y="1035321"/>
                  </a:lnTo>
                  <a:lnTo>
                    <a:pt x="353966" y="1035918"/>
                  </a:lnTo>
                  <a:lnTo>
                    <a:pt x="355414" y="1036616"/>
                  </a:lnTo>
                  <a:lnTo>
                    <a:pt x="356493" y="1037721"/>
                  </a:lnTo>
                  <a:lnTo>
                    <a:pt x="356925" y="1039093"/>
                  </a:lnTo>
                  <a:lnTo>
                    <a:pt x="357535" y="1039626"/>
                  </a:lnTo>
                  <a:lnTo>
                    <a:pt x="361815" y="1039626"/>
                  </a:lnTo>
                  <a:lnTo>
                    <a:pt x="366730" y="1040388"/>
                  </a:lnTo>
                  <a:lnTo>
                    <a:pt x="377906" y="1040591"/>
                  </a:lnTo>
                  <a:lnTo>
                    <a:pt x="379188" y="1041036"/>
                  </a:lnTo>
                  <a:lnTo>
                    <a:pt x="380192" y="1042979"/>
                  </a:lnTo>
                  <a:lnTo>
                    <a:pt x="381779" y="1043411"/>
                  </a:lnTo>
                  <a:lnTo>
                    <a:pt x="381754" y="1044097"/>
                  </a:lnTo>
                  <a:lnTo>
                    <a:pt x="374502" y="1048262"/>
                  </a:lnTo>
                  <a:lnTo>
                    <a:pt x="371975" y="1049240"/>
                  </a:lnTo>
                  <a:lnTo>
                    <a:pt x="369638" y="1049837"/>
                  </a:lnTo>
                  <a:lnTo>
                    <a:pt x="364253" y="1050205"/>
                  </a:lnTo>
                  <a:lnTo>
                    <a:pt x="361954" y="1050650"/>
                  </a:lnTo>
                  <a:lnTo>
                    <a:pt x="356582" y="1052669"/>
                  </a:lnTo>
                  <a:lnTo>
                    <a:pt x="353928" y="1053190"/>
                  </a:lnTo>
                  <a:lnTo>
                    <a:pt x="341685" y="1052148"/>
                  </a:lnTo>
                  <a:lnTo>
                    <a:pt x="318101" y="1055057"/>
                  </a:lnTo>
                  <a:lnTo>
                    <a:pt x="308996" y="1053876"/>
                  </a:lnTo>
                  <a:lnTo>
                    <a:pt x="305833" y="1054092"/>
                  </a:lnTo>
                  <a:close/>
                  <a:moveTo>
                    <a:pt x="392650" y="1037010"/>
                  </a:moveTo>
                  <a:lnTo>
                    <a:pt x="396028" y="1036566"/>
                  </a:lnTo>
                  <a:lnTo>
                    <a:pt x="397806" y="1035524"/>
                  </a:lnTo>
                  <a:lnTo>
                    <a:pt x="404537" y="1033492"/>
                  </a:lnTo>
                  <a:lnTo>
                    <a:pt x="404766" y="1034241"/>
                  </a:lnTo>
                  <a:lnTo>
                    <a:pt x="404423" y="1035270"/>
                  </a:lnTo>
                  <a:lnTo>
                    <a:pt x="403801" y="1036273"/>
                  </a:lnTo>
                  <a:lnTo>
                    <a:pt x="402848" y="1037137"/>
                  </a:lnTo>
                  <a:lnTo>
                    <a:pt x="401299" y="1038813"/>
                  </a:lnTo>
                  <a:lnTo>
                    <a:pt x="398746" y="1038813"/>
                  </a:lnTo>
                  <a:lnTo>
                    <a:pt x="397095" y="1038483"/>
                  </a:lnTo>
                  <a:lnTo>
                    <a:pt x="392396" y="1038813"/>
                  </a:lnTo>
                  <a:lnTo>
                    <a:pt x="390656" y="1038521"/>
                  </a:lnTo>
                  <a:lnTo>
                    <a:pt x="390745" y="1037696"/>
                  </a:lnTo>
                  <a:close/>
                  <a:moveTo>
                    <a:pt x="225874" y="1041544"/>
                  </a:moveTo>
                  <a:lnTo>
                    <a:pt x="226878" y="1041506"/>
                  </a:lnTo>
                  <a:lnTo>
                    <a:pt x="227170" y="1042293"/>
                  </a:lnTo>
                  <a:lnTo>
                    <a:pt x="227436" y="1042801"/>
                  </a:lnTo>
                  <a:lnTo>
                    <a:pt x="227690" y="1043068"/>
                  </a:lnTo>
                  <a:lnTo>
                    <a:pt x="227551" y="1043665"/>
                  </a:lnTo>
                  <a:lnTo>
                    <a:pt x="227081" y="1044313"/>
                  </a:lnTo>
                  <a:lnTo>
                    <a:pt x="226878" y="1044732"/>
                  </a:lnTo>
                  <a:lnTo>
                    <a:pt x="226535" y="1045049"/>
                  </a:lnTo>
                  <a:lnTo>
                    <a:pt x="223664" y="1044440"/>
                  </a:lnTo>
                  <a:lnTo>
                    <a:pt x="224147" y="1043754"/>
                  </a:lnTo>
                  <a:lnTo>
                    <a:pt x="223804" y="1043538"/>
                  </a:lnTo>
                  <a:lnTo>
                    <a:pt x="223766" y="1041976"/>
                  </a:lnTo>
                  <a:lnTo>
                    <a:pt x="225188" y="1040985"/>
                  </a:lnTo>
                  <a:close/>
                  <a:moveTo>
                    <a:pt x="281373" y="1118201"/>
                  </a:moveTo>
                  <a:lnTo>
                    <a:pt x="281640" y="1118112"/>
                  </a:lnTo>
                  <a:lnTo>
                    <a:pt x="283507" y="1119293"/>
                  </a:lnTo>
                  <a:lnTo>
                    <a:pt x="284066" y="1119420"/>
                  </a:lnTo>
                  <a:lnTo>
                    <a:pt x="284370" y="1119420"/>
                  </a:lnTo>
                  <a:lnTo>
                    <a:pt x="284408" y="1120068"/>
                  </a:lnTo>
                  <a:lnTo>
                    <a:pt x="286098" y="1121630"/>
                  </a:lnTo>
                  <a:lnTo>
                    <a:pt x="285767" y="1122367"/>
                  </a:lnTo>
                  <a:lnTo>
                    <a:pt x="284320" y="1122621"/>
                  </a:lnTo>
                  <a:lnTo>
                    <a:pt x="282643" y="1122265"/>
                  </a:lnTo>
                  <a:lnTo>
                    <a:pt x="280827" y="1120970"/>
                  </a:lnTo>
                  <a:lnTo>
                    <a:pt x="280510" y="1119369"/>
                  </a:lnTo>
                  <a:lnTo>
                    <a:pt x="281068" y="1118938"/>
                  </a:lnTo>
                  <a:close/>
                  <a:moveTo>
                    <a:pt x="220553" y="878946"/>
                  </a:moveTo>
                  <a:lnTo>
                    <a:pt x="221455" y="880496"/>
                  </a:lnTo>
                  <a:lnTo>
                    <a:pt x="222217" y="880661"/>
                  </a:lnTo>
                  <a:lnTo>
                    <a:pt x="222928" y="880343"/>
                  </a:lnTo>
                  <a:lnTo>
                    <a:pt x="223360" y="880038"/>
                  </a:lnTo>
                  <a:lnTo>
                    <a:pt x="224058" y="880394"/>
                  </a:lnTo>
                  <a:lnTo>
                    <a:pt x="224668" y="881080"/>
                  </a:lnTo>
                  <a:lnTo>
                    <a:pt x="224007" y="881486"/>
                  </a:lnTo>
                  <a:lnTo>
                    <a:pt x="222801" y="881575"/>
                  </a:lnTo>
                  <a:lnTo>
                    <a:pt x="220083" y="882172"/>
                  </a:lnTo>
                  <a:lnTo>
                    <a:pt x="219385" y="882121"/>
                  </a:lnTo>
                  <a:lnTo>
                    <a:pt x="216794" y="881486"/>
                  </a:lnTo>
                  <a:lnTo>
                    <a:pt x="215232" y="881677"/>
                  </a:lnTo>
                  <a:lnTo>
                    <a:pt x="214254" y="881067"/>
                  </a:lnTo>
                  <a:lnTo>
                    <a:pt x="213454" y="880267"/>
                  </a:lnTo>
                  <a:lnTo>
                    <a:pt x="212476" y="879619"/>
                  </a:lnTo>
                  <a:lnTo>
                    <a:pt x="211473" y="878108"/>
                  </a:lnTo>
                  <a:lnTo>
                    <a:pt x="211612" y="876597"/>
                  </a:lnTo>
                  <a:lnTo>
                    <a:pt x="212730" y="875771"/>
                  </a:lnTo>
                  <a:lnTo>
                    <a:pt x="214355" y="875632"/>
                  </a:lnTo>
                  <a:lnTo>
                    <a:pt x="216451" y="877321"/>
                  </a:lnTo>
                  <a:lnTo>
                    <a:pt x="217086" y="877587"/>
                  </a:lnTo>
                  <a:lnTo>
                    <a:pt x="217708" y="878057"/>
                  </a:lnTo>
                  <a:lnTo>
                    <a:pt x="217568" y="878400"/>
                  </a:lnTo>
                  <a:lnTo>
                    <a:pt x="217391" y="878654"/>
                  </a:lnTo>
                  <a:lnTo>
                    <a:pt x="218089" y="878883"/>
                  </a:lnTo>
                  <a:close/>
                  <a:moveTo>
                    <a:pt x="170668" y="1190705"/>
                  </a:moveTo>
                  <a:lnTo>
                    <a:pt x="175824" y="1186400"/>
                  </a:lnTo>
                  <a:lnTo>
                    <a:pt x="180548" y="1184635"/>
                  </a:lnTo>
                  <a:lnTo>
                    <a:pt x="178834" y="1188165"/>
                  </a:lnTo>
                  <a:lnTo>
                    <a:pt x="178732" y="1189803"/>
                  </a:lnTo>
                  <a:lnTo>
                    <a:pt x="179570" y="1191429"/>
                  </a:lnTo>
                  <a:lnTo>
                    <a:pt x="201846" y="1173776"/>
                  </a:lnTo>
                  <a:lnTo>
                    <a:pt x="204729" y="1172989"/>
                  </a:lnTo>
                  <a:lnTo>
                    <a:pt x="208044" y="1175833"/>
                  </a:lnTo>
                  <a:lnTo>
                    <a:pt x="210317" y="1178983"/>
                  </a:lnTo>
                  <a:lnTo>
                    <a:pt x="213060" y="1181841"/>
                  </a:lnTo>
                  <a:lnTo>
                    <a:pt x="216184" y="1182666"/>
                  </a:lnTo>
                  <a:lnTo>
                    <a:pt x="219677" y="1179783"/>
                  </a:lnTo>
                  <a:lnTo>
                    <a:pt x="221899" y="1175046"/>
                  </a:lnTo>
                  <a:lnTo>
                    <a:pt x="224541" y="1161178"/>
                  </a:lnTo>
                  <a:lnTo>
                    <a:pt x="226306" y="1156466"/>
                  </a:lnTo>
                  <a:lnTo>
                    <a:pt x="226509" y="1154840"/>
                  </a:lnTo>
                  <a:lnTo>
                    <a:pt x="226966" y="1154078"/>
                  </a:lnTo>
                  <a:lnTo>
                    <a:pt x="229062" y="1151323"/>
                  </a:lnTo>
                  <a:lnTo>
                    <a:pt x="229532" y="1150002"/>
                  </a:lnTo>
                  <a:lnTo>
                    <a:pt x="228668" y="1141645"/>
                  </a:lnTo>
                  <a:lnTo>
                    <a:pt x="229532" y="1138711"/>
                  </a:lnTo>
                  <a:lnTo>
                    <a:pt x="231221" y="1135994"/>
                  </a:lnTo>
                  <a:lnTo>
                    <a:pt x="233774" y="1133162"/>
                  </a:lnTo>
                  <a:lnTo>
                    <a:pt x="236771" y="1130964"/>
                  </a:lnTo>
                  <a:lnTo>
                    <a:pt x="239781" y="1130063"/>
                  </a:lnTo>
                  <a:lnTo>
                    <a:pt x="243197" y="1130507"/>
                  </a:lnTo>
                  <a:lnTo>
                    <a:pt x="248709" y="1132450"/>
                  </a:lnTo>
                  <a:lnTo>
                    <a:pt x="251973" y="1132971"/>
                  </a:lnTo>
                  <a:lnTo>
                    <a:pt x="258412" y="1131904"/>
                  </a:lnTo>
                  <a:lnTo>
                    <a:pt x="267429" y="1126291"/>
                  </a:lnTo>
                  <a:lnTo>
                    <a:pt x="273626" y="1125237"/>
                  </a:lnTo>
                  <a:lnTo>
                    <a:pt x="276179" y="1125592"/>
                  </a:lnTo>
                  <a:lnTo>
                    <a:pt x="279176" y="1126367"/>
                  </a:lnTo>
                  <a:lnTo>
                    <a:pt x="281970" y="1127434"/>
                  </a:lnTo>
                  <a:lnTo>
                    <a:pt x="283900" y="1128628"/>
                  </a:lnTo>
                  <a:lnTo>
                    <a:pt x="286174" y="1129555"/>
                  </a:lnTo>
                  <a:lnTo>
                    <a:pt x="295178" y="1130939"/>
                  </a:lnTo>
                  <a:lnTo>
                    <a:pt x="301909" y="1136032"/>
                  </a:lnTo>
                  <a:lnTo>
                    <a:pt x="303433" y="1136857"/>
                  </a:lnTo>
                  <a:lnTo>
                    <a:pt x="305871" y="1137619"/>
                  </a:lnTo>
                  <a:lnTo>
                    <a:pt x="307687" y="1139461"/>
                  </a:lnTo>
                  <a:lnTo>
                    <a:pt x="308234" y="1141696"/>
                  </a:lnTo>
                  <a:lnTo>
                    <a:pt x="306913" y="1143652"/>
                  </a:lnTo>
                  <a:lnTo>
                    <a:pt x="298480" y="1144795"/>
                  </a:lnTo>
                  <a:lnTo>
                    <a:pt x="297134" y="1146116"/>
                  </a:lnTo>
                  <a:lnTo>
                    <a:pt x="295686" y="1149240"/>
                  </a:lnTo>
                  <a:lnTo>
                    <a:pt x="292295" y="1150243"/>
                  </a:lnTo>
                  <a:lnTo>
                    <a:pt x="288371" y="1150040"/>
                  </a:lnTo>
                  <a:lnTo>
                    <a:pt x="285323" y="1149456"/>
                  </a:lnTo>
                  <a:lnTo>
                    <a:pt x="284739" y="1148897"/>
                  </a:lnTo>
                  <a:lnTo>
                    <a:pt x="283050" y="1147868"/>
                  </a:lnTo>
                  <a:lnTo>
                    <a:pt x="281272" y="1147500"/>
                  </a:lnTo>
                  <a:lnTo>
                    <a:pt x="279989" y="1149913"/>
                  </a:lnTo>
                  <a:lnTo>
                    <a:pt x="277995" y="1152504"/>
                  </a:lnTo>
                  <a:lnTo>
                    <a:pt x="276598" y="1156250"/>
                  </a:lnTo>
                  <a:lnTo>
                    <a:pt x="274388" y="1158181"/>
                  </a:lnTo>
                  <a:lnTo>
                    <a:pt x="271747" y="1160022"/>
                  </a:lnTo>
                  <a:lnTo>
                    <a:pt x="269613" y="1162143"/>
                  </a:lnTo>
                  <a:lnTo>
                    <a:pt x="269194" y="1163527"/>
                  </a:lnTo>
                  <a:lnTo>
                    <a:pt x="268800" y="1165458"/>
                  </a:lnTo>
                  <a:lnTo>
                    <a:pt x="268216" y="1167210"/>
                  </a:lnTo>
                  <a:lnTo>
                    <a:pt x="266438" y="1168480"/>
                  </a:lnTo>
                  <a:lnTo>
                    <a:pt x="265308" y="1169699"/>
                  </a:lnTo>
                  <a:lnTo>
                    <a:pt x="264304" y="1171160"/>
                  </a:lnTo>
                  <a:lnTo>
                    <a:pt x="262615" y="1175186"/>
                  </a:lnTo>
                  <a:lnTo>
                    <a:pt x="259720" y="1177802"/>
                  </a:lnTo>
                  <a:lnTo>
                    <a:pt x="248391" y="1185917"/>
                  </a:lnTo>
                  <a:lnTo>
                    <a:pt x="237990" y="1196560"/>
                  </a:lnTo>
                  <a:lnTo>
                    <a:pt x="234523" y="1199024"/>
                  </a:lnTo>
                  <a:lnTo>
                    <a:pt x="231399" y="1200141"/>
                  </a:lnTo>
                  <a:lnTo>
                    <a:pt x="228681" y="1199443"/>
                  </a:lnTo>
                  <a:lnTo>
                    <a:pt x="225849" y="1197550"/>
                  </a:lnTo>
                  <a:lnTo>
                    <a:pt x="223588" y="1195417"/>
                  </a:lnTo>
                  <a:lnTo>
                    <a:pt x="222687" y="1193829"/>
                  </a:lnTo>
                  <a:lnTo>
                    <a:pt x="221404" y="1192648"/>
                  </a:lnTo>
                  <a:lnTo>
                    <a:pt x="218483" y="1193969"/>
                  </a:lnTo>
                  <a:lnTo>
                    <a:pt x="213911" y="1197233"/>
                  </a:lnTo>
                  <a:lnTo>
                    <a:pt x="212654" y="1196788"/>
                  </a:lnTo>
                  <a:lnTo>
                    <a:pt x="211028" y="1195760"/>
                  </a:lnTo>
                  <a:lnTo>
                    <a:pt x="209618" y="1195366"/>
                  </a:lnTo>
                  <a:lnTo>
                    <a:pt x="209034" y="1196750"/>
                  </a:lnTo>
                  <a:lnTo>
                    <a:pt x="208717" y="1198325"/>
                  </a:lnTo>
                  <a:lnTo>
                    <a:pt x="207383" y="1200789"/>
                  </a:lnTo>
                  <a:lnTo>
                    <a:pt x="207078" y="1201602"/>
                  </a:lnTo>
                  <a:lnTo>
                    <a:pt x="205542" y="1202008"/>
                  </a:lnTo>
                  <a:lnTo>
                    <a:pt x="196258" y="1200141"/>
                  </a:lnTo>
                  <a:lnTo>
                    <a:pt x="194950" y="1203050"/>
                  </a:lnTo>
                  <a:lnTo>
                    <a:pt x="193654" y="1204294"/>
                  </a:lnTo>
                  <a:lnTo>
                    <a:pt x="190695" y="1202923"/>
                  </a:lnTo>
                  <a:lnTo>
                    <a:pt x="189070" y="1202796"/>
                  </a:lnTo>
                  <a:lnTo>
                    <a:pt x="181564" y="1203469"/>
                  </a:lnTo>
                  <a:lnTo>
                    <a:pt x="177310" y="1204637"/>
                  </a:lnTo>
                  <a:lnTo>
                    <a:pt x="176471" y="1205043"/>
                  </a:lnTo>
                  <a:lnTo>
                    <a:pt x="174947" y="1206059"/>
                  </a:lnTo>
                  <a:lnTo>
                    <a:pt x="174135" y="1206364"/>
                  </a:lnTo>
                  <a:lnTo>
                    <a:pt x="173296" y="1206313"/>
                  </a:lnTo>
                  <a:lnTo>
                    <a:pt x="171645" y="1205894"/>
                  </a:lnTo>
                  <a:lnTo>
                    <a:pt x="170782" y="1205970"/>
                  </a:lnTo>
                  <a:lnTo>
                    <a:pt x="169525" y="1206847"/>
                  </a:lnTo>
                  <a:lnTo>
                    <a:pt x="167289" y="1209349"/>
                  </a:lnTo>
                  <a:lnTo>
                    <a:pt x="165918" y="1209844"/>
                  </a:lnTo>
                  <a:lnTo>
                    <a:pt x="163200" y="1208663"/>
                  </a:lnTo>
                  <a:lnTo>
                    <a:pt x="163136" y="1206161"/>
                  </a:lnTo>
                  <a:lnTo>
                    <a:pt x="166540" y="1196242"/>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7" name="Google Shape;487;p6"/>
            <p:cNvSpPr/>
            <p:nvPr/>
          </p:nvSpPr>
          <p:spPr>
            <a:xfrm flipH="1" rot="10800000">
              <a:off x="9120207" y="3067141"/>
              <a:ext cx="1256025" cy="1575782"/>
            </a:xfrm>
            <a:custGeom>
              <a:rect b="b" l="l" r="r" t="t"/>
              <a:pathLst>
                <a:path extrusionOk="0" h="1209417" w="964003">
                  <a:moveTo>
                    <a:pt x="71747" y="1007241"/>
                  </a:moveTo>
                  <a:lnTo>
                    <a:pt x="72649" y="1006543"/>
                  </a:lnTo>
                  <a:lnTo>
                    <a:pt x="73551" y="1007241"/>
                  </a:lnTo>
                  <a:lnTo>
                    <a:pt x="73767" y="1009311"/>
                  </a:lnTo>
                  <a:lnTo>
                    <a:pt x="73106" y="1010264"/>
                  </a:lnTo>
                  <a:lnTo>
                    <a:pt x="72776" y="1012042"/>
                  </a:lnTo>
                  <a:lnTo>
                    <a:pt x="70604" y="1011089"/>
                  </a:lnTo>
                  <a:lnTo>
                    <a:pt x="71443" y="1008664"/>
                  </a:lnTo>
                  <a:close/>
                  <a:moveTo>
                    <a:pt x="88524" y="916208"/>
                  </a:moveTo>
                  <a:lnTo>
                    <a:pt x="85057" y="917376"/>
                  </a:lnTo>
                  <a:lnTo>
                    <a:pt x="82898" y="916208"/>
                  </a:lnTo>
                  <a:lnTo>
                    <a:pt x="81730" y="914227"/>
                  </a:lnTo>
                  <a:lnTo>
                    <a:pt x="81780" y="913236"/>
                  </a:lnTo>
                  <a:lnTo>
                    <a:pt x="85324" y="911598"/>
                  </a:lnTo>
                  <a:lnTo>
                    <a:pt x="86530" y="911369"/>
                  </a:lnTo>
                  <a:lnTo>
                    <a:pt x="88791" y="912360"/>
                  </a:lnTo>
                  <a:lnTo>
                    <a:pt x="90074" y="914278"/>
                  </a:lnTo>
                  <a:lnTo>
                    <a:pt x="88969" y="915738"/>
                  </a:lnTo>
                  <a:close/>
                  <a:moveTo>
                    <a:pt x="136974" y="1082298"/>
                  </a:moveTo>
                  <a:lnTo>
                    <a:pt x="149636" y="1082794"/>
                  </a:lnTo>
                  <a:lnTo>
                    <a:pt x="154843" y="1084495"/>
                  </a:lnTo>
                  <a:lnTo>
                    <a:pt x="158006" y="1088204"/>
                  </a:lnTo>
                  <a:lnTo>
                    <a:pt x="155389" y="1087670"/>
                  </a:lnTo>
                  <a:lnTo>
                    <a:pt x="153865" y="1088039"/>
                  </a:lnTo>
                  <a:lnTo>
                    <a:pt x="152672" y="1088737"/>
                  </a:lnTo>
                  <a:lnTo>
                    <a:pt x="151097" y="1089258"/>
                  </a:lnTo>
                  <a:lnTo>
                    <a:pt x="144467" y="1087416"/>
                  </a:lnTo>
                  <a:lnTo>
                    <a:pt x="142791" y="1087708"/>
                  </a:lnTo>
                  <a:lnTo>
                    <a:pt x="139527" y="1089118"/>
                  </a:lnTo>
                  <a:lnTo>
                    <a:pt x="131831" y="1088356"/>
                  </a:lnTo>
                  <a:lnTo>
                    <a:pt x="128656" y="1089258"/>
                  </a:lnTo>
                  <a:lnTo>
                    <a:pt x="125849" y="1089664"/>
                  </a:lnTo>
                  <a:lnTo>
                    <a:pt x="124325" y="1087505"/>
                  </a:lnTo>
                  <a:lnTo>
                    <a:pt x="124109" y="1084737"/>
                  </a:lnTo>
                  <a:lnTo>
                    <a:pt x="125176" y="1083352"/>
                  </a:lnTo>
                  <a:close/>
                  <a:moveTo>
                    <a:pt x="86695" y="1146814"/>
                  </a:moveTo>
                  <a:lnTo>
                    <a:pt x="89045" y="1141531"/>
                  </a:lnTo>
                  <a:lnTo>
                    <a:pt x="90759" y="1139778"/>
                  </a:lnTo>
                  <a:lnTo>
                    <a:pt x="92880" y="1138381"/>
                  </a:lnTo>
                  <a:lnTo>
                    <a:pt x="94836" y="1137835"/>
                  </a:lnTo>
                  <a:lnTo>
                    <a:pt x="99649" y="1137708"/>
                  </a:lnTo>
                  <a:lnTo>
                    <a:pt x="102050" y="1137937"/>
                  </a:lnTo>
                  <a:lnTo>
                    <a:pt x="104069" y="1138711"/>
                  </a:lnTo>
                  <a:lnTo>
                    <a:pt x="109035" y="1145176"/>
                  </a:lnTo>
                  <a:lnTo>
                    <a:pt x="109009" y="1149964"/>
                  </a:lnTo>
                  <a:lnTo>
                    <a:pt x="109263" y="1152237"/>
                  </a:lnTo>
                  <a:lnTo>
                    <a:pt x="110012" y="1154307"/>
                  </a:lnTo>
                  <a:lnTo>
                    <a:pt x="107193" y="1153037"/>
                  </a:lnTo>
                  <a:lnTo>
                    <a:pt x="104818" y="1146941"/>
                  </a:lnTo>
                  <a:lnTo>
                    <a:pt x="102202" y="1145671"/>
                  </a:lnTo>
                  <a:lnTo>
                    <a:pt x="99967" y="1146725"/>
                  </a:lnTo>
                  <a:lnTo>
                    <a:pt x="100564" y="1148757"/>
                  </a:lnTo>
                  <a:lnTo>
                    <a:pt x="103180" y="1151945"/>
                  </a:lnTo>
                  <a:lnTo>
                    <a:pt x="103320" y="1153507"/>
                  </a:lnTo>
                  <a:lnTo>
                    <a:pt x="103929" y="1155704"/>
                  </a:lnTo>
                  <a:lnTo>
                    <a:pt x="104069" y="1156860"/>
                  </a:lnTo>
                  <a:lnTo>
                    <a:pt x="103777" y="1158282"/>
                  </a:lnTo>
                  <a:lnTo>
                    <a:pt x="102481" y="1160479"/>
                  </a:lnTo>
                  <a:lnTo>
                    <a:pt x="102202" y="1161660"/>
                  </a:lnTo>
                  <a:lnTo>
                    <a:pt x="101326" y="1162981"/>
                  </a:lnTo>
                  <a:lnTo>
                    <a:pt x="99344" y="1164061"/>
                  </a:lnTo>
                  <a:lnTo>
                    <a:pt x="92791" y="1166029"/>
                  </a:lnTo>
                  <a:lnTo>
                    <a:pt x="90658" y="1165826"/>
                  </a:lnTo>
                  <a:lnTo>
                    <a:pt x="88689" y="1164848"/>
                  </a:lnTo>
                  <a:lnTo>
                    <a:pt x="86492" y="1163121"/>
                  </a:lnTo>
                  <a:lnTo>
                    <a:pt x="85933" y="1162549"/>
                  </a:lnTo>
                  <a:lnTo>
                    <a:pt x="85375" y="1161825"/>
                  </a:lnTo>
                  <a:lnTo>
                    <a:pt x="84549" y="1160225"/>
                  </a:lnTo>
                  <a:lnTo>
                    <a:pt x="84320" y="1157558"/>
                  </a:lnTo>
                  <a:lnTo>
                    <a:pt x="84016" y="1156860"/>
                  </a:lnTo>
                  <a:lnTo>
                    <a:pt x="81679" y="1153012"/>
                  </a:lnTo>
                  <a:lnTo>
                    <a:pt x="83508" y="1149875"/>
                  </a:lnTo>
                  <a:close/>
                  <a:moveTo>
                    <a:pt x="632032" y="331514"/>
                  </a:moveTo>
                  <a:lnTo>
                    <a:pt x="633581" y="330905"/>
                  </a:lnTo>
                  <a:lnTo>
                    <a:pt x="635283" y="329673"/>
                  </a:lnTo>
                  <a:lnTo>
                    <a:pt x="636591" y="324288"/>
                  </a:lnTo>
                  <a:lnTo>
                    <a:pt x="638458" y="323081"/>
                  </a:lnTo>
                  <a:lnTo>
                    <a:pt x="640096" y="322662"/>
                  </a:lnTo>
                  <a:lnTo>
                    <a:pt x="641493" y="321875"/>
                  </a:lnTo>
                  <a:lnTo>
                    <a:pt x="643208" y="321430"/>
                  </a:lnTo>
                  <a:lnTo>
                    <a:pt x="645824" y="322103"/>
                  </a:lnTo>
                  <a:lnTo>
                    <a:pt x="648986" y="324059"/>
                  </a:lnTo>
                  <a:lnTo>
                    <a:pt x="650815" y="325545"/>
                  </a:lnTo>
                  <a:lnTo>
                    <a:pt x="651666" y="326904"/>
                  </a:lnTo>
                  <a:lnTo>
                    <a:pt x="651031" y="329088"/>
                  </a:lnTo>
                  <a:lnTo>
                    <a:pt x="647602" y="332314"/>
                  </a:lnTo>
                  <a:lnTo>
                    <a:pt x="646802" y="334232"/>
                  </a:lnTo>
                  <a:lnTo>
                    <a:pt x="645862" y="335680"/>
                  </a:lnTo>
                  <a:lnTo>
                    <a:pt x="643627" y="336404"/>
                  </a:lnTo>
                  <a:lnTo>
                    <a:pt x="638458" y="336658"/>
                  </a:lnTo>
                  <a:lnTo>
                    <a:pt x="636198" y="337115"/>
                  </a:lnTo>
                  <a:lnTo>
                    <a:pt x="634242" y="338232"/>
                  </a:lnTo>
                  <a:lnTo>
                    <a:pt x="630775" y="341039"/>
                  </a:lnTo>
                  <a:lnTo>
                    <a:pt x="628730" y="342538"/>
                  </a:lnTo>
                  <a:lnTo>
                    <a:pt x="627511" y="341268"/>
                  </a:lnTo>
                  <a:lnTo>
                    <a:pt x="627295" y="338537"/>
                  </a:lnTo>
                  <a:lnTo>
                    <a:pt x="628171" y="335794"/>
                  </a:lnTo>
                  <a:lnTo>
                    <a:pt x="630432" y="332924"/>
                  </a:lnTo>
                  <a:close/>
                  <a:moveTo>
                    <a:pt x="667363" y="110916"/>
                  </a:moveTo>
                  <a:lnTo>
                    <a:pt x="661775" y="116605"/>
                  </a:lnTo>
                  <a:lnTo>
                    <a:pt x="659451" y="119552"/>
                  </a:lnTo>
                  <a:lnTo>
                    <a:pt x="658499" y="123247"/>
                  </a:lnTo>
                  <a:lnTo>
                    <a:pt x="658499" y="127870"/>
                  </a:lnTo>
                  <a:lnTo>
                    <a:pt x="657940" y="132658"/>
                  </a:lnTo>
                  <a:lnTo>
                    <a:pt x="655870" y="136062"/>
                  </a:lnTo>
                  <a:lnTo>
                    <a:pt x="651361" y="136481"/>
                  </a:lnTo>
                  <a:lnTo>
                    <a:pt x="643246" y="133941"/>
                  </a:lnTo>
                  <a:lnTo>
                    <a:pt x="637569" y="133268"/>
                  </a:lnTo>
                  <a:lnTo>
                    <a:pt x="635601" y="132150"/>
                  </a:lnTo>
                  <a:lnTo>
                    <a:pt x="634470" y="130156"/>
                  </a:lnTo>
                  <a:lnTo>
                    <a:pt x="634115" y="127172"/>
                  </a:lnTo>
                  <a:lnTo>
                    <a:pt x="633048" y="124695"/>
                  </a:lnTo>
                  <a:lnTo>
                    <a:pt x="630584" y="122409"/>
                  </a:lnTo>
                  <a:lnTo>
                    <a:pt x="619751" y="115196"/>
                  </a:lnTo>
                  <a:lnTo>
                    <a:pt x="618049" y="112986"/>
                  </a:lnTo>
                  <a:lnTo>
                    <a:pt x="617440" y="109481"/>
                  </a:lnTo>
                  <a:lnTo>
                    <a:pt x="618913" y="106687"/>
                  </a:lnTo>
                  <a:lnTo>
                    <a:pt x="622342" y="105772"/>
                  </a:lnTo>
                  <a:lnTo>
                    <a:pt x="629149" y="106014"/>
                  </a:lnTo>
                  <a:lnTo>
                    <a:pt x="632591" y="105315"/>
                  </a:lnTo>
                  <a:lnTo>
                    <a:pt x="639157" y="102661"/>
                  </a:lnTo>
                  <a:lnTo>
                    <a:pt x="666906" y="101111"/>
                  </a:lnTo>
                  <a:lnTo>
                    <a:pt x="669167" y="102458"/>
                  </a:lnTo>
                  <a:lnTo>
                    <a:pt x="669306" y="105518"/>
                  </a:lnTo>
                  <a:lnTo>
                    <a:pt x="668392" y="108820"/>
                  </a:lnTo>
                  <a:close/>
                  <a:moveTo>
                    <a:pt x="627904" y="125736"/>
                  </a:moveTo>
                  <a:lnTo>
                    <a:pt x="631473" y="132214"/>
                  </a:lnTo>
                  <a:lnTo>
                    <a:pt x="633581" y="135033"/>
                  </a:lnTo>
                  <a:lnTo>
                    <a:pt x="636261" y="136697"/>
                  </a:lnTo>
                  <a:lnTo>
                    <a:pt x="639296" y="137192"/>
                  </a:lnTo>
                  <a:lnTo>
                    <a:pt x="645824" y="137547"/>
                  </a:lnTo>
                  <a:lnTo>
                    <a:pt x="649431" y="138754"/>
                  </a:lnTo>
                  <a:lnTo>
                    <a:pt x="651793" y="140634"/>
                  </a:lnTo>
                  <a:lnTo>
                    <a:pt x="656060" y="145917"/>
                  </a:lnTo>
                  <a:lnTo>
                    <a:pt x="658702" y="147809"/>
                  </a:lnTo>
                  <a:lnTo>
                    <a:pt x="661699" y="148482"/>
                  </a:lnTo>
                  <a:lnTo>
                    <a:pt x="668341" y="148406"/>
                  </a:lnTo>
                  <a:lnTo>
                    <a:pt x="666690" y="153359"/>
                  </a:lnTo>
                  <a:lnTo>
                    <a:pt x="665827" y="158274"/>
                  </a:lnTo>
                  <a:lnTo>
                    <a:pt x="665433" y="168954"/>
                  </a:lnTo>
                  <a:lnTo>
                    <a:pt x="666487" y="173908"/>
                  </a:lnTo>
                  <a:lnTo>
                    <a:pt x="669281" y="176701"/>
                  </a:lnTo>
                  <a:lnTo>
                    <a:pt x="677231" y="180715"/>
                  </a:lnTo>
                  <a:lnTo>
                    <a:pt x="678793" y="182086"/>
                  </a:lnTo>
                  <a:lnTo>
                    <a:pt x="679568" y="183674"/>
                  </a:lnTo>
                  <a:lnTo>
                    <a:pt x="680444" y="196844"/>
                  </a:lnTo>
                  <a:lnTo>
                    <a:pt x="681143" y="199396"/>
                  </a:lnTo>
                  <a:lnTo>
                    <a:pt x="684953" y="206305"/>
                  </a:lnTo>
                  <a:lnTo>
                    <a:pt x="687074" y="212376"/>
                  </a:lnTo>
                  <a:lnTo>
                    <a:pt x="688394" y="214979"/>
                  </a:lnTo>
                  <a:lnTo>
                    <a:pt x="690249" y="217380"/>
                  </a:lnTo>
                  <a:lnTo>
                    <a:pt x="692839" y="220021"/>
                  </a:lnTo>
                  <a:lnTo>
                    <a:pt x="688687" y="222066"/>
                  </a:lnTo>
                  <a:lnTo>
                    <a:pt x="678349" y="223285"/>
                  </a:lnTo>
                  <a:lnTo>
                    <a:pt x="673320" y="224911"/>
                  </a:lnTo>
                  <a:lnTo>
                    <a:pt x="671021" y="226371"/>
                  </a:lnTo>
                  <a:lnTo>
                    <a:pt x="669002" y="228111"/>
                  </a:lnTo>
                  <a:lnTo>
                    <a:pt x="667185" y="230219"/>
                  </a:lnTo>
                  <a:lnTo>
                    <a:pt x="660340" y="240214"/>
                  </a:lnTo>
                  <a:lnTo>
                    <a:pt x="659578" y="242157"/>
                  </a:lnTo>
                  <a:lnTo>
                    <a:pt x="654105" y="248952"/>
                  </a:lnTo>
                  <a:lnTo>
                    <a:pt x="641595" y="251060"/>
                  </a:lnTo>
                  <a:lnTo>
                    <a:pt x="627854" y="250323"/>
                  </a:lnTo>
                  <a:lnTo>
                    <a:pt x="618646" y="248545"/>
                  </a:lnTo>
                  <a:lnTo>
                    <a:pt x="614735" y="247199"/>
                  </a:lnTo>
                  <a:lnTo>
                    <a:pt x="595570" y="244557"/>
                  </a:lnTo>
                  <a:lnTo>
                    <a:pt x="574006" y="237179"/>
                  </a:lnTo>
                  <a:lnTo>
                    <a:pt x="551768" y="222371"/>
                  </a:lnTo>
                  <a:lnTo>
                    <a:pt x="543120" y="215182"/>
                  </a:lnTo>
                  <a:lnTo>
                    <a:pt x="540059" y="211220"/>
                  </a:lnTo>
                  <a:lnTo>
                    <a:pt x="536985" y="205251"/>
                  </a:lnTo>
                  <a:lnTo>
                    <a:pt x="535703" y="201873"/>
                  </a:lnTo>
                  <a:lnTo>
                    <a:pt x="535195" y="198952"/>
                  </a:lnTo>
                  <a:lnTo>
                    <a:pt x="534217" y="196640"/>
                  </a:lnTo>
                  <a:lnTo>
                    <a:pt x="527384" y="190583"/>
                  </a:lnTo>
                  <a:lnTo>
                    <a:pt x="524070" y="185642"/>
                  </a:lnTo>
                  <a:lnTo>
                    <a:pt x="513998" y="164408"/>
                  </a:lnTo>
                  <a:lnTo>
                    <a:pt x="513109" y="163100"/>
                  </a:lnTo>
                  <a:lnTo>
                    <a:pt x="511903" y="161639"/>
                  </a:lnTo>
                  <a:lnTo>
                    <a:pt x="510595" y="153308"/>
                  </a:lnTo>
                  <a:lnTo>
                    <a:pt x="508995" y="151771"/>
                  </a:lnTo>
                  <a:lnTo>
                    <a:pt x="504651" y="148749"/>
                  </a:lnTo>
                  <a:lnTo>
                    <a:pt x="503762" y="146869"/>
                  </a:lnTo>
                  <a:lnTo>
                    <a:pt x="503331" y="144774"/>
                  </a:lnTo>
                  <a:lnTo>
                    <a:pt x="499965" y="138513"/>
                  </a:lnTo>
                  <a:lnTo>
                    <a:pt x="487214" y="103410"/>
                  </a:lnTo>
                  <a:lnTo>
                    <a:pt x="487379" y="98178"/>
                  </a:lnTo>
                  <a:lnTo>
                    <a:pt x="492942" y="98165"/>
                  </a:lnTo>
                  <a:lnTo>
                    <a:pt x="504727" y="102762"/>
                  </a:lnTo>
                  <a:lnTo>
                    <a:pt x="510747" y="104337"/>
                  </a:lnTo>
                  <a:lnTo>
                    <a:pt x="517542" y="105112"/>
                  </a:lnTo>
                  <a:lnTo>
                    <a:pt x="543983" y="104489"/>
                  </a:lnTo>
                  <a:lnTo>
                    <a:pt x="564544" y="104058"/>
                  </a:lnTo>
                  <a:lnTo>
                    <a:pt x="571034" y="103067"/>
                  </a:lnTo>
                  <a:lnTo>
                    <a:pt x="581054" y="99206"/>
                  </a:lnTo>
                  <a:lnTo>
                    <a:pt x="587087" y="99143"/>
                  </a:lnTo>
                  <a:lnTo>
                    <a:pt x="592840" y="100514"/>
                  </a:lnTo>
                  <a:lnTo>
                    <a:pt x="598009" y="102432"/>
                  </a:lnTo>
                  <a:lnTo>
                    <a:pt x="602593" y="104896"/>
                  </a:lnTo>
                  <a:lnTo>
                    <a:pt x="606594" y="107982"/>
                  </a:lnTo>
                  <a:lnTo>
                    <a:pt x="611699" y="113989"/>
                  </a:lnTo>
                  <a:lnTo>
                    <a:pt x="613084" y="114916"/>
                  </a:lnTo>
                  <a:lnTo>
                    <a:pt x="615700" y="115932"/>
                  </a:lnTo>
                  <a:lnTo>
                    <a:pt x="625238" y="122752"/>
                  </a:lnTo>
                  <a:close/>
                  <a:moveTo>
                    <a:pt x="964695" y="96882"/>
                  </a:moveTo>
                  <a:lnTo>
                    <a:pt x="964657" y="134880"/>
                  </a:lnTo>
                  <a:lnTo>
                    <a:pt x="964644" y="158998"/>
                  </a:lnTo>
                  <a:lnTo>
                    <a:pt x="964644" y="262045"/>
                  </a:lnTo>
                  <a:lnTo>
                    <a:pt x="964657" y="280041"/>
                  </a:lnTo>
                  <a:lnTo>
                    <a:pt x="964657" y="301834"/>
                  </a:lnTo>
                  <a:lnTo>
                    <a:pt x="964670" y="317303"/>
                  </a:lnTo>
                  <a:lnTo>
                    <a:pt x="962536" y="317112"/>
                  </a:lnTo>
                  <a:lnTo>
                    <a:pt x="959844" y="318535"/>
                  </a:lnTo>
                  <a:lnTo>
                    <a:pt x="959323" y="323069"/>
                  </a:lnTo>
                  <a:lnTo>
                    <a:pt x="955932" y="322154"/>
                  </a:lnTo>
                  <a:lnTo>
                    <a:pt x="954840" y="324072"/>
                  </a:lnTo>
                  <a:lnTo>
                    <a:pt x="954611" y="327095"/>
                  </a:lnTo>
                  <a:lnTo>
                    <a:pt x="953875" y="329381"/>
                  </a:lnTo>
                  <a:lnTo>
                    <a:pt x="951131" y="331374"/>
                  </a:lnTo>
                  <a:lnTo>
                    <a:pt x="949950" y="332632"/>
                  </a:lnTo>
                  <a:lnTo>
                    <a:pt x="949480" y="334219"/>
                  </a:lnTo>
                  <a:lnTo>
                    <a:pt x="949823" y="334892"/>
                  </a:lnTo>
                  <a:lnTo>
                    <a:pt x="951170" y="336759"/>
                  </a:lnTo>
                  <a:lnTo>
                    <a:pt x="951436" y="337712"/>
                  </a:lnTo>
                  <a:lnTo>
                    <a:pt x="950598" y="339388"/>
                  </a:lnTo>
                  <a:lnTo>
                    <a:pt x="947614" y="342042"/>
                  </a:lnTo>
                  <a:lnTo>
                    <a:pt x="946559" y="343566"/>
                  </a:lnTo>
                  <a:lnTo>
                    <a:pt x="946382" y="345014"/>
                  </a:lnTo>
                  <a:lnTo>
                    <a:pt x="946750" y="346284"/>
                  </a:lnTo>
                  <a:lnTo>
                    <a:pt x="947525" y="347973"/>
                  </a:lnTo>
                  <a:lnTo>
                    <a:pt x="948756" y="352685"/>
                  </a:lnTo>
                  <a:lnTo>
                    <a:pt x="948629" y="355339"/>
                  </a:lnTo>
                  <a:lnTo>
                    <a:pt x="946559" y="356355"/>
                  </a:lnTo>
                  <a:lnTo>
                    <a:pt x="947829" y="358527"/>
                  </a:lnTo>
                  <a:lnTo>
                    <a:pt x="949912" y="359225"/>
                  </a:lnTo>
                  <a:lnTo>
                    <a:pt x="952300" y="359746"/>
                  </a:lnTo>
                  <a:lnTo>
                    <a:pt x="954357" y="361219"/>
                  </a:lnTo>
                  <a:lnTo>
                    <a:pt x="954116" y="362273"/>
                  </a:lnTo>
                  <a:lnTo>
                    <a:pt x="953138" y="363569"/>
                  </a:lnTo>
                  <a:lnTo>
                    <a:pt x="952643" y="364674"/>
                  </a:lnTo>
                  <a:lnTo>
                    <a:pt x="953875" y="365144"/>
                  </a:lnTo>
                  <a:lnTo>
                    <a:pt x="955056" y="365245"/>
                  </a:lnTo>
                  <a:lnTo>
                    <a:pt x="955805" y="365652"/>
                  </a:lnTo>
                  <a:lnTo>
                    <a:pt x="956199" y="366426"/>
                  </a:lnTo>
                  <a:lnTo>
                    <a:pt x="956326" y="370033"/>
                  </a:lnTo>
                  <a:lnTo>
                    <a:pt x="956643" y="371671"/>
                  </a:lnTo>
                  <a:lnTo>
                    <a:pt x="957685" y="372624"/>
                  </a:lnTo>
                  <a:lnTo>
                    <a:pt x="959856" y="372941"/>
                  </a:lnTo>
                  <a:lnTo>
                    <a:pt x="960821" y="374199"/>
                  </a:lnTo>
                  <a:lnTo>
                    <a:pt x="961241" y="376790"/>
                  </a:lnTo>
                  <a:lnTo>
                    <a:pt x="960593" y="378936"/>
                  </a:lnTo>
                  <a:lnTo>
                    <a:pt x="958332" y="378872"/>
                  </a:lnTo>
                  <a:lnTo>
                    <a:pt x="958396" y="380625"/>
                  </a:lnTo>
                  <a:lnTo>
                    <a:pt x="957926" y="381870"/>
                  </a:lnTo>
                  <a:lnTo>
                    <a:pt x="956961" y="382619"/>
                  </a:lnTo>
                  <a:lnTo>
                    <a:pt x="955437" y="382797"/>
                  </a:lnTo>
                  <a:lnTo>
                    <a:pt x="956694" y="383457"/>
                  </a:lnTo>
                  <a:lnTo>
                    <a:pt x="958078" y="383813"/>
                  </a:lnTo>
                  <a:lnTo>
                    <a:pt x="959590" y="383889"/>
                  </a:lnTo>
                  <a:lnTo>
                    <a:pt x="961202" y="383762"/>
                  </a:lnTo>
                  <a:lnTo>
                    <a:pt x="960821" y="385591"/>
                  </a:lnTo>
                  <a:lnTo>
                    <a:pt x="961596" y="386696"/>
                  </a:lnTo>
                  <a:lnTo>
                    <a:pt x="962676" y="387699"/>
                  </a:lnTo>
                  <a:lnTo>
                    <a:pt x="963234" y="389172"/>
                  </a:lnTo>
                  <a:lnTo>
                    <a:pt x="962892" y="390010"/>
                  </a:lnTo>
                  <a:lnTo>
                    <a:pt x="961507" y="391204"/>
                  </a:lnTo>
                  <a:lnTo>
                    <a:pt x="961202" y="392055"/>
                  </a:lnTo>
                  <a:lnTo>
                    <a:pt x="961342" y="392563"/>
                  </a:lnTo>
                  <a:lnTo>
                    <a:pt x="962028" y="392868"/>
                  </a:lnTo>
                  <a:lnTo>
                    <a:pt x="962752" y="395725"/>
                  </a:lnTo>
                  <a:lnTo>
                    <a:pt x="964060" y="397363"/>
                  </a:lnTo>
                  <a:lnTo>
                    <a:pt x="964644" y="397579"/>
                  </a:lnTo>
                  <a:lnTo>
                    <a:pt x="964644" y="588168"/>
                  </a:lnTo>
                  <a:lnTo>
                    <a:pt x="964631" y="589730"/>
                  </a:lnTo>
                  <a:lnTo>
                    <a:pt x="964543" y="620350"/>
                  </a:lnTo>
                  <a:lnTo>
                    <a:pt x="964479" y="645673"/>
                  </a:lnTo>
                  <a:lnTo>
                    <a:pt x="964327" y="705808"/>
                  </a:lnTo>
                  <a:lnTo>
                    <a:pt x="964250" y="730204"/>
                  </a:lnTo>
                  <a:lnTo>
                    <a:pt x="964162" y="758995"/>
                  </a:lnTo>
                  <a:lnTo>
                    <a:pt x="964111" y="790047"/>
                  </a:lnTo>
                  <a:lnTo>
                    <a:pt x="963984" y="837151"/>
                  </a:lnTo>
                  <a:lnTo>
                    <a:pt x="964123" y="872444"/>
                  </a:lnTo>
                  <a:lnTo>
                    <a:pt x="964212" y="900181"/>
                  </a:lnTo>
                  <a:lnTo>
                    <a:pt x="964289" y="925225"/>
                  </a:lnTo>
                  <a:lnTo>
                    <a:pt x="964289" y="929581"/>
                  </a:lnTo>
                  <a:lnTo>
                    <a:pt x="964238" y="929581"/>
                  </a:lnTo>
                  <a:lnTo>
                    <a:pt x="962942" y="929543"/>
                  </a:lnTo>
                  <a:lnTo>
                    <a:pt x="956808" y="928489"/>
                  </a:lnTo>
                  <a:lnTo>
                    <a:pt x="943588" y="928489"/>
                  </a:lnTo>
                  <a:lnTo>
                    <a:pt x="941924" y="928095"/>
                  </a:lnTo>
                  <a:lnTo>
                    <a:pt x="938723" y="926901"/>
                  </a:lnTo>
                  <a:lnTo>
                    <a:pt x="937276" y="926635"/>
                  </a:lnTo>
                  <a:lnTo>
                    <a:pt x="935866" y="927079"/>
                  </a:lnTo>
                  <a:lnTo>
                    <a:pt x="933224" y="929098"/>
                  </a:lnTo>
                  <a:lnTo>
                    <a:pt x="932450" y="929543"/>
                  </a:lnTo>
                  <a:lnTo>
                    <a:pt x="931154" y="928870"/>
                  </a:lnTo>
                  <a:lnTo>
                    <a:pt x="930875" y="927333"/>
                  </a:lnTo>
                  <a:lnTo>
                    <a:pt x="930773" y="925720"/>
                  </a:lnTo>
                  <a:lnTo>
                    <a:pt x="930011" y="924692"/>
                  </a:lnTo>
                  <a:lnTo>
                    <a:pt x="928462" y="924831"/>
                  </a:lnTo>
                  <a:lnTo>
                    <a:pt x="926951" y="925860"/>
                  </a:lnTo>
                  <a:lnTo>
                    <a:pt x="925681" y="927244"/>
                  </a:lnTo>
                  <a:lnTo>
                    <a:pt x="924855" y="928489"/>
                  </a:lnTo>
                  <a:lnTo>
                    <a:pt x="930215" y="934826"/>
                  </a:lnTo>
                  <a:lnTo>
                    <a:pt x="930900" y="936820"/>
                  </a:lnTo>
                  <a:lnTo>
                    <a:pt x="931739" y="941494"/>
                  </a:lnTo>
                  <a:lnTo>
                    <a:pt x="931434" y="943996"/>
                  </a:lnTo>
                  <a:lnTo>
                    <a:pt x="929465" y="945075"/>
                  </a:lnTo>
                  <a:lnTo>
                    <a:pt x="911850" y="952479"/>
                  </a:lnTo>
                  <a:lnTo>
                    <a:pt x="896560" y="953000"/>
                  </a:lnTo>
                  <a:lnTo>
                    <a:pt x="894058" y="953495"/>
                  </a:lnTo>
                  <a:lnTo>
                    <a:pt x="880532" y="958499"/>
                  </a:lnTo>
                  <a:lnTo>
                    <a:pt x="878907" y="958753"/>
                  </a:lnTo>
                  <a:lnTo>
                    <a:pt x="877014" y="957381"/>
                  </a:lnTo>
                  <a:lnTo>
                    <a:pt x="877726" y="956365"/>
                  </a:lnTo>
                  <a:lnTo>
                    <a:pt x="879300" y="955298"/>
                  </a:lnTo>
                  <a:lnTo>
                    <a:pt x="879961" y="953889"/>
                  </a:lnTo>
                  <a:lnTo>
                    <a:pt x="879262" y="952238"/>
                  </a:lnTo>
                  <a:lnTo>
                    <a:pt x="878068" y="951171"/>
                  </a:lnTo>
                  <a:lnTo>
                    <a:pt x="876595" y="951006"/>
                  </a:lnTo>
                  <a:lnTo>
                    <a:pt x="875084" y="951958"/>
                  </a:lnTo>
                  <a:lnTo>
                    <a:pt x="872493" y="950155"/>
                  </a:lnTo>
                  <a:lnTo>
                    <a:pt x="869496" y="951412"/>
                  </a:lnTo>
                  <a:lnTo>
                    <a:pt x="866207" y="953660"/>
                  </a:lnTo>
                  <a:lnTo>
                    <a:pt x="857215" y="957318"/>
                  </a:lnTo>
                  <a:lnTo>
                    <a:pt x="855043" y="957775"/>
                  </a:lnTo>
                  <a:lnTo>
                    <a:pt x="849608" y="965547"/>
                  </a:lnTo>
                  <a:lnTo>
                    <a:pt x="849125" y="966716"/>
                  </a:lnTo>
                  <a:lnTo>
                    <a:pt x="849011" y="967783"/>
                  </a:lnTo>
                  <a:lnTo>
                    <a:pt x="848681" y="968684"/>
                  </a:lnTo>
                  <a:lnTo>
                    <a:pt x="847576" y="969319"/>
                  </a:lnTo>
                  <a:lnTo>
                    <a:pt x="846814" y="969103"/>
                  </a:lnTo>
                  <a:lnTo>
                    <a:pt x="846598" y="966982"/>
                  </a:lnTo>
                  <a:lnTo>
                    <a:pt x="845722" y="966436"/>
                  </a:lnTo>
                  <a:lnTo>
                    <a:pt x="842331" y="968481"/>
                  </a:lnTo>
                  <a:lnTo>
                    <a:pt x="839969" y="969434"/>
                  </a:lnTo>
                  <a:lnTo>
                    <a:pt x="838889" y="968926"/>
                  </a:lnTo>
                  <a:lnTo>
                    <a:pt x="837314" y="966081"/>
                  </a:lnTo>
                  <a:lnTo>
                    <a:pt x="833479" y="964582"/>
                  </a:lnTo>
                  <a:lnTo>
                    <a:pt x="805666" y="962055"/>
                  </a:lnTo>
                  <a:lnTo>
                    <a:pt x="799570" y="962715"/>
                  </a:lnTo>
                  <a:lnTo>
                    <a:pt x="793652" y="964519"/>
                  </a:lnTo>
                  <a:lnTo>
                    <a:pt x="778996" y="973307"/>
                  </a:lnTo>
                  <a:lnTo>
                    <a:pt x="755666" y="982045"/>
                  </a:lnTo>
                  <a:lnTo>
                    <a:pt x="749049" y="987201"/>
                  </a:lnTo>
                  <a:lnTo>
                    <a:pt x="747132" y="987937"/>
                  </a:lnTo>
                  <a:lnTo>
                    <a:pt x="744960" y="988534"/>
                  </a:lnTo>
                  <a:lnTo>
                    <a:pt x="736946" y="992802"/>
                  </a:lnTo>
                  <a:lnTo>
                    <a:pt x="722532" y="997615"/>
                  </a:lnTo>
                  <a:lnTo>
                    <a:pt x="697297" y="1013109"/>
                  </a:lnTo>
                  <a:lnTo>
                    <a:pt x="674831" y="1020614"/>
                  </a:lnTo>
                  <a:lnTo>
                    <a:pt x="671770" y="1021008"/>
                  </a:lnTo>
                  <a:lnTo>
                    <a:pt x="662347" y="1021211"/>
                  </a:lnTo>
                  <a:lnTo>
                    <a:pt x="659578" y="1022075"/>
                  </a:lnTo>
                  <a:lnTo>
                    <a:pt x="653927" y="1026164"/>
                  </a:lnTo>
                  <a:lnTo>
                    <a:pt x="644199" y="1037086"/>
                  </a:lnTo>
                  <a:lnTo>
                    <a:pt x="634191" y="1044871"/>
                  </a:lnTo>
                  <a:lnTo>
                    <a:pt x="627676" y="1046446"/>
                  </a:lnTo>
                  <a:lnTo>
                    <a:pt x="624514" y="1047627"/>
                  </a:lnTo>
                  <a:lnTo>
                    <a:pt x="614506" y="1049227"/>
                  </a:lnTo>
                  <a:lnTo>
                    <a:pt x="590097" y="1056098"/>
                  </a:lnTo>
                  <a:lnTo>
                    <a:pt x="571860" y="1064772"/>
                  </a:lnTo>
                  <a:lnTo>
                    <a:pt x="556099" y="1069344"/>
                  </a:lnTo>
                  <a:lnTo>
                    <a:pt x="549812" y="1070284"/>
                  </a:lnTo>
                  <a:lnTo>
                    <a:pt x="547336" y="1071884"/>
                  </a:lnTo>
                  <a:lnTo>
                    <a:pt x="540732" y="1078564"/>
                  </a:lnTo>
                  <a:lnTo>
                    <a:pt x="539411" y="1079161"/>
                  </a:lnTo>
                  <a:lnTo>
                    <a:pt x="537570" y="1079390"/>
                  </a:lnTo>
                  <a:lnTo>
                    <a:pt x="536693" y="1080000"/>
                  </a:lnTo>
                  <a:lnTo>
                    <a:pt x="534102" y="1082730"/>
                  </a:lnTo>
                  <a:lnTo>
                    <a:pt x="532756" y="1083352"/>
                  </a:lnTo>
                  <a:lnTo>
                    <a:pt x="529442" y="1087188"/>
                  </a:lnTo>
                  <a:lnTo>
                    <a:pt x="528349" y="1088204"/>
                  </a:lnTo>
                  <a:lnTo>
                    <a:pt x="522393" y="1090147"/>
                  </a:lnTo>
                  <a:lnTo>
                    <a:pt x="516107" y="1090045"/>
                  </a:lnTo>
                  <a:lnTo>
                    <a:pt x="509719" y="1088204"/>
                  </a:lnTo>
                  <a:lnTo>
                    <a:pt x="472266" y="1072062"/>
                  </a:lnTo>
                  <a:lnTo>
                    <a:pt x="469968" y="1071630"/>
                  </a:lnTo>
                  <a:lnTo>
                    <a:pt x="469091" y="1071160"/>
                  </a:lnTo>
                  <a:lnTo>
                    <a:pt x="467415" y="1068785"/>
                  </a:lnTo>
                  <a:lnTo>
                    <a:pt x="466513" y="1067744"/>
                  </a:lnTo>
                  <a:lnTo>
                    <a:pt x="465612" y="1067122"/>
                  </a:lnTo>
                  <a:lnTo>
                    <a:pt x="462602" y="1065814"/>
                  </a:lnTo>
                  <a:lnTo>
                    <a:pt x="446016" y="1056098"/>
                  </a:lnTo>
                  <a:lnTo>
                    <a:pt x="416577" y="1045176"/>
                  </a:lnTo>
                  <a:lnTo>
                    <a:pt x="413821" y="1043690"/>
                  </a:lnTo>
                  <a:lnTo>
                    <a:pt x="412653" y="1042001"/>
                  </a:lnTo>
                  <a:lnTo>
                    <a:pt x="412678" y="1035600"/>
                  </a:lnTo>
                  <a:lnTo>
                    <a:pt x="412145" y="1032705"/>
                  </a:lnTo>
                  <a:lnTo>
                    <a:pt x="410697" y="1030787"/>
                  </a:lnTo>
                  <a:lnTo>
                    <a:pt x="418596" y="1024983"/>
                  </a:lnTo>
                  <a:lnTo>
                    <a:pt x="420095" y="1024247"/>
                  </a:lnTo>
                  <a:lnTo>
                    <a:pt x="423867" y="1022888"/>
                  </a:lnTo>
                  <a:lnTo>
                    <a:pt x="425442" y="1022075"/>
                  </a:lnTo>
                  <a:lnTo>
                    <a:pt x="426127" y="1020106"/>
                  </a:lnTo>
                  <a:lnTo>
                    <a:pt x="426191" y="1017871"/>
                  </a:lnTo>
                  <a:lnTo>
                    <a:pt x="425505" y="1015966"/>
                  </a:lnTo>
                  <a:lnTo>
                    <a:pt x="423968" y="1015179"/>
                  </a:lnTo>
                  <a:lnTo>
                    <a:pt x="423486" y="1014264"/>
                  </a:lnTo>
                  <a:lnTo>
                    <a:pt x="425124" y="1012245"/>
                  </a:lnTo>
                  <a:lnTo>
                    <a:pt x="428363" y="1009375"/>
                  </a:lnTo>
                  <a:lnTo>
                    <a:pt x="429556" y="1006263"/>
                  </a:lnTo>
                  <a:lnTo>
                    <a:pt x="428502" y="1004346"/>
                  </a:lnTo>
                  <a:lnTo>
                    <a:pt x="423968" y="1001095"/>
                  </a:lnTo>
                  <a:lnTo>
                    <a:pt x="421670" y="999837"/>
                  </a:lnTo>
                  <a:lnTo>
                    <a:pt x="418215" y="999075"/>
                  </a:lnTo>
                  <a:lnTo>
                    <a:pt x="399597" y="998097"/>
                  </a:lnTo>
                  <a:lnTo>
                    <a:pt x="393501" y="996942"/>
                  </a:lnTo>
                  <a:lnTo>
                    <a:pt x="389221" y="994719"/>
                  </a:lnTo>
                  <a:lnTo>
                    <a:pt x="388408" y="993284"/>
                  </a:lnTo>
                  <a:lnTo>
                    <a:pt x="388027" y="991684"/>
                  </a:lnTo>
                  <a:lnTo>
                    <a:pt x="387367" y="990401"/>
                  </a:lnTo>
                  <a:lnTo>
                    <a:pt x="385716" y="989881"/>
                  </a:lnTo>
                  <a:lnTo>
                    <a:pt x="377169" y="988179"/>
                  </a:lnTo>
                  <a:lnTo>
                    <a:pt x="369638" y="983086"/>
                  </a:lnTo>
                  <a:lnTo>
                    <a:pt x="368406" y="982705"/>
                  </a:lnTo>
                  <a:lnTo>
                    <a:pt x="364253" y="982045"/>
                  </a:lnTo>
                  <a:lnTo>
                    <a:pt x="363402" y="981575"/>
                  </a:lnTo>
                  <a:lnTo>
                    <a:pt x="362628" y="980584"/>
                  </a:lnTo>
                  <a:lnTo>
                    <a:pt x="361650" y="979581"/>
                  </a:lnTo>
                  <a:lnTo>
                    <a:pt x="360316" y="979111"/>
                  </a:lnTo>
                  <a:lnTo>
                    <a:pt x="358576" y="979479"/>
                  </a:lnTo>
                  <a:lnTo>
                    <a:pt x="355693" y="980927"/>
                  </a:lnTo>
                  <a:lnTo>
                    <a:pt x="353928" y="981168"/>
                  </a:lnTo>
                  <a:lnTo>
                    <a:pt x="350969" y="978158"/>
                  </a:lnTo>
                  <a:lnTo>
                    <a:pt x="345622" y="979911"/>
                  </a:lnTo>
                  <a:lnTo>
                    <a:pt x="343666" y="980102"/>
                  </a:lnTo>
                  <a:lnTo>
                    <a:pt x="342765" y="979924"/>
                  </a:lnTo>
                  <a:lnTo>
                    <a:pt x="340847" y="979263"/>
                  </a:lnTo>
                  <a:lnTo>
                    <a:pt x="339729" y="979111"/>
                  </a:lnTo>
                  <a:lnTo>
                    <a:pt x="339272" y="979428"/>
                  </a:lnTo>
                  <a:lnTo>
                    <a:pt x="338218" y="981168"/>
                  </a:lnTo>
                  <a:lnTo>
                    <a:pt x="334434" y="981816"/>
                  </a:lnTo>
                  <a:lnTo>
                    <a:pt x="330890" y="982045"/>
                  </a:lnTo>
                  <a:lnTo>
                    <a:pt x="329392" y="982832"/>
                  </a:lnTo>
                  <a:lnTo>
                    <a:pt x="329493" y="984648"/>
                  </a:lnTo>
                  <a:lnTo>
                    <a:pt x="329938" y="986642"/>
                  </a:lnTo>
                  <a:lnTo>
                    <a:pt x="329341" y="987937"/>
                  </a:lnTo>
                  <a:lnTo>
                    <a:pt x="327842" y="987734"/>
                  </a:lnTo>
                  <a:lnTo>
                    <a:pt x="323677" y="985486"/>
                  </a:lnTo>
                  <a:lnTo>
                    <a:pt x="322026" y="984928"/>
                  </a:lnTo>
                  <a:lnTo>
                    <a:pt x="314698" y="984928"/>
                  </a:lnTo>
                  <a:lnTo>
                    <a:pt x="310939" y="983708"/>
                  </a:lnTo>
                  <a:lnTo>
                    <a:pt x="307649" y="981664"/>
                  </a:lnTo>
                  <a:lnTo>
                    <a:pt x="304970" y="979098"/>
                  </a:lnTo>
                  <a:lnTo>
                    <a:pt x="302976" y="976304"/>
                  </a:lnTo>
                  <a:lnTo>
                    <a:pt x="302087" y="974653"/>
                  </a:lnTo>
                  <a:lnTo>
                    <a:pt x="301820" y="973815"/>
                  </a:lnTo>
                  <a:lnTo>
                    <a:pt x="302176" y="969573"/>
                  </a:lnTo>
                  <a:lnTo>
                    <a:pt x="302836" y="966576"/>
                  </a:lnTo>
                  <a:lnTo>
                    <a:pt x="302976" y="965014"/>
                  </a:lnTo>
                  <a:lnTo>
                    <a:pt x="302392" y="962588"/>
                  </a:lnTo>
                  <a:lnTo>
                    <a:pt x="301020" y="960277"/>
                  </a:lnTo>
                  <a:lnTo>
                    <a:pt x="296435" y="955121"/>
                  </a:lnTo>
                  <a:lnTo>
                    <a:pt x="295229" y="953317"/>
                  </a:lnTo>
                  <a:lnTo>
                    <a:pt x="294480" y="950955"/>
                  </a:lnTo>
                  <a:lnTo>
                    <a:pt x="293578" y="941062"/>
                  </a:lnTo>
                  <a:lnTo>
                    <a:pt x="292663" y="938166"/>
                  </a:lnTo>
                  <a:lnTo>
                    <a:pt x="291279" y="935296"/>
                  </a:lnTo>
                  <a:lnTo>
                    <a:pt x="287063" y="930203"/>
                  </a:lnTo>
                  <a:lnTo>
                    <a:pt x="281437" y="926177"/>
                  </a:lnTo>
                  <a:lnTo>
                    <a:pt x="268737" y="920729"/>
                  </a:lnTo>
                  <a:lnTo>
                    <a:pt x="265282" y="919980"/>
                  </a:lnTo>
                  <a:lnTo>
                    <a:pt x="263542" y="919332"/>
                  </a:lnTo>
                  <a:lnTo>
                    <a:pt x="262806" y="918303"/>
                  </a:lnTo>
                  <a:lnTo>
                    <a:pt x="262323" y="917122"/>
                  </a:lnTo>
                  <a:lnTo>
                    <a:pt x="261167" y="916373"/>
                  </a:lnTo>
                  <a:lnTo>
                    <a:pt x="259694" y="915979"/>
                  </a:lnTo>
                  <a:lnTo>
                    <a:pt x="258412" y="915878"/>
                  </a:lnTo>
                  <a:lnTo>
                    <a:pt x="256519" y="914341"/>
                  </a:lnTo>
                  <a:lnTo>
                    <a:pt x="255059" y="908766"/>
                  </a:lnTo>
                  <a:lnTo>
                    <a:pt x="253039" y="909071"/>
                  </a:lnTo>
                  <a:lnTo>
                    <a:pt x="252112" y="908042"/>
                  </a:lnTo>
                  <a:lnTo>
                    <a:pt x="248861" y="905477"/>
                  </a:lnTo>
                  <a:lnTo>
                    <a:pt x="248150" y="904664"/>
                  </a:lnTo>
                  <a:lnTo>
                    <a:pt x="248150" y="898314"/>
                  </a:lnTo>
                  <a:lnTo>
                    <a:pt x="247553" y="895875"/>
                  </a:lnTo>
                  <a:lnTo>
                    <a:pt x="246334" y="893818"/>
                  </a:lnTo>
                  <a:lnTo>
                    <a:pt x="242740" y="890021"/>
                  </a:lnTo>
                  <a:lnTo>
                    <a:pt x="242486" y="888370"/>
                  </a:lnTo>
                  <a:lnTo>
                    <a:pt x="244048" y="883150"/>
                  </a:lnTo>
                  <a:lnTo>
                    <a:pt x="244175" y="880826"/>
                  </a:lnTo>
                  <a:lnTo>
                    <a:pt x="242702" y="877638"/>
                  </a:lnTo>
                  <a:lnTo>
                    <a:pt x="240327" y="874819"/>
                  </a:lnTo>
                  <a:lnTo>
                    <a:pt x="237279" y="872774"/>
                  </a:lnTo>
                  <a:lnTo>
                    <a:pt x="230776" y="871085"/>
                  </a:lnTo>
                  <a:lnTo>
                    <a:pt x="227030" y="866691"/>
                  </a:lnTo>
                  <a:lnTo>
                    <a:pt x="224541" y="865205"/>
                  </a:lnTo>
                  <a:lnTo>
                    <a:pt x="221137" y="866183"/>
                  </a:lnTo>
                  <a:lnTo>
                    <a:pt x="220299" y="866030"/>
                  </a:lnTo>
                  <a:lnTo>
                    <a:pt x="219880" y="865700"/>
                  </a:lnTo>
                  <a:lnTo>
                    <a:pt x="219600" y="865370"/>
                  </a:lnTo>
                  <a:lnTo>
                    <a:pt x="218521" y="864849"/>
                  </a:lnTo>
                  <a:lnTo>
                    <a:pt x="217734" y="863960"/>
                  </a:lnTo>
                  <a:lnTo>
                    <a:pt x="217099" y="862843"/>
                  </a:lnTo>
                  <a:lnTo>
                    <a:pt x="216845" y="861827"/>
                  </a:lnTo>
                  <a:lnTo>
                    <a:pt x="217759" y="859744"/>
                  </a:lnTo>
                  <a:lnTo>
                    <a:pt x="219359" y="858639"/>
                  </a:lnTo>
                  <a:lnTo>
                    <a:pt x="219918" y="857318"/>
                  </a:lnTo>
                  <a:lnTo>
                    <a:pt x="217721" y="854537"/>
                  </a:lnTo>
                  <a:lnTo>
                    <a:pt x="213035" y="851654"/>
                  </a:lnTo>
                  <a:lnTo>
                    <a:pt x="201592" y="847463"/>
                  </a:lnTo>
                  <a:lnTo>
                    <a:pt x="196258" y="843780"/>
                  </a:lnTo>
                  <a:lnTo>
                    <a:pt x="192270" y="838471"/>
                  </a:lnTo>
                  <a:lnTo>
                    <a:pt x="191813" y="837417"/>
                  </a:lnTo>
                  <a:lnTo>
                    <a:pt x="192372" y="836097"/>
                  </a:lnTo>
                  <a:lnTo>
                    <a:pt x="192207" y="834382"/>
                  </a:lnTo>
                  <a:lnTo>
                    <a:pt x="191610" y="832731"/>
                  </a:lnTo>
                  <a:lnTo>
                    <a:pt x="190835" y="831588"/>
                  </a:lnTo>
                  <a:lnTo>
                    <a:pt x="184841" y="825073"/>
                  </a:lnTo>
                  <a:lnTo>
                    <a:pt x="182504" y="823295"/>
                  </a:lnTo>
                  <a:lnTo>
                    <a:pt x="180154" y="822063"/>
                  </a:lnTo>
                  <a:lnTo>
                    <a:pt x="177513" y="821161"/>
                  </a:lnTo>
                  <a:lnTo>
                    <a:pt x="167886" y="819917"/>
                  </a:lnTo>
                  <a:lnTo>
                    <a:pt x="162057" y="817872"/>
                  </a:lnTo>
                  <a:lnTo>
                    <a:pt x="158984" y="817364"/>
                  </a:lnTo>
                  <a:lnTo>
                    <a:pt x="156291" y="817821"/>
                  </a:lnTo>
                  <a:lnTo>
                    <a:pt x="152583" y="819891"/>
                  </a:lnTo>
                  <a:lnTo>
                    <a:pt x="149662" y="820374"/>
                  </a:lnTo>
                  <a:lnTo>
                    <a:pt x="126205" y="821352"/>
                  </a:lnTo>
                  <a:lnTo>
                    <a:pt x="124160" y="821949"/>
                  </a:lnTo>
                  <a:lnTo>
                    <a:pt x="120134" y="824641"/>
                  </a:lnTo>
                  <a:lnTo>
                    <a:pt x="116845" y="825238"/>
                  </a:lnTo>
                  <a:lnTo>
                    <a:pt x="110571" y="824997"/>
                  </a:lnTo>
                  <a:lnTo>
                    <a:pt x="108082" y="825911"/>
                  </a:lnTo>
                  <a:lnTo>
                    <a:pt x="106634" y="830001"/>
                  </a:lnTo>
                  <a:lnTo>
                    <a:pt x="104590" y="832210"/>
                  </a:lnTo>
                  <a:lnTo>
                    <a:pt x="104069" y="832985"/>
                  </a:lnTo>
                  <a:lnTo>
                    <a:pt x="104082" y="834471"/>
                  </a:lnTo>
                  <a:lnTo>
                    <a:pt x="104907" y="837316"/>
                  </a:lnTo>
                  <a:lnTo>
                    <a:pt x="105136" y="838916"/>
                  </a:lnTo>
                  <a:lnTo>
                    <a:pt x="100513" y="835576"/>
                  </a:lnTo>
                  <a:lnTo>
                    <a:pt x="98024" y="834560"/>
                  </a:lnTo>
                  <a:lnTo>
                    <a:pt x="95814" y="835423"/>
                  </a:lnTo>
                  <a:lnTo>
                    <a:pt x="93960" y="837278"/>
                  </a:lnTo>
                  <a:lnTo>
                    <a:pt x="93198" y="838243"/>
                  </a:lnTo>
                  <a:lnTo>
                    <a:pt x="92359" y="839792"/>
                  </a:lnTo>
                  <a:lnTo>
                    <a:pt x="92537" y="839818"/>
                  </a:lnTo>
                  <a:lnTo>
                    <a:pt x="92321" y="841799"/>
                  </a:lnTo>
                  <a:lnTo>
                    <a:pt x="92359" y="841837"/>
                  </a:lnTo>
                  <a:lnTo>
                    <a:pt x="92118" y="842485"/>
                  </a:lnTo>
                  <a:lnTo>
                    <a:pt x="91623" y="843043"/>
                  </a:lnTo>
                  <a:lnTo>
                    <a:pt x="91382" y="843780"/>
                  </a:lnTo>
                  <a:lnTo>
                    <a:pt x="90416" y="849660"/>
                  </a:lnTo>
                  <a:lnTo>
                    <a:pt x="89350" y="851768"/>
                  </a:lnTo>
                  <a:lnTo>
                    <a:pt x="84320" y="853407"/>
                  </a:lnTo>
                  <a:lnTo>
                    <a:pt x="84054" y="855464"/>
                  </a:lnTo>
                  <a:lnTo>
                    <a:pt x="85438" y="860862"/>
                  </a:lnTo>
                  <a:lnTo>
                    <a:pt x="85133" y="865624"/>
                  </a:lnTo>
                  <a:lnTo>
                    <a:pt x="85438" y="867148"/>
                  </a:lnTo>
                  <a:lnTo>
                    <a:pt x="86111" y="868494"/>
                  </a:lnTo>
                  <a:lnTo>
                    <a:pt x="86949" y="869117"/>
                  </a:lnTo>
                  <a:lnTo>
                    <a:pt x="87737" y="869510"/>
                  </a:lnTo>
                  <a:lnTo>
                    <a:pt x="88372" y="870158"/>
                  </a:lnTo>
                  <a:lnTo>
                    <a:pt x="89083" y="872266"/>
                  </a:lnTo>
                  <a:lnTo>
                    <a:pt x="90404" y="881321"/>
                  </a:lnTo>
                  <a:lnTo>
                    <a:pt x="89007" y="887036"/>
                  </a:lnTo>
                  <a:lnTo>
                    <a:pt x="85641" y="885055"/>
                  </a:lnTo>
                  <a:lnTo>
                    <a:pt x="77704" y="875974"/>
                  </a:lnTo>
                  <a:lnTo>
                    <a:pt x="71252" y="874819"/>
                  </a:lnTo>
                  <a:lnTo>
                    <a:pt x="67569" y="878667"/>
                  </a:lnTo>
                  <a:lnTo>
                    <a:pt x="63086" y="895875"/>
                  </a:lnTo>
                  <a:lnTo>
                    <a:pt x="62502" y="895444"/>
                  </a:lnTo>
                  <a:lnTo>
                    <a:pt x="36670" y="874654"/>
                  </a:lnTo>
                  <a:lnTo>
                    <a:pt x="34448" y="873498"/>
                  </a:lnTo>
                  <a:lnTo>
                    <a:pt x="32593" y="872330"/>
                  </a:lnTo>
                  <a:lnTo>
                    <a:pt x="31298" y="870971"/>
                  </a:lnTo>
                  <a:lnTo>
                    <a:pt x="30981" y="869396"/>
                  </a:lnTo>
                  <a:lnTo>
                    <a:pt x="31882" y="863452"/>
                  </a:lnTo>
                  <a:lnTo>
                    <a:pt x="31743" y="861712"/>
                  </a:lnTo>
                  <a:lnTo>
                    <a:pt x="27831" y="856480"/>
                  </a:lnTo>
                  <a:lnTo>
                    <a:pt x="14801" y="845787"/>
                  </a:lnTo>
                  <a:lnTo>
                    <a:pt x="10991" y="841367"/>
                  </a:lnTo>
                  <a:lnTo>
                    <a:pt x="7625" y="836274"/>
                  </a:lnTo>
                  <a:lnTo>
                    <a:pt x="3714" y="829035"/>
                  </a:lnTo>
                  <a:lnTo>
                    <a:pt x="1225" y="822546"/>
                  </a:lnTo>
                  <a:lnTo>
                    <a:pt x="742" y="818202"/>
                  </a:lnTo>
                  <a:lnTo>
                    <a:pt x="4247" y="815980"/>
                  </a:lnTo>
                  <a:lnTo>
                    <a:pt x="148163" y="764685"/>
                  </a:lnTo>
                  <a:lnTo>
                    <a:pt x="92194" y="694301"/>
                  </a:lnTo>
                  <a:lnTo>
                    <a:pt x="92182" y="694289"/>
                  </a:lnTo>
                  <a:lnTo>
                    <a:pt x="93375" y="694073"/>
                  </a:lnTo>
                  <a:lnTo>
                    <a:pt x="96906" y="692930"/>
                  </a:lnTo>
                  <a:lnTo>
                    <a:pt x="99891" y="691292"/>
                  </a:lnTo>
                  <a:lnTo>
                    <a:pt x="101148" y="689209"/>
                  </a:lnTo>
                  <a:lnTo>
                    <a:pt x="102138" y="686974"/>
                  </a:lnTo>
                  <a:lnTo>
                    <a:pt x="104424" y="685170"/>
                  </a:lnTo>
                  <a:lnTo>
                    <a:pt x="136784" y="666616"/>
                  </a:lnTo>
                  <a:lnTo>
                    <a:pt x="142829" y="664863"/>
                  </a:lnTo>
                  <a:lnTo>
                    <a:pt x="149141" y="665257"/>
                  </a:lnTo>
                  <a:lnTo>
                    <a:pt x="157510" y="667898"/>
                  </a:lnTo>
                  <a:lnTo>
                    <a:pt x="161600" y="667365"/>
                  </a:lnTo>
                  <a:lnTo>
                    <a:pt x="169347" y="668406"/>
                  </a:lnTo>
                  <a:lnTo>
                    <a:pt x="171658" y="669244"/>
                  </a:lnTo>
                  <a:lnTo>
                    <a:pt x="173677" y="667784"/>
                  </a:lnTo>
                  <a:lnTo>
                    <a:pt x="176954" y="667022"/>
                  </a:lnTo>
                  <a:lnTo>
                    <a:pt x="194226" y="664977"/>
                  </a:lnTo>
                  <a:lnTo>
                    <a:pt x="196702" y="663834"/>
                  </a:lnTo>
                  <a:lnTo>
                    <a:pt x="198074" y="662945"/>
                  </a:lnTo>
                  <a:lnTo>
                    <a:pt x="204043" y="661370"/>
                  </a:lnTo>
                  <a:lnTo>
                    <a:pt x="210266" y="661155"/>
                  </a:lnTo>
                  <a:lnTo>
                    <a:pt x="211473" y="660875"/>
                  </a:lnTo>
                  <a:lnTo>
                    <a:pt x="213847" y="660012"/>
                  </a:lnTo>
                  <a:lnTo>
                    <a:pt x="217518" y="659732"/>
                  </a:lnTo>
                  <a:lnTo>
                    <a:pt x="221213" y="660113"/>
                  </a:lnTo>
                  <a:lnTo>
                    <a:pt x="223576" y="661370"/>
                  </a:lnTo>
                  <a:lnTo>
                    <a:pt x="228757" y="659529"/>
                  </a:lnTo>
                  <a:lnTo>
                    <a:pt x="240670" y="659605"/>
                  </a:lnTo>
                  <a:lnTo>
                    <a:pt x="246131" y="658449"/>
                  </a:lnTo>
                  <a:lnTo>
                    <a:pt x="248988" y="656544"/>
                  </a:lnTo>
                  <a:lnTo>
                    <a:pt x="255478" y="649153"/>
                  </a:lnTo>
                  <a:lnTo>
                    <a:pt x="258335" y="647083"/>
                  </a:lnTo>
                  <a:lnTo>
                    <a:pt x="260304" y="646511"/>
                  </a:lnTo>
                  <a:lnTo>
                    <a:pt x="262209" y="646435"/>
                  </a:lnTo>
                  <a:lnTo>
                    <a:pt x="264749" y="645813"/>
                  </a:lnTo>
                  <a:lnTo>
                    <a:pt x="266755" y="644645"/>
                  </a:lnTo>
                  <a:lnTo>
                    <a:pt x="268457" y="643375"/>
                  </a:lnTo>
                  <a:lnTo>
                    <a:pt x="270642" y="642346"/>
                  </a:lnTo>
                  <a:lnTo>
                    <a:pt x="274083" y="641914"/>
                  </a:lnTo>
                  <a:lnTo>
                    <a:pt x="274172" y="641330"/>
                  </a:lnTo>
                  <a:lnTo>
                    <a:pt x="278516" y="638028"/>
                  </a:lnTo>
                  <a:lnTo>
                    <a:pt x="291419" y="634243"/>
                  </a:lnTo>
                  <a:lnTo>
                    <a:pt x="304017" y="634065"/>
                  </a:lnTo>
                  <a:lnTo>
                    <a:pt x="306913" y="633164"/>
                  </a:lnTo>
                  <a:lnTo>
                    <a:pt x="310799" y="629747"/>
                  </a:lnTo>
                  <a:lnTo>
                    <a:pt x="312259" y="629176"/>
                  </a:lnTo>
                  <a:lnTo>
                    <a:pt x="315168" y="629087"/>
                  </a:lnTo>
                  <a:lnTo>
                    <a:pt x="316133" y="628668"/>
                  </a:lnTo>
                  <a:lnTo>
                    <a:pt x="319498" y="625722"/>
                  </a:lnTo>
                  <a:lnTo>
                    <a:pt x="330090" y="620362"/>
                  </a:lnTo>
                  <a:lnTo>
                    <a:pt x="342765" y="613339"/>
                  </a:lnTo>
                  <a:lnTo>
                    <a:pt x="352671" y="609923"/>
                  </a:lnTo>
                  <a:lnTo>
                    <a:pt x="359440" y="604983"/>
                  </a:lnTo>
                  <a:lnTo>
                    <a:pt x="360862" y="605186"/>
                  </a:lnTo>
                  <a:lnTo>
                    <a:pt x="362335" y="606037"/>
                  </a:lnTo>
                  <a:lnTo>
                    <a:pt x="365625" y="605745"/>
                  </a:lnTo>
                  <a:lnTo>
                    <a:pt x="367441" y="605186"/>
                  </a:lnTo>
                  <a:lnTo>
                    <a:pt x="367987" y="604779"/>
                  </a:lnTo>
                  <a:lnTo>
                    <a:pt x="367657" y="602277"/>
                  </a:lnTo>
                  <a:lnTo>
                    <a:pt x="368127" y="600880"/>
                  </a:lnTo>
                  <a:lnTo>
                    <a:pt x="369257" y="599445"/>
                  </a:lnTo>
                  <a:lnTo>
                    <a:pt x="370730" y="598315"/>
                  </a:lnTo>
                  <a:lnTo>
                    <a:pt x="372114" y="597871"/>
                  </a:lnTo>
                  <a:lnTo>
                    <a:pt x="375251" y="598341"/>
                  </a:lnTo>
                  <a:lnTo>
                    <a:pt x="378223" y="599522"/>
                  </a:lnTo>
                  <a:lnTo>
                    <a:pt x="388624" y="605833"/>
                  </a:lnTo>
                  <a:lnTo>
                    <a:pt x="391761" y="606684"/>
                  </a:lnTo>
                  <a:lnTo>
                    <a:pt x="393133" y="605262"/>
                  </a:lnTo>
                  <a:lnTo>
                    <a:pt x="392384" y="604475"/>
                  </a:lnTo>
                  <a:lnTo>
                    <a:pt x="390707" y="603624"/>
                  </a:lnTo>
                  <a:lnTo>
                    <a:pt x="389005" y="602493"/>
                  </a:lnTo>
                  <a:lnTo>
                    <a:pt x="388167" y="600880"/>
                  </a:lnTo>
                  <a:lnTo>
                    <a:pt x="388510" y="599826"/>
                  </a:lnTo>
                  <a:lnTo>
                    <a:pt x="389564" y="599102"/>
                  </a:lnTo>
                  <a:lnTo>
                    <a:pt x="397083" y="595826"/>
                  </a:lnTo>
                  <a:lnTo>
                    <a:pt x="402137" y="596207"/>
                  </a:lnTo>
                  <a:lnTo>
                    <a:pt x="406595" y="598937"/>
                  </a:lnTo>
                  <a:lnTo>
                    <a:pt x="409732" y="603878"/>
                  </a:lnTo>
                  <a:lnTo>
                    <a:pt x="410697" y="603878"/>
                  </a:lnTo>
                  <a:lnTo>
                    <a:pt x="409871" y="599268"/>
                  </a:lnTo>
                  <a:lnTo>
                    <a:pt x="408690" y="596207"/>
                  </a:lnTo>
                  <a:lnTo>
                    <a:pt x="409033" y="593781"/>
                  </a:lnTo>
                  <a:lnTo>
                    <a:pt x="412653" y="591063"/>
                  </a:lnTo>
                  <a:lnTo>
                    <a:pt x="417555" y="595927"/>
                  </a:lnTo>
                  <a:lnTo>
                    <a:pt x="417898" y="591749"/>
                  </a:lnTo>
                  <a:lnTo>
                    <a:pt x="420374" y="589362"/>
                  </a:lnTo>
                  <a:lnTo>
                    <a:pt x="427461" y="586187"/>
                  </a:lnTo>
                  <a:lnTo>
                    <a:pt x="429328" y="588219"/>
                  </a:lnTo>
                  <a:lnTo>
                    <a:pt x="428223" y="590644"/>
                  </a:lnTo>
                  <a:lnTo>
                    <a:pt x="429379" y="592448"/>
                  </a:lnTo>
                  <a:lnTo>
                    <a:pt x="436008" y="597134"/>
                  </a:lnTo>
                  <a:lnTo>
                    <a:pt x="436541" y="596689"/>
                  </a:lnTo>
                  <a:lnTo>
                    <a:pt x="434332" y="588180"/>
                  </a:lnTo>
                  <a:lnTo>
                    <a:pt x="434471" y="586123"/>
                  </a:lnTo>
                  <a:lnTo>
                    <a:pt x="435678" y="585221"/>
                  </a:lnTo>
                  <a:lnTo>
                    <a:pt x="439272" y="584294"/>
                  </a:lnTo>
                  <a:lnTo>
                    <a:pt x="440377" y="585006"/>
                  </a:lnTo>
                  <a:lnTo>
                    <a:pt x="440161" y="588219"/>
                  </a:lnTo>
                  <a:lnTo>
                    <a:pt x="443996" y="583685"/>
                  </a:lnTo>
                  <a:lnTo>
                    <a:pt x="446130" y="582326"/>
                  </a:lnTo>
                  <a:lnTo>
                    <a:pt x="448048" y="584320"/>
                  </a:lnTo>
                  <a:lnTo>
                    <a:pt x="448924" y="584320"/>
                  </a:lnTo>
                  <a:lnTo>
                    <a:pt x="449038" y="582834"/>
                  </a:lnTo>
                  <a:lnTo>
                    <a:pt x="448759" y="581488"/>
                  </a:lnTo>
                  <a:lnTo>
                    <a:pt x="448086" y="580307"/>
                  </a:lnTo>
                  <a:lnTo>
                    <a:pt x="446993" y="579291"/>
                  </a:lnTo>
                  <a:lnTo>
                    <a:pt x="450156" y="576344"/>
                  </a:lnTo>
                  <a:lnTo>
                    <a:pt x="453839" y="574185"/>
                  </a:lnTo>
                  <a:lnTo>
                    <a:pt x="458004" y="573347"/>
                  </a:lnTo>
                  <a:lnTo>
                    <a:pt x="462602" y="574426"/>
                  </a:lnTo>
                  <a:lnTo>
                    <a:pt x="463072" y="572407"/>
                  </a:lnTo>
                  <a:lnTo>
                    <a:pt x="463884" y="571696"/>
                  </a:lnTo>
                  <a:lnTo>
                    <a:pt x="465053" y="571366"/>
                  </a:lnTo>
                  <a:lnTo>
                    <a:pt x="466513" y="570528"/>
                  </a:lnTo>
                  <a:lnTo>
                    <a:pt x="468952" y="567848"/>
                  </a:lnTo>
                  <a:lnTo>
                    <a:pt x="470387" y="566921"/>
                  </a:lnTo>
                  <a:lnTo>
                    <a:pt x="472355" y="566705"/>
                  </a:lnTo>
                  <a:lnTo>
                    <a:pt x="473384" y="567530"/>
                  </a:lnTo>
                  <a:lnTo>
                    <a:pt x="475657" y="570845"/>
                  </a:lnTo>
                  <a:lnTo>
                    <a:pt x="476356" y="571582"/>
                  </a:lnTo>
                  <a:lnTo>
                    <a:pt x="478032" y="570883"/>
                  </a:lnTo>
                  <a:lnTo>
                    <a:pt x="479175" y="567708"/>
                  </a:lnTo>
                  <a:lnTo>
                    <a:pt x="481220" y="566705"/>
                  </a:lnTo>
                  <a:lnTo>
                    <a:pt x="481220" y="565740"/>
                  </a:lnTo>
                  <a:lnTo>
                    <a:pt x="478235" y="564279"/>
                  </a:lnTo>
                  <a:lnTo>
                    <a:pt x="479035" y="562158"/>
                  </a:lnTo>
                  <a:lnTo>
                    <a:pt x="481690" y="560101"/>
                  </a:lnTo>
                  <a:lnTo>
                    <a:pt x="484268" y="558844"/>
                  </a:lnTo>
                  <a:lnTo>
                    <a:pt x="488637" y="557891"/>
                  </a:lnTo>
                  <a:lnTo>
                    <a:pt x="490910" y="556685"/>
                  </a:lnTo>
                  <a:lnTo>
                    <a:pt x="492307" y="557078"/>
                  </a:lnTo>
                  <a:lnTo>
                    <a:pt x="493666" y="557777"/>
                  </a:lnTo>
                  <a:lnTo>
                    <a:pt x="494885" y="557967"/>
                  </a:lnTo>
                  <a:lnTo>
                    <a:pt x="497120" y="556456"/>
                  </a:lnTo>
                  <a:lnTo>
                    <a:pt x="498441" y="551528"/>
                  </a:lnTo>
                  <a:lnTo>
                    <a:pt x="500854" y="549115"/>
                  </a:lnTo>
                  <a:lnTo>
                    <a:pt x="503597" y="548493"/>
                  </a:lnTo>
                  <a:lnTo>
                    <a:pt x="506366" y="549255"/>
                  </a:lnTo>
                  <a:lnTo>
                    <a:pt x="511674" y="552024"/>
                  </a:lnTo>
                  <a:lnTo>
                    <a:pt x="510735" y="549534"/>
                  </a:lnTo>
                  <a:lnTo>
                    <a:pt x="508068" y="545674"/>
                  </a:lnTo>
                  <a:lnTo>
                    <a:pt x="507674" y="543185"/>
                  </a:lnTo>
                  <a:lnTo>
                    <a:pt x="508080" y="542765"/>
                  </a:lnTo>
                  <a:lnTo>
                    <a:pt x="511738" y="537774"/>
                  </a:lnTo>
                  <a:lnTo>
                    <a:pt x="512513" y="537025"/>
                  </a:lnTo>
                  <a:lnTo>
                    <a:pt x="513630" y="536352"/>
                  </a:lnTo>
                  <a:lnTo>
                    <a:pt x="518139" y="536542"/>
                  </a:lnTo>
                  <a:lnTo>
                    <a:pt x="525403" y="541978"/>
                  </a:lnTo>
                  <a:lnTo>
                    <a:pt x="528349" y="541229"/>
                  </a:lnTo>
                  <a:lnTo>
                    <a:pt x="526013" y="536327"/>
                  </a:lnTo>
                  <a:lnTo>
                    <a:pt x="526889" y="532936"/>
                  </a:lnTo>
                  <a:lnTo>
                    <a:pt x="533239" y="526624"/>
                  </a:lnTo>
                  <a:lnTo>
                    <a:pt x="537176" y="521074"/>
                  </a:lnTo>
                  <a:lnTo>
                    <a:pt x="539005" y="519804"/>
                  </a:lnTo>
                  <a:lnTo>
                    <a:pt x="542764" y="518940"/>
                  </a:lnTo>
                  <a:lnTo>
                    <a:pt x="544250" y="520388"/>
                  </a:lnTo>
                  <a:lnTo>
                    <a:pt x="544085" y="523246"/>
                  </a:lnTo>
                  <a:lnTo>
                    <a:pt x="542891" y="526624"/>
                  </a:lnTo>
                  <a:lnTo>
                    <a:pt x="544936" y="525913"/>
                  </a:lnTo>
                  <a:lnTo>
                    <a:pt x="546434" y="526522"/>
                  </a:lnTo>
                  <a:lnTo>
                    <a:pt x="547412" y="528160"/>
                  </a:lnTo>
                  <a:lnTo>
                    <a:pt x="547869" y="530523"/>
                  </a:lnTo>
                  <a:lnTo>
                    <a:pt x="549254" y="529646"/>
                  </a:lnTo>
                  <a:lnTo>
                    <a:pt x="549812" y="528262"/>
                  </a:lnTo>
                  <a:lnTo>
                    <a:pt x="549736" y="524681"/>
                  </a:lnTo>
                  <a:lnTo>
                    <a:pt x="548288" y="518305"/>
                  </a:lnTo>
                  <a:lnTo>
                    <a:pt x="548288" y="515206"/>
                  </a:lnTo>
                  <a:lnTo>
                    <a:pt x="550270" y="513886"/>
                  </a:lnTo>
                  <a:lnTo>
                    <a:pt x="551247" y="513632"/>
                  </a:lnTo>
                  <a:lnTo>
                    <a:pt x="554156" y="512387"/>
                  </a:lnTo>
                  <a:lnTo>
                    <a:pt x="554778" y="511930"/>
                  </a:lnTo>
                  <a:lnTo>
                    <a:pt x="554524" y="510393"/>
                  </a:lnTo>
                  <a:lnTo>
                    <a:pt x="553572" y="509873"/>
                  </a:lnTo>
                  <a:lnTo>
                    <a:pt x="552225" y="509657"/>
                  </a:lnTo>
                  <a:lnTo>
                    <a:pt x="550790" y="509009"/>
                  </a:lnTo>
                  <a:lnTo>
                    <a:pt x="548911" y="507523"/>
                  </a:lnTo>
                  <a:lnTo>
                    <a:pt x="547653" y="506050"/>
                  </a:lnTo>
                  <a:lnTo>
                    <a:pt x="546942" y="504018"/>
                  </a:lnTo>
                  <a:lnTo>
                    <a:pt x="546739" y="500678"/>
                  </a:lnTo>
                  <a:lnTo>
                    <a:pt x="547298" y="494277"/>
                  </a:lnTo>
                  <a:lnTo>
                    <a:pt x="548835" y="488549"/>
                  </a:lnTo>
                  <a:lnTo>
                    <a:pt x="548987" y="487063"/>
                  </a:lnTo>
                  <a:lnTo>
                    <a:pt x="548974" y="485450"/>
                  </a:lnTo>
                  <a:lnTo>
                    <a:pt x="549254" y="484180"/>
                  </a:lnTo>
                  <a:lnTo>
                    <a:pt x="550765" y="483368"/>
                  </a:lnTo>
                  <a:lnTo>
                    <a:pt x="551006" y="482809"/>
                  </a:lnTo>
                  <a:lnTo>
                    <a:pt x="551362" y="482568"/>
                  </a:lnTo>
                  <a:lnTo>
                    <a:pt x="554245" y="484549"/>
                  </a:lnTo>
                  <a:lnTo>
                    <a:pt x="560836" y="484968"/>
                  </a:lnTo>
                  <a:lnTo>
                    <a:pt x="563668" y="485844"/>
                  </a:lnTo>
                  <a:lnTo>
                    <a:pt x="569675" y="489400"/>
                  </a:lnTo>
                  <a:lnTo>
                    <a:pt x="572368" y="490569"/>
                  </a:lnTo>
                  <a:lnTo>
                    <a:pt x="575225" y="491140"/>
                  </a:lnTo>
                  <a:lnTo>
                    <a:pt x="578743" y="491280"/>
                  </a:lnTo>
                  <a:lnTo>
                    <a:pt x="584890" y="492372"/>
                  </a:lnTo>
                  <a:lnTo>
                    <a:pt x="588141" y="492512"/>
                  </a:lnTo>
                  <a:lnTo>
                    <a:pt x="590986" y="491280"/>
                  </a:lnTo>
                  <a:lnTo>
                    <a:pt x="582934" y="488867"/>
                  </a:lnTo>
                  <a:lnTo>
                    <a:pt x="575123" y="485565"/>
                  </a:lnTo>
                  <a:lnTo>
                    <a:pt x="561623" y="477742"/>
                  </a:lnTo>
                  <a:lnTo>
                    <a:pt x="563351" y="475913"/>
                  </a:lnTo>
                  <a:lnTo>
                    <a:pt x="564201" y="474605"/>
                  </a:lnTo>
                  <a:lnTo>
                    <a:pt x="564544" y="473347"/>
                  </a:lnTo>
                  <a:lnTo>
                    <a:pt x="565141" y="472611"/>
                  </a:lnTo>
                  <a:lnTo>
                    <a:pt x="568939" y="470376"/>
                  </a:lnTo>
                  <a:lnTo>
                    <a:pt x="585131" y="466705"/>
                  </a:lnTo>
                  <a:lnTo>
                    <a:pt x="588065" y="467023"/>
                  </a:lnTo>
                  <a:lnTo>
                    <a:pt x="594211" y="468661"/>
                  </a:lnTo>
                  <a:lnTo>
                    <a:pt x="596853" y="468890"/>
                  </a:lnTo>
                  <a:lnTo>
                    <a:pt x="592954" y="466045"/>
                  </a:lnTo>
                  <a:lnTo>
                    <a:pt x="582591" y="464242"/>
                  </a:lnTo>
                  <a:lnTo>
                    <a:pt x="577816" y="461575"/>
                  </a:lnTo>
                  <a:lnTo>
                    <a:pt x="576622" y="457612"/>
                  </a:lnTo>
                  <a:lnTo>
                    <a:pt x="578603" y="453116"/>
                  </a:lnTo>
                  <a:lnTo>
                    <a:pt x="587582" y="439362"/>
                  </a:lnTo>
                  <a:lnTo>
                    <a:pt x="588065" y="437114"/>
                  </a:lnTo>
                  <a:lnTo>
                    <a:pt x="588662" y="435273"/>
                  </a:lnTo>
                  <a:lnTo>
                    <a:pt x="591341" y="432339"/>
                  </a:lnTo>
                  <a:lnTo>
                    <a:pt x="591964" y="430244"/>
                  </a:lnTo>
                  <a:lnTo>
                    <a:pt x="592294" y="427691"/>
                  </a:lnTo>
                  <a:lnTo>
                    <a:pt x="594910" y="420935"/>
                  </a:lnTo>
                  <a:lnTo>
                    <a:pt x="595151" y="418852"/>
                  </a:lnTo>
                  <a:lnTo>
                    <a:pt x="594910" y="412070"/>
                  </a:lnTo>
                  <a:lnTo>
                    <a:pt x="595621" y="409276"/>
                  </a:lnTo>
                  <a:lnTo>
                    <a:pt x="598225" y="403815"/>
                  </a:lnTo>
                  <a:lnTo>
                    <a:pt x="599304" y="399942"/>
                  </a:lnTo>
                  <a:lnTo>
                    <a:pt x="605730" y="388004"/>
                  </a:lnTo>
                  <a:lnTo>
                    <a:pt x="625403" y="370020"/>
                  </a:lnTo>
                  <a:lnTo>
                    <a:pt x="627638" y="369043"/>
                  </a:lnTo>
                  <a:lnTo>
                    <a:pt x="629390" y="367709"/>
                  </a:lnTo>
                  <a:lnTo>
                    <a:pt x="635956" y="359289"/>
                  </a:lnTo>
                  <a:lnTo>
                    <a:pt x="640452" y="355479"/>
                  </a:lnTo>
                  <a:lnTo>
                    <a:pt x="657622" y="344570"/>
                  </a:lnTo>
                  <a:lnTo>
                    <a:pt x="648199" y="349688"/>
                  </a:lnTo>
                  <a:lnTo>
                    <a:pt x="645329" y="350424"/>
                  </a:lnTo>
                  <a:lnTo>
                    <a:pt x="639576" y="353218"/>
                  </a:lnTo>
                  <a:lnTo>
                    <a:pt x="636655" y="353269"/>
                  </a:lnTo>
                  <a:lnTo>
                    <a:pt x="635004" y="349459"/>
                  </a:lnTo>
                  <a:lnTo>
                    <a:pt x="635283" y="346144"/>
                  </a:lnTo>
                  <a:lnTo>
                    <a:pt x="636794" y="343350"/>
                  </a:lnTo>
                  <a:lnTo>
                    <a:pt x="639233" y="341395"/>
                  </a:lnTo>
                  <a:lnTo>
                    <a:pt x="645710" y="339680"/>
                  </a:lnTo>
                  <a:lnTo>
                    <a:pt x="648936" y="337331"/>
                  </a:lnTo>
                  <a:lnTo>
                    <a:pt x="656670" y="330257"/>
                  </a:lnTo>
                  <a:lnTo>
                    <a:pt x="658880" y="329038"/>
                  </a:lnTo>
                  <a:lnTo>
                    <a:pt x="661559" y="328263"/>
                  </a:lnTo>
                  <a:lnTo>
                    <a:pt x="671135" y="327437"/>
                  </a:lnTo>
                  <a:lnTo>
                    <a:pt x="677231" y="326015"/>
                  </a:lnTo>
                  <a:lnTo>
                    <a:pt x="682019" y="323589"/>
                  </a:lnTo>
                  <a:lnTo>
                    <a:pt x="691862" y="314217"/>
                  </a:lnTo>
                  <a:lnTo>
                    <a:pt x="698554" y="310953"/>
                  </a:lnTo>
                  <a:lnTo>
                    <a:pt x="699596" y="309810"/>
                  </a:lnTo>
                  <a:lnTo>
                    <a:pt x="701107" y="309327"/>
                  </a:lnTo>
                  <a:lnTo>
                    <a:pt x="704460" y="309086"/>
                  </a:lnTo>
                  <a:lnTo>
                    <a:pt x="707838" y="308362"/>
                  </a:lnTo>
                  <a:lnTo>
                    <a:pt x="709527" y="306394"/>
                  </a:lnTo>
                  <a:lnTo>
                    <a:pt x="708054" y="306597"/>
                  </a:lnTo>
                  <a:lnTo>
                    <a:pt x="702110" y="306394"/>
                  </a:lnTo>
                  <a:lnTo>
                    <a:pt x="700129" y="306571"/>
                  </a:lnTo>
                  <a:lnTo>
                    <a:pt x="698910" y="307067"/>
                  </a:lnTo>
                  <a:lnTo>
                    <a:pt x="696853" y="308362"/>
                  </a:lnTo>
                  <a:lnTo>
                    <a:pt x="693843" y="309200"/>
                  </a:lnTo>
                  <a:lnTo>
                    <a:pt x="692446" y="309835"/>
                  </a:lnTo>
                  <a:lnTo>
                    <a:pt x="691862" y="310788"/>
                  </a:lnTo>
                  <a:lnTo>
                    <a:pt x="687467" y="314217"/>
                  </a:lnTo>
                  <a:lnTo>
                    <a:pt x="684584" y="315588"/>
                  </a:lnTo>
                  <a:lnTo>
                    <a:pt x="680533" y="321697"/>
                  </a:lnTo>
                  <a:lnTo>
                    <a:pt x="677726" y="323081"/>
                  </a:lnTo>
                  <a:lnTo>
                    <a:pt x="676304" y="323335"/>
                  </a:lnTo>
                  <a:lnTo>
                    <a:pt x="673535" y="324618"/>
                  </a:lnTo>
                  <a:lnTo>
                    <a:pt x="672253" y="325037"/>
                  </a:lnTo>
                  <a:lnTo>
                    <a:pt x="670221" y="325088"/>
                  </a:lnTo>
                  <a:lnTo>
                    <a:pt x="665433" y="324059"/>
                  </a:lnTo>
                  <a:lnTo>
                    <a:pt x="653190" y="323081"/>
                  </a:lnTo>
                  <a:lnTo>
                    <a:pt x="651095" y="322294"/>
                  </a:lnTo>
                  <a:lnTo>
                    <a:pt x="647221" y="318547"/>
                  </a:lnTo>
                  <a:lnTo>
                    <a:pt x="644846" y="317227"/>
                  </a:lnTo>
                  <a:lnTo>
                    <a:pt x="641430" y="317150"/>
                  </a:lnTo>
                  <a:lnTo>
                    <a:pt x="635524" y="319525"/>
                  </a:lnTo>
                  <a:lnTo>
                    <a:pt x="632591" y="320160"/>
                  </a:lnTo>
                  <a:lnTo>
                    <a:pt x="626660" y="320084"/>
                  </a:lnTo>
                  <a:lnTo>
                    <a:pt x="624501" y="319475"/>
                  </a:lnTo>
                  <a:lnTo>
                    <a:pt x="622215" y="318128"/>
                  </a:lnTo>
                  <a:lnTo>
                    <a:pt x="619370" y="314153"/>
                  </a:lnTo>
                  <a:lnTo>
                    <a:pt x="620869" y="310750"/>
                  </a:lnTo>
                  <a:lnTo>
                    <a:pt x="631473" y="302558"/>
                  </a:lnTo>
                  <a:lnTo>
                    <a:pt x="646002" y="288461"/>
                  </a:lnTo>
                  <a:lnTo>
                    <a:pt x="646802" y="287255"/>
                  </a:lnTo>
                  <a:lnTo>
                    <a:pt x="648021" y="286226"/>
                  </a:lnTo>
                  <a:lnTo>
                    <a:pt x="655578" y="283838"/>
                  </a:lnTo>
                  <a:lnTo>
                    <a:pt x="659540" y="281679"/>
                  </a:lnTo>
                  <a:lnTo>
                    <a:pt x="661763" y="281108"/>
                  </a:lnTo>
                  <a:lnTo>
                    <a:pt x="671364" y="280625"/>
                  </a:lnTo>
                  <a:lnTo>
                    <a:pt x="674348" y="280028"/>
                  </a:lnTo>
                  <a:lnTo>
                    <a:pt x="677231" y="278949"/>
                  </a:lnTo>
                  <a:lnTo>
                    <a:pt x="684813" y="274694"/>
                  </a:lnTo>
                  <a:lnTo>
                    <a:pt x="687429" y="272205"/>
                  </a:lnTo>
                  <a:lnTo>
                    <a:pt x="690706" y="272104"/>
                  </a:lnTo>
                  <a:lnTo>
                    <a:pt x="696853" y="273005"/>
                  </a:lnTo>
                  <a:lnTo>
                    <a:pt x="703088" y="273005"/>
                  </a:lnTo>
                  <a:lnTo>
                    <a:pt x="704841" y="273437"/>
                  </a:lnTo>
                  <a:lnTo>
                    <a:pt x="705971" y="274542"/>
                  </a:lnTo>
                  <a:lnTo>
                    <a:pt x="707978" y="277412"/>
                  </a:lnTo>
                  <a:lnTo>
                    <a:pt x="711508" y="280981"/>
                  </a:lnTo>
                  <a:lnTo>
                    <a:pt x="713756" y="281908"/>
                  </a:lnTo>
                  <a:lnTo>
                    <a:pt x="716360" y="280905"/>
                  </a:lnTo>
                  <a:lnTo>
                    <a:pt x="716360" y="279838"/>
                  </a:lnTo>
                  <a:lnTo>
                    <a:pt x="712728" y="278631"/>
                  </a:lnTo>
                  <a:lnTo>
                    <a:pt x="710556" y="275507"/>
                  </a:lnTo>
                  <a:lnTo>
                    <a:pt x="708956" y="271748"/>
                  </a:lnTo>
                  <a:lnTo>
                    <a:pt x="707000" y="268599"/>
                  </a:lnTo>
                  <a:lnTo>
                    <a:pt x="704498" y="267722"/>
                  </a:lnTo>
                  <a:lnTo>
                    <a:pt x="682603" y="268116"/>
                  </a:lnTo>
                  <a:lnTo>
                    <a:pt x="680762" y="268738"/>
                  </a:lnTo>
                  <a:lnTo>
                    <a:pt x="676571" y="271812"/>
                  </a:lnTo>
                  <a:lnTo>
                    <a:pt x="674209" y="273005"/>
                  </a:lnTo>
                  <a:lnTo>
                    <a:pt x="668405" y="273983"/>
                  </a:lnTo>
                  <a:lnTo>
                    <a:pt x="637480" y="274948"/>
                  </a:lnTo>
                  <a:lnTo>
                    <a:pt x="634521" y="274199"/>
                  </a:lnTo>
                  <a:lnTo>
                    <a:pt x="634356" y="272485"/>
                  </a:lnTo>
                  <a:lnTo>
                    <a:pt x="635880" y="270542"/>
                  </a:lnTo>
                  <a:lnTo>
                    <a:pt x="637912" y="269094"/>
                  </a:lnTo>
                  <a:lnTo>
                    <a:pt x="639157" y="268586"/>
                  </a:lnTo>
                  <a:lnTo>
                    <a:pt x="640376" y="268281"/>
                  </a:lnTo>
                  <a:lnTo>
                    <a:pt x="643348" y="268116"/>
                  </a:lnTo>
                  <a:lnTo>
                    <a:pt x="644707" y="267659"/>
                  </a:lnTo>
                  <a:lnTo>
                    <a:pt x="645684" y="266643"/>
                  </a:lnTo>
                  <a:lnTo>
                    <a:pt x="646459" y="265627"/>
                  </a:lnTo>
                  <a:lnTo>
                    <a:pt x="648682" y="264535"/>
                  </a:lnTo>
                  <a:lnTo>
                    <a:pt x="659261" y="257499"/>
                  </a:lnTo>
                  <a:lnTo>
                    <a:pt x="662817" y="254425"/>
                  </a:lnTo>
                  <a:lnTo>
                    <a:pt x="665763" y="250857"/>
                  </a:lnTo>
                  <a:lnTo>
                    <a:pt x="671402" y="241344"/>
                  </a:lnTo>
                  <a:lnTo>
                    <a:pt x="672748" y="238271"/>
                  </a:lnTo>
                  <a:lnTo>
                    <a:pt x="674094" y="231375"/>
                  </a:lnTo>
                  <a:lnTo>
                    <a:pt x="676050" y="229902"/>
                  </a:lnTo>
                  <a:lnTo>
                    <a:pt x="682121" y="229813"/>
                  </a:lnTo>
                  <a:lnTo>
                    <a:pt x="687175" y="228759"/>
                  </a:lnTo>
                  <a:lnTo>
                    <a:pt x="692204" y="226270"/>
                  </a:lnTo>
                  <a:lnTo>
                    <a:pt x="695341" y="222345"/>
                  </a:lnTo>
                  <a:lnTo>
                    <a:pt x="694795" y="217075"/>
                  </a:lnTo>
                  <a:lnTo>
                    <a:pt x="693601" y="215754"/>
                  </a:lnTo>
                  <a:lnTo>
                    <a:pt x="691963" y="214624"/>
                  </a:lnTo>
                  <a:lnTo>
                    <a:pt x="690541" y="213354"/>
                  </a:lnTo>
                  <a:lnTo>
                    <a:pt x="689906" y="211715"/>
                  </a:lnTo>
                  <a:lnTo>
                    <a:pt x="688941" y="206864"/>
                  </a:lnTo>
                  <a:lnTo>
                    <a:pt x="688496" y="205835"/>
                  </a:lnTo>
                  <a:lnTo>
                    <a:pt x="686985" y="203664"/>
                  </a:lnTo>
                  <a:lnTo>
                    <a:pt x="683073" y="194507"/>
                  </a:lnTo>
                  <a:lnTo>
                    <a:pt x="682375" y="182836"/>
                  </a:lnTo>
                  <a:lnTo>
                    <a:pt x="681194" y="178568"/>
                  </a:lnTo>
                  <a:lnTo>
                    <a:pt x="677231" y="175812"/>
                  </a:lnTo>
                  <a:lnTo>
                    <a:pt x="671669" y="174466"/>
                  </a:lnTo>
                  <a:lnTo>
                    <a:pt x="669954" y="173158"/>
                  </a:lnTo>
                  <a:lnTo>
                    <a:pt x="669319" y="170390"/>
                  </a:lnTo>
                  <a:lnTo>
                    <a:pt x="669319" y="158198"/>
                  </a:lnTo>
                  <a:lnTo>
                    <a:pt x="668544" y="154883"/>
                  </a:lnTo>
                  <a:lnTo>
                    <a:pt x="668582" y="153029"/>
                  </a:lnTo>
                  <a:lnTo>
                    <a:pt x="670640" y="151759"/>
                  </a:lnTo>
                  <a:lnTo>
                    <a:pt x="671224" y="150590"/>
                  </a:lnTo>
                  <a:lnTo>
                    <a:pt x="671364" y="149168"/>
                  </a:lnTo>
                  <a:lnTo>
                    <a:pt x="670792" y="147873"/>
                  </a:lnTo>
                  <a:lnTo>
                    <a:pt x="667859" y="146031"/>
                  </a:lnTo>
                  <a:lnTo>
                    <a:pt x="661839" y="144748"/>
                  </a:lnTo>
                  <a:lnTo>
                    <a:pt x="659578" y="142437"/>
                  </a:lnTo>
                  <a:lnTo>
                    <a:pt x="658969" y="139440"/>
                  </a:lnTo>
                  <a:lnTo>
                    <a:pt x="659578" y="136151"/>
                  </a:lnTo>
                  <a:lnTo>
                    <a:pt x="661039" y="132912"/>
                  </a:lnTo>
                  <a:lnTo>
                    <a:pt x="664392" y="127908"/>
                  </a:lnTo>
                  <a:lnTo>
                    <a:pt x="669814" y="117380"/>
                  </a:lnTo>
                  <a:lnTo>
                    <a:pt x="670767" y="116986"/>
                  </a:lnTo>
                  <a:lnTo>
                    <a:pt x="672786" y="116885"/>
                  </a:lnTo>
                  <a:lnTo>
                    <a:pt x="673955" y="117507"/>
                  </a:lnTo>
                  <a:lnTo>
                    <a:pt x="675072" y="118917"/>
                  </a:lnTo>
                  <a:lnTo>
                    <a:pt x="675923" y="120441"/>
                  </a:lnTo>
                  <a:lnTo>
                    <a:pt x="676253" y="121241"/>
                  </a:lnTo>
                  <a:lnTo>
                    <a:pt x="676812" y="124060"/>
                  </a:lnTo>
                  <a:lnTo>
                    <a:pt x="678234" y="126308"/>
                  </a:lnTo>
                  <a:lnTo>
                    <a:pt x="694846" y="140126"/>
                  </a:lnTo>
                  <a:lnTo>
                    <a:pt x="699596" y="142437"/>
                  </a:lnTo>
                  <a:lnTo>
                    <a:pt x="710810" y="145561"/>
                  </a:lnTo>
                  <a:lnTo>
                    <a:pt x="714137" y="148609"/>
                  </a:lnTo>
                  <a:lnTo>
                    <a:pt x="714506" y="155251"/>
                  </a:lnTo>
                  <a:lnTo>
                    <a:pt x="714963" y="156001"/>
                  </a:lnTo>
                  <a:lnTo>
                    <a:pt x="715242" y="156724"/>
                  </a:lnTo>
                  <a:lnTo>
                    <a:pt x="714848" y="157664"/>
                  </a:lnTo>
                  <a:lnTo>
                    <a:pt x="714188" y="158033"/>
                  </a:lnTo>
                  <a:lnTo>
                    <a:pt x="712651" y="158261"/>
                  </a:lnTo>
                  <a:lnTo>
                    <a:pt x="712372" y="158680"/>
                  </a:lnTo>
                  <a:lnTo>
                    <a:pt x="712232" y="160128"/>
                  </a:lnTo>
                  <a:lnTo>
                    <a:pt x="711610" y="162973"/>
                  </a:lnTo>
                  <a:lnTo>
                    <a:pt x="711483" y="164573"/>
                  </a:lnTo>
                  <a:lnTo>
                    <a:pt x="713083" y="166262"/>
                  </a:lnTo>
                  <a:lnTo>
                    <a:pt x="716779" y="165449"/>
                  </a:lnTo>
                  <a:lnTo>
                    <a:pt x="723192" y="163100"/>
                  </a:lnTo>
                  <a:lnTo>
                    <a:pt x="720551" y="161258"/>
                  </a:lnTo>
                  <a:lnTo>
                    <a:pt x="718036" y="161843"/>
                  </a:lnTo>
                  <a:lnTo>
                    <a:pt x="715623" y="162820"/>
                  </a:lnTo>
                  <a:lnTo>
                    <a:pt x="713337" y="162198"/>
                  </a:lnTo>
                  <a:lnTo>
                    <a:pt x="716372" y="158871"/>
                  </a:lnTo>
                  <a:lnTo>
                    <a:pt x="717084" y="157118"/>
                  </a:lnTo>
                  <a:lnTo>
                    <a:pt x="717477" y="152292"/>
                  </a:lnTo>
                  <a:lnTo>
                    <a:pt x="718036" y="149600"/>
                  </a:lnTo>
                  <a:lnTo>
                    <a:pt x="717820" y="148863"/>
                  </a:lnTo>
                  <a:lnTo>
                    <a:pt x="717223" y="147873"/>
                  </a:lnTo>
                  <a:lnTo>
                    <a:pt x="716715" y="146298"/>
                  </a:lnTo>
                  <a:lnTo>
                    <a:pt x="716385" y="144685"/>
                  </a:lnTo>
                  <a:lnTo>
                    <a:pt x="716360" y="143415"/>
                  </a:lnTo>
                  <a:lnTo>
                    <a:pt x="718455" y="138335"/>
                  </a:lnTo>
                  <a:lnTo>
                    <a:pt x="722557" y="134538"/>
                  </a:lnTo>
                  <a:lnTo>
                    <a:pt x="727726" y="131998"/>
                  </a:lnTo>
                  <a:lnTo>
                    <a:pt x="733035" y="130677"/>
                  </a:lnTo>
                  <a:lnTo>
                    <a:pt x="738534" y="130461"/>
                  </a:lnTo>
                  <a:lnTo>
                    <a:pt x="744274" y="131032"/>
                  </a:lnTo>
                  <a:lnTo>
                    <a:pt x="755666" y="133623"/>
                  </a:lnTo>
                  <a:lnTo>
                    <a:pt x="760187" y="135439"/>
                  </a:lnTo>
                  <a:lnTo>
                    <a:pt x="767731" y="139859"/>
                  </a:lnTo>
                  <a:lnTo>
                    <a:pt x="772189" y="141370"/>
                  </a:lnTo>
                  <a:lnTo>
                    <a:pt x="791950" y="143440"/>
                  </a:lnTo>
                  <a:lnTo>
                    <a:pt x="815331" y="143707"/>
                  </a:lnTo>
                  <a:lnTo>
                    <a:pt x="821223" y="145383"/>
                  </a:lnTo>
                  <a:lnTo>
                    <a:pt x="827192" y="148724"/>
                  </a:lnTo>
                  <a:lnTo>
                    <a:pt x="829859" y="150857"/>
                  </a:lnTo>
                  <a:lnTo>
                    <a:pt x="830977" y="152762"/>
                  </a:lnTo>
                  <a:lnTo>
                    <a:pt x="831523" y="162135"/>
                  </a:lnTo>
                  <a:lnTo>
                    <a:pt x="832704" y="168434"/>
                  </a:lnTo>
                  <a:lnTo>
                    <a:pt x="833720" y="170123"/>
                  </a:lnTo>
                  <a:lnTo>
                    <a:pt x="835714" y="170745"/>
                  </a:lnTo>
                  <a:lnTo>
                    <a:pt x="839334" y="170821"/>
                  </a:lnTo>
                  <a:lnTo>
                    <a:pt x="842001" y="171495"/>
                  </a:lnTo>
                  <a:lnTo>
                    <a:pt x="844312" y="174670"/>
                  </a:lnTo>
                  <a:lnTo>
                    <a:pt x="846674" y="175812"/>
                  </a:lnTo>
                  <a:lnTo>
                    <a:pt x="843385" y="168434"/>
                  </a:lnTo>
                  <a:lnTo>
                    <a:pt x="840946" y="166948"/>
                  </a:lnTo>
                  <a:lnTo>
                    <a:pt x="836857" y="168954"/>
                  </a:lnTo>
                  <a:lnTo>
                    <a:pt x="833644" y="166694"/>
                  </a:lnTo>
                  <a:lnTo>
                    <a:pt x="832717" y="163354"/>
                  </a:lnTo>
                  <a:lnTo>
                    <a:pt x="833111" y="159823"/>
                  </a:lnTo>
                  <a:lnTo>
                    <a:pt x="834381" y="155061"/>
                  </a:lnTo>
                  <a:lnTo>
                    <a:pt x="833911" y="149790"/>
                  </a:lnTo>
                  <a:lnTo>
                    <a:pt x="833339" y="147530"/>
                  </a:lnTo>
                  <a:lnTo>
                    <a:pt x="831866" y="146857"/>
                  </a:lnTo>
                  <a:lnTo>
                    <a:pt x="829986" y="146831"/>
                  </a:lnTo>
                  <a:lnTo>
                    <a:pt x="828069" y="146438"/>
                  </a:lnTo>
                  <a:lnTo>
                    <a:pt x="824665" y="144405"/>
                  </a:lnTo>
                  <a:lnTo>
                    <a:pt x="822100" y="141853"/>
                  </a:lnTo>
                  <a:lnTo>
                    <a:pt x="820804" y="138894"/>
                  </a:lnTo>
                  <a:lnTo>
                    <a:pt x="821223" y="135579"/>
                  </a:lnTo>
                  <a:lnTo>
                    <a:pt x="823293" y="131680"/>
                  </a:lnTo>
                  <a:lnTo>
                    <a:pt x="829555" y="123946"/>
                  </a:lnTo>
                  <a:lnTo>
                    <a:pt x="860962" y="100603"/>
                  </a:lnTo>
                  <a:lnTo>
                    <a:pt x="863108" y="97466"/>
                  </a:lnTo>
                  <a:lnTo>
                    <a:pt x="868086" y="92209"/>
                  </a:lnTo>
                  <a:lnTo>
                    <a:pt x="875605" y="89186"/>
                  </a:lnTo>
                  <a:lnTo>
                    <a:pt x="876951" y="88856"/>
                  </a:lnTo>
                  <a:lnTo>
                    <a:pt x="877548" y="86329"/>
                  </a:lnTo>
                  <a:lnTo>
                    <a:pt x="879046" y="84347"/>
                  </a:lnTo>
                  <a:lnTo>
                    <a:pt x="888787" y="76397"/>
                  </a:lnTo>
                  <a:lnTo>
                    <a:pt x="889740" y="75089"/>
                  </a:lnTo>
                  <a:lnTo>
                    <a:pt x="897538" y="67698"/>
                  </a:lnTo>
                  <a:lnTo>
                    <a:pt x="913844" y="43479"/>
                  </a:lnTo>
                  <a:lnTo>
                    <a:pt x="947487" y="8630"/>
                  </a:lnTo>
                  <a:lnTo>
                    <a:pt x="956656" y="4287"/>
                  </a:lnTo>
                  <a:lnTo>
                    <a:pt x="958307" y="4160"/>
                  </a:lnTo>
                  <a:lnTo>
                    <a:pt x="964631" y="439"/>
                  </a:lnTo>
                  <a:lnTo>
                    <a:pt x="964644" y="426"/>
                  </a:lnTo>
                  <a:lnTo>
                    <a:pt x="964657" y="426"/>
                  </a:lnTo>
                  <a:lnTo>
                    <a:pt x="964670" y="16974"/>
                  </a:lnTo>
                  <a:lnTo>
                    <a:pt x="964733" y="44698"/>
                  </a:lnTo>
                  <a:lnTo>
                    <a:pt x="964746" y="71571"/>
                  </a:lnTo>
                  <a:close/>
                  <a:moveTo>
                    <a:pt x="305262" y="1023243"/>
                  </a:moveTo>
                  <a:lnTo>
                    <a:pt x="305046" y="1023980"/>
                  </a:lnTo>
                  <a:lnTo>
                    <a:pt x="304474" y="1024424"/>
                  </a:lnTo>
                  <a:lnTo>
                    <a:pt x="304055" y="1024755"/>
                  </a:lnTo>
                  <a:lnTo>
                    <a:pt x="304233" y="1025352"/>
                  </a:lnTo>
                  <a:lnTo>
                    <a:pt x="303839" y="1027485"/>
                  </a:lnTo>
                  <a:lnTo>
                    <a:pt x="303319" y="1028095"/>
                  </a:lnTo>
                  <a:lnTo>
                    <a:pt x="301503" y="1027650"/>
                  </a:lnTo>
                  <a:lnTo>
                    <a:pt x="300588" y="1028222"/>
                  </a:lnTo>
                  <a:lnTo>
                    <a:pt x="299775" y="1028514"/>
                  </a:lnTo>
                  <a:lnTo>
                    <a:pt x="299432" y="1028044"/>
                  </a:lnTo>
                  <a:lnTo>
                    <a:pt x="299585" y="1027231"/>
                  </a:lnTo>
                  <a:lnTo>
                    <a:pt x="299864" y="1026533"/>
                  </a:lnTo>
                  <a:lnTo>
                    <a:pt x="301147" y="1025199"/>
                  </a:lnTo>
                  <a:lnTo>
                    <a:pt x="301109" y="1024844"/>
                  </a:lnTo>
                  <a:lnTo>
                    <a:pt x="300245" y="1024945"/>
                  </a:lnTo>
                  <a:lnTo>
                    <a:pt x="300804" y="1023548"/>
                  </a:lnTo>
                  <a:lnTo>
                    <a:pt x="302671" y="1021300"/>
                  </a:lnTo>
                  <a:lnTo>
                    <a:pt x="303839" y="1020526"/>
                  </a:lnTo>
                  <a:lnTo>
                    <a:pt x="304576" y="1020526"/>
                  </a:lnTo>
                  <a:lnTo>
                    <a:pt x="304144" y="1021986"/>
                  </a:lnTo>
                  <a:lnTo>
                    <a:pt x="305211" y="1022646"/>
                  </a:lnTo>
                  <a:close/>
                  <a:moveTo>
                    <a:pt x="336618" y="1123141"/>
                  </a:moveTo>
                  <a:lnTo>
                    <a:pt x="337837" y="1121147"/>
                  </a:lnTo>
                  <a:lnTo>
                    <a:pt x="339298" y="1120792"/>
                  </a:lnTo>
                  <a:lnTo>
                    <a:pt x="340009" y="1122049"/>
                  </a:lnTo>
                  <a:lnTo>
                    <a:pt x="339094" y="1123700"/>
                  </a:lnTo>
                  <a:lnTo>
                    <a:pt x="338967" y="1124818"/>
                  </a:lnTo>
                  <a:lnTo>
                    <a:pt x="339704" y="1125656"/>
                  </a:lnTo>
                  <a:lnTo>
                    <a:pt x="338866" y="1127675"/>
                  </a:lnTo>
                  <a:lnTo>
                    <a:pt x="337367" y="1129364"/>
                  </a:lnTo>
                  <a:lnTo>
                    <a:pt x="336135" y="1129491"/>
                  </a:lnTo>
                  <a:lnTo>
                    <a:pt x="334891" y="1128666"/>
                  </a:lnTo>
                  <a:lnTo>
                    <a:pt x="334764" y="1127548"/>
                  </a:lnTo>
                  <a:lnTo>
                    <a:pt x="335462" y="1126380"/>
                  </a:lnTo>
                  <a:close/>
                  <a:moveTo>
                    <a:pt x="300766" y="1056174"/>
                  </a:moveTo>
                  <a:lnTo>
                    <a:pt x="297781" y="1057838"/>
                  </a:lnTo>
                  <a:lnTo>
                    <a:pt x="295673" y="1059464"/>
                  </a:lnTo>
                  <a:lnTo>
                    <a:pt x="294353" y="1060086"/>
                  </a:lnTo>
                  <a:lnTo>
                    <a:pt x="290873" y="1059857"/>
                  </a:lnTo>
                  <a:lnTo>
                    <a:pt x="289336" y="1059984"/>
                  </a:lnTo>
                  <a:lnTo>
                    <a:pt x="288320" y="1060607"/>
                  </a:lnTo>
                  <a:lnTo>
                    <a:pt x="287088" y="1062308"/>
                  </a:lnTo>
                  <a:lnTo>
                    <a:pt x="286402" y="1062893"/>
                  </a:lnTo>
                  <a:lnTo>
                    <a:pt x="280548" y="1064086"/>
                  </a:lnTo>
                  <a:lnTo>
                    <a:pt x="267340" y="1063972"/>
                  </a:lnTo>
                  <a:lnTo>
                    <a:pt x="261828" y="1065814"/>
                  </a:lnTo>
                  <a:lnTo>
                    <a:pt x="257853" y="1064366"/>
                  </a:lnTo>
                  <a:lnTo>
                    <a:pt x="247096" y="1067261"/>
                  </a:lnTo>
                  <a:lnTo>
                    <a:pt x="238447" y="1064925"/>
                  </a:lnTo>
                  <a:lnTo>
                    <a:pt x="232618" y="1065496"/>
                  </a:lnTo>
                  <a:lnTo>
                    <a:pt x="222687" y="1067744"/>
                  </a:lnTo>
                  <a:lnTo>
                    <a:pt x="193604" y="1069776"/>
                  </a:lnTo>
                  <a:lnTo>
                    <a:pt x="178491" y="1073167"/>
                  </a:lnTo>
                  <a:lnTo>
                    <a:pt x="176522" y="1073230"/>
                  </a:lnTo>
                  <a:lnTo>
                    <a:pt x="175659" y="1072113"/>
                  </a:lnTo>
                  <a:lnTo>
                    <a:pt x="174541" y="1072189"/>
                  </a:lnTo>
                  <a:lnTo>
                    <a:pt x="172293" y="1071300"/>
                  </a:lnTo>
                  <a:lnTo>
                    <a:pt x="170617" y="1070208"/>
                  </a:lnTo>
                  <a:lnTo>
                    <a:pt x="171226" y="1069687"/>
                  </a:lnTo>
                  <a:lnTo>
                    <a:pt x="172611" y="1069166"/>
                  </a:lnTo>
                  <a:lnTo>
                    <a:pt x="173106" y="1067973"/>
                  </a:lnTo>
                  <a:lnTo>
                    <a:pt x="173258" y="1066677"/>
                  </a:lnTo>
                  <a:lnTo>
                    <a:pt x="173614" y="1065814"/>
                  </a:lnTo>
                  <a:lnTo>
                    <a:pt x="174477" y="1065687"/>
                  </a:lnTo>
                  <a:lnTo>
                    <a:pt x="176878" y="1066017"/>
                  </a:lnTo>
                  <a:lnTo>
                    <a:pt x="177614" y="1065814"/>
                  </a:lnTo>
                  <a:lnTo>
                    <a:pt x="178694" y="1063871"/>
                  </a:lnTo>
                  <a:lnTo>
                    <a:pt x="178910" y="1062347"/>
                  </a:lnTo>
                  <a:lnTo>
                    <a:pt x="179430" y="1061089"/>
                  </a:lnTo>
                  <a:lnTo>
                    <a:pt x="181437" y="1059984"/>
                  </a:lnTo>
                  <a:lnTo>
                    <a:pt x="185539" y="1059502"/>
                  </a:lnTo>
                  <a:lnTo>
                    <a:pt x="189527" y="1059908"/>
                  </a:lnTo>
                  <a:lnTo>
                    <a:pt x="193286" y="1059781"/>
                  </a:lnTo>
                  <a:lnTo>
                    <a:pt x="196702" y="1057521"/>
                  </a:lnTo>
                  <a:lnTo>
                    <a:pt x="198353" y="1056949"/>
                  </a:lnTo>
                  <a:lnTo>
                    <a:pt x="200551" y="1057559"/>
                  </a:lnTo>
                  <a:lnTo>
                    <a:pt x="202633" y="1058511"/>
                  </a:lnTo>
                  <a:lnTo>
                    <a:pt x="204043" y="1058930"/>
                  </a:lnTo>
                  <a:lnTo>
                    <a:pt x="205796" y="1058371"/>
                  </a:lnTo>
                  <a:lnTo>
                    <a:pt x="207459" y="1056784"/>
                  </a:lnTo>
                  <a:lnTo>
                    <a:pt x="209034" y="1056098"/>
                  </a:lnTo>
                  <a:lnTo>
                    <a:pt x="211155" y="1056860"/>
                  </a:lnTo>
                  <a:lnTo>
                    <a:pt x="212908" y="1057063"/>
                  </a:lnTo>
                  <a:lnTo>
                    <a:pt x="214406" y="1056555"/>
                  </a:lnTo>
                  <a:lnTo>
                    <a:pt x="216260" y="1054625"/>
                  </a:lnTo>
                  <a:lnTo>
                    <a:pt x="217302" y="1054193"/>
                  </a:lnTo>
                  <a:lnTo>
                    <a:pt x="222318" y="1053596"/>
                  </a:lnTo>
                  <a:lnTo>
                    <a:pt x="226865" y="1051183"/>
                  </a:lnTo>
                  <a:lnTo>
                    <a:pt x="229532" y="1050205"/>
                  </a:lnTo>
                  <a:lnTo>
                    <a:pt x="235514" y="1049913"/>
                  </a:lnTo>
                  <a:lnTo>
                    <a:pt x="238181" y="1049367"/>
                  </a:lnTo>
                  <a:lnTo>
                    <a:pt x="239285" y="1047780"/>
                  </a:lnTo>
                  <a:lnTo>
                    <a:pt x="240682" y="1047361"/>
                  </a:lnTo>
                  <a:lnTo>
                    <a:pt x="247109" y="1044427"/>
                  </a:lnTo>
                  <a:lnTo>
                    <a:pt x="250944" y="1042166"/>
                  </a:lnTo>
                  <a:lnTo>
                    <a:pt x="252862" y="1041290"/>
                  </a:lnTo>
                  <a:lnTo>
                    <a:pt x="255237" y="1040769"/>
                  </a:lnTo>
                  <a:lnTo>
                    <a:pt x="258412" y="1040591"/>
                  </a:lnTo>
                  <a:lnTo>
                    <a:pt x="259389" y="1040198"/>
                  </a:lnTo>
                  <a:lnTo>
                    <a:pt x="261510" y="1038331"/>
                  </a:lnTo>
                  <a:lnTo>
                    <a:pt x="262806" y="1037683"/>
                  </a:lnTo>
                  <a:lnTo>
                    <a:pt x="264241" y="1037518"/>
                  </a:lnTo>
                  <a:lnTo>
                    <a:pt x="267263" y="1037734"/>
                  </a:lnTo>
                  <a:lnTo>
                    <a:pt x="268737" y="1037683"/>
                  </a:lnTo>
                  <a:lnTo>
                    <a:pt x="279633" y="1035397"/>
                  </a:lnTo>
                  <a:lnTo>
                    <a:pt x="284091" y="1032921"/>
                  </a:lnTo>
                  <a:lnTo>
                    <a:pt x="286402" y="1028869"/>
                  </a:lnTo>
                  <a:lnTo>
                    <a:pt x="287901" y="1029911"/>
                  </a:lnTo>
                  <a:lnTo>
                    <a:pt x="289336" y="1030216"/>
                  </a:lnTo>
                  <a:lnTo>
                    <a:pt x="290504" y="1029568"/>
                  </a:lnTo>
                  <a:lnTo>
                    <a:pt x="291279" y="1027790"/>
                  </a:lnTo>
                  <a:lnTo>
                    <a:pt x="292257" y="1027790"/>
                  </a:lnTo>
                  <a:lnTo>
                    <a:pt x="293044" y="1029733"/>
                  </a:lnTo>
                  <a:lnTo>
                    <a:pt x="293781" y="1030978"/>
                  </a:lnTo>
                  <a:lnTo>
                    <a:pt x="294708" y="1031905"/>
                  </a:lnTo>
                  <a:lnTo>
                    <a:pt x="296156" y="1032819"/>
                  </a:lnTo>
                  <a:lnTo>
                    <a:pt x="296130" y="1032502"/>
                  </a:lnTo>
                  <a:lnTo>
                    <a:pt x="297299" y="1032527"/>
                  </a:lnTo>
                  <a:lnTo>
                    <a:pt x="298531" y="1032718"/>
                  </a:lnTo>
                  <a:lnTo>
                    <a:pt x="298543" y="1032819"/>
                  </a:lnTo>
                  <a:lnTo>
                    <a:pt x="299382" y="1033124"/>
                  </a:lnTo>
                  <a:lnTo>
                    <a:pt x="300677" y="1034394"/>
                  </a:lnTo>
                  <a:lnTo>
                    <a:pt x="301477" y="1034673"/>
                  </a:lnTo>
                  <a:lnTo>
                    <a:pt x="304297" y="1034241"/>
                  </a:lnTo>
                  <a:lnTo>
                    <a:pt x="309973" y="1032222"/>
                  </a:lnTo>
                  <a:lnTo>
                    <a:pt x="312259" y="1031765"/>
                  </a:lnTo>
                  <a:lnTo>
                    <a:pt x="316654" y="1030139"/>
                  </a:lnTo>
                  <a:lnTo>
                    <a:pt x="318101" y="1029822"/>
                  </a:lnTo>
                  <a:lnTo>
                    <a:pt x="319791" y="1030012"/>
                  </a:lnTo>
                  <a:lnTo>
                    <a:pt x="322724" y="1030774"/>
                  </a:lnTo>
                  <a:lnTo>
                    <a:pt x="324477" y="1030787"/>
                  </a:lnTo>
                  <a:lnTo>
                    <a:pt x="325620" y="1030432"/>
                  </a:lnTo>
                  <a:lnTo>
                    <a:pt x="328249" y="1029123"/>
                  </a:lnTo>
                  <a:lnTo>
                    <a:pt x="329874" y="1028869"/>
                  </a:lnTo>
                  <a:lnTo>
                    <a:pt x="331309" y="1029428"/>
                  </a:lnTo>
                  <a:lnTo>
                    <a:pt x="331284" y="1030673"/>
                  </a:lnTo>
                  <a:lnTo>
                    <a:pt x="330408" y="1032032"/>
                  </a:lnTo>
                  <a:lnTo>
                    <a:pt x="329341" y="1032819"/>
                  </a:lnTo>
                  <a:lnTo>
                    <a:pt x="329341" y="1033708"/>
                  </a:lnTo>
                  <a:lnTo>
                    <a:pt x="332262" y="1033797"/>
                  </a:lnTo>
                  <a:lnTo>
                    <a:pt x="345394" y="1032476"/>
                  </a:lnTo>
                  <a:lnTo>
                    <a:pt x="347083" y="1032819"/>
                  </a:lnTo>
                  <a:lnTo>
                    <a:pt x="348467" y="1033619"/>
                  </a:lnTo>
                  <a:lnTo>
                    <a:pt x="349597" y="1034534"/>
                  </a:lnTo>
                  <a:lnTo>
                    <a:pt x="350817" y="1035321"/>
                  </a:lnTo>
                  <a:lnTo>
                    <a:pt x="353966" y="1035918"/>
                  </a:lnTo>
                  <a:lnTo>
                    <a:pt x="355414" y="1036616"/>
                  </a:lnTo>
                  <a:lnTo>
                    <a:pt x="356493" y="1037721"/>
                  </a:lnTo>
                  <a:lnTo>
                    <a:pt x="356925" y="1039093"/>
                  </a:lnTo>
                  <a:lnTo>
                    <a:pt x="357535" y="1039626"/>
                  </a:lnTo>
                  <a:lnTo>
                    <a:pt x="361815" y="1039626"/>
                  </a:lnTo>
                  <a:lnTo>
                    <a:pt x="366730" y="1040388"/>
                  </a:lnTo>
                  <a:lnTo>
                    <a:pt x="377906" y="1040591"/>
                  </a:lnTo>
                  <a:lnTo>
                    <a:pt x="379188" y="1041036"/>
                  </a:lnTo>
                  <a:lnTo>
                    <a:pt x="380192" y="1042979"/>
                  </a:lnTo>
                  <a:lnTo>
                    <a:pt x="381779" y="1043411"/>
                  </a:lnTo>
                  <a:lnTo>
                    <a:pt x="381754" y="1044097"/>
                  </a:lnTo>
                  <a:lnTo>
                    <a:pt x="374502" y="1048262"/>
                  </a:lnTo>
                  <a:lnTo>
                    <a:pt x="371975" y="1049240"/>
                  </a:lnTo>
                  <a:lnTo>
                    <a:pt x="369638" y="1049837"/>
                  </a:lnTo>
                  <a:lnTo>
                    <a:pt x="364253" y="1050205"/>
                  </a:lnTo>
                  <a:lnTo>
                    <a:pt x="361954" y="1050650"/>
                  </a:lnTo>
                  <a:lnTo>
                    <a:pt x="356582" y="1052669"/>
                  </a:lnTo>
                  <a:lnTo>
                    <a:pt x="353928" y="1053190"/>
                  </a:lnTo>
                  <a:lnTo>
                    <a:pt x="341685" y="1052148"/>
                  </a:lnTo>
                  <a:lnTo>
                    <a:pt x="318101" y="1055057"/>
                  </a:lnTo>
                  <a:lnTo>
                    <a:pt x="308996" y="1053876"/>
                  </a:lnTo>
                  <a:lnTo>
                    <a:pt x="305833" y="1054092"/>
                  </a:lnTo>
                  <a:close/>
                  <a:moveTo>
                    <a:pt x="392650" y="1037010"/>
                  </a:moveTo>
                  <a:lnTo>
                    <a:pt x="396028" y="1036566"/>
                  </a:lnTo>
                  <a:lnTo>
                    <a:pt x="397806" y="1035524"/>
                  </a:lnTo>
                  <a:lnTo>
                    <a:pt x="404537" y="1033492"/>
                  </a:lnTo>
                  <a:lnTo>
                    <a:pt x="404766" y="1034241"/>
                  </a:lnTo>
                  <a:lnTo>
                    <a:pt x="404423" y="1035270"/>
                  </a:lnTo>
                  <a:lnTo>
                    <a:pt x="403801" y="1036273"/>
                  </a:lnTo>
                  <a:lnTo>
                    <a:pt x="402848" y="1037137"/>
                  </a:lnTo>
                  <a:lnTo>
                    <a:pt x="401299" y="1038813"/>
                  </a:lnTo>
                  <a:lnTo>
                    <a:pt x="398746" y="1038813"/>
                  </a:lnTo>
                  <a:lnTo>
                    <a:pt x="397095" y="1038483"/>
                  </a:lnTo>
                  <a:lnTo>
                    <a:pt x="392396" y="1038813"/>
                  </a:lnTo>
                  <a:lnTo>
                    <a:pt x="390656" y="1038521"/>
                  </a:lnTo>
                  <a:lnTo>
                    <a:pt x="390745" y="1037696"/>
                  </a:lnTo>
                  <a:close/>
                  <a:moveTo>
                    <a:pt x="225874" y="1041544"/>
                  </a:moveTo>
                  <a:lnTo>
                    <a:pt x="226878" y="1041506"/>
                  </a:lnTo>
                  <a:lnTo>
                    <a:pt x="227170" y="1042293"/>
                  </a:lnTo>
                  <a:lnTo>
                    <a:pt x="227436" y="1042801"/>
                  </a:lnTo>
                  <a:lnTo>
                    <a:pt x="227690" y="1043068"/>
                  </a:lnTo>
                  <a:lnTo>
                    <a:pt x="227551" y="1043665"/>
                  </a:lnTo>
                  <a:lnTo>
                    <a:pt x="227081" y="1044313"/>
                  </a:lnTo>
                  <a:lnTo>
                    <a:pt x="226878" y="1044732"/>
                  </a:lnTo>
                  <a:lnTo>
                    <a:pt x="226535" y="1045049"/>
                  </a:lnTo>
                  <a:lnTo>
                    <a:pt x="223664" y="1044440"/>
                  </a:lnTo>
                  <a:lnTo>
                    <a:pt x="224147" y="1043754"/>
                  </a:lnTo>
                  <a:lnTo>
                    <a:pt x="223804" y="1043538"/>
                  </a:lnTo>
                  <a:lnTo>
                    <a:pt x="223766" y="1041976"/>
                  </a:lnTo>
                  <a:lnTo>
                    <a:pt x="225188" y="1040985"/>
                  </a:lnTo>
                  <a:close/>
                  <a:moveTo>
                    <a:pt x="281373" y="1118201"/>
                  </a:moveTo>
                  <a:lnTo>
                    <a:pt x="281640" y="1118112"/>
                  </a:lnTo>
                  <a:lnTo>
                    <a:pt x="283507" y="1119293"/>
                  </a:lnTo>
                  <a:lnTo>
                    <a:pt x="284066" y="1119420"/>
                  </a:lnTo>
                  <a:lnTo>
                    <a:pt x="284370" y="1119420"/>
                  </a:lnTo>
                  <a:lnTo>
                    <a:pt x="284408" y="1120068"/>
                  </a:lnTo>
                  <a:lnTo>
                    <a:pt x="286098" y="1121630"/>
                  </a:lnTo>
                  <a:lnTo>
                    <a:pt x="285767" y="1122367"/>
                  </a:lnTo>
                  <a:lnTo>
                    <a:pt x="284320" y="1122621"/>
                  </a:lnTo>
                  <a:lnTo>
                    <a:pt x="282643" y="1122265"/>
                  </a:lnTo>
                  <a:lnTo>
                    <a:pt x="280827" y="1120970"/>
                  </a:lnTo>
                  <a:lnTo>
                    <a:pt x="280510" y="1119369"/>
                  </a:lnTo>
                  <a:lnTo>
                    <a:pt x="281068" y="1118938"/>
                  </a:lnTo>
                  <a:close/>
                  <a:moveTo>
                    <a:pt x="220553" y="878946"/>
                  </a:moveTo>
                  <a:lnTo>
                    <a:pt x="221455" y="880496"/>
                  </a:lnTo>
                  <a:lnTo>
                    <a:pt x="222217" y="880661"/>
                  </a:lnTo>
                  <a:lnTo>
                    <a:pt x="222928" y="880343"/>
                  </a:lnTo>
                  <a:lnTo>
                    <a:pt x="223360" y="880038"/>
                  </a:lnTo>
                  <a:lnTo>
                    <a:pt x="224058" y="880394"/>
                  </a:lnTo>
                  <a:lnTo>
                    <a:pt x="224668" y="881080"/>
                  </a:lnTo>
                  <a:lnTo>
                    <a:pt x="224007" y="881486"/>
                  </a:lnTo>
                  <a:lnTo>
                    <a:pt x="222801" y="881575"/>
                  </a:lnTo>
                  <a:lnTo>
                    <a:pt x="220083" y="882172"/>
                  </a:lnTo>
                  <a:lnTo>
                    <a:pt x="219385" y="882121"/>
                  </a:lnTo>
                  <a:lnTo>
                    <a:pt x="216794" y="881486"/>
                  </a:lnTo>
                  <a:lnTo>
                    <a:pt x="215232" y="881677"/>
                  </a:lnTo>
                  <a:lnTo>
                    <a:pt x="214254" y="881067"/>
                  </a:lnTo>
                  <a:lnTo>
                    <a:pt x="213454" y="880267"/>
                  </a:lnTo>
                  <a:lnTo>
                    <a:pt x="212476" y="879619"/>
                  </a:lnTo>
                  <a:lnTo>
                    <a:pt x="211473" y="878108"/>
                  </a:lnTo>
                  <a:lnTo>
                    <a:pt x="211612" y="876597"/>
                  </a:lnTo>
                  <a:lnTo>
                    <a:pt x="212730" y="875771"/>
                  </a:lnTo>
                  <a:lnTo>
                    <a:pt x="214355" y="875632"/>
                  </a:lnTo>
                  <a:lnTo>
                    <a:pt x="216451" y="877321"/>
                  </a:lnTo>
                  <a:lnTo>
                    <a:pt x="217086" y="877587"/>
                  </a:lnTo>
                  <a:lnTo>
                    <a:pt x="217708" y="878057"/>
                  </a:lnTo>
                  <a:lnTo>
                    <a:pt x="217568" y="878400"/>
                  </a:lnTo>
                  <a:lnTo>
                    <a:pt x="217391" y="878654"/>
                  </a:lnTo>
                  <a:lnTo>
                    <a:pt x="218089" y="878883"/>
                  </a:lnTo>
                  <a:close/>
                  <a:moveTo>
                    <a:pt x="170668" y="1190705"/>
                  </a:moveTo>
                  <a:lnTo>
                    <a:pt x="175824" y="1186400"/>
                  </a:lnTo>
                  <a:lnTo>
                    <a:pt x="180548" y="1184635"/>
                  </a:lnTo>
                  <a:lnTo>
                    <a:pt x="178834" y="1188165"/>
                  </a:lnTo>
                  <a:lnTo>
                    <a:pt x="178732" y="1189803"/>
                  </a:lnTo>
                  <a:lnTo>
                    <a:pt x="179570" y="1191429"/>
                  </a:lnTo>
                  <a:lnTo>
                    <a:pt x="201846" y="1173776"/>
                  </a:lnTo>
                  <a:lnTo>
                    <a:pt x="204729" y="1172989"/>
                  </a:lnTo>
                  <a:lnTo>
                    <a:pt x="208044" y="1175833"/>
                  </a:lnTo>
                  <a:lnTo>
                    <a:pt x="210317" y="1178983"/>
                  </a:lnTo>
                  <a:lnTo>
                    <a:pt x="213060" y="1181841"/>
                  </a:lnTo>
                  <a:lnTo>
                    <a:pt x="216184" y="1182666"/>
                  </a:lnTo>
                  <a:lnTo>
                    <a:pt x="219677" y="1179783"/>
                  </a:lnTo>
                  <a:lnTo>
                    <a:pt x="221899" y="1175046"/>
                  </a:lnTo>
                  <a:lnTo>
                    <a:pt x="224541" y="1161178"/>
                  </a:lnTo>
                  <a:lnTo>
                    <a:pt x="226306" y="1156466"/>
                  </a:lnTo>
                  <a:lnTo>
                    <a:pt x="226509" y="1154840"/>
                  </a:lnTo>
                  <a:lnTo>
                    <a:pt x="226966" y="1154078"/>
                  </a:lnTo>
                  <a:lnTo>
                    <a:pt x="229062" y="1151323"/>
                  </a:lnTo>
                  <a:lnTo>
                    <a:pt x="229532" y="1150002"/>
                  </a:lnTo>
                  <a:lnTo>
                    <a:pt x="228668" y="1141645"/>
                  </a:lnTo>
                  <a:lnTo>
                    <a:pt x="229532" y="1138711"/>
                  </a:lnTo>
                  <a:lnTo>
                    <a:pt x="231221" y="1135994"/>
                  </a:lnTo>
                  <a:lnTo>
                    <a:pt x="233774" y="1133162"/>
                  </a:lnTo>
                  <a:lnTo>
                    <a:pt x="236771" y="1130964"/>
                  </a:lnTo>
                  <a:lnTo>
                    <a:pt x="239781" y="1130063"/>
                  </a:lnTo>
                  <a:lnTo>
                    <a:pt x="243197" y="1130507"/>
                  </a:lnTo>
                  <a:lnTo>
                    <a:pt x="248709" y="1132450"/>
                  </a:lnTo>
                  <a:lnTo>
                    <a:pt x="251973" y="1132971"/>
                  </a:lnTo>
                  <a:lnTo>
                    <a:pt x="258412" y="1131904"/>
                  </a:lnTo>
                  <a:lnTo>
                    <a:pt x="267429" y="1126291"/>
                  </a:lnTo>
                  <a:lnTo>
                    <a:pt x="273626" y="1125237"/>
                  </a:lnTo>
                  <a:lnTo>
                    <a:pt x="276179" y="1125592"/>
                  </a:lnTo>
                  <a:lnTo>
                    <a:pt x="279176" y="1126367"/>
                  </a:lnTo>
                  <a:lnTo>
                    <a:pt x="281970" y="1127434"/>
                  </a:lnTo>
                  <a:lnTo>
                    <a:pt x="283900" y="1128628"/>
                  </a:lnTo>
                  <a:lnTo>
                    <a:pt x="286174" y="1129555"/>
                  </a:lnTo>
                  <a:lnTo>
                    <a:pt x="295178" y="1130939"/>
                  </a:lnTo>
                  <a:lnTo>
                    <a:pt x="301909" y="1136032"/>
                  </a:lnTo>
                  <a:lnTo>
                    <a:pt x="303433" y="1136857"/>
                  </a:lnTo>
                  <a:lnTo>
                    <a:pt x="305871" y="1137619"/>
                  </a:lnTo>
                  <a:lnTo>
                    <a:pt x="307687" y="1139461"/>
                  </a:lnTo>
                  <a:lnTo>
                    <a:pt x="308234" y="1141696"/>
                  </a:lnTo>
                  <a:lnTo>
                    <a:pt x="306913" y="1143652"/>
                  </a:lnTo>
                  <a:lnTo>
                    <a:pt x="298480" y="1144795"/>
                  </a:lnTo>
                  <a:lnTo>
                    <a:pt x="297134" y="1146116"/>
                  </a:lnTo>
                  <a:lnTo>
                    <a:pt x="295686" y="1149240"/>
                  </a:lnTo>
                  <a:lnTo>
                    <a:pt x="292295" y="1150243"/>
                  </a:lnTo>
                  <a:lnTo>
                    <a:pt x="288371" y="1150040"/>
                  </a:lnTo>
                  <a:lnTo>
                    <a:pt x="285323" y="1149456"/>
                  </a:lnTo>
                  <a:lnTo>
                    <a:pt x="284739" y="1148897"/>
                  </a:lnTo>
                  <a:lnTo>
                    <a:pt x="283050" y="1147868"/>
                  </a:lnTo>
                  <a:lnTo>
                    <a:pt x="281272" y="1147500"/>
                  </a:lnTo>
                  <a:lnTo>
                    <a:pt x="279989" y="1149913"/>
                  </a:lnTo>
                  <a:lnTo>
                    <a:pt x="277995" y="1152504"/>
                  </a:lnTo>
                  <a:lnTo>
                    <a:pt x="276598" y="1156250"/>
                  </a:lnTo>
                  <a:lnTo>
                    <a:pt x="274388" y="1158181"/>
                  </a:lnTo>
                  <a:lnTo>
                    <a:pt x="271747" y="1160022"/>
                  </a:lnTo>
                  <a:lnTo>
                    <a:pt x="269613" y="1162143"/>
                  </a:lnTo>
                  <a:lnTo>
                    <a:pt x="269194" y="1163527"/>
                  </a:lnTo>
                  <a:lnTo>
                    <a:pt x="268800" y="1165458"/>
                  </a:lnTo>
                  <a:lnTo>
                    <a:pt x="268216" y="1167210"/>
                  </a:lnTo>
                  <a:lnTo>
                    <a:pt x="266438" y="1168480"/>
                  </a:lnTo>
                  <a:lnTo>
                    <a:pt x="265308" y="1169699"/>
                  </a:lnTo>
                  <a:lnTo>
                    <a:pt x="264304" y="1171160"/>
                  </a:lnTo>
                  <a:lnTo>
                    <a:pt x="262615" y="1175186"/>
                  </a:lnTo>
                  <a:lnTo>
                    <a:pt x="259720" y="1177802"/>
                  </a:lnTo>
                  <a:lnTo>
                    <a:pt x="248391" y="1185917"/>
                  </a:lnTo>
                  <a:lnTo>
                    <a:pt x="237990" y="1196560"/>
                  </a:lnTo>
                  <a:lnTo>
                    <a:pt x="234523" y="1199024"/>
                  </a:lnTo>
                  <a:lnTo>
                    <a:pt x="231399" y="1200141"/>
                  </a:lnTo>
                  <a:lnTo>
                    <a:pt x="228681" y="1199443"/>
                  </a:lnTo>
                  <a:lnTo>
                    <a:pt x="225849" y="1197550"/>
                  </a:lnTo>
                  <a:lnTo>
                    <a:pt x="223588" y="1195417"/>
                  </a:lnTo>
                  <a:lnTo>
                    <a:pt x="222687" y="1193829"/>
                  </a:lnTo>
                  <a:lnTo>
                    <a:pt x="221404" y="1192648"/>
                  </a:lnTo>
                  <a:lnTo>
                    <a:pt x="218483" y="1193969"/>
                  </a:lnTo>
                  <a:lnTo>
                    <a:pt x="213911" y="1197233"/>
                  </a:lnTo>
                  <a:lnTo>
                    <a:pt x="212654" y="1196788"/>
                  </a:lnTo>
                  <a:lnTo>
                    <a:pt x="211028" y="1195760"/>
                  </a:lnTo>
                  <a:lnTo>
                    <a:pt x="209618" y="1195366"/>
                  </a:lnTo>
                  <a:lnTo>
                    <a:pt x="209034" y="1196750"/>
                  </a:lnTo>
                  <a:lnTo>
                    <a:pt x="208717" y="1198325"/>
                  </a:lnTo>
                  <a:lnTo>
                    <a:pt x="207383" y="1200789"/>
                  </a:lnTo>
                  <a:lnTo>
                    <a:pt x="207078" y="1201602"/>
                  </a:lnTo>
                  <a:lnTo>
                    <a:pt x="205542" y="1202008"/>
                  </a:lnTo>
                  <a:lnTo>
                    <a:pt x="196258" y="1200141"/>
                  </a:lnTo>
                  <a:lnTo>
                    <a:pt x="194950" y="1203050"/>
                  </a:lnTo>
                  <a:lnTo>
                    <a:pt x="193654" y="1204294"/>
                  </a:lnTo>
                  <a:lnTo>
                    <a:pt x="190695" y="1202923"/>
                  </a:lnTo>
                  <a:lnTo>
                    <a:pt x="189070" y="1202796"/>
                  </a:lnTo>
                  <a:lnTo>
                    <a:pt x="181564" y="1203469"/>
                  </a:lnTo>
                  <a:lnTo>
                    <a:pt x="177310" y="1204637"/>
                  </a:lnTo>
                  <a:lnTo>
                    <a:pt x="176471" y="1205043"/>
                  </a:lnTo>
                  <a:lnTo>
                    <a:pt x="174947" y="1206059"/>
                  </a:lnTo>
                  <a:lnTo>
                    <a:pt x="174135" y="1206364"/>
                  </a:lnTo>
                  <a:lnTo>
                    <a:pt x="173296" y="1206313"/>
                  </a:lnTo>
                  <a:lnTo>
                    <a:pt x="171645" y="1205894"/>
                  </a:lnTo>
                  <a:lnTo>
                    <a:pt x="170782" y="1205970"/>
                  </a:lnTo>
                  <a:lnTo>
                    <a:pt x="169525" y="1206847"/>
                  </a:lnTo>
                  <a:lnTo>
                    <a:pt x="167289" y="1209349"/>
                  </a:lnTo>
                  <a:lnTo>
                    <a:pt x="165918" y="1209844"/>
                  </a:lnTo>
                  <a:lnTo>
                    <a:pt x="163200" y="1208663"/>
                  </a:lnTo>
                  <a:lnTo>
                    <a:pt x="163136" y="1206161"/>
                  </a:lnTo>
                  <a:lnTo>
                    <a:pt x="166540" y="1196242"/>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8" name="Google Shape;488;p6"/>
            <p:cNvSpPr/>
            <p:nvPr/>
          </p:nvSpPr>
          <p:spPr>
            <a:xfrm flipH="1" rot="10800000">
              <a:off x="2197303" y="2155725"/>
              <a:ext cx="629585" cy="903820"/>
            </a:xfrm>
            <a:custGeom>
              <a:rect b="b" l="l" r="r" t="t"/>
              <a:pathLst>
                <a:path extrusionOk="0" h="693684" w="483208">
                  <a:moveTo>
                    <a:pt x="198625" y="317359"/>
                  </a:moveTo>
                  <a:lnTo>
                    <a:pt x="200492" y="317067"/>
                  </a:lnTo>
                  <a:lnTo>
                    <a:pt x="205165" y="314666"/>
                  </a:lnTo>
                  <a:lnTo>
                    <a:pt x="209636" y="314095"/>
                  </a:lnTo>
                  <a:lnTo>
                    <a:pt x="214068" y="314146"/>
                  </a:lnTo>
                  <a:lnTo>
                    <a:pt x="217103" y="314603"/>
                  </a:lnTo>
                  <a:lnTo>
                    <a:pt x="219681" y="315340"/>
                  </a:lnTo>
                  <a:lnTo>
                    <a:pt x="218475" y="318172"/>
                  </a:lnTo>
                  <a:lnTo>
                    <a:pt x="215655" y="321169"/>
                  </a:lnTo>
                  <a:lnTo>
                    <a:pt x="213395" y="322452"/>
                  </a:lnTo>
                  <a:lnTo>
                    <a:pt x="211299" y="321220"/>
                  </a:lnTo>
                  <a:lnTo>
                    <a:pt x="209953" y="319518"/>
                  </a:lnTo>
                  <a:lnTo>
                    <a:pt x="208518" y="318692"/>
                  </a:lnTo>
                  <a:lnTo>
                    <a:pt x="206105" y="320013"/>
                  </a:lnTo>
                  <a:lnTo>
                    <a:pt x="203819" y="323645"/>
                  </a:lnTo>
                  <a:lnTo>
                    <a:pt x="202232" y="325512"/>
                  </a:lnTo>
                  <a:lnTo>
                    <a:pt x="200174" y="326325"/>
                  </a:lnTo>
                  <a:lnTo>
                    <a:pt x="197736" y="325614"/>
                  </a:lnTo>
                  <a:lnTo>
                    <a:pt x="196199" y="323861"/>
                  </a:lnTo>
                  <a:lnTo>
                    <a:pt x="195526" y="321651"/>
                  </a:lnTo>
                  <a:lnTo>
                    <a:pt x="195742" y="319531"/>
                  </a:lnTo>
                  <a:lnTo>
                    <a:pt x="196923" y="317867"/>
                  </a:lnTo>
                  <a:close/>
                  <a:moveTo>
                    <a:pt x="483295" y="316000"/>
                  </a:moveTo>
                  <a:lnTo>
                    <a:pt x="482152" y="320254"/>
                  </a:lnTo>
                  <a:lnTo>
                    <a:pt x="476627" y="331875"/>
                  </a:lnTo>
                  <a:lnTo>
                    <a:pt x="473617" y="341260"/>
                  </a:lnTo>
                  <a:lnTo>
                    <a:pt x="472360" y="343457"/>
                  </a:lnTo>
                  <a:lnTo>
                    <a:pt x="470823" y="345197"/>
                  </a:lnTo>
                  <a:lnTo>
                    <a:pt x="464930" y="349363"/>
                  </a:lnTo>
                  <a:lnTo>
                    <a:pt x="463318" y="350734"/>
                  </a:lnTo>
                  <a:lnTo>
                    <a:pt x="462263" y="353097"/>
                  </a:lnTo>
                  <a:lnTo>
                    <a:pt x="461755" y="356335"/>
                  </a:lnTo>
                  <a:lnTo>
                    <a:pt x="462238" y="362279"/>
                  </a:lnTo>
                  <a:lnTo>
                    <a:pt x="463292" y="367155"/>
                  </a:lnTo>
                  <a:lnTo>
                    <a:pt x="463559" y="367816"/>
                  </a:lnTo>
                  <a:lnTo>
                    <a:pt x="465553" y="374102"/>
                  </a:lnTo>
                  <a:lnTo>
                    <a:pt x="465858" y="378217"/>
                  </a:lnTo>
                  <a:lnTo>
                    <a:pt x="464613" y="392809"/>
                  </a:lnTo>
                  <a:lnTo>
                    <a:pt x="462530" y="402118"/>
                  </a:lnTo>
                  <a:lnTo>
                    <a:pt x="460511" y="408278"/>
                  </a:lnTo>
                  <a:lnTo>
                    <a:pt x="459901" y="412812"/>
                  </a:lnTo>
                  <a:lnTo>
                    <a:pt x="459774" y="417993"/>
                  </a:lnTo>
                  <a:lnTo>
                    <a:pt x="461921" y="438085"/>
                  </a:lnTo>
                  <a:lnTo>
                    <a:pt x="464753" y="446391"/>
                  </a:lnTo>
                  <a:lnTo>
                    <a:pt x="464765" y="446416"/>
                  </a:lnTo>
                  <a:lnTo>
                    <a:pt x="464765" y="446416"/>
                  </a:lnTo>
                  <a:lnTo>
                    <a:pt x="464549" y="447610"/>
                  </a:lnTo>
                  <a:lnTo>
                    <a:pt x="464003" y="448537"/>
                  </a:lnTo>
                  <a:lnTo>
                    <a:pt x="462759" y="448918"/>
                  </a:lnTo>
                  <a:lnTo>
                    <a:pt x="459050" y="451483"/>
                  </a:lnTo>
                  <a:lnTo>
                    <a:pt x="458352" y="452436"/>
                  </a:lnTo>
                  <a:lnTo>
                    <a:pt x="458085" y="453249"/>
                  </a:lnTo>
                  <a:lnTo>
                    <a:pt x="456815" y="455598"/>
                  </a:lnTo>
                  <a:lnTo>
                    <a:pt x="456333" y="456754"/>
                  </a:lnTo>
                  <a:lnTo>
                    <a:pt x="455850" y="460665"/>
                  </a:lnTo>
                  <a:lnTo>
                    <a:pt x="455431" y="461707"/>
                  </a:lnTo>
                  <a:lnTo>
                    <a:pt x="454580" y="462304"/>
                  </a:lnTo>
                  <a:lnTo>
                    <a:pt x="452078" y="463370"/>
                  </a:lnTo>
                  <a:lnTo>
                    <a:pt x="451011" y="464082"/>
                  </a:lnTo>
                  <a:lnTo>
                    <a:pt x="450427" y="465313"/>
                  </a:lnTo>
                  <a:lnTo>
                    <a:pt x="450313" y="466761"/>
                  </a:lnTo>
                  <a:lnTo>
                    <a:pt x="450033" y="467980"/>
                  </a:lnTo>
                  <a:lnTo>
                    <a:pt x="449005" y="468501"/>
                  </a:lnTo>
                  <a:lnTo>
                    <a:pt x="445550" y="468298"/>
                  </a:lnTo>
                  <a:lnTo>
                    <a:pt x="442718" y="467625"/>
                  </a:lnTo>
                  <a:lnTo>
                    <a:pt x="440483" y="466393"/>
                  </a:lnTo>
                  <a:lnTo>
                    <a:pt x="438667" y="464513"/>
                  </a:lnTo>
                  <a:lnTo>
                    <a:pt x="437245" y="461910"/>
                  </a:lnTo>
                  <a:lnTo>
                    <a:pt x="436711" y="459306"/>
                  </a:lnTo>
                  <a:lnTo>
                    <a:pt x="436711" y="453414"/>
                  </a:lnTo>
                  <a:lnTo>
                    <a:pt x="437283" y="451204"/>
                  </a:lnTo>
                  <a:lnTo>
                    <a:pt x="439581" y="446048"/>
                  </a:lnTo>
                  <a:lnTo>
                    <a:pt x="439734" y="444054"/>
                  </a:lnTo>
                  <a:lnTo>
                    <a:pt x="437918" y="442949"/>
                  </a:lnTo>
                  <a:lnTo>
                    <a:pt x="435606" y="445159"/>
                  </a:lnTo>
                  <a:lnTo>
                    <a:pt x="433650" y="448677"/>
                  </a:lnTo>
                  <a:lnTo>
                    <a:pt x="432812" y="451471"/>
                  </a:lnTo>
                  <a:lnTo>
                    <a:pt x="432558" y="453096"/>
                  </a:lnTo>
                  <a:lnTo>
                    <a:pt x="430933" y="457820"/>
                  </a:lnTo>
                  <a:lnTo>
                    <a:pt x="430793" y="459738"/>
                  </a:lnTo>
                  <a:lnTo>
                    <a:pt x="431047" y="463662"/>
                  </a:lnTo>
                  <a:lnTo>
                    <a:pt x="430933" y="465593"/>
                  </a:lnTo>
                  <a:lnTo>
                    <a:pt x="427783" y="470978"/>
                  </a:lnTo>
                  <a:lnTo>
                    <a:pt x="422589" y="471600"/>
                  </a:lnTo>
                  <a:lnTo>
                    <a:pt x="417877" y="469720"/>
                  </a:lnTo>
                  <a:lnTo>
                    <a:pt x="416213" y="467536"/>
                  </a:lnTo>
                  <a:lnTo>
                    <a:pt x="417102" y="466710"/>
                  </a:lnTo>
                  <a:lnTo>
                    <a:pt x="421674" y="464082"/>
                  </a:lnTo>
                  <a:lnTo>
                    <a:pt x="422005" y="463053"/>
                  </a:lnTo>
                  <a:lnTo>
                    <a:pt x="422170" y="458303"/>
                  </a:lnTo>
                  <a:lnTo>
                    <a:pt x="422627" y="457262"/>
                  </a:lnTo>
                  <a:lnTo>
                    <a:pt x="423529" y="456373"/>
                  </a:lnTo>
                  <a:lnTo>
                    <a:pt x="423960" y="455382"/>
                  </a:lnTo>
                  <a:lnTo>
                    <a:pt x="423148" y="453934"/>
                  </a:lnTo>
                  <a:lnTo>
                    <a:pt x="421916" y="453109"/>
                  </a:lnTo>
                  <a:lnTo>
                    <a:pt x="421077" y="453249"/>
                  </a:lnTo>
                  <a:lnTo>
                    <a:pt x="420773" y="454188"/>
                  </a:lnTo>
                  <a:lnTo>
                    <a:pt x="421192" y="455788"/>
                  </a:lnTo>
                  <a:lnTo>
                    <a:pt x="418156" y="460640"/>
                  </a:lnTo>
                  <a:lnTo>
                    <a:pt x="418156" y="461529"/>
                  </a:lnTo>
                  <a:lnTo>
                    <a:pt x="418741" y="462011"/>
                  </a:lnTo>
                  <a:lnTo>
                    <a:pt x="418880" y="462659"/>
                  </a:lnTo>
                  <a:lnTo>
                    <a:pt x="417661" y="464082"/>
                  </a:lnTo>
                  <a:lnTo>
                    <a:pt x="416607" y="464602"/>
                  </a:lnTo>
                  <a:lnTo>
                    <a:pt x="415299" y="464869"/>
                  </a:lnTo>
                  <a:lnTo>
                    <a:pt x="414105" y="465377"/>
                  </a:lnTo>
                  <a:lnTo>
                    <a:pt x="413280" y="466558"/>
                  </a:lnTo>
                  <a:lnTo>
                    <a:pt x="413407" y="467638"/>
                  </a:lnTo>
                  <a:lnTo>
                    <a:pt x="414867" y="469847"/>
                  </a:lnTo>
                  <a:lnTo>
                    <a:pt x="415235" y="470965"/>
                  </a:lnTo>
                  <a:lnTo>
                    <a:pt x="415743" y="473556"/>
                  </a:lnTo>
                  <a:lnTo>
                    <a:pt x="416925" y="475550"/>
                  </a:lnTo>
                  <a:lnTo>
                    <a:pt x="418309" y="477340"/>
                  </a:lnTo>
                  <a:lnTo>
                    <a:pt x="419338" y="479258"/>
                  </a:lnTo>
                  <a:lnTo>
                    <a:pt x="419630" y="481188"/>
                  </a:lnTo>
                  <a:lnTo>
                    <a:pt x="418537" y="497584"/>
                  </a:lnTo>
                  <a:lnTo>
                    <a:pt x="417001" y="502423"/>
                  </a:lnTo>
                  <a:lnTo>
                    <a:pt x="413826" y="504493"/>
                  </a:lnTo>
                  <a:lnTo>
                    <a:pt x="409990" y="506245"/>
                  </a:lnTo>
                  <a:lnTo>
                    <a:pt x="407247" y="509751"/>
                  </a:lnTo>
                  <a:lnTo>
                    <a:pt x="404199" y="512341"/>
                  </a:lnTo>
                  <a:lnTo>
                    <a:pt x="399615" y="511376"/>
                  </a:lnTo>
                  <a:lnTo>
                    <a:pt x="398903" y="516469"/>
                  </a:lnTo>
                  <a:lnTo>
                    <a:pt x="396198" y="520038"/>
                  </a:lnTo>
                  <a:lnTo>
                    <a:pt x="388705" y="526921"/>
                  </a:lnTo>
                  <a:lnTo>
                    <a:pt x="384298" y="535405"/>
                  </a:lnTo>
                  <a:lnTo>
                    <a:pt x="382419" y="536624"/>
                  </a:lnTo>
                  <a:lnTo>
                    <a:pt x="379828" y="536992"/>
                  </a:lnTo>
                  <a:lnTo>
                    <a:pt x="374951" y="538859"/>
                  </a:lnTo>
                  <a:lnTo>
                    <a:pt x="361235" y="542161"/>
                  </a:lnTo>
                  <a:lnTo>
                    <a:pt x="356765" y="544523"/>
                  </a:lnTo>
                  <a:lnTo>
                    <a:pt x="352409" y="548359"/>
                  </a:lnTo>
                  <a:lnTo>
                    <a:pt x="349323" y="551838"/>
                  </a:lnTo>
                  <a:lnTo>
                    <a:pt x="348103" y="553756"/>
                  </a:lnTo>
                  <a:lnTo>
                    <a:pt x="346986" y="557566"/>
                  </a:lnTo>
                  <a:lnTo>
                    <a:pt x="345424" y="558950"/>
                  </a:lnTo>
                  <a:lnTo>
                    <a:pt x="341868" y="561084"/>
                  </a:lnTo>
                  <a:lnTo>
                    <a:pt x="338921" y="564195"/>
                  </a:lnTo>
                  <a:lnTo>
                    <a:pt x="337156" y="565427"/>
                  </a:lnTo>
                  <a:lnTo>
                    <a:pt x="331873" y="566469"/>
                  </a:lnTo>
                  <a:lnTo>
                    <a:pt x="329612" y="567764"/>
                  </a:lnTo>
                  <a:lnTo>
                    <a:pt x="315579" y="578661"/>
                  </a:lnTo>
                  <a:lnTo>
                    <a:pt x="302676" y="587449"/>
                  </a:lnTo>
                  <a:lnTo>
                    <a:pt x="291474" y="592605"/>
                  </a:lnTo>
                  <a:lnTo>
                    <a:pt x="287550" y="596364"/>
                  </a:lnTo>
                  <a:lnTo>
                    <a:pt x="284464" y="598168"/>
                  </a:lnTo>
                  <a:lnTo>
                    <a:pt x="280832" y="599285"/>
                  </a:lnTo>
                  <a:lnTo>
                    <a:pt x="278304" y="600124"/>
                  </a:lnTo>
                  <a:lnTo>
                    <a:pt x="273821" y="603324"/>
                  </a:lnTo>
                  <a:lnTo>
                    <a:pt x="270913" y="605229"/>
                  </a:lnTo>
                  <a:lnTo>
                    <a:pt x="262201" y="606664"/>
                  </a:lnTo>
                  <a:lnTo>
                    <a:pt x="247901" y="612925"/>
                  </a:lnTo>
                  <a:lnTo>
                    <a:pt x="235620" y="624076"/>
                  </a:lnTo>
                  <a:lnTo>
                    <a:pt x="234058" y="628368"/>
                  </a:lnTo>
                  <a:lnTo>
                    <a:pt x="234134" y="634261"/>
                  </a:lnTo>
                  <a:lnTo>
                    <a:pt x="230756" y="639849"/>
                  </a:lnTo>
                  <a:lnTo>
                    <a:pt x="221282" y="642948"/>
                  </a:lnTo>
                  <a:lnTo>
                    <a:pt x="219072" y="643989"/>
                  </a:lnTo>
                  <a:lnTo>
                    <a:pt x="216887" y="645437"/>
                  </a:lnTo>
                  <a:lnTo>
                    <a:pt x="215211" y="647228"/>
                  </a:lnTo>
                  <a:lnTo>
                    <a:pt x="213776" y="652117"/>
                  </a:lnTo>
                  <a:lnTo>
                    <a:pt x="211833" y="652740"/>
                  </a:lnTo>
                  <a:lnTo>
                    <a:pt x="209280" y="652473"/>
                  </a:lnTo>
                  <a:lnTo>
                    <a:pt x="206651" y="652663"/>
                  </a:lnTo>
                  <a:lnTo>
                    <a:pt x="205165" y="654073"/>
                  </a:lnTo>
                  <a:lnTo>
                    <a:pt x="202257" y="658582"/>
                  </a:lnTo>
                  <a:lnTo>
                    <a:pt x="200174" y="659560"/>
                  </a:lnTo>
                  <a:lnTo>
                    <a:pt x="197164" y="660195"/>
                  </a:lnTo>
                  <a:lnTo>
                    <a:pt x="192046" y="663243"/>
                  </a:lnTo>
                  <a:lnTo>
                    <a:pt x="188998" y="664322"/>
                  </a:lnTo>
                  <a:lnTo>
                    <a:pt x="185925" y="664474"/>
                  </a:lnTo>
                  <a:lnTo>
                    <a:pt x="177733" y="663433"/>
                  </a:lnTo>
                  <a:lnTo>
                    <a:pt x="176844" y="664678"/>
                  </a:lnTo>
                  <a:lnTo>
                    <a:pt x="171637" y="677251"/>
                  </a:lnTo>
                  <a:lnTo>
                    <a:pt x="171333" y="676654"/>
                  </a:lnTo>
                  <a:lnTo>
                    <a:pt x="170748" y="676463"/>
                  </a:lnTo>
                  <a:lnTo>
                    <a:pt x="168285" y="673885"/>
                  </a:lnTo>
                  <a:lnTo>
                    <a:pt x="167929" y="673250"/>
                  </a:lnTo>
                  <a:lnTo>
                    <a:pt x="165059" y="672526"/>
                  </a:lnTo>
                  <a:lnTo>
                    <a:pt x="162887" y="670812"/>
                  </a:lnTo>
                  <a:lnTo>
                    <a:pt x="159623" y="667408"/>
                  </a:lnTo>
                  <a:lnTo>
                    <a:pt x="159496" y="672196"/>
                  </a:lnTo>
                  <a:lnTo>
                    <a:pt x="159776" y="674520"/>
                  </a:lnTo>
                  <a:lnTo>
                    <a:pt x="160601" y="676171"/>
                  </a:lnTo>
                  <a:lnTo>
                    <a:pt x="162074" y="676933"/>
                  </a:lnTo>
                  <a:lnTo>
                    <a:pt x="168412" y="679079"/>
                  </a:lnTo>
                  <a:lnTo>
                    <a:pt x="171688" y="680883"/>
                  </a:lnTo>
                  <a:lnTo>
                    <a:pt x="172107" y="682127"/>
                  </a:lnTo>
                  <a:lnTo>
                    <a:pt x="172285" y="692999"/>
                  </a:lnTo>
                  <a:lnTo>
                    <a:pt x="172285" y="692999"/>
                  </a:lnTo>
                  <a:lnTo>
                    <a:pt x="171764" y="693037"/>
                  </a:lnTo>
                  <a:lnTo>
                    <a:pt x="160969" y="693976"/>
                  </a:lnTo>
                  <a:lnTo>
                    <a:pt x="159534" y="693824"/>
                  </a:lnTo>
                  <a:lnTo>
                    <a:pt x="155077" y="692719"/>
                  </a:lnTo>
                  <a:lnTo>
                    <a:pt x="153832" y="692211"/>
                  </a:lnTo>
                  <a:lnTo>
                    <a:pt x="152206" y="689938"/>
                  </a:lnTo>
                  <a:lnTo>
                    <a:pt x="150467" y="688808"/>
                  </a:lnTo>
                  <a:lnTo>
                    <a:pt x="148879" y="688452"/>
                  </a:lnTo>
                  <a:lnTo>
                    <a:pt x="144777" y="688274"/>
                  </a:lnTo>
                  <a:lnTo>
                    <a:pt x="143431" y="687728"/>
                  </a:lnTo>
                  <a:lnTo>
                    <a:pt x="142999" y="686217"/>
                  </a:lnTo>
                  <a:lnTo>
                    <a:pt x="144510" y="683689"/>
                  </a:lnTo>
                  <a:lnTo>
                    <a:pt x="144815" y="682343"/>
                  </a:lnTo>
                  <a:lnTo>
                    <a:pt x="144358" y="680768"/>
                  </a:lnTo>
                  <a:lnTo>
                    <a:pt x="142999" y="679359"/>
                  </a:lnTo>
                  <a:lnTo>
                    <a:pt x="142008" y="677886"/>
                  </a:lnTo>
                  <a:lnTo>
                    <a:pt x="140472" y="671358"/>
                  </a:lnTo>
                  <a:lnTo>
                    <a:pt x="138706" y="666798"/>
                  </a:lnTo>
                  <a:lnTo>
                    <a:pt x="137424" y="660893"/>
                  </a:lnTo>
                  <a:lnTo>
                    <a:pt x="137335" y="659318"/>
                  </a:lnTo>
                  <a:lnTo>
                    <a:pt x="136751" y="656512"/>
                  </a:lnTo>
                  <a:lnTo>
                    <a:pt x="135773" y="654073"/>
                  </a:lnTo>
                  <a:lnTo>
                    <a:pt x="135112" y="651571"/>
                  </a:lnTo>
                  <a:lnTo>
                    <a:pt x="134185" y="649171"/>
                  </a:lnTo>
                  <a:lnTo>
                    <a:pt x="132090" y="646885"/>
                  </a:lnTo>
                  <a:lnTo>
                    <a:pt x="127810" y="643672"/>
                  </a:lnTo>
                  <a:lnTo>
                    <a:pt x="126210" y="642122"/>
                  </a:lnTo>
                  <a:lnTo>
                    <a:pt x="125346" y="640535"/>
                  </a:lnTo>
                  <a:lnTo>
                    <a:pt x="124902" y="639113"/>
                  </a:lnTo>
                  <a:lnTo>
                    <a:pt x="124241" y="638033"/>
                  </a:lnTo>
                  <a:lnTo>
                    <a:pt x="122781" y="637741"/>
                  </a:lnTo>
                  <a:lnTo>
                    <a:pt x="121371" y="637931"/>
                  </a:lnTo>
                  <a:lnTo>
                    <a:pt x="118348" y="639925"/>
                  </a:lnTo>
                  <a:lnTo>
                    <a:pt x="117548" y="635696"/>
                  </a:lnTo>
                  <a:lnTo>
                    <a:pt x="118082" y="632750"/>
                  </a:lnTo>
                  <a:lnTo>
                    <a:pt x="118539" y="631556"/>
                  </a:lnTo>
                  <a:lnTo>
                    <a:pt x="118793" y="630400"/>
                  </a:lnTo>
                  <a:lnTo>
                    <a:pt x="116393" y="626743"/>
                  </a:lnTo>
                  <a:lnTo>
                    <a:pt x="105178" y="617383"/>
                  </a:lnTo>
                  <a:lnTo>
                    <a:pt x="104023" y="616532"/>
                  </a:lnTo>
                  <a:lnTo>
                    <a:pt x="103146" y="615681"/>
                  </a:lnTo>
                  <a:lnTo>
                    <a:pt x="102245" y="614500"/>
                  </a:lnTo>
                  <a:lnTo>
                    <a:pt x="102245" y="612887"/>
                  </a:lnTo>
                  <a:lnTo>
                    <a:pt x="103045" y="611008"/>
                  </a:lnTo>
                  <a:lnTo>
                    <a:pt x="106817" y="605102"/>
                  </a:lnTo>
                  <a:lnTo>
                    <a:pt x="108353" y="601952"/>
                  </a:lnTo>
                  <a:lnTo>
                    <a:pt x="110741" y="594180"/>
                  </a:lnTo>
                  <a:lnTo>
                    <a:pt x="111706" y="592224"/>
                  </a:lnTo>
                  <a:lnTo>
                    <a:pt x="113370" y="590853"/>
                  </a:lnTo>
                  <a:lnTo>
                    <a:pt x="114500" y="590180"/>
                  </a:lnTo>
                  <a:lnTo>
                    <a:pt x="115478" y="589481"/>
                  </a:lnTo>
                  <a:lnTo>
                    <a:pt x="116278" y="588338"/>
                  </a:lnTo>
                  <a:lnTo>
                    <a:pt x="117066" y="586636"/>
                  </a:lnTo>
                  <a:lnTo>
                    <a:pt x="118031" y="583753"/>
                  </a:lnTo>
                  <a:lnTo>
                    <a:pt x="118933" y="581887"/>
                  </a:lnTo>
                  <a:lnTo>
                    <a:pt x="121320" y="579575"/>
                  </a:lnTo>
                  <a:lnTo>
                    <a:pt x="121765" y="578546"/>
                  </a:lnTo>
                  <a:lnTo>
                    <a:pt x="121320" y="577061"/>
                  </a:lnTo>
                  <a:lnTo>
                    <a:pt x="120253" y="574736"/>
                  </a:lnTo>
                  <a:lnTo>
                    <a:pt x="120228" y="573251"/>
                  </a:lnTo>
                  <a:lnTo>
                    <a:pt x="120711" y="571333"/>
                  </a:lnTo>
                  <a:lnTo>
                    <a:pt x="121688" y="569072"/>
                  </a:lnTo>
                  <a:lnTo>
                    <a:pt x="122654" y="567383"/>
                  </a:lnTo>
                  <a:lnTo>
                    <a:pt x="123987" y="565732"/>
                  </a:lnTo>
                  <a:lnTo>
                    <a:pt x="129562" y="562062"/>
                  </a:lnTo>
                  <a:lnTo>
                    <a:pt x="130655" y="561071"/>
                  </a:lnTo>
                  <a:lnTo>
                    <a:pt x="132547" y="556728"/>
                  </a:lnTo>
                  <a:lnTo>
                    <a:pt x="130185" y="552473"/>
                  </a:lnTo>
                  <a:lnTo>
                    <a:pt x="127187" y="550378"/>
                  </a:lnTo>
                  <a:lnTo>
                    <a:pt x="117739" y="548054"/>
                  </a:lnTo>
                  <a:lnTo>
                    <a:pt x="115846" y="547330"/>
                  </a:lnTo>
                  <a:lnTo>
                    <a:pt x="114589" y="546352"/>
                  </a:lnTo>
                  <a:lnTo>
                    <a:pt x="115542" y="544663"/>
                  </a:lnTo>
                  <a:lnTo>
                    <a:pt x="117942" y="542618"/>
                  </a:lnTo>
                  <a:lnTo>
                    <a:pt x="118882" y="541501"/>
                  </a:lnTo>
                  <a:lnTo>
                    <a:pt x="119644" y="540129"/>
                  </a:lnTo>
                  <a:lnTo>
                    <a:pt x="120203" y="538618"/>
                  </a:lnTo>
                  <a:lnTo>
                    <a:pt x="120749" y="536014"/>
                  </a:lnTo>
                  <a:lnTo>
                    <a:pt x="121371" y="534363"/>
                  </a:lnTo>
                  <a:lnTo>
                    <a:pt x="124940" y="529740"/>
                  </a:lnTo>
                  <a:lnTo>
                    <a:pt x="125524" y="527937"/>
                  </a:lnTo>
                  <a:lnTo>
                    <a:pt x="125702" y="526362"/>
                  </a:lnTo>
                  <a:lnTo>
                    <a:pt x="125168" y="522019"/>
                  </a:lnTo>
                  <a:lnTo>
                    <a:pt x="123670" y="521181"/>
                  </a:lnTo>
                  <a:lnTo>
                    <a:pt x="122463" y="521066"/>
                  </a:lnTo>
                  <a:lnTo>
                    <a:pt x="120114" y="521524"/>
                  </a:lnTo>
                  <a:lnTo>
                    <a:pt x="119110" y="521498"/>
                  </a:lnTo>
                  <a:lnTo>
                    <a:pt x="118755" y="521003"/>
                  </a:lnTo>
                  <a:lnTo>
                    <a:pt x="118717" y="519936"/>
                  </a:lnTo>
                  <a:lnTo>
                    <a:pt x="119466" y="517815"/>
                  </a:lnTo>
                  <a:lnTo>
                    <a:pt x="121815" y="506601"/>
                  </a:lnTo>
                  <a:lnTo>
                    <a:pt x="121003" y="500708"/>
                  </a:lnTo>
                  <a:lnTo>
                    <a:pt x="121231" y="498968"/>
                  </a:lnTo>
                  <a:lnTo>
                    <a:pt x="121765" y="497952"/>
                  </a:lnTo>
                  <a:lnTo>
                    <a:pt x="122997" y="496848"/>
                  </a:lnTo>
                  <a:lnTo>
                    <a:pt x="124775" y="496111"/>
                  </a:lnTo>
                  <a:lnTo>
                    <a:pt x="128013" y="495400"/>
                  </a:lnTo>
                  <a:lnTo>
                    <a:pt x="129321" y="494689"/>
                  </a:lnTo>
                  <a:lnTo>
                    <a:pt x="133398" y="488961"/>
                  </a:lnTo>
                  <a:lnTo>
                    <a:pt x="134757" y="487551"/>
                  </a:lnTo>
                  <a:lnTo>
                    <a:pt x="136928" y="486535"/>
                  </a:lnTo>
                  <a:lnTo>
                    <a:pt x="139278" y="485786"/>
                  </a:lnTo>
                  <a:lnTo>
                    <a:pt x="140878" y="484757"/>
                  </a:lnTo>
                  <a:lnTo>
                    <a:pt x="142186" y="483030"/>
                  </a:lnTo>
                  <a:lnTo>
                    <a:pt x="142554" y="481011"/>
                  </a:lnTo>
                  <a:lnTo>
                    <a:pt x="141577" y="479550"/>
                  </a:lnTo>
                  <a:lnTo>
                    <a:pt x="140776" y="478115"/>
                  </a:lnTo>
                  <a:lnTo>
                    <a:pt x="140408" y="475753"/>
                  </a:lnTo>
                  <a:lnTo>
                    <a:pt x="140726" y="473124"/>
                  </a:lnTo>
                  <a:lnTo>
                    <a:pt x="142123" y="468806"/>
                  </a:lnTo>
                  <a:lnTo>
                    <a:pt x="144002" y="465872"/>
                  </a:lnTo>
                  <a:lnTo>
                    <a:pt x="144294" y="465034"/>
                  </a:lnTo>
                  <a:lnTo>
                    <a:pt x="143951" y="463828"/>
                  </a:lnTo>
                  <a:lnTo>
                    <a:pt x="142466" y="462304"/>
                  </a:lnTo>
                  <a:lnTo>
                    <a:pt x="139633" y="460310"/>
                  </a:lnTo>
                  <a:lnTo>
                    <a:pt x="139291" y="459370"/>
                  </a:lnTo>
                  <a:lnTo>
                    <a:pt x="139367" y="456843"/>
                  </a:lnTo>
                  <a:lnTo>
                    <a:pt x="139113" y="455674"/>
                  </a:lnTo>
                  <a:lnTo>
                    <a:pt x="138033" y="452918"/>
                  </a:lnTo>
                  <a:lnTo>
                    <a:pt x="137741" y="451293"/>
                  </a:lnTo>
                  <a:lnTo>
                    <a:pt x="137652" y="449489"/>
                  </a:lnTo>
                  <a:lnTo>
                    <a:pt x="138884" y="442657"/>
                  </a:lnTo>
                  <a:lnTo>
                    <a:pt x="141970" y="432738"/>
                  </a:lnTo>
                  <a:lnTo>
                    <a:pt x="142986" y="430757"/>
                  </a:lnTo>
                  <a:lnTo>
                    <a:pt x="144244" y="430185"/>
                  </a:lnTo>
                  <a:lnTo>
                    <a:pt x="145564" y="429969"/>
                  </a:lnTo>
                  <a:lnTo>
                    <a:pt x="146809" y="429360"/>
                  </a:lnTo>
                  <a:lnTo>
                    <a:pt x="147914" y="428064"/>
                  </a:lnTo>
                  <a:lnTo>
                    <a:pt x="148866" y="424826"/>
                  </a:lnTo>
                  <a:lnTo>
                    <a:pt x="151089" y="419809"/>
                  </a:lnTo>
                  <a:lnTo>
                    <a:pt x="152283" y="414082"/>
                  </a:lnTo>
                  <a:lnTo>
                    <a:pt x="152029" y="411593"/>
                  </a:lnTo>
                  <a:lnTo>
                    <a:pt x="148523" y="394448"/>
                  </a:lnTo>
                  <a:lnTo>
                    <a:pt x="148523" y="394422"/>
                  </a:lnTo>
                  <a:lnTo>
                    <a:pt x="155851" y="389914"/>
                  </a:lnTo>
                  <a:lnTo>
                    <a:pt x="163979" y="383234"/>
                  </a:lnTo>
                  <a:lnTo>
                    <a:pt x="168869" y="380059"/>
                  </a:lnTo>
                  <a:lnTo>
                    <a:pt x="170647" y="378027"/>
                  </a:lnTo>
                  <a:lnTo>
                    <a:pt x="171333" y="374509"/>
                  </a:lnTo>
                  <a:lnTo>
                    <a:pt x="172514" y="373023"/>
                  </a:lnTo>
                  <a:lnTo>
                    <a:pt x="175320" y="372921"/>
                  </a:lnTo>
                  <a:lnTo>
                    <a:pt x="178610" y="373251"/>
                  </a:lnTo>
                  <a:lnTo>
                    <a:pt x="181188" y="373048"/>
                  </a:lnTo>
                  <a:lnTo>
                    <a:pt x="182801" y="372362"/>
                  </a:lnTo>
                  <a:lnTo>
                    <a:pt x="183664" y="371740"/>
                  </a:lnTo>
                  <a:lnTo>
                    <a:pt x="183982" y="370661"/>
                  </a:lnTo>
                  <a:lnTo>
                    <a:pt x="184007" y="368641"/>
                  </a:lnTo>
                  <a:lnTo>
                    <a:pt x="184706" y="368159"/>
                  </a:lnTo>
                  <a:lnTo>
                    <a:pt x="186357" y="368032"/>
                  </a:lnTo>
                  <a:lnTo>
                    <a:pt x="189481" y="368108"/>
                  </a:lnTo>
                  <a:lnTo>
                    <a:pt x="192211" y="367892"/>
                  </a:lnTo>
                  <a:lnTo>
                    <a:pt x="194955" y="367282"/>
                  </a:lnTo>
                  <a:lnTo>
                    <a:pt x="197507" y="366355"/>
                  </a:lnTo>
                  <a:lnTo>
                    <a:pt x="210537" y="358596"/>
                  </a:lnTo>
                  <a:lnTo>
                    <a:pt x="216405" y="351712"/>
                  </a:lnTo>
                  <a:lnTo>
                    <a:pt x="228127" y="334072"/>
                  </a:lnTo>
                  <a:lnTo>
                    <a:pt x="232762" y="330148"/>
                  </a:lnTo>
                  <a:lnTo>
                    <a:pt x="235683" y="328662"/>
                  </a:lnTo>
                  <a:lnTo>
                    <a:pt x="236991" y="329754"/>
                  </a:lnTo>
                  <a:lnTo>
                    <a:pt x="237182" y="330554"/>
                  </a:lnTo>
                  <a:lnTo>
                    <a:pt x="237919" y="332015"/>
                  </a:lnTo>
                  <a:lnTo>
                    <a:pt x="237969" y="333018"/>
                  </a:lnTo>
                  <a:lnTo>
                    <a:pt x="237665" y="333069"/>
                  </a:lnTo>
                  <a:lnTo>
                    <a:pt x="236255" y="334085"/>
                  </a:lnTo>
                  <a:lnTo>
                    <a:pt x="235925" y="334072"/>
                  </a:lnTo>
                  <a:lnTo>
                    <a:pt x="235683" y="336244"/>
                  </a:lnTo>
                  <a:lnTo>
                    <a:pt x="236242" y="337069"/>
                  </a:lnTo>
                  <a:lnTo>
                    <a:pt x="237969" y="338047"/>
                  </a:lnTo>
                  <a:lnTo>
                    <a:pt x="242694" y="334110"/>
                  </a:lnTo>
                  <a:lnTo>
                    <a:pt x="244662" y="331900"/>
                  </a:lnTo>
                  <a:lnTo>
                    <a:pt x="245958" y="329221"/>
                  </a:lnTo>
                  <a:lnTo>
                    <a:pt x="246186" y="326681"/>
                  </a:lnTo>
                  <a:lnTo>
                    <a:pt x="246059" y="324865"/>
                  </a:lnTo>
                  <a:lnTo>
                    <a:pt x="246694" y="323772"/>
                  </a:lnTo>
                  <a:lnTo>
                    <a:pt x="249234" y="323417"/>
                  </a:lnTo>
                  <a:lnTo>
                    <a:pt x="251126" y="322490"/>
                  </a:lnTo>
                  <a:lnTo>
                    <a:pt x="251761" y="320267"/>
                  </a:lnTo>
                  <a:lnTo>
                    <a:pt x="251622" y="315124"/>
                  </a:lnTo>
                  <a:lnTo>
                    <a:pt x="251088" y="313587"/>
                  </a:lnTo>
                  <a:lnTo>
                    <a:pt x="248129" y="310666"/>
                  </a:lnTo>
                  <a:lnTo>
                    <a:pt x="246758" y="308863"/>
                  </a:lnTo>
                  <a:lnTo>
                    <a:pt x="243595" y="303554"/>
                  </a:lnTo>
                  <a:lnTo>
                    <a:pt x="241741" y="301649"/>
                  </a:lnTo>
                  <a:lnTo>
                    <a:pt x="240878" y="303478"/>
                  </a:lnTo>
                  <a:lnTo>
                    <a:pt x="240586" y="304557"/>
                  </a:lnTo>
                  <a:lnTo>
                    <a:pt x="239874" y="305662"/>
                  </a:lnTo>
                  <a:lnTo>
                    <a:pt x="238909" y="306513"/>
                  </a:lnTo>
                  <a:lnTo>
                    <a:pt x="237969" y="306843"/>
                  </a:lnTo>
                  <a:lnTo>
                    <a:pt x="235709" y="306475"/>
                  </a:lnTo>
                  <a:lnTo>
                    <a:pt x="235480" y="305700"/>
                  </a:lnTo>
                  <a:lnTo>
                    <a:pt x="236991" y="303033"/>
                  </a:lnTo>
                  <a:lnTo>
                    <a:pt x="237792" y="299947"/>
                  </a:lnTo>
                  <a:lnTo>
                    <a:pt x="238427" y="298639"/>
                  </a:lnTo>
                  <a:lnTo>
                    <a:pt x="239392" y="298106"/>
                  </a:lnTo>
                  <a:lnTo>
                    <a:pt x="240713" y="297864"/>
                  </a:lnTo>
                  <a:lnTo>
                    <a:pt x="242173" y="297229"/>
                  </a:lnTo>
                  <a:lnTo>
                    <a:pt x="243341" y="296429"/>
                  </a:lnTo>
                  <a:lnTo>
                    <a:pt x="243837" y="295680"/>
                  </a:lnTo>
                  <a:lnTo>
                    <a:pt x="244142" y="292975"/>
                  </a:lnTo>
                  <a:lnTo>
                    <a:pt x="244878" y="289711"/>
                  </a:lnTo>
                  <a:lnTo>
                    <a:pt x="246758" y="284352"/>
                  </a:lnTo>
                  <a:lnTo>
                    <a:pt x="248269" y="282205"/>
                  </a:lnTo>
                  <a:lnTo>
                    <a:pt x="254111" y="276249"/>
                  </a:lnTo>
                  <a:lnTo>
                    <a:pt x="254771" y="274700"/>
                  </a:lnTo>
                  <a:lnTo>
                    <a:pt x="254530" y="272934"/>
                  </a:lnTo>
                  <a:lnTo>
                    <a:pt x="253946" y="271220"/>
                  </a:lnTo>
                  <a:lnTo>
                    <a:pt x="253666" y="269810"/>
                  </a:lnTo>
                  <a:lnTo>
                    <a:pt x="253971" y="268362"/>
                  </a:lnTo>
                  <a:lnTo>
                    <a:pt x="255622" y="264959"/>
                  </a:lnTo>
                  <a:lnTo>
                    <a:pt x="265160" y="242213"/>
                  </a:lnTo>
                  <a:lnTo>
                    <a:pt x="273529" y="214337"/>
                  </a:lnTo>
                  <a:lnTo>
                    <a:pt x="274164" y="209422"/>
                  </a:lnTo>
                  <a:lnTo>
                    <a:pt x="273656" y="203897"/>
                  </a:lnTo>
                  <a:lnTo>
                    <a:pt x="274291" y="201688"/>
                  </a:lnTo>
                  <a:lnTo>
                    <a:pt x="276603" y="200786"/>
                  </a:lnTo>
                  <a:lnTo>
                    <a:pt x="277860" y="199833"/>
                  </a:lnTo>
                  <a:lnTo>
                    <a:pt x="282953" y="193915"/>
                  </a:lnTo>
                  <a:lnTo>
                    <a:pt x="283753" y="188619"/>
                  </a:lnTo>
                  <a:lnTo>
                    <a:pt x="282711" y="175945"/>
                  </a:lnTo>
                  <a:lnTo>
                    <a:pt x="283931" y="171601"/>
                  </a:lnTo>
                  <a:lnTo>
                    <a:pt x="287385" y="173151"/>
                  </a:lnTo>
                  <a:lnTo>
                    <a:pt x="289823" y="171906"/>
                  </a:lnTo>
                  <a:lnTo>
                    <a:pt x="291322" y="169023"/>
                  </a:lnTo>
                  <a:lnTo>
                    <a:pt x="291830" y="165709"/>
                  </a:lnTo>
                  <a:lnTo>
                    <a:pt x="290903" y="158939"/>
                  </a:lnTo>
                  <a:lnTo>
                    <a:pt x="291043" y="156603"/>
                  </a:lnTo>
                  <a:lnTo>
                    <a:pt x="292795" y="157962"/>
                  </a:lnTo>
                  <a:lnTo>
                    <a:pt x="294497" y="155853"/>
                  </a:lnTo>
                  <a:lnTo>
                    <a:pt x="295170" y="152361"/>
                  </a:lnTo>
                  <a:lnTo>
                    <a:pt x="295907" y="142087"/>
                  </a:lnTo>
                  <a:lnTo>
                    <a:pt x="295386" y="139216"/>
                  </a:lnTo>
                  <a:lnTo>
                    <a:pt x="292795" y="132663"/>
                  </a:lnTo>
                  <a:lnTo>
                    <a:pt x="295780" y="131939"/>
                  </a:lnTo>
                  <a:lnTo>
                    <a:pt x="298205" y="130885"/>
                  </a:lnTo>
                  <a:lnTo>
                    <a:pt x="299628" y="129018"/>
                  </a:lnTo>
                  <a:lnTo>
                    <a:pt x="299628" y="125869"/>
                  </a:lnTo>
                  <a:lnTo>
                    <a:pt x="298866" y="124357"/>
                  </a:lnTo>
                  <a:lnTo>
                    <a:pt x="296897" y="122452"/>
                  </a:lnTo>
                  <a:lnTo>
                    <a:pt x="296707" y="120941"/>
                  </a:lnTo>
                  <a:lnTo>
                    <a:pt x="297329" y="120255"/>
                  </a:lnTo>
                  <a:lnTo>
                    <a:pt x="298586" y="119430"/>
                  </a:lnTo>
                  <a:lnTo>
                    <a:pt x="298612" y="119455"/>
                  </a:lnTo>
                  <a:lnTo>
                    <a:pt x="315376" y="137083"/>
                  </a:lnTo>
                  <a:lnTo>
                    <a:pt x="325917" y="150824"/>
                  </a:lnTo>
                  <a:lnTo>
                    <a:pt x="327530" y="152374"/>
                  </a:lnTo>
                  <a:lnTo>
                    <a:pt x="329054" y="153047"/>
                  </a:lnTo>
                  <a:lnTo>
                    <a:pt x="333308" y="154037"/>
                  </a:lnTo>
                  <a:lnTo>
                    <a:pt x="337613" y="154469"/>
                  </a:lnTo>
                  <a:lnTo>
                    <a:pt x="340407" y="155104"/>
                  </a:lnTo>
                  <a:lnTo>
                    <a:pt x="343760" y="156501"/>
                  </a:lnTo>
                  <a:lnTo>
                    <a:pt x="354111" y="162343"/>
                  </a:lnTo>
                  <a:lnTo>
                    <a:pt x="357654" y="163524"/>
                  </a:lnTo>
                  <a:lnTo>
                    <a:pt x="360537" y="163486"/>
                  </a:lnTo>
                  <a:lnTo>
                    <a:pt x="362874" y="162686"/>
                  </a:lnTo>
                  <a:lnTo>
                    <a:pt x="366455" y="160629"/>
                  </a:lnTo>
                  <a:lnTo>
                    <a:pt x="367992" y="160197"/>
                  </a:lnTo>
                  <a:lnTo>
                    <a:pt x="369452" y="160121"/>
                  </a:lnTo>
                  <a:lnTo>
                    <a:pt x="370659" y="159867"/>
                  </a:lnTo>
                  <a:lnTo>
                    <a:pt x="371497" y="159359"/>
                  </a:lnTo>
                  <a:lnTo>
                    <a:pt x="372132" y="158546"/>
                  </a:lnTo>
                  <a:lnTo>
                    <a:pt x="373884" y="155841"/>
                  </a:lnTo>
                  <a:lnTo>
                    <a:pt x="374951" y="154672"/>
                  </a:lnTo>
                  <a:lnTo>
                    <a:pt x="376310" y="153923"/>
                  </a:lnTo>
                  <a:lnTo>
                    <a:pt x="377923" y="153567"/>
                  </a:lnTo>
                  <a:lnTo>
                    <a:pt x="386711" y="153504"/>
                  </a:lnTo>
                  <a:lnTo>
                    <a:pt x="387956" y="153199"/>
                  </a:lnTo>
                  <a:lnTo>
                    <a:pt x="388616" y="152640"/>
                  </a:lnTo>
                  <a:lnTo>
                    <a:pt x="389759" y="151358"/>
                  </a:lnTo>
                  <a:lnTo>
                    <a:pt x="393353" y="150062"/>
                  </a:lnTo>
                  <a:lnTo>
                    <a:pt x="395398" y="150126"/>
                  </a:lnTo>
                  <a:lnTo>
                    <a:pt x="397862" y="150621"/>
                  </a:lnTo>
                  <a:lnTo>
                    <a:pt x="403894" y="152767"/>
                  </a:lnTo>
                  <a:lnTo>
                    <a:pt x="405634" y="153872"/>
                  </a:lnTo>
                  <a:lnTo>
                    <a:pt x="406803" y="155091"/>
                  </a:lnTo>
                  <a:lnTo>
                    <a:pt x="407857" y="158127"/>
                  </a:lnTo>
                  <a:lnTo>
                    <a:pt x="408200" y="159994"/>
                  </a:lnTo>
                  <a:lnTo>
                    <a:pt x="408314" y="161632"/>
                  </a:lnTo>
                  <a:lnTo>
                    <a:pt x="408162" y="163054"/>
                  </a:lnTo>
                  <a:lnTo>
                    <a:pt x="407730" y="164312"/>
                  </a:lnTo>
                  <a:lnTo>
                    <a:pt x="404098" y="171182"/>
                  </a:lnTo>
                  <a:lnTo>
                    <a:pt x="402116" y="173887"/>
                  </a:lnTo>
                  <a:lnTo>
                    <a:pt x="401037" y="176300"/>
                  </a:lnTo>
                  <a:lnTo>
                    <a:pt x="400110" y="177786"/>
                  </a:lnTo>
                  <a:lnTo>
                    <a:pt x="393925" y="184212"/>
                  </a:lnTo>
                  <a:lnTo>
                    <a:pt x="393036" y="186067"/>
                  </a:lnTo>
                  <a:lnTo>
                    <a:pt x="391829" y="191388"/>
                  </a:lnTo>
                  <a:lnTo>
                    <a:pt x="391207" y="193166"/>
                  </a:lnTo>
                  <a:lnTo>
                    <a:pt x="390509" y="194347"/>
                  </a:lnTo>
                  <a:lnTo>
                    <a:pt x="389683" y="194906"/>
                  </a:lnTo>
                  <a:lnTo>
                    <a:pt x="388680" y="195388"/>
                  </a:lnTo>
                  <a:lnTo>
                    <a:pt x="386114" y="196315"/>
                  </a:lnTo>
                  <a:lnTo>
                    <a:pt x="384857" y="196900"/>
                  </a:lnTo>
                  <a:lnTo>
                    <a:pt x="383930" y="197649"/>
                  </a:lnTo>
                  <a:lnTo>
                    <a:pt x="382762" y="199910"/>
                  </a:lnTo>
                  <a:lnTo>
                    <a:pt x="382152" y="200773"/>
                  </a:lnTo>
                  <a:lnTo>
                    <a:pt x="381149" y="201370"/>
                  </a:lnTo>
                  <a:lnTo>
                    <a:pt x="379942" y="202424"/>
                  </a:lnTo>
                  <a:lnTo>
                    <a:pt x="378545" y="204113"/>
                  </a:lnTo>
                  <a:lnTo>
                    <a:pt x="377326" y="207098"/>
                  </a:lnTo>
                  <a:lnTo>
                    <a:pt x="377415" y="208647"/>
                  </a:lnTo>
                  <a:lnTo>
                    <a:pt x="377999" y="209562"/>
                  </a:lnTo>
                  <a:lnTo>
                    <a:pt x="378901" y="209676"/>
                  </a:lnTo>
                  <a:lnTo>
                    <a:pt x="379853" y="209422"/>
                  </a:lnTo>
                  <a:lnTo>
                    <a:pt x="384324" y="206602"/>
                  </a:lnTo>
                  <a:lnTo>
                    <a:pt x="386013" y="205879"/>
                  </a:lnTo>
                  <a:lnTo>
                    <a:pt x="388045" y="205434"/>
                  </a:lnTo>
                  <a:lnTo>
                    <a:pt x="390382" y="205345"/>
                  </a:lnTo>
                  <a:lnTo>
                    <a:pt x="392160" y="205650"/>
                  </a:lnTo>
                  <a:lnTo>
                    <a:pt x="393519" y="206006"/>
                  </a:lnTo>
                  <a:lnTo>
                    <a:pt x="395119" y="206856"/>
                  </a:lnTo>
                  <a:lnTo>
                    <a:pt x="399068" y="206310"/>
                  </a:lnTo>
                  <a:lnTo>
                    <a:pt x="405685" y="203516"/>
                  </a:lnTo>
                  <a:lnTo>
                    <a:pt x="411540" y="202310"/>
                  </a:lnTo>
                  <a:lnTo>
                    <a:pt x="413572" y="201434"/>
                  </a:lnTo>
                  <a:lnTo>
                    <a:pt x="415921" y="199922"/>
                  </a:lnTo>
                  <a:lnTo>
                    <a:pt x="420430" y="198386"/>
                  </a:lnTo>
                  <a:lnTo>
                    <a:pt x="426284" y="197001"/>
                  </a:lnTo>
                  <a:lnTo>
                    <a:pt x="428278" y="196049"/>
                  </a:lnTo>
                  <a:lnTo>
                    <a:pt x="429726" y="194944"/>
                  </a:lnTo>
                  <a:lnTo>
                    <a:pt x="432685" y="192124"/>
                  </a:lnTo>
                  <a:lnTo>
                    <a:pt x="435301" y="190499"/>
                  </a:lnTo>
                  <a:lnTo>
                    <a:pt x="437448" y="189813"/>
                  </a:lnTo>
                  <a:lnTo>
                    <a:pt x="439277" y="189559"/>
                  </a:lnTo>
                  <a:lnTo>
                    <a:pt x="440966" y="189635"/>
                  </a:lnTo>
                  <a:lnTo>
                    <a:pt x="443163" y="190092"/>
                  </a:lnTo>
                  <a:lnTo>
                    <a:pt x="444712" y="191147"/>
                  </a:lnTo>
                  <a:lnTo>
                    <a:pt x="444407" y="195109"/>
                  </a:lnTo>
                  <a:lnTo>
                    <a:pt x="444585" y="198081"/>
                  </a:lnTo>
                  <a:lnTo>
                    <a:pt x="445042" y="199808"/>
                  </a:lnTo>
                  <a:lnTo>
                    <a:pt x="446135" y="202361"/>
                  </a:lnTo>
                  <a:lnTo>
                    <a:pt x="447062" y="203745"/>
                  </a:lnTo>
                  <a:lnTo>
                    <a:pt x="448027" y="204799"/>
                  </a:lnTo>
                  <a:lnTo>
                    <a:pt x="449005" y="205612"/>
                  </a:lnTo>
                  <a:lnTo>
                    <a:pt x="449932" y="206602"/>
                  </a:lnTo>
                  <a:lnTo>
                    <a:pt x="450338" y="207771"/>
                  </a:lnTo>
                  <a:lnTo>
                    <a:pt x="450516" y="209460"/>
                  </a:lnTo>
                  <a:lnTo>
                    <a:pt x="450478" y="215657"/>
                  </a:lnTo>
                  <a:lnTo>
                    <a:pt x="451227" y="225081"/>
                  </a:lnTo>
                  <a:lnTo>
                    <a:pt x="451126" y="228053"/>
                  </a:lnTo>
                  <a:lnTo>
                    <a:pt x="450783" y="230262"/>
                  </a:lnTo>
                  <a:lnTo>
                    <a:pt x="449894" y="233183"/>
                  </a:lnTo>
                  <a:lnTo>
                    <a:pt x="449805" y="234974"/>
                  </a:lnTo>
                  <a:lnTo>
                    <a:pt x="450122" y="236790"/>
                  </a:lnTo>
                  <a:lnTo>
                    <a:pt x="451900" y="242988"/>
                  </a:lnTo>
                  <a:lnTo>
                    <a:pt x="452142" y="246315"/>
                  </a:lnTo>
                  <a:lnTo>
                    <a:pt x="451837" y="248423"/>
                  </a:lnTo>
                  <a:lnTo>
                    <a:pt x="451037" y="250240"/>
                  </a:lnTo>
                  <a:lnTo>
                    <a:pt x="450021" y="251649"/>
                  </a:lnTo>
                  <a:lnTo>
                    <a:pt x="448776" y="252894"/>
                  </a:lnTo>
                  <a:lnTo>
                    <a:pt x="447239" y="254037"/>
                  </a:lnTo>
                  <a:lnTo>
                    <a:pt x="441042" y="257491"/>
                  </a:lnTo>
                  <a:lnTo>
                    <a:pt x="439873" y="258558"/>
                  </a:lnTo>
                  <a:lnTo>
                    <a:pt x="439175" y="259917"/>
                  </a:lnTo>
                  <a:lnTo>
                    <a:pt x="438819" y="261403"/>
                  </a:lnTo>
                  <a:lnTo>
                    <a:pt x="438883" y="266457"/>
                  </a:lnTo>
                  <a:lnTo>
                    <a:pt x="438553" y="268185"/>
                  </a:lnTo>
                  <a:lnTo>
                    <a:pt x="437753" y="269848"/>
                  </a:lnTo>
                  <a:lnTo>
                    <a:pt x="436660" y="271169"/>
                  </a:lnTo>
                  <a:lnTo>
                    <a:pt x="430069" y="276528"/>
                  </a:lnTo>
                  <a:lnTo>
                    <a:pt x="429498" y="277443"/>
                  </a:lnTo>
                  <a:lnTo>
                    <a:pt x="429320" y="278306"/>
                  </a:lnTo>
                  <a:lnTo>
                    <a:pt x="429536" y="279449"/>
                  </a:lnTo>
                  <a:lnTo>
                    <a:pt x="430158" y="280669"/>
                  </a:lnTo>
                  <a:lnTo>
                    <a:pt x="431098" y="281850"/>
                  </a:lnTo>
                  <a:lnTo>
                    <a:pt x="432330" y="282942"/>
                  </a:lnTo>
                  <a:lnTo>
                    <a:pt x="434908" y="284542"/>
                  </a:lnTo>
                  <a:lnTo>
                    <a:pt x="463381" y="297179"/>
                  </a:lnTo>
                  <a:lnTo>
                    <a:pt x="465642" y="298118"/>
                  </a:lnTo>
                  <a:lnTo>
                    <a:pt x="470010" y="300112"/>
                  </a:lnTo>
                  <a:lnTo>
                    <a:pt x="478989" y="305281"/>
                  </a:lnTo>
                  <a:lnTo>
                    <a:pt x="480590" y="306767"/>
                  </a:lnTo>
                  <a:lnTo>
                    <a:pt x="481936" y="308570"/>
                  </a:lnTo>
                  <a:lnTo>
                    <a:pt x="482952" y="310615"/>
                  </a:lnTo>
                  <a:lnTo>
                    <a:pt x="483396" y="313104"/>
                  </a:lnTo>
                  <a:close/>
                  <a:moveTo>
                    <a:pt x="205127" y="55206"/>
                  </a:moveTo>
                  <a:lnTo>
                    <a:pt x="202651" y="61099"/>
                  </a:lnTo>
                  <a:lnTo>
                    <a:pt x="201216" y="68312"/>
                  </a:lnTo>
                  <a:lnTo>
                    <a:pt x="197418" y="76199"/>
                  </a:lnTo>
                  <a:lnTo>
                    <a:pt x="192084" y="82536"/>
                  </a:lnTo>
                  <a:lnTo>
                    <a:pt x="186077" y="85064"/>
                  </a:lnTo>
                  <a:lnTo>
                    <a:pt x="180489" y="84149"/>
                  </a:lnTo>
                  <a:lnTo>
                    <a:pt x="177556" y="83337"/>
                  </a:lnTo>
                  <a:lnTo>
                    <a:pt x="176298" y="82549"/>
                  </a:lnTo>
                  <a:lnTo>
                    <a:pt x="177175" y="80924"/>
                  </a:lnTo>
                  <a:lnTo>
                    <a:pt x="179194" y="79552"/>
                  </a:lnTo>
                  <a:lnTo>
                    <a:pt x="181480" y="78358"/>
                  </a:lnTo>
                  <a:lnTo>
                    <a:pt x="183144" y="77228"/>
                  </a:lnTo>
                  <a:lnTo>
                    <a:pt x="185963" y="73011"/>
                  </a:lnTo>
                  <a:lnTo>
                    <a:pt x="189786" y="63652"/>
                  </a:lnTo>
                  <a:lnTo>
                    <a:pt x="192008" y="59689"/>
                  </a:lnTo>
                  <a:lnTo>
                    <a:pt x="207286" y="38277"/>
                  </a:lnTo>
                  <a:lnTo>
                    <a:pt x="211439" y="29463"/>
                  </a:lnTo>
                  <a:lnTo>
                    <a:pt x="212519" y="29463"/>
                  </a:lnTo>
                  <a:lnTo>
                    <a:pt x="212353" y="31152"/>
                  </a:lnTo>
                  <a:lnTo>
                    <a:pt x="211604" y="33286"/>
                  </a:lnTo>
                  <a:lnTo>
                    <a:pt x="211439" y="34873"/>
                  </a:lnTo>
                  <a:lnTo>
                    <a:pt x="211693" y="36143"/>
                  </a:lnTo>
                  <a:lnTo>
                    <a:pt x="212912" y="37833"/>
                  </a:lnTo>
                  <a:lnTo>
                    <a:pt x="213395" y="39242"/>
                  </a:lnTo>
                  <a:lnTo>
                    <a:pt x="213395" y="38353"/>
                  </a:lnTo>
                  <a:lnTo>
                    <a:pt x="214055" y="44068"/>
                  </a:lnTo>
                  <a:lnTo>
                    <a:pt x="210118" y="49593"/>
                  </a:lnTo>
                  <a:close/>
                  <a:moveTo>
                    <a:pt x="249209" y="106425"/>
                  </a:moveTo>
                  <a:lnTo>
                    <a:pt x="243659" y="107187"/>
                  </a:lnTo>
                  <a:lnTo>
                    <a:pt x="240370" y="107187"/>
                  </a:lnTo>
                  <a:lnTo>
                    <a:pt x="236585" y="108444"/>
                  </a:lnTo>
                  <a:lnTo>
                    <a:pt x="230260" y="107695"/>
                  </a:lnTo>
                  <a:lnTo>
                    <a:pt x="223441" y="108457"/>
                  </a:lnTo>
                  <a:lnTo>
                    <a:pt x="218386" y="107949"/>
                  </a:lnTo>
                  <a:lnTo>
                    <a:pt x="212315" y="106209"/>
                  </a:lnTo>
                  <a:lnTo>
                    <a:pt x="209026" y="104203"/>
                  </a:lnTo>
                  <a:lnTo>
                    <a:pt x="209534" y="99427"/>
                  </a:lnTo>
                  <a:lnTo>
                    <a:pt x="211045" y="96405"/>
                  </a:lnTo>
                  <a:lnTo>
                    <a:pt x="216354" y="95897"/>
                  </a:lnTo>
                  <a:lnTo>
                    <a:pt x="222679" y="95897"/>
                  </a:lnTo>
                  <a:lnTo>
                    <a:pt x="226971" y="94881"/>
                  </a:lnTo>
                  <a:lnTo>
                    <a:pt x="232521" y="93636"/>
                  </a:lnTo>
                  <a:lnTo>
                    <a:pt x="237830" y="94131"/>
                  </a:lnTo>
                  <a:lnTo>
                    <a:pt x="243138" y="95884"/>
                  </a:lnTo>
                  <a:lnTo>
                    <a:pt x="248701" y="95884"/>
                  </a:lnTo>
                  <a:lnTo>
                    <a:pt x="254771" y="95630"/>
                  </a:lnTo>
                  <a:lnTo>
                    <a:pt x="255787" y="99148"/>
                  </a:lnTo>
                  <a:lnTo>
                    <a:pt x="253514" y="103669"/>
                  </a:lnTo>
                  <a:close/>
                  <a:moveTo>
                    <a:pt x="160830" y="67258"/>
                  </a:moveTo>
                  <a:lnTo>
                    <a:pt x="160068" y="65404"/>
                  </a:lnTo>
                  <a:lnTo>
                    <a:pt x="161033" y="62928"/>
                  </a:lnTo>
                  <a:lnTo>
                    <a:pt x="163725" y="65049"/>
                  </a:lnTo>
                  <a:lnTo>
                    <a:pt x="162290" y="68046"/>
                  </a:lnTo>
                  <a:close/>
                  <a:moveTo>
                    <a:pt x="122920" y="226198"/>
                  </a:moveTo>
                  <a:lnTo>
                    <a:pt x="120380" y="231825"/>
                  </a:lnTo>
                  <a:lnTo>
                    <a:pt x="118374" y="233844"/>
                  </a:lnTo>
                  <a:lnTo>
                    <a:pt x="115859" y="234453"/>
                  </a:lnTo>
                  <a:lnTo>
                    <a:pt x="112989" y="234809"/>
                  </a:lnTo>
                  <a:lnTo>
                    <a:pt x="110627" y="235520"/>
                  </a:lnTo>
                  <a:lnTo>
                    <a:pt x="109662" y="237235"/>
                  </a:lnTo>
                  <a:lnTo>
                    <a:pt x="109230" y="239241"/>
                  </a:lnTo>
                  <a:lnTo>
                    <a:pt x="108163" y="241184"/>
                  </a:lnTo>
                  <a:lnTo>
                    <a:pt x="105775" y="244512"/>
                  </a:lnTo>
                  <a:lnTo>
                    <a:pt x="104340" y="246023"/>
                  </a:lnTo>
                  <a:lnTo>
                    <a:pt x="102092" y="247598"/>
                  </a:lnTo>
                  <a:lnTo>
                    <a:pt x="99349" y="248855"/>
                  </a:lnTo>
                  <a:lnTo>
                    <a:pt x="92961" y="250100"/>
                  </a:lnTo>
                  <a:lnTo>
                    <a:pt x="90243" y="251992"/>
                  </a:lnTo>
                  <a:lnTo>
                    <a:pt x="79220" y="265467"/>
                  </a:lnTo>
                  <a:lnTo>
                    <a:pt x="77531" y="271360"/>
                  </a:lnTo>
                  <a:lnTo>
                    <a:pt x="75727" y="273849"/>
                  </a:lnTo>
                  <a:lnTo>
                    <a:pt x="68260" y="281050"/>
                  </a:lnTo>
                  <a:lnTo>
                    <a:pt x="67358" y="282370"/>
                  </a:lnTo>
                  <a:lnTo>
                    <a:pt x="66583" y="285647"/>
                  </a:lnTo>
                  <a:lnTo>
                    <a:pt x="66024" y="286384"/>
                  </a:lnTo>
                  <a:lnTo>
                    <a:pt x="64970" y="286904"/>
                  </a:lnTo>
                  <a:lnTo>
                    <a:pt x="61592" y="290346"/>
                  </a:lnTo>
                  <a:lnTo>
                    <a:pt x="61338" y="290879"/>
                  </a:lnTo>
                  <a:lnTo>
                    <a:pt x="60817" y="292772"/>
                  </a:lnTo>
                  <a:lnTo>
                    <a:pt x="60614" y="293254"/>
                  </a:lnTo>
                  <a:lnTo>
                    <a:pt x="59954" y="293381"/>
                  </a:lnTo>
                  <a:lnTo>
                    <a:pt x="58328" y="293127"/>
                  </a:lnTo>
                  <a:lnTo>
                    <a:pt x="56842" y="293458"/>
                  </a:lnTo>
                  <a:lnTo>
                    <a:pt x="55026" y="293305"/>
                  </a:lnTo>
                  <a:lnTo>
                    <a:pt x="54226" y="293699"/>
                  </a:lnTo>
                  <a:lnTo>
                    <a:pt x="53845" y="294397"/>
                  </a:lnTo>
                  <a:lnTo>
                    <a:pt x="53705" y="295921"/>
                  </a:lnTo>
                  <a:lnTo>
                    <a:pt x="51750" y="298703"/>
                  </a:lnTo>
                  <a:lnTo>
                    <a:pt x="50670" y="299325"/>
                  </a:lnTo>
                  <a:lnTo>
                    <a:pt x="49337" y="298588"/>
                  </a:lnTo>
                  <a:lnTo>
                    <a:pt x="47063" y="297864"/>
                  </a:lnTo>
                  <a:lnTo>
                    <a:pt x="44625" y="299223"/>
                  </a:lnTo>
                  <a:lnTo>
                    <a:pt x="41094" y="303033"/>
                  </a:lnTo>
                  <a:lnTo>
                    <a:pt x="39037" y="301941"/>
                  </a:lnTo>
                  <a:lnTo>
                    <a:pt x="38516" y="300544"/>
                  </a:lnTo>
                  <a:lnTo>
                    <a:pt x="38948" y="296607"/>
                  </a:lnTo>
                  <a:lnTo>
                    <a:pt x="38364" y="294677"/>
                  </a:lnTo>
                  <a:lnTo>
                    <a:pt x="36980" y="292911"/>
                  </a:lnTo>
                  <a:lnTo>
                    <a:pt x="30744" y="287527"/>
                  </a:lnTo>
                  <a:lnTo>
                    <a:pt x="27950" y="285749"/>
                  </a:lnTo>
                  <a:lnTo>
                    <a:pt x="24800" y="284758"/>
                  </a:lnTo>
                  <a:lnTo>
                    <a:pt x="20508" y="284352"/>
                  </a:lnTo>
                  <a:lnTo>
                    <a:pt x="17028" y="284720"/>
                  </a:lnTo>
                  <a:lnTo>
                    <a:pt x="15352" y="284656"/>
                  </a:lnTo>
                  <a:lnTo>
                    <a:pt x="14653" y="283907"/>
                  </a:lnTo>
                  <a:lnTo>
                    <a:pt x="14056" y="284987"/>
                  </a:lnTo>
                  <a:lnTo>
                    <a:pt x="12634" y="286066"/>
                  </a:lnTo>
                  <a:lnTo>
                    <a:pt x="11034" y="286955"/>
                  </a:lnTo>
                  <a:lnTo>
                    <a:pt x="9764" y="287438"/>
                  </a:lnTo>
                  <a:lnTo>
                    <a:pt x="6373" y="287501"/>
                  </a:lnTo>
                  <a:lnTo>
                    <a:pt x="2588" y="286523"/>
                  </a:lnTo>
                  <a:lnTo>
                    <a:pt x="188" y="284555"/>
                  </a:lnTo>
                  <a:lnTo>
                    <a:pt x="899" y="281621"/>
                  </a:lnTo>
                  <a:lnTo>
                    <a:pt x="2855" y="283145"/>
                  </a:lnTo>
                  <a:lnTo>
                    <a:pt x="2855" y="283463"/>
                  </a:lnTo>
                  <a:lnTo>
                    <a:pt x="6423" y="282066"/>
                  </a:lnTo>
                  <a:lnTo>
                    <a:pt x="9446" y="279919"/>
                  </a:lnTo>
                  <a:lnTo>
                    <a:pt x="15136" y="274268"/>
                  </a:lnTo>
                  <a:lnTo>
                    <a:pt x="16241" y="272706"/>
                  </a:lnTo>
                  <a:lnTo>
                    <a:pt x="17650" y="269289"/>
                  </a:lnTo>
                  <a:lnTo>
                    <a:pt x="18476" y="267867"/>
                  </a:lnTo>
                  <a:lnTo>
                    <a:pt x="19987" y="266521"/>
                  </a:lnTo>
                  <a:lnTo>
                    <a:pt x="21486" y="265962"/>
                  </a:lnTo>
                  <a:lnTo>
                    <a:pt x="22959" y="265606"/>
                  </a:lnTo>
                  <a:lnTo>
                    <a:pt x="24407" y="264959"/>
                  </a:lnTo>
                  <a:lnTo>
                    <a:pt x="25473" y="264260"/>
                  </a:lnTo>
                  <a:lnTo>
                    <a:pt x="26439" y="263498"/>
                  </a:lnTo>
                  <a:lnTo>
                    <a:pt x="27074" y="262393"/>
                  </a:lnTo>
                  <a:lnTo>
                    <a:pt x="27340" y="260641"/>
                  </a:lnTo>
                  <a:lnTo>
                    <a:pt x="27810" y="258952"/>
                  </a:lnTo>
                  <a:lnTo>
                    <a:pt x="29880" y="257136"/>
                  </a:lnTo>
                  <a:lnTo>
                    <a:pt x="30909" y="253935"/>
                  </a:lnTo>
                  <a:lnTo>
                    <a:pt x="32243" y="252678"/>
                  </a:lnTo>
                  <a:lnTo>
                    <a:pt x="33805" y="251598"/>
                  </a:lnTo>
                  <a:lnTo>
                    <a:pt x="35164" y="250417"/>
                  </a:lnTo>
                  <a:lnTo>
                    <a:pt x="35722" y="249287"/>
                  </a:lnTo>
                  <a:lnTo>
                    <a:pt x="37094" y="245566"/>
                  </a:lnTo>
                  <a:lnTo>
                    <a:pt x="44206" y="234060"/>
                  </a:lnTo>
                  <a:lnTo>
                    <a:pt x="46517" y="228243"/>
                  </a:lnTo>
                  <a:lnTo>
                    <a:pt x="46835" y="222211"/>
                  </a:lnTo>
                  <a:lnTo>
                    <a:pt x="46670" y="218769"/>
                  </a:lnTo>
                  <a:lnTo>
                    <a:pt x="47609" y="217753"/>
                  </a:lnTo>
                  <a:lnTo>
                    <a:pt x="53286" y="218324"/>
                  </a:lnTo>
                  <a:lnTo>
                    <a:pt x="56474" y="218185"/>
                  </a:lnTo>
                  <a:lnTo>
                    <a:pt x="59611" y="217537"/>
                  </a:lnTo>
                  <a:lnTo>
                    <a:pt x="61402" y="216064"/>
                  </a:lnTo>
                  <a:lnTo>
                    <a:pt x="60614" y="213397"/>
                  </a:lnTo>
                  <a:lnTo>
                    <a:pt x="73200" y="205828"/>
                  </a:lnTo>
                  <a:lnTo>
                    <a:pt x="78826" y="200519"/>
                  </a:lnTo>
                  <a:lnTo>
                    <a:pt x="81201" y="194449"/>
                  </a:lnTo>
                  <a:lnTo>
                    <a:pt x="81582" y="192836"/>
                  </a:lnTo>
                  <a:lnTo>
                    <a:pt x="83677" y="188137"/>
                  </a:lnTo>
                  <a:lnTo>
                    <a:pt x="84655" y="186676"/>
                  </a:lnTo>
                  <a:lnTo>
                    <a:pt x="85316" y="185165"/>
                  </a:lnTo>
                  <a:lnTo>
                    <a:pt x="85074" y="181164"/>
                  </a:lnTo>
                  <a:lnTo>
                    <a:pt x="85176" y="179374"/>
                  </a:lnTo>
                  <a:lnTo>
                    <a:pt x="86713" y="177113"/>
                  </a:lnTo>
                  <a:lnTo>
                    <a:pt x="88846" y="174891"/>
                  </a:lnTo>
                  <a:lnTo>
                    <a:pt x="89862" y="172211"/>
                  </a:lnTo>
                  <a:lnTo>
                    <a:pt x="88110" y="168617"/>
                  </a:lnTo>
                  <a:lnTo>
                    <a:pt x="88846" y="168223"/>
                  </a:lnTo>
                  <a:lnTo>
                    <a:pt x="89786" y="167588"/>
                  </a:lnTo>
                  <a:lnTo>
                    <a:pt x="90599" y="166839"/>
                  </a:lnTo>
                  <a:lnTo>
                    <a:pt x="91742" y="164908"/>
                  </a:lnTo>
                  <a:lnTo>
                    <a:pt x="93342" y="165150"/>
                  </a:lnTo>
                  <a:lnTo>
                    <a:pt x="94764" y="166039"/>
                  </a:lnTo>
                  <a:lnTo>
                    <a:pt x="94930" y="166674"/>
                  </a:lnTo>
                  <a:lnTo>
                    <a:pt x="98625" y="164286"/>
                  </a:lnTo>
                  <a:lnTo>
                    <a:pt x="100327" y="164172"/>
                  </a:lnTo>
                  <a:lnTo>
                    <a:pt x="101762" y="166674"/>
                  </a:lnTo>
                  <a:lnTo>
                    <a:pt x="105496" y="163880"/>
                  </a:lnTo>
                  <a:lnTo>
                    <a:pt x="106766" y="163130"/>
                  </a:lnTo>
                  <a:lnTo>
                    <a:pt x="108214" y="162889"/>
                  </a:lnTo>
                  <a:lnTo>
                    <a:pt x="109331" y="163473"/>
                  </a:lnTo>
                  <a:lnTo>
                    <a:pt x="116062" y="171906"/>
                  </a:lnTo>
                  <a:lnTo>
                    <a:pt x="117307" y="174878"/>
                  </a:lnTo>
                  <a:lnTo>
                    <a:pt x="117536" y="185559"/>
                  </a:lnTo>
                  <a:lnTo>
                    <a:pt x="118679" y="193915"/>
                  </a:lnTo>
                  <a:lnTo>
                    <a:pt x="120012" y="197281"/>
                  </a:lnTo>
                  <a:lnTo>
                    <a:pt x="120317" y="199287"/>
                  </a:lnTo>
                  <a:lnTo>
                    <a:pt x="119504" y="207872"/>
                  </a:lnTo>
                  <a:lnTo>
                    <a:pt x="119936" y="212216"/>
                  </a:lnTo>
                  <a:lnTo>
                    <a:pt x="122273" y="216292"/>
                  </a:lnTo>
                  <a:lnTo>
                    <a:pt x="122273" y="215340"/>
                  </a:lnTo>
                  <a:lnTo>
                    <a:pt x="124660" y="220407"/>
                  </a:lnTo>
                  <a:lnTo>
                    <a:pt x="125346" y="223595"/>
                  </a:lnTo>
                  <a:lnTo>
                    <a:pt x="123809" y="225017"/>
                  </a:lnTo>
                  <a:close/>
                  <a:moveTo>
                    <a:pt x="116697" y="76529"/>
                  </a:moveTo>
                  <a:lnTo>
                    <a:pt x="115592" y="76466"/>
                  </a:lnTo>
                  <a:lnTo>
                    <a:pt x="112214" y="75272"/>
                  </a:lnTo>
                  <a:lnTo>
                    <a:pt x="111186" y="74027"/>
                  </a:lnTo>
                  <a:lnTo>
                    <a:pt x="112468" y="73659"/>
                  </a:lnTo>
                  <a:lnTo>
                    <a:pt x="113827" y="72148"/>
                  </a:lnTo>
                  <a:lnTo>
                    <a:pt x="115148" y="71818"/>
                  </a:lnTo>
                  <a:lnTo>
                    <a:pt x="116951" y="70865"/>
                  </a:lnTo>
                  <a:lnTo>
                    <a:pt x="118602" y="70776"/>
                  </a:lnTo>
                  <a:lnTo>
                    <a:pt x="118882" y="72046"/>
                  </a:lnTo>
                  <a:lnTo>
                    <a:pt x="117421" y="75920"/>
                  </a:lnTo>
                  <a:close/>
                  <a:moveTo>
                    <a:pt x="205584" y="28574"/>
                  </a:moveTo>
                  <a:lnTo>
                    <a:pt x="206562" y="31762"/>
                  </a:lnTo>
                  <a:lnTo>
                    <a:pt x="204568" y="36842"/>
                  </a:lnTo>
                  <a:lnTo>
                    <a:pt x="198536" y="46888"/>
                  </a:lnTo>
                  <a:lnTo>
                    <a:pt x="197037" y="48577"/>
                  </a:lnTo>
                  <a:lnTo>
                    <a:pt x="195386" y="48958"/>
                  </a:lnTo>
                  <a:lnTo>
                    <a:pt x="193875" y="47002"/>
                  </a:lnTo>
                  <a:lnTo>
                    <a:pt x="194955" y="42659"/>
                  </a:lnTo>
                  <a:lnTo>
                    <a:pt x="194853" y="41185"/>
                  </a:lnTo>
                  <a:lnTo>
                    <a:pt x="194167" y="40436"/>
                  </a:lnTo>
                  <a:lnTo>
                    <a:pt x="193138" y="40030"/>
                  </a:lnTo>
                  <a:lnTo>
                    <a:pt x="191995" y="39725"/>
                  </a:lnTo>
                  <a:lnTo>
                    <a:pt x="190941" y="39242"/>
                  </a:lnTo>
                  <a:lnTo>
                    <a:pt x="189709" y="38010"/>
                  </a:lnTo>
                  <a:lnTo>
                    <a:pt x="186776" y="33997"/>
                  </a:lnTo>
                  <a:lnTo>
                    <a:pt x="186077" y="32460"/>
                  </a:lnTo>
                  <a:lnTo>
                    <a:pt x="185874" y="29603"/>
                  </a:lnTo>
                  <a:lnTo>
                    <a:pt x="186357" y="23659"/>
                  </a:lnTo>
                  <a:lnTo>
                    <a:pt x="186077" y="20827"/>
                  </a:lnTo>
                  <a:lnTo>
                    <a:pt x="182940" y="11696"/>
                  </a:lnTo>
                  <a:lnTo>
                    <a:pt x="182077" y="10058"/>
                  </a:lnTo>
                  <a:lnTo>
                    <a:pt x="181099" y="9931"/>
                  </a:lnTo>
                  <a:lnTo>
                    <a:pt x="178610" y="10883"/>
                  </a:lnTo>
                  <a:lnTo>
                    <a:pt x="177213" y="11036"/>
                  </a:lnTo>
                  <a:lnTo>
                    <a:pt x="176222" y="10693"/>
                  </a:lnTo>
                  <a:lnTo>
                    <a:pt x="174660" y="9499"/>
                  </a:lnTo>
                  <a:lnTo>
                    <a:pt x="173365" y="9016"/>
                  </a:lnTo>
                  <a:lnTo>
                    <a:pt x="179308" y="7607"/>
                  </a:lnTo>
                  <a:lnTo>
                    <a:pt x="189824" y="1638"/>
                  </a:lnTo>
                  <a:lnTo>
                    <a:pt x="194370" y="291"/>
                  </a:lnTo>
                  <a:lnTo>
                    <a:pt x="194129" y="1358"/>
                  </a:lnTo>
                  <a:lnTo>
                    <a:pt x="194345" y="3809"/>
                  </a:lnTo>
                  <a:lnTo>
                    <a:pt x="194866" y="6426"/>
                  </a:lnTo>
                  <a:lnTo>
                    <a:pt x="195742" y="8038"/>
                  </a:lnTo>
                  <a:lnTo>
                    <a:pt x="198066" y="8851"/>
                  </a:lnTo>
                  <a:lnTo>
                    <a:pt x="200085" y="8394"/>
                  </a:lnTo>
                  <a:lnTo>
                    <a:pt x="200911" y="7073"/>
                  </a:lnTo>
                  <a:lnTo>
                    <a:pt x="199654" y="5219"/>
                  </a:lnTo>
                  <a:lnTo>
                    <a:pt x="200860" y="4622"/>
                  </a:lnTo>
                  <a:lnTo>
                    <a:pt x="201724" y="4533"/>
                  </a:lnTo>
                  <a:lnTo>
                    <a:pt x="202549" y="5041"/>
                  </a:lnTo>
                  <a:lnTo>
                    <a:pt x="203629" y="6108"/>
                  </a:lnTo>
                  <a:lnTo>
                    <a:pt x="203946" y="5384"/>
                  </a:lnTo>
                  <a:lnTo>
                    <a:pt x="204276" y="4927"/>
                  </a:lnTo>
                  <a:lnTo>
                    <a:pt x="204505" y="4368"/>
                  </a:lnTo>
                  <a:lnTo>
                    <a:pt x="204607" y="3263"/>
                  </a:lnTo>
                  <a:lnTo>
                    <a:pt x="205584" y="3263"/>
                  </a:lnTo>
                  <a:lnTo>
                    <a:pt x="206143" y="5308"/>
                  </a:lnTo>
                  <a:lnTo>
                    <a:pt x="205889" y="7556"/>
                  </a:lnTo>
                  <a:lnTo>
                    <a:pt x="205000" y="9613"/>
                  </a:lnTo>
                  <a:lnTo>
                    <a:pt x="203629" y="11036"/>
                  </a:lnTo>
                  <a:lnTo>
                    <a:pt x="204810" y="12775"/>
                  </a:lnTo>
                  <a:lnTo>
                    <a:pt x="205750" y="14553"/>
                  </a:lnTo>
                  <a:lnTo>
                    <a:pt x="206169" y="16344"/>
                  </a:lnTo>
                  <a:lnTo>
                    <a:pt x="205788" y="18186"/>
                  </a:lnTo>
                  <a:lnTo>
                    <a:pt x="206766" y="20738"/>
                  </a:lnTo>
                  <a:lnTo>
                    <a:pt x="207274" y="23520"/>
                  </a:lnTo>
                  <a:lnTo>
                    <a:pt x="206981" y="26250"/>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9" name="Google Shape;489;p6"/>
            <p:cNvSpPr/>
            <p:nvPr/>
          </p:nvSpPr>
          <p:spPr>
            <a:xfrm flipH="1" rot="10800000">
              <a:off x="2197303" y="2155725"/>
              <a:ext cx="629585" cy="903820"/>
            </a:xfrm>
            <a:custGeom>
              <a:rect b="b" l="l" r="r" t="t"/>
              <a:pathLst>
                <a:path extrusionOk="0" h="693684" w="483208">
                  <a:moveTo>
                    <a:pt x="198625" y="317359"/>
                  </a:moveTo>
                  <a:lnTo>
                    <a:pt x="200492" y="317067"/>
                  </a:lnTo>
                  <a:lnTo>
                    <a:pt x="205165" y="314666"/>
                  </a:lnTo>
                  <a:lnTo>
                    <a:pt x="209636" y="314095"/>
                  </a:lnTo>
                  <a:lnTo>
                    <a:pt x="214068" y="314146"/>
                  </a:lnTo>
                  <a:lnTo>
                    <a:pt x="217103" y="314603"/>
                  </a:lnTo>
                  <a:lnTo>
                    <a:pt x="219681" y="315340"/>
                  </a:lnTo>
                  <a:lnTo>
                    <a:pt x="218475" y="318172"/>
                  </a:lnTo>
                  <a:lnTo>
                    <a:pt x="215655" y="321169"/>
                  </a:lnTo>
                  <a:lnTo>
                    <a:pt x="213395" y="322452"/>
                  </a:lnTo>
                  <a:lnTo>
                    <a:pt x="211299" y="321220"/>
                  </a:lnTo>
                  <a:lnTo>
                    <a:pt x="209953" y="319518"/>
                  </a:lnTo>
                  <a:lnTo>
                    <a:pt x="208518" y="318692"/>
                  </a:lnTo>
                  <a:lnTo>
                    <a:pt x="206105" y="320013"/>
                  </a:lnTo>
                  <a:lnTo>
                    <a:pt x="203819" y="323645"/>
                  </a:lnTo>
                  <a:lnTo>
                    <a:pt x="202232" y="325512"/>
                  </a:lnTo>
                  <a:lnTo>
                    <a:pt x="200174" y="326325"/>
                  </a:lnTo>
                  <a:lnTo>
                    <a:pt x="197736" y="325614"/>
                  </a:lnTo>
                  <a:lnTo>
                    <a:pt x="196199" y="323861"/>
                  </a:lnTo>
                  <a:lnTo>
                    <a:pt x="195526" y="321651"/>
                  </a:lnTo>
                  <a:lnTo>
                    <a:pt x="195742" y="319531"/>
                  </a:lnTo>
                  <a:lnTo>
                    <a:pt x="196923" y="317867"/>
                  </a:lnTo>
                  <a:close/>
                  <a:moveTo>
                    <a:pt x="483295" y="316000"/>
                  </a:moveTo>
                  <a:lnTo>
                    <a:pt x="482152" y="320254"/>
                  </a:lnTo>
                  <a:lnTo>
                    <a:pt x="476627" y="331875"/>
                  </a:lnTo>
                  <a:lnTo>
                    <a:pt x="473617" y="341260"/>
                  </a:lnTo>
                  <a:lnTo>
                    <a:pt x="472360" y="343457"/>
                  </a:lnTo>
                  <a:lnTo>
                    <a:pt x="470823" y="345197"/>
                  </a:lnTo>
                  <a:lnTo>
                    <a:pt x="464930" y="349363"/>
                  </a:lnTo>
                  <a:lnTo>
                    <a:pt x="463318" y="350734"/>
                  </a:lnTo>
                  <a:lnTo>
                    <a:pt x="462263" y="353097"/>
                  </a:lnTo>
                  <a:lnTo>
                    <a:pt x="461755" y="356335"/>
                  </a:lnTo>
                  <a:lnTo>
                    <a:pt x="462238" y="362279"/>
                  </a:lnTo>
                  <a:lnTo>
                    <a:pt x="463292" y="367155"/>
                  </a:lnTo>
                  <a:lnTo>
                    <a:pt x="463559" y="367816"/>
                  </a:lnTo>
                  <a:lnTo>
                    <a:pt x="465553" y="374102"/>
                  </a:lnTo>
                  <a:lnTo>
                    <a:pt x="465858" y="378217"/>
                  </a:lnTo>
                  <a:lnTo>
                    <a:pt x="464613" y="392809"/>
                  </a:lnTo>
                  <a:lnTo>
                    <a:pt x="462530" y="402118"/>
                  </a:lnTo>
                  <a:lnTo>
                    <a:pt x="460511" y="408278"/>
                  </a:lnTo>
                  <a:lnTo>
                    <a:pt x="459901" y="412812"/>
                  </a:lnTo>
                  <a:lnTo>
                    <a:pt x="459774" y="417993"/>
                  </a:lnTo>
                  <a:lnTo>
                    <a:pt x="461921" y="438085"/>
                  </a:lnTo>
                  <a:lnTo>
                    <a:pt x="464753" y="446391"/>
                  </a:lnTo>
                  <a:lnTo>
                    <a:pt x="464765" y="446416"/>
                  </a:lnTo>
                  <a:lnTo>
                    <a:pt x="464765" y="446416"/>
                  </a:lnTo>
                  <a:lnTo>
                    <a:pt x="464549" y="447610"/>
                  </a:lnTo>
                  <a:lnTo>
                    <a:pt x="464003" y="448537"/>
                  </a:lnTo>
                  <a:lnTo>
                    <a:pt x="462759" y="448918"/>
                  </a:lnTo>
                  <a:lnTo>
                    <a:pt x="459050" y="451483"/>
                  </a:lnTo>
                  <a:lnTo>
                    <a:pt x="458352" y="452436"/>
                  </a:lnTo>
                  <a:lnTo>
                    <a:pt x="458085" y="453249"/>
                  </a:lnTo>
                  <a:lnTo>
                    <a:pt x="456815" y="455598"/>
                  </a:lnTo>
                  <a:lnTo>
                    <a:pt x="456333" y="456754"/>
                  </a:lnTo>
                  <a:lnTo>
                    <a:pt x="455850" y="460665"/>
                  </a:lnTo>
                  <a:lnTo>
                    <a:pt x="455431" y="461707"/>
                  </a:lnTo>
                  <a:lnTo>
                    <a:pt x="454580" y="462304"/>
                  </a:lnTo>
                  <a:lnTo>
                    <a:pt x="452078" y="463370"/>
                  </a:lnTo>
                  <a:lnTo>
                    <a:pt x="451011" y="464082"/>
                  </a:lnTo>
                  <a:lnTo>
                    <a:pt x="450427" y="465313"/>
                  </a:lnTo>
                  <a:lnTo>
                    <a:pt x="450313" y="466761"/>
                  </a:lnTo>
                  <a:lnTo>
                    <a:pt x="450033" y="467980"/>
                  </a:lnTo>
                  <a:lnTo>
                    <a:pt x="449005" y="468501"/>
                  </a:lnTo>
                  <a:lnTo>
                    <a:pt x="445550" y="468298"/>
                  </a:lnTo>
                  <a:lnTo>
                    <a:pt x="442718" y="467625"/>
                  </a:lnTo>
                  <a:lnTo>
                    <a:pt x="440483" y="466393"/>
                  </a:lnTo>
                  <a:lnTo>
                    <a:pt x="438667" y="464513"/>
                  </a:lnTo>
                  <a:lnTo>
                    <a:pt x="437245" y="461910"/>
                  </a:lnTo>
                  <a:lnTo>
                    <a:pt x="436711" y="459306"/>
                  </a:lnTo>
                  <a:lnTo>
                    <a:pt x="436711" y="453414"/>
                  </a:lnTo>
                  <a:lnTo>
                    <a:pt x="437283" y="451204"/>
                  </a:lnTo>
                  <a:lnTo>
                    <a:pt x="439581" y="446048"/>
                  </a:lnTo>
                  <a:lnTo>
                    <a:pt x="439734" y="444054"/>
                  </a:lnTo>
                  <a:lnTo>
                    <a:pt x="437918" y="442949"/>
                  </a:lnTo>
                  <a:lnTo>
                    <a:pt x="435606" y="445159"/>
                  </a:lnTo>
                  <a:lnTo>
                    <a:pt x="433650" y="448677"/>
                  </a:lnTo>
                  <a:lnTo>
                    <a:pt x="432812" y="451471"/>
                  </a:lnTo>
                  <a:lnTo>
                    <a:pt x="432558" y="453096"/>
                  </a:lnTo>
                  <a:lnTo>
                    <a:pt x="430933" y="457820"/>
                  </a:lnTo>
                  <a:lnTo>
                    <a:pt x="430793" y="459738"/>
                  </a:lnTo>
                  <a:lnTo>
                    <a:pt x="431047" y="463662"/>
                  </a:lnTo>
                  <a:lnTo>
                    <a:pt x="430933" y="465593"/>
                  </a:lnTo>
                  <a:lnTo>
                    <a:pt x="427783" y="470978"/>
                  </a:lnTo>
                  <a:lnTo>
                    <a:pt x="422589" y="471600"/>
                  </a:lnTo>
                  <a:lnTo>
                    <a:pt x="417877" y="469720"/>
                  </a:lnTo>
                  <a:lnTo>
                    <a:pt x="416213" y="467536"/>
                  </a:lnTo>
                  <a:lnTo>
                    <a:pt x="417102" y="466710"/>
                  </a:lnTo>
                  <a:lnTo>
                    <a:pt x="421674" y="464082"/>
                  </a:lnTo>
                  <a:lnTo>
                    <a:pt x="422005" y="463053"/>
                  </a:lnTo>
                  <a:lnTo>
                    <a:pt x="422170" y="458303"/>
                  </a:lnTo>
                  <a:lnTo>
                    <a:pt x="422627" y="457262"/>
                  </a:lnTo>
                  <a:lnTo>
                    <a:pt x="423529" y="456373"/>
                  </a:lnTo>
                  <a:lnTo>
                    <a:pt x="423960" y="455382"/>
                  </a:lnTo>
                  <a:lnTo>
                    <a:pt x="423148" y="453934"/>
                  </a:lnTo>
                  <a:lnTo>
                    <a:pt x="421916" y="453109"/>
                  </a:lnTo>
                  <a:lnTo>
                    <a:pt x="421077" y="453249"/>
                  </a:lnTo>
                  <a:lnTo>
                    <a:pt x="420773" y="454188"/>
                  </a:lnTo>
                  <a:lnTo>
                    <a:pt x="421192" y="455788"/>
                  </a:lnTo>
                  <a:lnTo>
                    <a:pt x="418156" y="460640"/>
                  </a:lnTo>
                  <a:lnTo>
                    <a:pt x="418156" y="461529"/>
                  </a:lnTo>
                  <a:lnTo>
                    <a:pt x="418741" y="462011"/>
                  </a:lnTo>
                  <a:lnTo>
                    <a:pt x="418880" y="462659"/>
                  </a:lnTo>
                  <a:lnTo>
                    <a:pt x="417661" y="464082"/>
                  </a:lnTo>
                  <a:lnTo>
                    <a:pt x="416607" y="464602"/>
                  </a:lnTo>
                  <a:lnTo>
                    <a:pt x="415299" y="464869"/>
                  </a:lnTo>
                  <a:lnTo>
                    <a:pt x="414105" y="465377"/>
                  </a:lnTo>
                  <a:lnTo>
                    <a:pt x="413280" y="466558"/>
                  </a:lnTo>
                  <a:lnTo>
                    <a:pt x="413407" y="467638"/>
                  </a:lnTo>
                  <a:lnTo>
                    <a:pt x="414867" y="469847"/>
                  </a:lnTo>
                  <a:lnTo>
                    <a:pt x="415235" y="470965"/>
                  </a:lnTo>
                  <a:lnTo>
                    <a:pt x="415743" y="473556"/>
                  </a:lnTo>
                  <a:lnTo>
                    <a:pt x="416925" y="475550"/>
                  </a:lnTo>
                  <a:lnTo>
                    <a:pt x="418309" y="477340"/>
                  </a:lnTo>
                  <a:lnTo>
                    <a:pt x="419338" y="479258"/>
                  </a:lnTo>
                  <a:lnTo>
                    <a:pt x="419630" y="481188"/>
                  </a:lnTo>
                  <a:lnTo>
                    <a:pt x="418537" y="497584"/>
                  </a:lnTo>
                  <a:lnTo>
                    <a:pt x="417001" y="502423"/>
                  </a:lnTo>
                  <a:lnTo>
                    <a:pt x="413826" y="504493"/>
                  </a:lnTo>
                  <a:lnTo>
                    <a:pt x="409990" y="506245"/>
                  </a:lnTo>
                  <a:lnTo>
                    <a:pt x="407247" y="509751"/>
                  </a:lnTo>
                  <a:lnTo>
                    <a:pt x="404199" y="512341"/>
                  </a:lnTo>
                  <a:lnTo>
                    <a:pt x="399615" y="511376"/>
                  </a:lnTo>
                  <a:lnTo>
                    <a:pt x="398903" y="516469"/>
                  </a:lnTo>
                  <a:lnTo>
                    <a:pt x="396198" y="520038"/>
                  </a:lnTo>
                  <a:lnTo>
                    <a:pt x="388705" y="526921"/>
                  </a:lnTo>
                  <a:lnTo>
                    <a:pt x="384298" y="535405"/>
                  </a:lnTo>
                  <a:lnTo>
                    <a:pt x="382419" y="536624"/>
                  </a:lnTo>
                  <a:lnTo>
                    <a:pt x="379828" y="536992"/>
                  </a:lnTo>
                  <a:lnTo>
                    <a:pt x="374951" y="538859"/>
                  </a:lnTo>
                  <a:lnTo>
                    <a:pt x="361235" y="542161"/>
                  </a:lnTo>
                  <a:lnTo>
                    <a:pt x="356765" y="544523"/>
                  </a:lnTo>
                  <a:lnTo>
                    <a:pt x="352409" y="548359"/>
                  </a:lnTo>
                  <a:lnTo>
                    <a:pt x="349323" y="551838"/>
                  </a:lnTo>
                  <a:lnTo>
                    <a:pt x="348103" y="553756"/>
                  </a:lnTo>
                  <a:lnTo>
                    <a:pt x="346986" y="557566"/>
                  </a:lnTo>
                  <a:lnTo>
                    <a:pt x="345424" y="558950"/>
                  </a:lnTo>
                  <a:lnTo>
                    <a:pt x="341868" y="561084"/>
                  </a:lnTo>
                  <a:lnTo>
                    <a:pt x="338921" y="564195"/>
                  </a:lnTo>
                  <a:lnTo>
                    <a:pt x="337156" y="565427"/>
                  </a:lnTo>
                  <a:lnTo>
                    <a:pt x="331873" y="566469"/>
                  </a:lnTo>
                  <a:lnTo>
                    <a:pt x="329612" y="567764"/>
                  </a:lnTo>
                  <a:lnTo>
                    <a:pt x="315579" y="578661"/>
                  </a:lnTo>
                  <a:lnTo>
                    <a:pt x="302676" y="587449"/>
                  </a:lnTo>
                  <a:lnTo>
                    <a:pt x="291474" y="592605"/>
                  </a:lnTo>
                  <a:lnTo>
                    <a:pt x="287550" y="596364"/>
                  </a:lnTo>
                  <a:lnTo>
                    <a:pt x="284464" y="598168"/>
                  </a:lnTo>
                  <a:lnTo>
                    <a:pt x="280832" y="599285"/>
                  </a:lnTo>
                  <a:lnTo>
                    <a:pt x="278304" y="600124"/>
                  </a:lnTo>
                  <a:lnTo>
                    <a:pt x="273821" y="603324"/>
                  </a:lnTo>
                  <a:lnTo>
                    <a:pt x="270913" y="605229"/>
                  </a:lnTo>
                  <a:lnTo>
                    <a:pt x="262201" y="606664"/>
                  </a:lnTo>
                  <a:lnTo>
                    <a:pt x="247901" y="612925"/>
                  </a:lnTo>
                  <a:lnTo>
                    <a:pt x="235620" y="624076"/>
                  </a:lnTo>
                  <a:lnTo>
                    <a:pt x="234058" y="628368"/>
                  </a:lnTo>
                  <a:lnTo>
                    <a:pt x="234134" y="634261"/>
                  </a:lnTo>
                  <a:lnTo>
                    <a:pt x="230756" y="639849"/>
                  </a:lnTo>
                  <a:lnTo>
                    <a:pt x="221282" y="642948"/>
                  </a:lnTo>
                  <a:lnTo>
                    <a:pt x="219072" y="643989"/>
                  </a:lnTo>
                  <a:lnTo>
                    <a:pt x="216887" y="645437"/>
                  </a:lnTo>
                  <a:lnTo>
                    <a:pt x="215211" y="647228"/>
                  </a:lnTo>
                  <a:lnTo>
                    <a:pt x="213776" y="652117"/>
                  </a:lnTo>
                  <a:lnTo>
                    <a:pt x="211833" y="652740"/>
                  </a:lnTo>
                  <a:lnTo>
                    <a:pt x="209280" y="652473"/>
                  </a:lnTo>
                  <a:lnTo>
                    <a:pt x="206651" y="652663"/>
                  </a:lnTo>
                  <a:lnTo>
                    <a:pt x="205165" y="654073"/>
                  </a:lnTo>
                  <a:lnTo>
                    <a:pt x="202257" y="658582"/>
                  </a:lnTo>
                  <a:lnTo>
                    <a:pt x="200174" y="659560"/>
                  </a:lnTo>
                  <a:lnTo>
                    <a:pt x="197164" y="660195"/>
                  </a:lnTo>
                  <a:lnTo>
                    <a:pt x="192046" y="663243"/>
                  </a:lnTo>
                  <a:lnTo>
                    <a:pt x="188998" y="664322"/>
                  </a:lnTo>
                  <a:lnTo>
                    <a:pt x="185925" y="664474"/>
                  </a:lnTo>
                  <a:lnTo>
                    <a:pt x="177733" y="663433"/>
                  </a:lnTo>
                  <a:lnTo>
                    <a:pt x="176844" y="664678"/>
                  </a:lnTo>
                  <a:lnTo>
                    <a:pt x="171637" y="677251"/>
                  </a:lnTo>
                  <a:lnTo>
                    <a:pt x="171333" y="676654"/>
                  </a:lnTo>
                  <a:lnTo>
                    <a:pt x="170748" y="676463"/>
                  </a:lnTo>
                  <a:lnTo>
                    <a:pt x="168285" y="673885"/>
                  </a:lnTo>
                  <a:lnTo>
                    <a:pt x="167929" y="673250"/>
                  </a:lnTo>
                  <a:lnTo>
                    <a:pt x="165059" y="672526"/>
                  </a:lnTo>
                  <a:lnTo>
                    <a:pt x="162887" y="670812"/>
                  </a:lnTo>
                  <a:lnTo>
                    <a:pt x="159623" y="667408"/>
                  </a:lnTo>
                  <a:lnTo>
                    <a:pt x="159496" y="672196"/>
                  </a:lnTo>
                  <a:lnTo>
                    <a:pt x="159776" y="674520"/>
                  </a:lnTo>
                  <a:lnTo>
                    <a:pt x="160601" y="676171"/>
                  </a:lnTo>
                  <a:lnTo>
                    <a:pt x="162074" y="676933"/>
                  </a:lnTo>
                  <a:lnTo>
                    <a:pt x="168412" y="679079"/>
                  </a:lnTo>
                  <a:lnTo>
                    <a:pt x="171688" y="680883"/>
                  </a:lnTo>
                  <a:lnTo>
                    <a:pt x="172107" y="682127"/>
                  </a:lnTo>
                  <a:lnTo>
                    <a:pt x="172285" y="692999"/>
                  </a:lnTo>
                  <a:lnTo>
                    <a:pt x="172285" y="692999"/>
                  </a:lnTo>
                  <a:lnTo>
                    <a:pt x="171764" y="693037"/>
                  </a:lnTo>
                  <a:lnTo>
                    <a:pt x="160969" y="693976"/>
                  </a:lnTo>
                  <a:lnTo>
                    <a:pt x="159534" y="693824"/>
                  </a:lnTo>
                  <a:lnTo>
                    <a:pt x="155077" y="692719"/>
                  </a:lnTo>
                  <a:lnTo>
                    <a:pt x="153832" y="692211"/>
                  </a:lnTo>
                  <a:lnTo>
                    <a:pt x="152206" y="689938"/>
                  </a:lnTo>
                  <a:lnTo>
                    <a:pt x="150467" y="688808"/>
                  </a:lnTo>
                  <a:lnTo>
                    <a:pt x="148879" y="688452"/>
                  </a:lnTo>
                  <a:lnTo>
                    <a:pt x="144777" y="688274"/>
                  </a:lnTo>
                  <a:lnTo>
                    <a:pt x="143431" y="687728"/>
                  </a:lnTo>
                  <a:lnTo>
                    <a:pt x="142999" y="686217"/>
                  </a:lnTo>
                  <a:lnTo>
                    <a:pt x="144510" y="683689"/>
                  </a:lnTo>
                  <a:lnTo>
                    <a:pt x="144815" y="682343"/>
                  </a:lnTo>
                  <a:lnTo>
                    <a:pt x="144358" y="680768"/>
                  </a:lnTo>
                  <a:lnTo>
                    <a:pt x="142999" y="679359"/>
                  </a:lnTo>
                  <a:lnTo>
                    <a:pt x="142008" y="677886"/>
                  </a:lnTo>
                  <a:lnTo>
                    <a:pt x="140472" y="671358"/>
                  </a:lnTo>
                  <a:lnTo>
                    <a:pt x="138706" y="666798"/>
                  </a:lnTo>
                  <a:lnTo>
                    <a:pt x="137424" y="660893"/>
                  </a:lnTo>
                  <a:lnTo>
                    <a:pt x="137335" y="659318"/>
                  </a:lnTo>
                  <a:lnTo>
                    <a:pt x="136751" y="656512"/>
                  </a:lnTo>
                  <a:lnTo>
                    <a:pt x="135773" y="654073"/>
                  </a:lnTo>
                  <a:lnTo>
                    <a:pt x="135112" y="651571"/>
                  </a:lnTo>
                  <a:lnTo>
                    <a:pt x="134185" y="649171"/>
                  </a:lnTo>
                  <a:lnTo>
                    <a:pt x="132090" y="646885"/>
                  </a:lnTo>
                  <a:lnTo>
                    <a:pt x="127810" y="643672"/>
                  </a:lnTo>
                  <a:lnTo>
                    <a:pt x="126210" y="642122"/>
                  </a:lnTo>
                  <a:lnTo>
                    <a:pt x="125346" y="640535"/>
                  </a:lnTo>
                  <a:lnTo>
                    <a:pt x="124902" y="639113"/>
                  </a:lnTo>
                  <a:lnTo>
                    <a:pt x="124241" y="638033"/>
                  </a:lnTo>
                  <a:lnTo>
                    <a:pt x="122781" y="637741"/>
                  </a:lnTo>
                  <a:lnTo>
                    <a:pt x="121371" y="637931"/>
                  </a:lnTo>
                  <a:lnTo>
                    <a:pt x="118348" y="639925"/>
                  </a:lnTo>
                  <a:lnTo>
                    <a:pt x="117548" y="635696"/>
                  </a:lnTo>
                  <a:lnTo>
                    <a:pt x="118082" y="632750"/>
                  </a:lnTo>
                  <a:lnTo>
                    <a:pt x="118539" y="631556"/>
                  </a:lnTo>
                  <a:lnTo>
                    <a:pt x="118793" y="630400"/>
                  </a:lnTo>
                  <a:lnTo>
                    <a:pt x="116393" y="626743"/>
                  </a:lnTo>
                  <a:lnTo>
                    <a:pt x="105178" y="617383"/>
                  </a:lnTo>
                  <a:lnTo>
                    <a:pt x="104023" y="616532"/>
                  </a:lnTo>
                  <a:lnTo>
                    <a:pt x="103146" y="615681"/>
                  </a:lnTo>
                  <a:lnTo>
                    <a:pt x="102245" y="614500"/>
                  </a:lnTo>
                  <a:lnTo>
                    <a:pt x="102245" y="612887"/>
                  </a:lnTo>
                  <a:lnTo>
                    <a:pt x="103045" y="611008"/>
                  </a:lnTo>
                  <a:lnTo>
                    <a:pt x="106817" y="605102"/>
                  </a:lnTo>
                  <a:lnTo>
                    <a:pt x="108353" y="601952"/>
                  </a:lnTo>
                  <a:lnTo>
                    <a:pt x="110741" y="594180"/>
                  </a:lnTo>
                  <a:lnTo>
                    <a:pt x="111706" y="592224"/>
                  </a:lnTo>
                  <a:lnTo>
                    <a:pt x="113370" y="590853"/>
                  </a:lnTo>
                  <a:lnTo>
                    <a:pt x="114500" y="590180"/>
                  </a:lnTo>
                  <a:lnTo>
                    <a:pt x="115478" y="589481"/>
                  </a:lnTo>
                  <a:lnTo>
                    <a:pt x="116278" y="588338"/>
                  </a:lnTo>
                  <a:lnTo>
                    <a:pt x="117066" y="586636"/>
                  </a:lnTo>
                  <a:lnTo>
                    <a:pt x="118031" y="583753"/>
                  </a:lnTo>
                  <a:lnTo>
                    <a:pt x="118933" y="581887"/>
                  </a:lnTo>
                  <a:lnTo>
                    <a:pt x="121320" y="579575"/>
                  </a:lnTo>
                  <a:lnTo>
                    <a:pt x="121765" y="578546"/>
                  </a:lnTo>
                  <a:lnTo>
                    <a:pt x="121320" y="577061"/>
                  </a:lnTo>
                  <a:lnTo>
                    <a:pt x="120253" y="574736"/>
                  </a:lnTo>
                  <a:lnTo>
                    <a:pt x="120228" y="573251"/>
                  </a:lnTo>
                  <a:lnTo>
                    <a:pt x="120711" y="571333"/>
                  </a:lnTo>
                  <a:lnTo>
                    <a:pt x="121688" y="569072"/>
                  </a:lnTo>
                  <a:lnTo>
                    <a:pt x="122654" y="567383"/>
                  </a:lnTo>
                  <a:lnTo>
                    <a:pt x="123987" y="565732"/>
                  </a:lnTo>
                  <a:lnTo>
                    <a:pt x="129562" y="562062"/>
                  </a:lnTo>
                  <a:lnTo>
                    <a:pt x="130655" y="561071"/>
                  </a:lnTo>
                  <a:lnTo>
                    <a:pt x="132547" y="556728"/>
                  </a:lnTo>
                  <a:lnTo>
                    <a:pt x="130185" y="552473"/>
                  </a:lnTo>
                  <a:lnTo>
                    <a:pt x="127187" y="550378"/>
                  </a:lnTo>
                  <a:lnTo>
                    <a:pt x="117739" y="548054"/>
                  </a:lnTo>
                  <a:lnTo>
                    <a:pt x="115846" y="547330"/>
                  </a:lnTo>
                  <a:lnTo>
                    <a:pt x="114589" y="546352"/>
                  </a:lnTo>
                  <a:lnTo>
                    <a:pt x="115542" y="544663"/>
                  </a:lnTo>
                  <a:lnTo>
                    <a:pt x="117942" y="542618"/>
                  </a:lnTo>
                  <a:lnTo>
                    <a:pt x="118882" y="541501"/>
                  </a:lnTo>
                  <a:lnTo>
                    <a:pt x="119644" y="540129"/>
                  </a:lnTo>
                  <a:lnTo>
                    <a:pt x="120203" y="538618"/>
                  </a:lnTo>
                  <a:lnTo>
                    <a:pt x="120749" y="536014"/>
                  </a:lnTo>
                  <a:lnTo>
                    <a:pt x="121371" y="534363"/>
                  </a:lnTo>
                  <a:lnTo>
                    <a:pt x="124940" y="529740"/>
                  </a:lnTo>
                  <a:lnTo>
                    <a:pt x="125524" y="527937"/>
                  </a:lnTo>
                  <a:lnTo>
                    <a:pt x="125702" y="526362"/>
                  </a:lnTo>
                  <a:lnTo>
                    <a:pt x="125168" y="522019"/>
                  </a:lnTo>
                  <a:lnTo>
                    <a:pt x="123670" y="521181"/>
                  </a:lnTo>
                  <a:lnTo>
                    <a:pt x="122463" y="521066"/>
                  </a:lnTo>
                  <a:lnTo>
                    <a:pt x="120114" y="521524"/>
                  </a:lnTo>
                  <a:lnTo>
                    <a:pt x="119110" y="521498"/>
                  </a:lnTo>
                  <a:lnTo>
                    <a:pt x="118755" y="521003"/>
                  </a:lnTo>
                  <a:lnTo>
                    <a:pt x="118717" y="519936"/>
                  </a:lnTo>
                  <a:lnTo>
                    <a:pt x="119466" y="517815"/>
                  </a:lnTo>
                  <a:lnTo>
                    <a:pt x="121815" y="506601"/>
                  </a:lnTo>
                  <a:lnTo>
                    <a:pt x="121003" y="500708"/>
                  </a:lnTo>
                  <a:lnTo>
                    <a:pt x="121231" y="498968"/>
                  </a:lnTo>
                  <a:lnTo>
                    <a:pt x="121765" y="497952"/>
                  </a:lnTo>
                  <a:lnTo>
                    <a:pt x="122997" y="496848"/>
                  </a:lnTo>
                  <a:lnTo>
                    <a:pt x="124775" y="496111"/>
                  </a:lnTo>
                  <a:lnTo>
                    <a:pt x="128013" y="495400"/>
                  </a:lnTo>
                  <a:lnTo>
                    <a:pt x="129321" y="494689"/>
                  </a:lnTo>
                  <a:lnTo>
                    <a:pt x="133398" y="488961"/>
                  </a:lnTo>
                  <a:lnTo>
                    <a:pt x="134757" y="487551"/>
                  </a:lnTo>
                  <a:lnTo>
                    <a:pt x="136928" y="486535"/>
                  </a:lnTo>
                  <a:lnTo>
                    <a:pt x="139278" y="485786"/>
                  </a:lnTo>
                  <a:lnTo>
                    <a:pt x="140878" y="484757"/>
                  </a:lnTo>
                  <a:lnTo>
                    <a:pt x="142186" y="483030"/>
                  </a:lnTo>
                  <a:lnTo>
                    <a:pt x="142554" y="481011"/>
                  </a:lnTo>
                  <a:lnTo>
                    <a:pt x="141577" y="479550"/>
                  </a:lnTo>
                  <a:lnTo>
                    <a:pt x="140776" y="478115"/>
                  </a:lnTo>
                  <a:lnTo>
                    <a:pt x="140408" y="475753"/>
                  </a:lnTo>
                  <a:lnTo>
                    <a:pt x="140726" y="473124"/>
                  </a:lnTo>
                  <a:lnTo>
                    <a:pt x="142123" y="468806"/>
                  </a:lnTo>
                  <a:lnTo>
                    <a:pt x="144002" y="465872"/>
                  </a:lnTo>
                  <a:lnTo>
                    <a:pt x="144294" y="465034"/>
                  </a:lnTo>
                  <a:lnTo>
                    <a:pt x="143951" y="463828"/>
                  </a:lnTo>
                  <a:lnTo>
                    <a:pt x="142466" y="462304"/>
                  </a:lnTo>
                  <a:lnTo>
                    <a:pt x="139633" y="460310"/>
                  </a:lnTo>
                  <a:lnTo>
                    <a:pt x="139291" y="459370"/>
                  </a:lnTo>
                  <a:lnTo>
                    <a:pt x="139367" y="456843"/>
                  </a:lnTo>
                  <a:lnTo>
                    <a:pt x="139113" y="455674"/>
                  </a:lnTo>
                  <a:lnTo>
                    <a:pt x="138033" y="452918"/>
                  </a:lnTo>
                  <a:lnTo>
                    <a:pt x="137741" y="451293"/>
                  </a:lnTo>
                  <a:lnTo>
                    <a:pt x="137652" y="449489"/>
                  </a:lnTo>
                  <a:lnTo>
                    <a:pt x="138884" y="442657"/>
                  </a:lnTo>
                  <a:lnTo>
                    <a:pt x="141970" y="432738"/>
                  </a:lnTo>
                  <a:lnTo>
                    <a:pt x="142986" y="430757"/>
                  </a:lnTo>
                  <a:lnTo>
                    <a:pt x="144244" y="430185"/>
                  </a:lnTo>
                  <a:lnTo>
                    <a:pt x="145564" y="429969"/>
                  </a:lnTo>
                  <a:lnTo>
                    <a:pt x="146809" y="429360"/>
                  </a:lnTo>
                  <a:lnTo>
                    <a:pt x="147914" y="428064"/>
                  </a:lnTo>
                  <a:lnTo>
                    <a:pt x="148866" y="424826"/>
                  </a:lnTo>
                  <a:lnTo>
                    <a:pt x="151089" y="419809"/>
                  </a:lnTo>
                  <a:lnTo>
                    <a:pt x="152283" y="414082"/>
                  </a:lnTo>
                  <a:lnTo>
                    <a:pt x="152029" y="411593"/>
                  </a:lnTo>
                  <a:lnTo>
                    <a:pt x="148523" y="394448"/>
                  </a:lnTo>
                  <a:lnTo>
                    <a:pt x="148523" y="394422"/>
                  </a:lnTo>
                  <a:lnTo>
                    <a:pt x="155851" y="389914"/>
                  </a:lnTo>
                  <a:lnTo>
                    <a:pt x="163979" y="383234"/>
                  </a:lnTo>
                  <a:lnTo>
                    <a:pt x="168869" y="380059"/>
                  </a:lnTo>
                  <a:lnTo>
                    <a:pt x="170647" y="378027"/>
                  </a:lnTo>
                  <a:lnTo>
                    <a:pt x="171333" y="374509"/>
                  </a:lnTo>
                  <a:lnTo>
                    <a:pt x="172514" y="373023"/>
                  </a:lnTo>
                  <a:lnTo>
                    <a:pt x="175320" y="372921"/>
                  </a:lnTo>
                  <a:lnTo>
                    <a:pt x="178610" y="373251"/>
                  </a:lnTo>
                  <a:lnTo>
                    <a:pt x="181188" y="373048"/>
                  </a:lnTo>
                  <a:lnTo>
                    <a:pt x="182801" y="372362"/>
                  </a:lnTo>
                  <a:lnTo>
                    <a:pt x="183664" y="371740"/>
                  </a:lnTo>
                  <a:lnTo>
                    <a:pt x="183982" y="370661"/>
                  </a:lnTo>
                  <a:lnTo>
                    <a:pt x="184007" y="368641"/>
                  </a:lnTo>
                  <a:lnTo>
                    <a:pt x="184706" y="368159"/>
                  </a:lnTo>
                  <a:lnTo>
                    <a:pt x="186357" y="368032"/>
                  </a:lnTo>
                  <a:lnTo>
                    <a:pt x="189481" y="368108"/>
                  </a:lnTo>
                  <a:lnTo>
                    <a:pt x="192211" y="367892"/>
                  </a:lnTo>
                  <a:lnTo>
                    <a:pt x="194955" y="367282"/>
                  </a:lnTo>
                  <a:lnTo>
                    <a:pt x="197507" y="366355"/>
                  </a:lnTo>
                  <a:lnTo>
                    <a:pt x="210537" y="358596"/>
                  </a:lnTo>
                  <a:lnTo>
                    <a:pt x="216405" y="351712"/>
                  </a:lnTo>
                  <a:lnTo>
                    <a:pt x="228127" y="334072"/>
                  </a:lnTo>
                  <a:lnTo>
                    <a:pt x="232762" y="330148"/>
                  </a:lnTo>
                  <a:lnTo>
                    <a:pt x="235683" y="328662"/>
                  </a:lnTo>
                  <a:lnTo>
                    <a:pt x="236991" y="329754"/>
                  </a:lnTo>
                  <a:lnTo>
                    <a:pt x="237182" y="330554"/>
                  </a:lnTo>
                  <a:lnTo>
                    <a:pt x="237919" y="332015"/>
                  </a:lnTo>
                  <a:lnTo>
                    <a:pt x="237969" y="333018"/>
                  </a:lnTo>
                  <a:lnTo>
                    <a:pt x="237665" y="333069"/>
                  </a:lnTo>
                  <a:lnTo>
                    <a:pt x="236255" y="334085"/>
                  </a:lnTo>
                  <a:lnTo>
                    <a:pt x="235925" y="334072"/>
                  </a:lnTo>
                  <a:lnTo>
                    <a:pt x="235683" y="336244"/>
                  </a:lnTo>
                  <a:lnTo>
                    <a:pt x="236242" y="337069"/>
                  </a:lnTo>
                  <a:lnTo>
                    <a:pt x="237969" y="338047"/>
                  </a:lnTo>
                  <a:lnTo>
                    <a:pt x="242694" y="334110"/>
                  </a:lnTo>
                  <a:lnTo>
                    <a:pt x="244662" y="331900"/>
                  </a:lnTo>
                  <a:lnTo>
                    <a:pt x="245958" y="329221"/>
                  </a:lnTo>
                  <a:lnTo>
                    <a:pt x="246186" y="326681"/>
                  </a:lnTo>
                  <a:lnTo>
                    <a:pt x="246059" y="324865"/>
                  </a:lnTo>
                  <a:lnTo>
                    <a:pt x="246694" y="323772"/>
                  </a:lnTo>
                  <a:lnTo>
                    <a:pt x="249234" y="323417"/>
                  </a:lnTo>
                  <a:lnTo>
                    <a:pt x="251126" y="322490"/>
                  </a:lnTo>
                  <a:lnTo>
                    <a:pt x="251761" y="320267"/>
                  </a:lnTo>
                  <a:lnTo>
                    <a:pt x="251622" y="315124"/>
                  </a:lnTo>
                  <a:lnTo>
                    <a:pt x="251088" y="313587"/>
                  </a:lnTo>
                  <a:lnTo>
                    <a:pt x="248129" y="310666"/>
                  </a:lnTo>
                  <a:lnTo>
                    <a:pt x="246758" y="308863"/>
                  </a:lnTo>
                  <a:lnTo>
                    <a:pt x="243595" y="303554"/>
                  </a:lnTo>
                  <a:lnTo>
                    <a:pt x="241741" y="301649"/>
                  </a:lnTo>
                  <a:lnTo>
                    <a:pt x="240878" y="303478"/>
                  </a:lnTo>
                  <a:lnTo>
                    <a:pt x="240586" y="304557"/>
                  </a:lnTo>
                  <a:lnTo>
                    <a:pt x="239874" y="305662"/>
                  </a:lnTo>
                  <a:lnTo>
                    <a:pt x="238909" y="306513"/>
                  </a:lnTo>
                  <a:lnTo>
                    <a:pt x="237969" y="306843"/>
                  </a:lnTo>
                  <a:lnTo>
                    <a:pt x="235709" y="306475"/>
                  </a:lnTo>
                  <a:lnTo>
                    <a:pt x="235480" y="305700"/>
                  </a:lnTo>
                  <a:lnTo>
                    <a:pt x="236991" y="303033"/>
                  </a:lnTo>
                  <a:lnTo>
                    <a:pt x="237792" y="299947"/>
                  </a:lnTo>
                  <a:lnTo>
                    <a:pt x="238427" y="298639"/>
                  </a:lnTo>
                  <a:lnTo>
                    <a:pt x="239392" y="298106"/>
                  </a:lnTo>
                  <a:lnTo>
                    <a:pt x="240713" y="297864"/>
                  </a:lnTo>
                  <a:lnTo>
                    <a:pt x="242173" y="297229"/>
                  </a:lnTo>
                  <a:lnTo>
                    <a:pt x="243341" y="296429"/>
                  </a:lnTo>
                  <a:lnTo>
                    <a:pt x="243837" y="295680"/>
                  </a:lnTo>
                  <a:lnTo>
                    <a:pt x="244142" y="292975"/>
                  </a:lnTo>
                  <a:lnTo>
                    <a:pt x="244878" y="289711"/>
                  </a:lnTo>
                  <a:lnTo>
                    <a:pt x="246758" y="284352"/>
                  </a:lnTo>
                  <a:lnTo>
                    <a:pt x="248269" y="282205"/>
                  </a:lnTo>
                  <a:lnTo>
                    <a:pt x="254111" y="276249"/>
                  </a:lnTo>
                  <a:lnTo>
                    <a:pt x="254771" y="274700"/>
                  </a:lnTo>
                  <a:lnTo>
                    <a:pt x="254530" y="272934"/>
                  </a:lnTo>
                  <a:lnTo>
                    <a:pt x="253946" y="271220"/>
                  </a:lnTo>
                  <a:lnTo>
                    <a:pt x="253666" y="269810"/>
                  </a:lnTo>
                  <a:lnTo>
                    <a:pt x="253971" y="268362"/>
                  </a:lnTo>
                  <a:lnTo>
                    <a:pt x="255622" y="264959"/>
                  </a:lnTo>
                  <a:lnTo>
                    <a:pt x="265160" y="242213"/>
                  </a:lnTo>
                  <a:lnTo>
                    <a:pt x="273529" y="214337"/>
                  </a:lnTo>
                  <a:lnTo>
                    <a:pt x="274164" y="209422"/>
                  </a:lnTo>
                  <a:lnTo>
                    <a:pt x="273656" y="203897"/>
                  </a:lnTo>
                  <a:lnTo>
                    <a:pt x="274291" y="201688"/>
                  </a:lnTo>
                  <a:lnTo>
                    <a:pt x="276603" y="200786"/>
                  </a:lnTo>
                  <a:lnTo>
                    <a:pt x="277860" y="199833"/>
                  </a:lnTo>
                  <a:lnTo>
                    <a:pt x="282953" y="193915"/>
                  </a:lnTo>
                  <a:lnTo>
                    <a:pt x="283753" y="188619"/>
                  </a:lnTo>
                  <a:lnTo>
                    <a:pt x="282711" y="175945"/>
                  </a:lnTo>
                  <a:lnTo>
                    <a:pt x="283931" y="171601"/>
                  </a:lnTo>
                  <a:lnTo>
                    <a:pt x="287385" y="173151"/>
                  </a:lnTo>
                  <a:lnTo>
                    <a:pt x="289823" y="171906"/>
                  </a:lnTo>
                  <a:lnTo>
                    <a:pt x="291322" y="169023"/>
                  </a:lnTo>
                  <a:lnTo>
                    <a:pt x="291830" y="165709"/>
                  </a:lnTo>
                  <a:lnTo>
                    <a:pt x="290903" y="158939"/>
                  </a:lnTo>
                  <a:lnTo>
                    <a:pt x="291043" y="156603"/>
                  </a:lnTo>
                  <a:lnTo>
                    <a:pt x="292795" y="157962"/>
                  </a:lnTo>
                  <a:lnTo>
                    <a:pt x="294497" y="155853"/>
                  </a:lnTo>
                  <a:lnTo>
                    <a:pt x="295170" y="152361"/>
                  </a:lnTo>
                  <a:lnTo>
                    <a:pt x="295907" y="142087"/>
                  </a:lnTo>
                  <a:lnTo>
                    <a:pt x="295386" y="139216"/>
                  </a:lnTo>
                  <a:lnTo>
                    <a:pt x="292795" y="132663"/>
                  </a:lnTo>
                  <a:lnTo>
                    <a:pt x="295780" y="131939"/>
                  </a:lnTo>
                  <a:lnTo>
                    <a:pt x="298205" y="130885"/>
                  </a:lnTo>
                  <a:lnTo>
                    <a:pt x="299628" y="129018"/>
                  </a:lnTo>
                  <a:lnTo>
                    <a:pt x="299628" y="125869"/>
                  </a:lnTo>
                  <a:lnTo>
                    <a:pt x="298866" y="124357"/>
                  </a:lnTo>
                  <a:lnTo>
                    <a:pt x="296897" y="122452"/>
                  </a:lnTo>
                  <a:lnTo>
                    <a:pt x="296707" y="120941"/>
                  </a:lnTo>
                  <a:lnTo>
                    <a:pt x="297329" y="120255"/>
                  </a:lnTo>
                  <a:lnTo>
                    <a:pt x="298586" y="119430"/>
                  </a:lnTo>
                  <a:lnTo>
                    <a:pt x="298612" y="119455"/>
                  </a:lnTo>
                  <a:lnTo>
                    <a:pt x="315376" y="137083"/>
                  </a:lnTo>
                  <a:lnTo>
                    <a:pt x="325917" y="150824"/>
                  </a:lnTo>
                  <a:lnTo>
                    <a:pt x="327530" y="152374"/>
                  </a:lnTo>
                  <a:lnTo>
                    <a:pt x="329054" y="153047"/>
                  </a:lnTo>
                  <a:lnTo>
                    <a:pt x="333308" y="154037"/>
                  </a:lnTo>
                  <a:lnTo>
                    <a:pt x="337613" y="154469"/>
                  </a:lnTo>
                  <a:lnTo>
                    <a:pt x="340407" y="155104"/>
                  </a:lnTo>
                  <a:lnTo>
                    <a:pt x="343760" y="156501"/>
                  </a:lnTo>
                  <a:lnTo>
                    <a:pt x="354111" y="162343"/>
                  </a:lnTo>
                  <a:lnTo>
                    <a:pt x="357654" y="163524"/>
                  </a:lnTo>
                  <a:lnTo>
                    <a:pt x="360537" y="163486"/>
                  </a:lnTo>
                  <a:lnTo>
                    <a:pt x="362874" y="162686"/>
                  </a:lnTo>
                  <a:lnTo>
                    <a:pt x="366455" y="160629"/>
                  </a:lnTo>
                  <a:lnTo>
                    <a:pt x="367992" y="160197"/>
                  </a:lnTo>
                  <a:lnTo>
                    <a:pt x="369452" y="160121"/>
                  </a:lnTo>
                  <a:lnTo>
                    <a:pt x="370659" y="159867"/>
                  </a:lnTo>
                  <a:lnTo>
                    <a:pt x="371497" y="159359"/>
                  </a:lnTo>
                  <a:lnTo>
                    <a:pt x="372132" y="158546"/>
                  </a:lnTo>
                  <a:lnTo>
                    <a:pt x="373884" y="155841"/>
                  </a:lnTo>
                  <a:lnTo>
                    <a:pt x="374951" y="154672"/>
                  </a:lnTo>
                  <a:lnTo>
                    <a:pt x="376310" y="153923"/>
                  </a:lnTo>
                  <a:lnTo>
                    <a:pt x="377923" y="153567"/>
                  </a:lnTo>
                  <a:lnTo>
                    <a:pt x="386711" y="153504"/>
                  </a:lnTo>
                  <a:lnTo>
                    <a:pt x="387956" y="153199"/>
                  </a:lnTo>
                  <a:lnTo>
                    <a:pt x="388616" y="152640"/>
                  </a:lnTo>
                  <a:lnTo>
                    <a:pt x="389759" y="151358"/>
                  </a:lnTo>
                  <a:lnTo>
                    <a:pt x="393353" y="150062"/>
                  </a:lnTo>
                  <a:lnTo>
                    <a:pt x="395398" y="150126"/>
                  </a:lnTo>
                  <a:lnTo>
                    <a:pt x="397862" y="150621"/>
                  </a:lnTo>
                  <a:lnTo>
                    <a:pt x="403894" y="152767"/>
                  </a:lnTo>
                  <a:lnTo>
                    <a:pt x="405634" y="153872"/>
                  </a:lnTo>
                  <a:lnTo>
                    <a:pt x="406803" y="155091"/>
                  </a:lnTo>
                  <a:lnTo>
                    <a:pt x="407857" y="158127"/>
                  </a:lnTo>
                  <a:lnTo>
                    <a:pt x="408200" y="159994"/>
                  </a:lnTo>
                  <a:lnTo>
                    <a:pt x="408314" y="161632"/>
                  </a:lnTo>
                  <a:lnTo>
                    <a:pt x="408162" y="163054"/>
                  </a:lnTo>
                  <a:lnTo>
                    <a:pt x="407730" y="164312"/>
                  </a:lnTo>
                  <a:lnTo>
                    <a:pt x="404098" y="171182"/>
                  </a:lnTo>
                  <a:lnTo>
                    <a:pt x="402116" y="173887"/>
                  </a:lnTo>
                  <a:lnTo>
                    <a:pt x="401037" y="176300"/>
                  </a:lnTo>
                  <a:lnTo>
                    <a:pt x="400110" y="177786"/>
                  </a:lnTo>
                  <a:lnTo>
                    <a:pt x="393925" y="184212"/>
                  </a:lnTo>
                  <a:lnTo>
                    <a:pt x="393036" y="186067"/>
                  </a:lnTo>
                  <a:lnTo>
                    <a:pt x="391829" y="191388"/>
                  </a:lnTo>
                  <a:lnTo>
                    <a:pt x="391207" y="193166"/>
                  </a:lnTo>
                  <a:lnTo>
                    <a:pt x="390509" y="194347"/>
                  </a:lnTo>
                  <a:lnTo>
                    <a:pt x="389683" y="194906"/>
                  </a:lnTo>
                  <a:lnTo>
                    <a:pt x="388680" y="195388"/>
                  </a:lnTo>
                  <a:lnTo>
                    <a:pt x="386114" y="196315"/>
                  </a:lnTo>
                  <a:lnTo>
                    <a:pt x="384857" y="196900"/>
                  </a:lnTo>
                  <a:lnTo>
                    <a:pt x="383930" y="197649"/>
                  </a:lnTo>
                  <a:lnTo>
                    <a:pt x="382762" y="199910"/>
                  </a:lnTo>
                  <a:lnTo>
                    <a:pt x="382152" y="200773"/>
                  </a:lnTo>
                  <a:lnTo>
                    <a:pt x="381149" y="201370"/>
                  </a:lnTo>
                  <a:lnTo>
                    <a:pt x="379942" y="202424"/>
                  </a:lnTo>
                  <a:lnTo>
                    <a:pt x="378545" y="204113"/>
                  </a:lnTo>
                  <a:lnTo>
                    <a:pt x="377326" y="207098"/>
                  </a:lnTo>
                  <a:lnTo>
                    <a:pt x="377415" y="208647"/>
                  </a:lnTo>
                  <a:lnTo>
                    <a:pt x="377999" y="209562"/>
                  </a:lnTo>
                  <a:lnTo>
                    <a:pt x="378901" y="209676"/>
                  </a:lnTo>
                  <a:lnTo>
                    <a:pt x="379853" y="209422"/>
                  </a:lnTo>
                  <a:lnTo>
                    <a:pt x="384324" y="206602"/>
                  </a:lnTo>
                  <a:lnTo>
                    <a:pt x="386013" y="205879"/>
                  </a:lnTo>
                  <a:lnTo>
                    <a:pt x="388045" y="205434"/>
                  </a:lnTo>
                  <a:lnTo>
                    <a:pt x="390382" y="205345"/>
                  </a:lnTo>
                  <a:lnTo>
                    <a:pt x="392160" y="205650"/>
                  </a:lnTo>
                  <a:lnTo>
                    <a:pt x="393519" y="206006"/>
                  </a:lnTo>
                  <a:lnTo>
                    <a:pt x="395119" y="206856"/>
                  </a:lnTo>
                  <a:lnTo>
                    <a:pt x="399068" y="206310"/>
                  </a:lnTo>
                  <a:lnTo>
                    <a:pt x="405685" y="203516"/>
                  </a:lnTo>
                  <a:lnTo>
                    <a:pt x="411540" y="202310"/>
                  </a:lnTo>
                  <a:lnTo>
                    <a:pt x="413572" y="201434"/>
                  </a:lnTo>
                  <a:lnTo>
                    <a:pt x="415921" y="199922"/>
                  </a:lnTo>
                  <a:lnTo>
                    <a:pt x="420430" y="198386"/>
                  </a:lnTo>
                  <a:lnTo>
                    <a:pt x="426284" y="197001"/>
                  </a:lnTo>
                  <a:lnTo>
                    <a:pt x="428278" y="196049"/>
                  </a:lnTo>
                  <a:lnTo>
                    <a:pt x="429726" y="194944"/>
                  </a:lnTo>
                  <a:lnTo>
                    <a:pt x="432685" y="192124"/>
                  </a:lnTo>
                  <a:lnTo>
                    <a:pt x="435301" y="190499"/>
                  </a:lnTo>
                  <a:lnTo>
                    <a:pt x="437448" y="189813"/>
                  </a:lnTo>
                  <a:lnTo>
                    <a:pt x="439277" y="189559"/>
                  </a:lnTo>
                  <a:lnTo>
                    <a:pt x="440966" y="189635"/>
                  </a:lnTo>
                  <a:lnTo>
                    <a:pt x="443163" y="190092"/>
                  </a:lnTo>
                  <a:lnTo>
                    <a:pt x="444712" y="191147"/>
                  </a:lnTo>
                  <a:lnTo>
                    <a:pt x="444407" y="195109"/>
                  </a:lnTo>
                  <a:lnTo>
                    <a:pt x="444585" y="198081"/>
                  </a:lnTo>
                  <a:lnTo>
                    <a:pt x="445042" y="199808"/>
                  </a:lnTo>
                  <a:lnTo>
                    <a:pt x="446135" y="202361"/>
                  </a:lnTo>
                  <a:lnTo>
                    <a:pt x="447062" y="203745"/>
                  </a:lnTo>
                  <a:lnTo>
                    <a:pt x="448027" y="204799"/>
                  </a:lnTo>
                  <a:lnTo>
                    <a:pt x="449005" y="205612"/>
                  </a:lnTo>
                  <a:lnTo>
                    <a:pt x="449932" y="206602"/>
                  </a:lnTo>
                  <a:lnTo>
                    <a:pt x="450338" y="207771"/>
                  </a:lnTo>
                  <a:lnTo>
                    <a:pt x="450516" y="209460"/>
                  </a:lnTo>
                  <a:lnTo>
                    <a:pt x="450478" y="215657"/>
                  </a:lnTo>
                  <a:lnTo>
                    <a:pt x="451227" y="225081"/>
                  </a:lnTo>
                  <a:lnTo>
                    <a:pt x="451126" y="228053"/>
                  </a:lnTo>
                  <a:lnTo>
                    <a:pt x="450783" y="230262"/>
                  </a:lnTo>
                  <a:lnTo>
                    <a:pt x="449894" y="233183"/>
                  </a:lnTo>
                  <a:lnTo>
                    <a:pt x="449805" y="234974"/>
                  </a:lnTo>
                  <a:lnTo>
                    <a:pt x="450122" y="236790"/>
                  </a:lnTo>
                  <a:lnTo>
                    <a:pt x="451900" y="242988"/>
                  </a:lnTo>
                  <a:lnTo>
                    <a:pt x="452142" y="246315"/>
                  </a:lnTo>
                  <a:lnTo>
                    <a:pt x="451837" y="248423"/>
                  </a:lnTo>
                  <a:lnTo>
                    <a:pt x="451037" y="250240"/>
                  </a:lnTo>
                  <a:lnTo>
                    <a:pt x="450021" y="251649"/>
                  </a:lnTo>
                  <a:lnTo>
                    <a:pt x="448776" y="252894"/>
                  </a:lnTo>
                  <a:lnTo>
                    <a:pt x="447239" y="254037"/>
                  </a:lnTo>
                  <a:lnTo>
                    <a:pt x="441042" y="257491"/>
                  </a:lnTo>
                  <a:lnTo>
                    <a:pt x="439873" y="258558"/>
                  </a:lnTo>
                  <a:lnTo>
                    <a:pt x="439175" y="259917"/>
                  </a:lnTo>
                  <a:lnTo>
                    <a:pt x="438819" y="261403"/>
                  </a:lnTo>
                  <a:lnTo>
                    <a:pt x="438883" y="266457"/>
                  </a:lnTo>
                  <a:lnTo>
                    <a:pt x="438553" y="268185"/>
                  </a:lnTo>
                  <a:lnTo>
                    <a:pt x="437753" y="269848"/>
                  </a:lnTo>
                  <a:lnTo>
                    <a:pt x="436660" y="271169"/>
                  </a:lnTo>
                  <a:lnTo>
                    <a:pt x="430069" y="276528"/>
                  </a:lnTo>
                  <a:lnTo>
                    <a:pt x="429498" y="277443"/>
                  </a:lnTo>
                  <a:lnTo>
                    <a:pt x="429320" y="278306"/>
                  </a:lnTo>
                  <a:lnTo>
                    <a:pt x="429536" y="279449"/>
                  </a:lnTo>
                  <a:lnTo>
                    <a:pt x="430158" y="280669"/>
                  </a:lnTo>
                  <a:lnTo>
                    <a:pt x="431098" y="281850"/>
                  </a:lnTo>
                  <a:lnTo>
                    <a:pt x="432330" y="282942"/>
                  </a:lnTo>
                  <a:lnTo>
                    <a:pt x="434908" y="284542"/>
                  </a:lnTo>
                  <a:lnTo>
                    <a:pt x="463381" y="297179"/>
                  </a:lnTo>
                  <a:lnTo>
                    <a:pt x="465642" y="298118"/>
                  </a:lnTo>
                  <a:lnTo>
                    <a:pt x="470010" y="300112"/>
                  </a:lnTo>
                  <a:lnTo>
                    <a:pt x="478989" y="305281"/>
                  </a:lnTo>
                  <a:lnTo>
                    <a:pt x="480590" y="306767"/>
                  </a:lnTo>
                  <a:lnTo>
                    <a:pt x="481936" y="308570"/>
                  </a:lnTo>
                  <a:lnTo>
                    <a:pt x="482952" y="310615"/>
                  </a:lnTo>
                  <a:lnTo>
                    <a:pt x="483396" y="313104"/>
                  </a:lnTo>
                  <a:close/>
                  <a:moveTo>
                    <a:pt x="205127" y="55206"/>
                  </a:moveTo>
                  <a:lnTo>
                    <a:pt x="202651" y="61099"/>
                  </a:lnTo>
                  <a:lnTo>
                    <a:pt x="201216" y="68312"/>
                  </a:lnTo>
                  <a:lnTo>
                    <a:pt x="197418" y="76199"/>
                  </a:lnTo>
                  <a:lnTo>
                    <a:pt x="192084" y="82536"/>
                  </a:lnTo>
                  <a:lnTo>
                    <a:pt x="186077" y="85064"/>
                  </a:lnTo>
                  <a:lnTo>
                    <a:pt x="180489" y="84149"/>
                  </a:lnTo>
                  <a:lnTo>
                    <a:pt x="177556" y="83337"/>
                  </a:lnTo>
                  <a:lnTo>
                    <a:pt x="176298" y="82549"/>
                  </a:lnTo>
                  <a:lnTo>
                    <a:pt x="177175" y="80924"/>
                  </a:lnTo>
                  <a:lnTo>
                    <a:pt x="179194" y="79552"/>
                  </a:lnTo>
                  <a:lnTo>
                    <a:pt x="181480" y="78358"/>
                  </a:lnTo>
                  <a:lnTo>
                    <a:pt x="183144" y="77228"/>
                  </a:lnTo>
                  <a:lnTo>
                    <a:pt x="185963" y="73011"/>
                  </a:lnTo>
                  <a:lnTo>
                    <a:pt x="189786" y="63652"/>
                  </a:lnTo>
                  <a:lnTo>
                    <a:pt x="192008" y="59689"/>
                  </a:lnTo>
                  <a:lnTo>
                    <a:pt x="207286" y="38277"/>
                  </a:lnTo>
                  <a:lnTo>
                    <a:pt x="211439" y="29463"/>
                  </a:lnTo>
                  <a:lnTo>
                    <a:pt x="212519" y="29463"/>
                  </a:lnTo>
                  <a:lnTo>
                    <a:pt x="212353" y="31152"/>
                  </a:lnTo>
                  <a:lnTo>
                    <a:pt x="211604" y="33286"/>
                  </a:lnTo>
                  <a:lnTo>
                    <a:pt x="211439" y="34873"/>
                  </a:lnTo>
                  <a:lnTo>
                    <a:pt x="211693" y="36143"/>
                  </a:lnTo>
                  <a:lnTo>
                    <a:pt x="212912" y="37833"/>
                  </a:lnTo>
                  <a:lnTo>
                    <a:pt x="213395" y="39242"/>
                  </a:lnTo>
                  <a:lnTo>
                    <a:pt x="213395" y="38353"/>
                  </a:lnTo>
                  <a:lnTo>
                    <a:pt x="214055" y="44068"/>
                  </a:lnTo>
                  <a:lnTo>
                    <a:pt x="210118" y="49593"/>
                  </a:lnTo>
                  <a:close/>
                  <a:moveTo>
                    <a:pt x="249209" y="106425"/>
                  </a:moveTo>
                  <a:lnTo>
                    <a:pt x="243659" y="107187"/>
                  </a:lnTo>
                  <a:lnTo>
                    <a:pt x="240370" y="107187"/>
                  </a:lnTo>
                  <a:lnTo>
                    <a:pt x="236585" y="108444"/>
                  </a:lnTo>
                  <a:lnTo>
                    <a:pt x="230260" y="107695"/>
                  </a:lnTo>
                  <a:lnTo>
                    <a:pt x="223441" y="108457"/>
                  </a:lnTo>
                  <a:lnTo>
                    <a:pt x="218386" y="107949"/>
                  </a:lnTo>
                  <a:lnTo>
                    <a:pt x="212315" y="106209"/>
                  </a:lnTo>
                  <a:lnTo>
                    <a:pt x="209026" y="104203"/>
                  </a:lnTo>
                  <a:lnTo>
                    <a:pt x="209534" y="99427"/>
                  </a:lnTo>
                  <a:lnTo>
                    <a:pt x="211045" y="96405"/>
                  </a:lnTo>
                  <a:lnTo>
                    <a:pt x="216354" y="95897"/>
                  </a:lnTo>
                  <a:lnTo>
                    <a:pt x="222679" y="95897"/>
                  </a:lnTo>
                  <a:lnTo>
                    <a:pt x="226971" y="94881"/>
                  </a:lnTo>
                  <a:lnTo>
                    <a:pt x="232521" y="93636"/>
                  </a:lnTo>
                  <a:lnTo>
                    <a:pt x="237830" y="94131"/>
                  </a:lnTo>
                  <a:lnTo>
                    <a:pt x="243138" y="95884"/>
                  </a:lnTo>
                  <a:lnTo>
                    <a:pt x="248701" y="95884"/>
                  </a:lnTo>
                  <a:lnTo>
                    <a:pt x="254771" y="95630"/>
                  </a:lnTo>
                  <a:lnTo>
                    <a:pt x="255787" y="99148"/>
                  </a:lnTo>
                  <a:lnTo>
                    <a:pt x="253514" y="103669"/>
                  </a:lnTo>
                  <a:close/>
                  <a:moveTo>
                    <a:pt x="160830" y="67258"/>
                  </a:moveTo>
                  <a:lnTo>
                    <a:pt x="160068" y="65404"/>
                  </a:lnTo>
                  <a:lnTo>
                    <a:pt x="161033" y="62928"/>
                  </a:lnTo>
                  <a:lnTo>
                    <a:pt x="163725" y="65049"/>
                  </a:lnTo>
                  <a:lnTo>
                    <a:pt x="162290" y="68046"/>
                  </a:lnTo>
                  <a:close/>
                  <a:moveTo>
                    <a:pt x="122920" y="226198"/>
                  </a:moveTo>
                  <a:lnTo>
                    <a:pt x="120380" y="231825"/>
                  </a:lnTo>
                  <a:lnTo>
                    <a:pt x="118374" y="233844"/>
                  </a:lnTo>
                  <a:lnTo>
                    <a:pt x="115859" y="234453"/>
                  </a:lnTo>
                  <a:lnTo>
                    <a:pt x="112989" y="234809"/>
                  </a:lnTo>
                  <a:lnTo>
                    <a:pt x="110627" y="235520"/>
                  </a:lnTo>
                  <a:lnTo>
                    <a:pt x="109662" y="237235"/>
                  </a:lnTo>
                  <a:lnTo>
                    <a:pt x="109230" y="239241"/>
                  </a:lnTo>
                  <a:lnTo>
                    <a:pt x="108163" y="241184"/>
                  </a:lnTo>
                  <a:lnTo>
                    <a:pt x="105775" y="244512"/>
                  </a:lnTo>
                  <a:lnTo>
                    <a:pt x="104340" y="246023"/>
                  </a:lnTo>
                  <a:lnTo>
                    <a:pt x="102092" y="247598"/>
                  </a:lnTo>
                  <a:lnTo>
                    <a:pt x="99349" y="248855"/>
                  </a:lnTo>
                  <a:lnTo>
                    <a:pt x="92961" y="250100"/>
                  </a:lnTo>
                  <a:lnTo>
                    <a:pt x="90243" y="251992"/>
                  </a:lnTo>
                  <a:lnTo>
                    <a:pt x="79220" y="265467"/>
                  </a:lnTo>
                  <a:lnTo>
                    <a:pt x="77531" y="271360"/>
                  </a:lnTo>
                  <a:lnTo>
                    <a:pt x="75727" y="273849"/>
                  </a:lnTo>
                  <a:lnTo>
                    <a:pt x="68260" y="281050"/>
                  </a:lnTo>
                  <a:lnTo>
                    <a:pt x="67358" y="282370"/>
                  </a:lnTo>
                  <a:lnTo>
                    <a:pt x="66583" y="285647"/>
                  </a:lnTo>
                  <a:lnTo>
                    <a:pt x="66024" y="286384"/>
                  </a:lnTo>
                  <a:lnTo>
                    <a:pt x="64970" y="286904"/>
                  </a:lnTo>
                  <a:lnTo>
                    <a:pt x="61592" y="290346"/>
                  </a:lnTo>
                  <a:lnTo>
                    <a:pt x="61338" y="290879"/>
                  </a:lnTo>
                  <a:lnTo>
                    <a:pt x="60817" y="292772"/>
                  </a:lnTo>
                  <a:lnTo>
                    <a:pt x="60614" y="293254"/>
                  </a:lnTo>
                  <a:lnTo>
                    <a:pt x="59954" y="293381"/>
                  </a:lnTo>
                  <a:lnTo>
                    <a:pt x="58328" y="293127"/>
                  </a:lnTo>
                  <a:lnTo>
                    <a:pt x="56842" y="293458"/>
                  </a:lnTo>
                  <a:lnTo>
                    <a:pt x="55026" y="293305"/>
                  </a:lnTo>
                  <a:lnTo>
                    <a:pt x="54226" y="293699"/>
                  </a:lnTo>
                  <a:lnTo>
                    <a:pt x="53845" y="294397"/>
                  </a:lnTo>
                  <a:lnTo>
                    <a:pt x="53705" y="295921"/>
                  </a:lnTo>
                  <a:lnTo>
                    <a:pt x="51750" y="298703"/>
                  </a:lnTo>
                  <a:lnTo>
                    <a:pt x="50670" y="299325"/>
                  </a:lnTo>
                  <a:lnTo>
                    <a:pt x="49337" y="298588"/>
                  </a:lnTo>
                  <a:lnTo>
                    <a:pt x="47063" y="297864"/>
                  </a:lnTo>
                  <a:lnTo>
                    <a:pt x="44625" y="299223"/>
                  </a:lnTo>
                  <a:lnTo>
                    <a:pt x="41094" y="303033"/>
                  </a:lnTo>
                  <a:lnTo>
                    <a:pt x="39037" y="301941"/>
                  </a:lnTo>
                  <a:lnTo>
                    <a:pt x="38516" y="300544"/>
                  </a:lnTo>
                  <a:lnTo>
                    <a:pt x="38948" y="296607"/>
                  </a:lnTo>
                  <a:lnTo>
                    <a:pt x="38364" y="294677"/>
                  </a:lnTo>
                  <a:lnTo>
                    <a:pt x="36980" y="292911"/>
                  </a:lnTo>
                  <a:lnTo>
                    <a:pt x="30744" y="287527"/>
                  </a:lnTo>
                  <a:lnTo>
                    <a:pt x="27950" y="285749"/>
                  </a:lnTo>
                  <a:lnTo>
                    <a:pt x="24800" y="284758"/>
                  </a:lnTo>
                  <a:lnTo>
                    <a:pt x="20508" y="284352"/>
                  </a:lnTo>
                  <a:lnTo>
                    <a:pt x="17028" y="284720"/>
                  </a:lnTo>
                  <a:lnTo>
                    <a:pt x="15352" y="284656"/>
                  </a:lnTo>
                  <a:lnTo>
                    <a:pt x="14653" y="283907"/>
                  </a:lnTo>
                  <a:lnTo>
                    <a:pt x="14056" y="284987"/>
                  </a:lnTo>
                  <a:lnTo>
                    <a:pt x="12634" y="286066"/>
                  </a:lnTo>
                  <a:lnTo>
                    <a:pt x="11034" y="286955"/>
                  </a:lnTo>
                  <a:lnTo>
                    <a:pt x="9764" y="287438"/>
                  </a:lnTo>
                  <a:lnTo>
                    <a:pt x="6373" y="287501"/>
                  </a:lnTo>
                  <a:lnTo>
                    <a:pt x="2588" y="286523"/>
                  </a:lnTo>
                  <a:lnTo>
                    <a:pt x="188" y="284555"/>
                  </a:lnTo>
                  <a:lnTo>
                    <a:pt x="899" y="281621"/>
                  </a:lnTo>
                  <a:lnTo>
                    <a:pt x="2855" y="283145"/>
                  </a:lnTo>
                  <a:lnTo>
                    <a:pt x="2855" y="283463"/>
                  </a:lnTo>
                  <a:lnTo>
                    <a:pt x="6423" y="282066"/>
                  </a:lnTo>
                  <a:lnTo>
                    <a:pt x="9446" y="279919"/>
                  </a:lnTo>
                  <a:lnTo>
                    <a:pt x="15136" y="274268"/>
                  </a:lnTo>
                  <a:lnTo>
                    <a:pt x="16241" y="272706"/>
                  </a:lnTo>
                  <a:lnTo>
                    <a:pt x="17650" y="269289"/>
                  </a:lnTo>
                  <a:lnTo>
                    <a:pt x="18476" y="267867"/>
                  </a:lnTo>
                  <a:lnTo>
                    <a:pt x="19987" y="266521"/>
                  </a:lnTo>
                  <a:lnTo>
                    <a:pt x="21486" y="265962"/>
                  </a:lnTo>
                  <a:lnTo>
                    <a:pt x="22959" y="265606"/>
                  </a:lnTo>
                  <a:lnTo>
                    <a:pt x="24407" y="264959"/>
                  </a:lnTo>
                  <a:lnTo>
                    <a:pt x="25473" y="264260"/>
                  </a:lnTo>
                  <a:lnTo>
                    <a:pt x="26439" y="263498"/>
                  </a:lnTo>
                  <a:lnTo>
                    <a:pt x="27074" y="262393"/>
                  </a:lnTo>
                  <a:lnTo>
                    <a:pt x="27340" y="260641"/>
                  </a:lnTo>
                  <a:lnTo>
                    <a:pt x="27810" y="258952"/>
                  </a:lnTo>
                  <a:lnTo>
                    <a:pt x="29880" y="257136"/>
                  </a:lnTo>
                  <a:lnTo>
                    <a:pt x="30909" y="253935"/>
                  </a:lnTo>
                  <a:lnTo>
                    <a:pt x="32243" y="252678"/>
                  </a:lnTo>
                  <a:lnTo>
                    <a:pt x="33805" y="251598"/>
                  </a:lnTo>
                  <a:lnTo>
                    <a:pt x="35164" y="250417"/>
                  </a:lnTo>
                  <a:lnTo>
                    <a:pt x="35722" y="249287"/>
                  </a:lnTo>
                  <a:lnTo>
                    <a:pt x="37094" y="245566"/>
                  </a:lnTo>
                  <a:lnTo>
                    <a:pt x="44206" y="234060"/>
                  </a:lnTo>
                  <a:lnTo>
                    <a:pt x="46517" y="228243"/>
                  </a:lnTo>
                  <a:lnTo>
                    <a:pt x="46835" y="222211"/>
                  </a:lnTo>
                  <a:lnTo>
                    <a:pt x="46670" y="218769"/>
                  </a:lnTo>
                  <a:lnTo>
                    <a:pt x="47609" y="217753"/>
                  </a:lnTo>
                  <a:lnTo>
                    <a:pt x="53286" y="218324"/>
                  </a:lnTo>
                  <a:lnTo>
                    <a:pt x="56474" y="218185"/>
                  </a:lnTo>
                  <a:lnTo>
                    <a:pt x="59611" y="217537"/>
                  </a:lnTo>
                  <a:lnTo>
                    <a:pt x="61402" y="216064"/>
                  </a:lnTo>
                  <a:lnTo>
                    <a:pt x="60614" y="213397"/>
                  </a:lnTo>
                  <a:lnTo>
                    <a:pt x="73200" y="205828"/>
                  </a:lnTo>
                  <a:lnTo>
                    <a:pt x="78826" y="200519"/>
                  </a:lnTo>
                  <a:lnTo>
                    <a:pt x="81201" y="194449"/>
                  </a:lnTo>
                  <a:lnTo>
                    <a:pt x="81582" y="192836"/>
                  </a:lnTo>
                  <a:lnTo>
                    <a:pt x="83677" y="188137"/>
                  </a:lnTo>
                  <a:lnTo>
                    <a:pt x="84655" y="186676"/>
                  </a:lnTo>
                  <a:lnTo>
                    <a:pt x="85316" y="185165"/>
                  </a:lnTo>
                  <a:lnTo>
                    <a:pt x="85074" y="181164"/>
                  </a:lnTo>
                  <a:lnTo>
                    <a:pt x="85176" y="179374"/>
                  </a:lnTo>
                  <a:lnTo>
                    <a:pt x="86713" y="177113"/>
                  </a:lnTo>
                  <a:lnTo>
                    <a:pt x="88846" y="174891"/>
                  </a:lnTo>
                  <a:lnTo>
                    <a:pt x="89862" y="172211"/>
                  </a:lnTo>
                  <a:lnTo>
                    <a:pt x="88110" y="168617"/>
                  </a:lnTo>
                  <a:lnTo>
                    <a:pt x="88846" y="168223"/>
                  </a:lnTo>
                  <a:lnTo>
                    <a:pt x="89786" y="167588"/>
                  </a:lnTo>
                  <a:lnTo>
                    <a:pt x="90599" y="166839"/>
                  </a:lnTo>
                  <a:lnTo>
                    <a:pt x="91742" y="164908"/>
                  </a:lnTo>
                  <a:lnTo>
                    <a:pt x="93342" y="165150"/>
                  </a:lnTo>
                  <a:lnTo>
                    <a:pt x="94764" y="166039"/>
                  </a:lnTo>
                  <a:lnTo>
                    <a:pt x="94930" y="166674"/>
                  </a:lnTo>
                  <a:lnTo>
                    <a:pt x="98625" y="164286"/>
                  </a:lnTo>
                  <a:lnTo>
                    <a:pt x="100327" y="164172"/>
                  </a:lnTo>
                  <a:lnTo>
                    <a:pt x="101762" y="166674"/>
                  </a:lnTo>
                  <a:lnTo>
                    <a:pt x="105496" y="163880"/>
                  </a:lnTo>
                  <a:lnTo>
                    <a:pt x="106766" y="163130"/>
                  </a:lnTo>
                  <a:lnTo>
                    <a:pt x="108214" y="162889"/>
                  </a:lnTo>
                  <a:lnTo>
                    <a:pt x="109331" y="163473"/>
                  </a:lnTo>
                  <a:lnTo>
                    <a:pt x="116062" y="171906"/>
                  </a:lnTo>
                  <a:lnTo>
                    <a:pt x="117307" y="174878"/>
                  </a:lnTo>
                  <a:lnTo>
                    <a:pt x="117536" y="185559"/>
                  </a:lnTo>
                  <a:lnTo>
                    <a:pt x="118679" y="193915"/>
                  </a:lnTo>
                  <a:lnTo>
                    <a:pt x="120012" y="197281"/>
                  </a:lnTo>
                  <a:lnTo>
                    <a:pt x="120317" y="199287"/>
                  </a:lnTo>
                  <a:lnTo>
                    <a:pt x="119504" y="207872"/>
                  </a:lnTo>
                  <a:lnTo>
                    <a:pt x="119936" y="212216"/>
                  </a:lnTo>
                  <a:lnTo>
                    <a:pt x="122273" y="216292"/>
                  </a:lnTo>
                  <a:lnTo>
                    <a:pt x="122273" y="215340"/>
                  </a:lnTo>
                  <a:lnTo>
                    <a:pt x="124660" y="220407"/>
                  </a:lnTo>
                  <a:lnTo>
                    <a:pt x="125346" y="223595"/>
                  </a:lnTo>
                  <a:lnTo>
                    <a:pt x="123809" y="225017"/>
                  </a:lnTo>
                  <a:close/>
                  <a:moveTo>
                    <a:pt x="116697" y="76529"/>
                  </a:moveTo>
                  <a:lnTo>
                    <a:pt x="115592" y="76466"/>
                  </a:lnTo>
                  <a:lnTo>
                    <a:pt x="112214" y="75272"/>
                  </a:lnTo>
                  <a:lnTo>
                    <a:pt x="111186" y="74027"/>
                  </a:lnTo>
                  <a:lnTo>
                    <a:pt x="112468" y="73659"/>
                  </a:lnTo>
                  <a:lnTo>
                    <a:pt x="113827" y="72148"/>
                  </a:lnTo>
                  <a:lnTo>
                    <a:pt x="115148" y="71818"/>
                  </a:lnTo>
                  <a:lnTo>
                    <a:pt x="116951" y="70865"/>
                  </a:lnTo>
                  <a:lnTo>
                    <a:pt x="118602" y="70776"/>
                  </a:lnTo>
                  <a:lnTo>
                    <a:pt x="118882" y="72046"/>
                  </a:lnTo>
                  <a:lnTo>
                    <a:pt x="117421" y="75920"/>
                  </a:lnTo>
                  <a:close/>
                  <a:moveTo>
                    <a:pt x="205584" y="28574"/>
                  </a:moveTo>
                  <a:lnTo>
                    <a:pt x="206562" y="31762"/>
                  </a:lnTo>
                  <a:lnTo>
                    <a:pt x="204568" y="36842"/>
                  </a:lnTo>
                  <a:lnTo>
                    <a:pt x="198536" y="46888"/>
                  </a:lnTo>
                  <a:lnTo>
                    <a:pt x="197037" y="48577"/>
                  </a:lnTo>
                  <a:lnTo>
                    <a:pt x="195386" y="48958"/>
                  </a:lnTo>
                  <a:lnTo>
                    <a:pt x="193875" y="47002"/>
                  </a:lnTo>
                  <a:lnTo>
                    <a:pt x="194955" y="42659"/>
                  </a:lnTo>
                  <a:lnTo>
                    <a:pt x="194853" y="41185"/>
                  </a:lnTo>
                  <a:lnTo>
                    <a:pt x="194167" y="40436"/>
                  </a:lnTo>
                  <a:lnTo>
                    <a:pt x="193138" y="40030"/>
                  </a:lnTo>
                  <a:lnTo>
                    <a:pt x="191995" y="39725"/>
                  </a:lnTo>
                  <a:lnTo>
                    <a:pt x="190941" y="39242"/>
                  </a:lnTo>
                  <a:lnTo>
                    <a:pt x="189709" y="38010"/>
                  </a:lnTo>
                  <a:lnTo>
                    <a:pt x="186776" y="33997"/>
                  </a:lnTo>
                  <a:lnTo>
                    <a:pt x="186077" y="32460"/>
                  </a:lnTo>
                  <a:lnTo>
                    <a:pt x="185874" y="29603"/>
                  </a:lnTo>
                  <a:lnTo>
                    <a:pt x="186357" y="23659"/>
                  </a:lnTo>
                  <a:lnTo>
                    <a:pt x="186077" y="20827"/>
                  </a:lnTo>
                  <a:lnTo>
                    <a:pt x="182940" y="11696"/>
                  </a:lnTo>
                  <a:lnTo>
                    <a:pt x="182077" y="10058"/>
                  </a:lnTo>
                  <a:lnTo>
                    <a:pt x="181099" y="9931"/>
                  </a:lnTo>
                  <a:lnTo>
                    <a:pt x="178610" y="10883"/>
                  </a:lnTo>
                  <a:lnTo>
                    <a:pt x="177213" y="11036"/>
                  </a:lnTo>
                  <a:lnTo>
                    <a:pt x="176222" y="10693"/>
                  </a:lnTo>
                  <a:lnTo>
                    <a:pt x="174660" y="9499"/>
                  </a:lnTo>
                  <a:lnTo>
                    <a:pt x="173365" y="9016"/>
                  </a:lnTo>
                  <a:lnTo>
                    <a:pt x="179308" y="7607"/>
                  </a:lnTo>
                  <a:lnTo>
                    <a:pt x="189824" y="1638"/>
                  </a:lnTo>
                  <a:lnTo>
                    <a:pt x="194370" y="291"/>
                  </a:lnTo>
                  <a:lnTo>
                    <a:pt x="194129" y="1358"/>
                  </a:lnTo>
                  <a:lnTo>
                    <a:pt x="194345" y="3809"/>
                  </a:lnTo>
                  <a:lnTo>
                    <a:pt x="194866" y="6426"/>
                  </a:lnTo>
                  <a:lnTo>
                    <a:pt x="195742" y="8038"/>
                  </a:lnTo>
                  <a:lnTo>
                    <a:pt x="198066" y="8851"/>
                  </a:lnTo>
                  <a:lnTo>
                    <a:pt x="200085" y="8394"/>
                  </a:lnTo>
                  <a:lnTo>
                    <a:pt x="200911" y="7073"/>
                  </a:lnTo>
                  <a:lnTo>
                    <a:pt x="199654" y="5219"/>
                  </a:lnTo>
                  <a:lnTo>
                    <a:pt x="200860" y="4622"/>
                  </a:lnTo>
                  <a:lnTo>
                    <a:pt x="201724" y="4533"/>
                  </a:lnTo>
                  <a:lnTo>
                    <a:pt x="202549" y="5041"/>
                  </a:lnTo>
                  <a:lnTo>
                    <a:pt x="203629" y="6108"/>
                  </a:lnTo>
                  <a:lnTo>
                    <a:pt x="203946" y="5384"/>
                  </a:lnTo>
                  <a:lnTo>
                    <a:pt x="204276" y="4927"/>
                  </a:lnTo>
                  <a:lnTo>
                    <a:pt x="204505" y="4368"/>
                  </a:lnTo>
                  <a:lnTo>
                    <a:pt x="204607" y="3263"/>
                  </a:lnTo>
                  <a:lnTo>
                    <a:pt x="205584" y="3263"/>
                  </a:lnTo>
                  <a:lnTo>
                    <a:pt x="206143" y="5308"/>
                  </a:lnTo>
                  <a:lnTo>
                    <a:pt x="205889" y="7556"/>
                  </a:lnTo>
                  <a:lnTo>
                    <a:pt x="205000" y="9613"/>
                  </a:lnTo>
                  <a:lnTo>
                    <a:pt x="203629" y="11036"/>
                  </a:lnTo>
                  <a:lnTo>
                    <a:pt x="204810" y="12775"/>
                  </a:lnTo>
                  <a:lnTo>
                    <a:pt x="205750" y="14553"/>
                  </a:lnTo>
                  <a:lnTo>
                    <a:pt x="206169" y="16344"/>
                  </a:lnTo>
                  <a:lnTo>
                    <a:pt x="205788" y="18186"/>
                  </a:lnTo>
                  <a:lnTo>
                    <a:pt x="206766" y="20738"/>
                  </a:lnTo>
                  <a:lnTo>
                    <a:pt x="207274" y="23520"/>
                  </a:lnTo>
                  <a:lnTo>
                    <a:pt x="206981" y="26250"/>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0" name="Google Shape;490;p6"/>
            <p:cNvSpPr/>
            <p:nvPr/>
          </p:nvSpPr>
          <p:spPr>
            <a:xfrm flipH="1" rot="10800000">
              <a:off x="7046009" y="1919780"/>
              <a:ext cx="754035" cy="981956"/>
            </a:xfrm>
            <a:custGeom>
              <a:rect b="b" l="l" r="r" t="t"/>
              <a:pathLst>
                <a:path extrusionOk="0" h="753654" w="578724">
                  <a:moveTo>
                    <a:pt x="500055" y="752781"/>
                  </a:moveTo>
                  <a:lnTo>
                    <a:pt x="500665" y="751536"/>
                  </a:lnTo>
                  <a:lnTo>
                    <a:pt x="501224" y="752285"/>
                  </a:lnTo>
                  <a:lnTo>
                    <a:pt x="501732" y="753771"/>
                  </a:lnTo>
                  <a:lnTo>
                    <a:pt x="501122" y="753962"/>
                  </a:lnTo>
                  <a:close/>
                  <a:moveTo>
                    <a:pt x="515765" y="521489"/>
                  </a:moveTo>
                  <a:lnTo>
                    <a:pt x="509402" y="528258"/>
                  </a:lnTo>
                  <a:lnTo>
                    <a:pt x="507497" y="534811"/>
                  </a:lnTo>
                  <a:lnTo>
                    <a:pt x="503484" y="537148"/>
                  </a:lnTo>
                  <a:lnTo>
                    <a:pt x="503243" y="534570"/>
                  </a:lnTo>
                  <a:lnTo>
                    <a:pt x="504195" y="529668"/>
                  </a:lnTo>
                  <a:lnTo>
                    <a:pt x="505135" y="525921"/>
                  </a:lnTo>
                  <a:lnTo>
                    <a:pt x="508209" y="524054"/>
                  </a:lnTo>
                  <a:lnTo>
                    <a:pt x="510812" y="521006"/>
                  </a:lnTo>
                  <a:lnTo>
                    <a:pt x="510101" y="516333"/>
                  </a:lnTo>
                  <a:lnTo>
                    <a:pt x="511282" y="510249"/>
                  </a:lnTo>
                  <a:lnTo>
                    <a:pt x="512463" y="504179"/>
                  </a:lnTo>
                  <a:lnTo>
                    <a:pt x="515054" y="504179"/>
                  </a:lnTo>
                  <a:lnTo>
                    <a:pt x="513873" y="510021"/>
                  </a:lnTo>
                  <a:lnTo>
                    <a:pt x="515765" y="513767"/>
                  </a:lnTo>
                  <a:lnTo>
                    <a:pt x="517657" y="516803"/>
                  </a:lnTo>
                  <a:lnTo>
                    <a:pt x="517416" y="519609"/>
                  </a:lnTo>
                  <a:close/>
                  <a:moveTo>
                    <a:pt x="366312" y="454306"/>
                  </a:moveTo>
                  <a:lnTo>
                    <a:pt x="365880" y="455424"/>
                  </a:lnTo>
                  <a:lnTo>
                    <a:pt x="365093" y="458611"/>
                  </a:lnTo>
                  <a:lnTo>
                    <a:pt x="364712" y="461862"/>
                  </a:lnTo>
                  <a:lnTo>
                    <a:pt x="363937" y="461786"/>
                  </a:lnTo>
                  <a:lnTo>
                    <a:pt x="362273" y="462345"/>
                  </a:lnTo>
                  <a:lnTo>
                    <a:pt x="360736" y="463018"/>
                  </a:lnTo>
                  <a:lnTo>
                    <a:pt x="360343" y="463361"/>
                  </a:lnTo>
                  <a:lnTo>
                    <a:pt x="358882" y="467247"/>
                  </a:lnTo>
                  <a:lnTo>
                    <a:pt x="357879" y="468428"/>
                  </a:lnTo>
                  <a:lnTo>
                    <a:pt x="355479" y="470537"/>
                  </a:lnTo>
                  <a:lnTo>
                    <a:pt x="354869" y="471222"/>
                  </a:lnTo>
                  <a:lnTo>
                    <a:pt x="354450" y="472734"/>
                  </a:lnTo>
                  <a:lnTo>
                    <a:pt x="354513" y="473750"/>
                  </a:lnTo>
                  <a:lnTo>
                    <a:pt x="354729" y="474601"/>
                  </a:lnTo>
                  <a:lnTo>
                    <a:pt x="354869" y="475515"/>
                  </a:lnTo>
                  <a:lnTo>
                    <a:pt x="354082" y="477979"/>
                  </a:lnTo>
                  <a:lnTo>
                    <a:pt x="349014" y="485789"/>
                  </a:lnTo>
                  <a:lnTo>
                    <a:pt x="345928" y="489332"/>
                  </a:lnTo>
                  <a:lnTo>
                    <a:pt x="340899" y="492584"/>
                  </a:lnTo>
                  <a:lnTo>
                    <a:pt x="335794" y="493409"/>
                  </a:lnTo>
                  <a:lnTo>
                    <a:pt x="332428" y="489599"/>
                  </a:lnTo>
                  <a:lnTo>
                    <a:pt x="332149" y="486437"/>
                  </a:lnTo>
                  <a:lnTo>
                    <a:pt x="332809" y="483656"/>
                  </a:lnTo>
                  <a:lnTo>
                    <a:pt x="334143" y="481281"/>
                  </a:lnTo>
                  <a:lnTo>
                    <a:pt x="335806" y="479350"/>
                  </a:lnTo>
                  <a:lnTo>
                    <a:pt x="343172" y="473178"/>
                  </a:lnTo>
                  <a:lnTo>
                    <a:pt x="346551" y="471464"/>
                  </a:lnTo>
                  <a:lnTo>
                    <a:pt x="347084" y="470702"/>
                  </a:lnTo>
                  <a:lnTo>
                    <a:pt x="347046" y="466015"/>
                  </a:lnTo>
                  <a:lnTo>
                    <a:pt x="346589" y="465304"/>
                  </a:lnTo>
                  <a:lnTo>
                    <a:pt x="346068" y="463894"/>
                  </a:lnTo>
                  <a:lnTo>
                    <a:pt x="344798" y="457011"/>
                  </a:lnTo>
                  <a:lnTo>
                    <a:pt x="345128" y="454535"/>
                  </a:lnTo>
                  <a:lnTo>
                    <a:pt x="347529" y="452718"/>
                  </a:lnTo>
                  <a:lnTo>
                    <a:pt x="354374" y="450953"/>
                  </a:lnTo>
                  <a:lnTo>
                    <a:pt x="357371" y="449239"/>
                  </a:lnTo>
                  <a:lnTo>
                    <a:pt x="358146" y="447727"/>
                  </a:lnTo>
                  <a:lnTo>
                    <a:pt x="358247" y="446305"/>
                  </a:lnTo>
                  <a:lnTo>
                    <a:pt x="358755" y="445251"/>
                  </a:lnTo>
                  <a:lnTo>
                    <a:pt x="360825" y="444819"/>
                  </a:lnTo>
                  <a:lnTo>
                    <a:pt x="361854" y="445187"/>
                  </a:lnTo>
                  <a:lnTo>
                    <a:pt x="366883" y="449048"/>
                  </a:lnTo>
                  <a:lnTo>
                    <a:pt x="367594" y="449912"/>
                  </a:lnTo>
                  <a:lnTo>
                    <a:pt x="367772" y="451042"/>
                  </a:lnTo>
                  <a:lnTo>
                    <a:pt x="367442" y="452083"/>
                  </a:lnTo>
                  <a:close/>
                  <a:moveTo>
                    <a:pt x="578389" y="640068"/>
                  </a:moveTo>
                  <a:lnTo>
                    <a:pt x="577131" y="641186"/>
                  </a:lnTo>
                  <a:lnTo>
                    <a:pt x="576230" y="640843"/>
                  </a:lnTo>
                  <a:lnTo>
                    <a:pt x="575861" y="640348"/>
                  </a:lnTo>
                  <a:lnTo>
                    <a:pt x="576090" y="638062"/>
                  </a:lnTo>
                  <a:lnTo>
                    <a:pt x="577931" y="636335"/>
                  </a:lnTo>
                  <a:lnTo>
                    <a:pt x="579328" y="638024"/>
                  </a:lnTo>
                  <a:close/>
                  <a:moveTo>
                    <a:pt x="540009" y="578080"/>
                  </a:moveTo>
                  <a:lnTo>
                    <a:pt x="538358" y="583236"/>
                  </a:lnTo>
                  <a:lnTo>
                    <a:pt x="538993" y="586690"/>
                  </a:lnTo>
                  <a:lnTo>
                    <a:pt x="539755" y="589891"/>
                  </a:lnTo>
                  <a:lnTo>
                    <a:pt x="541216" y="592952"/>
                  </a:lnTo>
                  <a:lnTo>
                    <a:pt x="542029" y="595949"/>
                  </a:lnTo>
                  <a:lnTo>
                    <a:pt x="540949" y="598984"/>
                  </a:lnTo>
                  <a:lnTo>
                    <a:pt x="540962" y="598959"/>
                  </a:lnTo>
                  <a:lnTo>
                    <a:pt x="540632" y="601283"/>
                  </a:lnTo>
                  <a:lnTo>
                    <a:pt x="539476" y="601803"/>
                  </a:lnTo>
                  <a:lnTo>
                    <a:pt x="537876" y="601842"/>
                  </a:lnTo>
                  <a:lnTo>
                    <a:pt x="536060" y="602781"/>
                  </a:lnTo>
                  <a:lnTo>
                    <a:pt x="534929" y="604585"/>
                  </a:lnTo>
                  <a:lnTo>
                    <a:pt x="534675" y="606045"/>
                  </a:lnTo>
                  <a:lnTo>
                    <a:pt x="534180" y="607366"/>
                  </a:lnTo>
                  <a:lnTo>
                    <a:pt x="532237" y="608712"/>
                  </a:lnTo>
                  <a:lnTo>
                    <a:pt x="529392" y="609284"/>
                  </a:lnTo>
                  <a:lnTo>
                    <a:pt x="525442" y="609258"/>
                  </a:lnTo>
                  <a:lnTo>
                    <a:pt x="521963" y="608585"/>
                  </a:lnTo>
                  <a:lnTo>
                    <a:pt x="520439" y="607201"/>
                  </a:lnTo>
                  <a:lnTo>
                    <a:pt x="520604" y="605486"/>
                  </a:lnTo>
                  <a:lnTo>
                    <a:pt x="521340" y="602337"/>
                  </a:lnTo>
                  <a:lnTo>
                    <a:pt x="521505" y="600940"/>
                  </a:lnTo>
                  <a:lnTo>
                    <a:pt x="521442" y="599263"/>
                  </a:lnTo>
                  <a:lnTo>
                    <a:pt x="521264" y="598260"/>
                  </a:lnTo>
                  <a:lnTo>
                    <a:pt x="516387" y="591237"/>
                  </a:lnTo>
                  <a:lnTo>
                    <a:pt x="515219" y="587478"/>
                  </a:lnTo>
                  <a:lnTo>
                    <a:pt x="515498" y="583274"/>
                  </a:lnTo>
                  <a:lnTo>
                    <a:pt x="515613" y="581509"/>
                  </a:lnTo>
                  <a:lnTo>
                    <a:pt x="516095" y="579769"/>
                  </a:lnTo>
                  <a:lnTo>
                    <a:pt x="516641" y="578385"/>
                  </a:lnTo>
                  <a:lnTo>
                    <a:pt x="517848" y="574816"/>
                  </a:lnTo>
                  <a:lnTo>
                    <a:pt x="516667" y="571781"/>
                  </a:lnTo>
                  <a:lnTo>
                    <a:pt x="517137" y="568504"/>
                  </a:lnTo>
                  <a:lnTo>
                    <a:pt x="523995" y="566625"/>
                  </a:lnTo>
                  <a:lnTo>
                    <a:pt x="526585" y="565913"/>
                  </a:lnTo>
                  <a:lnTo>
                    <a:pt x="528706" y="565215"/>
                  </a:lnTo>
                  <a:lnTo>
                    <a:pt x="530370" y="562637"/>
                  </a:lnTo>
                  <a:lnTo>
                    <a:pt x="524007" y="557265"/>
                  </a:lnTo>
                  <a:lnTo>
                    <a:pt x="518610" y="544628"/>
                  </a:lnTo>
                  <a:lnTo>
                    <a:pt x="514355" y="542063"/>
                  </a:lnTo>
                  <a:lnTo>
                    <a:pt x="512222" y="539485"/>
                  </a:lnTo>
                  <a:lnTo>
                    <a:pt x="510571" y="535751"/>
                  </a:lnTo>
                  <a:lnTo>
                    <a:pt x="512247" y="531534"/>
                  </a:lnTo>
                  <a:lnTo>
                    <a:pt x="517695" y="532550"/>
                  </a:lnTo>
                  <a:lnTo>
                    <a:pt x="524033" y="529909"/>
                  </a:lnTo>
                  <a:lnTo>
                    <a:pt x="529684" y="533414"/>
                  </a:lnTo>
                  <a:lnTo>
                    <a:pt x="531335" y="536208"/>
                  </a:lnTo>
                  <a:lnTo>
                    <a:pt x="531094" y="543231"/>
                  </a:lnTo>
                  <a:lnTo>
                    <a:pt x="531322" y="553277"/>
                  </a:lnTo>
                  <a:lnTo>
                    <a:pt x="538993" y="560884"/>
                  </a:lnTo>
                  <a:lnTo>
                    <a:pt x="547363" y="571057"/>
                  </a:lnTo>
                  <a:lnTo>
                    <a:pt x="544264" y="574562"/>
                  </a:lnTo>
                  <a:close/>
                  <a:moveTo>
                    <a:pt x="534624" y="501855"/>
                  </a:moveTo>
                  <a:lnTo>
                    <a:pt x="531564" y="505830"/>
                  </a:lnTo>
                  <a:lnTo>
                    <a:pt x="527081" y="508636"/>
                  </a:lnTo>
                  <a:lnTo>
                    <a:pt x="521899" y="510033"/>
                  </a:lnTo>
                  <a:lnTo>
                    <a:pt x="521188" y="505817"/>
                  </a:lnTo>
                  <a:lnTo>
                    <a:pt x="524960" y="498578"/>
                  </a:lnTo>
                  <a:lnTo>
                    <a:pt x="531551" y="492736"/>
                  </a:lnTo>
                  <a:lnTo>
                    <a:pt x="535323" y="494374"/>
                  </a:lnTo>
                  <a:lnTo>
                    <a:pt x="537926" y="496483"/>
                  </a:lnTo>
                  <a:lnTo>
                    <a:pt x="536034" y="499518"/>
                  </a:lnTo>
                  <a:close/>
                  <a:moveTo>
                    <a:pt x="235451" y="203482"/>
                  </a:moveTo>
                  <a:lnTo>
                    <a:pt x="237788" y="202554"/>
                  </a:lnTo>
                  <a:lnTo>
                    <a:pt x="239655" y="202300"/>
                  </a:lnTo>
                  <a:lnTo>
                    <a:pt x="240201" y="202872"/>
                  </a:lnTo>
                  <a:lnTo>
                    <a:pt x="240430" y="203647"/>
                  </a:lnTo>
                  <a:lnTo>
                    <a:pt x="239769" y="205895"/>
                  </a:lnTo>
                  <a:lnTo>
                    <a:pt x="239337" y="206720"/>
                  </a:lnTo>
                  <a:lnTo>
                    <a:pt x="239134" y="207927"/>
                  </a:lnTo>
                  <a:lnTo>
                    <a:pt x="238360" y="209654"/>
                  </a:lnTo>
                  <a:lnTo>
                    <a:pt x="237356" y="210263"/>
                  </a:lnTo>
                  <a:lnTo>
                    <a:pt x="236658" y="208536"/>
                  </a:lnTo>
                  <a:lnTo>
                    <a:pt x="235883" y="207584"/>
                  </a:lnTo>
                  <a:lnTo>
                    <a:pt x="233584" y="206847"/>
                  </a:lnTo>
                  <a:lnTo>
                    <a:pt x="234118" y="205209"/>
                  </a:lnTo>
                  <a:close/>
                  <a:moveTo>
                    <a:pt x="326104" y="345010"/>
                  </a:moveTo>
                  <a:lnTo>
                    <a:pt x="326586" y="342965"/>
                  </a:lnTo>
                  <a:lnTo>
                    <a:pt x="326675" y="340349"/>
                  </a:lnTo>
                  <a:lnTo>
                    <a:pt x="327297" y="337720"/>
                  </a:lnTo>
                  <a:lnTo>
                    <a:pt x="328720" y="335879"/>
                  </a:lnTo>
                  <a:lnTo>
                    <a:pt x="331374" y="335650"/>
                  </a:lnTo>
                  <a:lnTo>
                    <a:pt x="332797" y="336603"/>
                  </a:lnTo>
                  <a:lnTo>
                    <a:pt x="333165" y="338127"/>
                  </a:lnTo>
                  <a:lnTo>
                    <a:pt x="332911" y="339905"/>
                  </a:lnTo>
                  <a:lnTo>
                    <a:pt x="332428" y="341568"/>
                  </a:lnTo>
                  <a:lnTo>
                    <a:pt x="330726" y="344045"/>
                  </a:lnTo>
                  <a:lnTo>
                    <a:pt x="330053" y="345975"/>
                  </a:lnTo>
                  <a:lnTo>
                    <a:pt x="330498" y="348363"/>
                  </a:lnTo>
                  <a:lnTo>
                    <a:pt x="331171" y="349468"/>
                  </a:lnTo>
                  <a:lnTo>
                    <a:pt x="332073" y="350357"/>
                  </a:lnTo>
                  <a:lnTo>
                    <a:pt x="335933" y="353468"/>
                  </a:lnTo>
                  <a:lnTo>
                    <a:pt x="337000" y="355208"/>
                  </a:lnTo>
                  <a:lnTo>
                    <a:pt x="337076" y="357126"/>
                  </a:lnTo>
                  <a:lnTo>
                    <a:pt x="336022" y="359209"/>
                  </a:lnTo>
                  <a:lnTo>
                    <a:pt x="334282" y="360783"/>
                  </a:lnTo>
                  <a:lnTo>
                    <a:pt x="332212" y="361660"/>
                  </a:lnTo>
                  <a:lnTo>
                    <a:pt x="330015" y="361660"/>
                  </a:lnTo>
                  <a:lnTo>
                    <a:pt x="327958" y="360542"/>
                  </a:lnTo>
                  <a:lnTo>
                    <a:pt x="326764" y="358916"/>
                  </a:lnTo>
                  <a:lnTo>
                    <a:pt x="324084" y="353570"/>
                  </a:lnTo>
                  <a:lnTo>
                    <a:pt x="323564" y="351754"/>
                  </a:lnTo>
                  <a:lnTo>
                    <a:pt x="324021" y="349265"/>
                  </a:lnTo>
                  <a:close/>
                  <a:moveTo>
                    <a:pt x="291153" y="214175"/>
                  </a:moveTo>
                  <a:lnTo>
                    <a:pt x="291484" y="212181"/>
                  </a:lnTo>
                  <a:lnTo>
                    <a:pt x="292220" y="210708"/>
                  </a:lnTo>
                  <a:lnTo>
                    <a:pt x="293287" y="209832"/>
                  </a:lnTo>
                  <a:lnTo>
                    <a:pt x="293960" y="209882"/>
                  </a:lnTo>
                  <a:lnTo>
                    <a:pt x="294341" y="210670"/>
                  </a:lnTo>
                  <a:lnTo>
                    <a:pt x="294633" y="211914"/>
                  </a:lnTo>
                  <a:lnTo>
                    <a:pt x="297910" y="215077"/>
                  </a:lnTo>
                  <a:lnTo>
                    <a:pt x="297846" y="217071"/>
                  </a:lnTo>
                  <a:lnTo>
                    <a:pt x="297224" y="217985"/>
                  </a:lnTo>
                  <a:lnTo>
                    <a:pt x="296297" y="218417"/>
                  </a:lnTo>
                  <a:lnTo>
                    <a:pt x="294620" y="219623"/>
                  </a:lnTo>
                  <a:lnTo>
                    <a:pt x="293262" y="221262"/>
                  </a:lnTo>
                  <a:lnTo>
                    <a:pt x="291941" y="222493"/>
                  </a:lnTo>
                  <a:lnTo>
                    <a:pt x="291103" y="222138"/>
                  </a:lnTo>
                  <a:lnTo>
                    <a:pt x="290620" y="220284"/>
                  </a:lnTo>
                  <a:lnTo>
                    <a:pt x="290087" y="219090"/>
                  </a:lnTo>
                  <a:lnTo>
                    <a:pt x="290315" y="216537"/>
                  </a:lnTo>
                  <a:close/>
                  <a:moveTo>
                    <a:pt x="334371" y="301602"/>
                  </a:moveTo>
                  <a:lnTo>
                    <a:pt x="331933" y="302186"/>
                  </a:lnTo>
                  <a:lnTo>
                    <a:pt x="329329" y="302135"/>
                  </a:lnTo>
                  <a:lnTo>
                    <a:pt x="327018" y="301322"/>
                  </a:lnTo>
                  <a:lnTo>
                    <a:pt x="325418" y="299671"/>
                  </a:lnTo>
                  <a:lnTo>
                    <a:pt x="325634" y="295975"/>
                  </a:lnTo>
                  <a:lnTo>
                    <a:pt x="328694" y="292788"/>
                  </a:lnTo>
                  <a:lnTo>
                    <a:pt x="333089" y="291569"/>
                  </a:lnTo>
                  <a:lnTo>
                    <a:pt x="337305" y="293842"/>
                  </a:lnTo>
                  <a:lnTo>
                    <a:pt x="337826" y="298769"/>
                  </a:lnTo>
                  <a:lnTo>
                    <a:pt x="337026" y="300205"/>
                  </a:lnTo>
                  <a:close/>
                  <a:moveTo>
                    <a:pt x="328834" y="263311"/>
                  </a:moveTo>
                  <a:lnTo>
                    <a:pt x="327818" y="263324"/>
                  </a:lnTo>
                  <a:lnTo>
                    <a:pt x="326624" y="263641"/>
                  </a:lnTo>
                  <a:lnTo>
                    <a:pt x="325799" y="264187"/>
                  </a:lnTo>
                  <a:lnTo>
                    <a:pt x="325202" y="264365"/>
                  </a:lnTo>
                  <a:lnTo>
                    <a:pt x="324707" y="264073"/>
                  </a:lnTo>
                  <a:lnTo>
                    <a:pt x="324046" y="264645"/>
                  </a:lnTo>
                  <a:lnTo>
                    <a:pt x="323246" y="264962"/>
                  </a:lnTo>
                  <a:lnTo>
                    <a:pt x="322814" y="263883"/>
                  </a:lnTo>
                  <a:lnTo>
                    <a:pt x="323170" y="263083"/>
                  </a:lnTo>
                  <a:lnTo>
                    <a:pt x="323665" y="262702"/>
                  </a:lnTo>
                  <a:lnTo>
                    <a:pt x="323665" y="262117"/>
                  </a:lnTo>
                  <a:lnTo>
                    <a:pt x="322687" y="262003"/>
                  </a:lnTo>
                  <a:lnTo>
                    <a:pt x="321862" y="261038"/>
                  </a:lnTo>
                  <a:lnTo>
                    <a:pt x="321290" y="260822"/>
                  </a:lnTo>
                  <a:lnTo>
                    <a:pt x="320528" y="259641"/>
                  </a:lnTo>
                  <a:lnTo>
                    <a:pt x="320389" y="258142"/>
                  </a:lnTo>
                  <a:lnTo>
                    <a:pt x="321278" y="256923"/>
                  </a:lnTo>
                  <a:lnTo>
                    <a:pt x="322510" y="256631"/>
                  </a:lnTo>
                  <a:lnTo>
                    <a:pt x="323513" y="257482"/>
                  </a:lnTo>
                  <a:lnTo>
                    <a:pt x="324376" y="258777"/>
                  </a:lnTo>
                  <a:lnTo>
                    <a:pt x="325519" y="259539"/>
                  </a:lnTo>
                  <a:lnTo>
                    <a:pt x="326281" y="259603"/>
                  </a:lnTo>
                  <a:lnTo>
                    <a:pt x="328479" y="260962"/>
                  </a:lnTo>
                  <a:lnTo>
                    <a:pt x="328834" y="261343"/>
                  </a:lnTo>
                  <a:lnTo>
                    <a:pt x="329469" y="261317"/>
                  </a:lnTo>
                  <a:lnTo>
                    <a:pt x="330231" y="261114"/>
                  </a:lnTo>
                  <a:lnTo>
                    <a:pt x="330676" y="261762"/>
                  </a:lnTo>
                  <a:lnTo>
                    <a:pt x="330993" y="263883"/>
                  </a:lnTo>
                  <a:lnTo>
                    <a:pt x="330498" y="265013"/>
                  </a:lnTo>
                  <a:close/>
                  <a:moveTo>
                    <a:pt x="304082" y="169662"/>
                  </a:moveTo>
                  <a:lnTo>
                    <a:pt x="308222" y="173306"/>
                  </a:lnTo>
                  <a:lnTo>
                    <a:pt x="306876" y="178844"/>
                  </a:lnTo>
                  <a:lnTo>
                    <a:pt x="303358" y="181727"/>
                  </a:lnTo>
                  <a:lnTo>
                    <a:pt x="299459" y="184076"/>
                  </a:lnTo>
                  <a:lnTo>
                    <a:pt x="296589" y="187518"/>
                  </a:lnTo>
                  <a:lnTo>
                    <a:pt x="296233" y="193576"/>
                  </a:lnTo>
                  <a:lnTo>
                    <a:pt x="298329" y="199265"/>
                  </a:lnTo>
                  <a:lnTo>
                    <a:pt x="297668" y="200789"/>
                  </a:lnTo>
                  <a:lnTo>
                    <a:pt x="293706" y="201335"/>
                  </a:lnTo>
                  <a:lnTo>
                    <a:pt x="284283" y="200256"/>
                  </a:lnTo>
                  <a:lnTo>
                    <a:pt x="281425" y="200268"/>
                  </a:lnTo>
                  <a:lnTo>
                    <a:pt x="278720" y="201132"/>
                  </a:lnTo>
                  <a:lnTo>
                    <a:pt x="277590" y="202758"/>
                  </a:lnTo>
                  <a:lnTo>
                    <a:pt x="277526" y="208638"/>
                  </a:lnTo>
                  <a:lnTo>
                    <a:pt x="276205" y="210162"/>
                  </a:lnTo>
                  <a:lnTo>
                    <a:pt x="273284" y="209717"/>
                  </a:lnTo>
                  <a:lnTo>
                    <a:pt x="270300" y="208384"/>
                  </a:lnTo>
                  <a:lnTo>
                    <a:pt x="268738" y="207152"/>
                  </a:lnTo>
                  <a:lnTo>
                    <a:pt x="268459" y="205768"/>
                  </a:lnTo>
                  <a:lnTo>
                    <a:pt x="268738" y="200802"/>
                  </a:lnTo>
                  <a:lnTo>
                    <a:pt x="268116" y="200167"/>
                  </a:lnTo>
                  <a:lnTo>
                    <a:pt x="265436" y="201424"/>
                  </a:lnTo>
                  <a:lnTo>
                    <a:pt x="264826" y="200802"/>
                  </a:lnTo>
                  <a:lnTo>
                    <a:pt x="263531" y="198999"/>
                  </a:lnTo>
                  <a:lnTo>
                    <a:pt x="249294" y="188102"/>
                  </a:lnTo>
                  <a:lnTo>
                    <a:pt x="247719" y="185841"/>
                  </a:lnTo>
                  <a:lnTo>
                    <a:pt x="247161" y="182374"/>
                  </a:lnTo>
                  <a:lnTo>
                    <a:pt x="248278" y="179390"/>
                  </a:lnTo>
                  <a:lnTo>
                    <a:pt x="250298" y="176697"/>
                  </a:lnTo>
                  <a:lnTo>
                    <a:pt x="251225" y="174018"/>
                  </a:lnTo>
                  <a:lnTo>
                    <a:pt x="249116" y="171097"/>
                  </a:lnTo>
                  <a:lnTo>
                    <a:pt x="246272" y="169890"/>
                  </a:lnTo>
                  <a:lnTo>
                    <a:pt x="240328" y="169115"/>
                  </a:lnTo>
                  <a:lnTo>
                    <a:pt x="237813" y="167706"/>
                  </a:lnTo>
                  <a:lnTo>
                    <a:pt x="234359" y="163502"/>
                  </a:lnTo>
                  <a:lnTo>
                    <a:pt x="232187" y="162105"/>
                  </a:lnTo>
                  <a:lnTo>
                    <a:pt x="228543" y="161483"/>
                  </a:lnTo>
                  <a:lnTo>
                    <a:pt x="218344" y="163705"/>
                  </a:lnTo>
                  <a:lnTo>
                    <a:pt x="216808" y="162804"/>
                  </a:lnTo>
                  <a:lnTo>
                    <a:pt x="215690" y="161292"/>
                  </a:lnTo>
                  <a:lnTo>
                    <a:pt x="208045" y="155577"/>
                  </a:lnTo>
                  <a:lnTo>
                    <a:pt x="206826" y="153101"/>
                  </a:lnTo>
                  <a:lnTo>
                    <a:pt x="205848" y="149138"/>
                  </a:lnTo>
                  <a:lnTo>
                    <a:pt x="206051" y="145468"/>
                  </a:lnTo>
                  <a:lnTo>
                    <a:pt x="208489" y="143843"/>
                  </a:lnTo>
                  <a:lnTo>
                    <a:pt x="214115" y="144058"/>
                  </a:lnTo>
                  <a:lnTo>
                    <a:pt x="216351" y="143284"/>
                  </a:lnTo>
                  <a:lnTo>
                    <a:pt x="217709" y="140947"/>
                  </a:lnTo>
                  <a:lnTo>
                    <a:pt x="217570" y="138204"/>
                  </a:lnTo>
                  <a:lnTo>
                    <a:pt x="216389" y="134978"/>
                  </a:lnTo>
                  <a:lnTo>
                    <a:pt x="214534" y="132286"/>
                  </a:lnTo>
                  <a:lnTo>
                    <a:pt x="212439" y="131155"/>
                  </a:lnTo>
                  <a:lnTo>
                    <a:pt x="210699" y="131739"/>
                  </a:lnTo>
                  <a:lnTo>
                    <a:pt x="209810" y="133022"/>
                  </a:lnTo>
                  <a:lnTo>
                    <a:pt x="209137" y="134381"/>
                  </a:lnTo>
                  <a:lnTo>
                    <a:pt x="208045" y="135118"/>
                  </a:lnTo>
                  <a:lnTo>
                    <a:pt x="206368" y="134953"/>
                  </a:lnTo>
                  <a:lnTo>
                    <a:pt x="205352" y="134102"/>
                  </a:lnTo>
                  <a:lnTo>
                    <a:pt x="204489" y="133048"/>
                  </a:lnTo>
                  <a:lnTo>
                    <a:pt x="203155" y="132222"/>
                  </a:lnTo>
                  <a:lnTo>
                    <a:pt x="200323" y="131765"/>
                  </a:lnTo>
                  <a:lnTo>
                    <a:pt x="190824" y="132222"/>
                  </a:lnTo>
                  <a:lnTo>
                    <a:pt x="187941" y="131841"/>
                  </a:lnTo>
                  <a:lnTo>
                    <a:pt x="185325" y="130901"/>
                  </a:lnTo>
                  <a:lnTo>
                    <a:pt x="183127" y="129619"/>
                  </a:lnTo>
                  <a:lnTo>
                    <a:pt x="181515" y="128247"/>
                  </a:lnTo>
                  <a:lnTo>
                    <a:pt x="179190" y="124297"/>
                  </a:lnTo>
                  <a:lnTo>
                    <a:pt x="176790" y="114480"/>
                  </a:lnTo>
                  <a:lnTo>
                    <a:pt x="174682" y="109832"/>
                  </a:lnTo>
                  <a:lnTo>
                    <a:pt x="171164" y="106924"/>
                  </a:lnTo>
                  <a:lnTo>
                    <a:pt x="161626" y="104282"/>
                  </a:lnTo>
                  <a:lnTo>
                    <a:pt x="156927" y="102072"/>
                  </a:lnTo>
                  <a:lnTo>
                    <a:pt x="153486" y="98351"/>
                  </a:lnTo>
                  <a:lnTo>
                    <a:pt x="151530" y="96789"/>
                  </a:lnTo>
                  <a:lnTo>
                    <a:pt x="146856" y="95824"/>
                  </a:lnTo>
                  <a:lnTo>
                    <a:pt x="130816" y="90007"/>
                  </a:lnTo>
                  <a:lnTo>
                    <a:pt x="128467" y="87518"/>
                  </a:lnTo>
                  <a:lnTo>
                    <a:pt x="122853" y="85727"/>
                  </a:lnTo>
                  <a:lnTo>
                    <a:pt x="120732" y="84432"/>
                  </a:lnTo>
                  <a:lnTo>
                    <a:pt x="122244" y="83594"/>
                  </a:lnTo>
                  <a:lnTo>
                    <a:pt x="122714" y="82616"/>
                  </a:lnTo>
                  <a:lnTo>
                    <a:pt x="122218" y="81600"/>
                  </a:lnTo>
                  <a:lnTo>
                    <a:pt x="120732" y="80647"/>
                  </a:lnTo>
                  <a:lnTo>
                    <a:pt x="119539" y="80546"/>
                  </a:lnTo>
                  <a:lnTo>
                    <a:pt x="116783" y="81448"/>
                  </a:lnTo>
                  <a:lnTo>
                    <a:pt x="115424" y="81702"/>
                  </a:lnTo>
                  <a:lnTo>
                    <a:pt x="105619" y="80647"/>
                  </a:lnTo>
                  <a:lnTo>
                    <a:pt x="85515" y="83556"/>
                  </a:lnTo>
                  <a:lnTo>
                    <a:pt x="82785" y="84572"/>
                  </a:lnTo>
                  <a:lnTo>
                    <a:pt x="77057" y="87658"/>
                  </a:lnTo>
                  <a:lnTo>
                    <a:pt x="74238" y="88306"/>
                  </a:lnTo>
                  <a:lnTo>
                    <a:pt x="72003" y="87683"/>
                  </a:lnTo>
                  <a:lnTo>
                    <a:pt x="67189" y="85575"/>
                  </a:lnTo>
                  <a:lnTo>
                    <a:pt x="65411" y="85981"/>
                  </a:lnTo>
                  <a:lnTo>
                    <a:pt x="61017" y="88369"/>
                  </a:lnTo>
                  <a:lnTo>
                    <a:pt x="50337" y="90693"/>
                  </a:lnTo>
                  <a:lnTo>
                    <a:pt x="46361" y="93335"/>
                  </a:lnTo>
                  <a:lnTo>
                    <a:pt x="44596" y="92446"/>
                  </a:lnTo>
                  <a:lnTo>
                    <a:pt x="43479" y="92801"/>
                  </a:lnTo>
                  <a:lnTo>
                    <a:pt x="42628" y="93652"/>
                  </a:lnTo>
                  <a:lnTo>
                    <a:pt x="41510" y="94224"/>
                  </a:lnTo>
                  <a:lnTo>
                    <a:pt x="39415" y="94160"/>
                  </a:lnTo>
                  <a:lnTo>
                    <a:pt x="38119" y="93589"/>
                  </a:lnTo>
                  <a:lnTo>
                    <a:pt x="37040" y="92852"/>
                  </a:lnTo>
                  <a:lnTo>
                    <a:pt x="35566" y="92281"/>
                  </a:lnTo>
                  <a:lnTo>
                    <a:pt x="34068" y="92090"/>
                  </a:lnTo>
                  <a:lnTo>
                    <a:pt x="30156" y="92014"/>
                  </a:lnTo>
                  <a:lnTo>
                    <a:pt x="28734" y="92281"/>
                  </a:lnTo>
                  <a:lnTo>
                    <a:pt x="27032" y="93360"/>
                  </a:lnTo>
                  <a:lnTo>
                    <a:pt x="26600" y="94503"/>
                  </a:lnTo>
                  <a:lnTo>
                    <a:pt x="26499" y="95773"/>
                  </a:lnTo>
                  <a:lnTo>
                    <a:pt x="25800" y="97208"/>
                  </a:lnTo>
                  <a:lnTo>
                    <a:pt x="23146" y="98885"/>
                  </a:lnTo>
                  <a:lnTo>
                    <a:pt x="18980" y="97297"/>
                  </a:lnTo>
                  <a:lnTo>
                    <a:pt x="16428" y="98631"/>
                  </a:lnTo>
                  <a:lnTo>
                    <a:pt x="13405" y="100726"/>
                  </a:lnTo>
                  <a:lnTo>
                    <a:pt x="12783" y="98808"/>
                  </a:lnTo>
                  <a:lnTo>
                    <a:pt x="13405" y="95684"/>
                  </a:lnTo>
                  <a:lnTo>
                    <a:pt x="14002" y="94224"/>
                  </a:lnTo>
                  <a:lnTo>
                    <a:pt x="11818" y="93474"/>
                  </a:lnTo>
                  <a:lnTo>
                    <a:pt x="5925" y="95799"/>
                  </a:lnTo>
                  <a:lnTo>
                    <a:pt x="2737" y="94719"/>
                  </a:lnTo>
                  <a:lnTo>
                    <a:pt x="616" y="94402"/>
                  </a:lnTo>
                  <a:lnTo>
                    <a:pt x="603" y="94402"/>
                  </a:lnTo>
                  <a:lnTo>
                    <a:pt x="857" y="93436"/>
                  </a:lnTo>
                  <a:lnTo>
                    <a:pt x="4134" y="87671"/>
                  </a:lnTo>
                  <a:lnTo>
                    <a:pt x="7677" y="85524"/>
                  </a:lnTo>
                  <a:lnTo>
                    <a:pt x="9328" y="84940"/>
                  </a:lnTo>
                  <a:lnTo>
                    <a:pt x="16034" y="81295"/>
                  </a:lnTo>
                  <a:lnTo>
                    <a:pt x="17761" y="79873"/>
                  </a:lnTo>
                  <a:lnTo>
                    <a:pt x="18612" y="78565"/>
                  </a:lnTo>
                  <a:lnTo>
                    <a:pt x="18828" y="77574"/>
                  </a:lnTo>
                  <a:lnTo>
                    <a:pt x="18930" y="73624"/>
                  </a:lnTo>
                  <a:lnTo>
                    <a:pt x="22028" y="66538"/>
                  </a:lnTo>
                  <a:lnTo>
                    <a:pt x="23438" y="65179"/>
                  </a:lnTo>
                  <a:lnTo>
                    <a:pt x="25508" y="63515"/>
                  </a:lnTo>
                  <a:lnTo>
                    <a:pt x="30029" y="60912"/>
                  </a:lnTo>
                  <a:lnTo>
                    <a:pt x="33217" y="56784"/>
                  </a:lnTo>
                  <a:lnTo>
                    <a:pt x="49524" y="49228"/>
                  </a:lnTo>
                  <a:lnTo>
                    <a:pt x="52635" y="45748"/>
                  </a:lnTo>
                  <a:lnTo>
                    <a:pt x="55467" y="41544"/>
                  </a:lnTo>
                  <a:lnTo>
                    <a:pt x="57677" y="32540"/>
                  </a:lnTo>
                  <a:lnTo>
                    <a:pt x="58338" y="27777"/>
                  </a:lnTo>
                  <a:lnTo>
                    <a:pt x="58160" y="23498"/>
                  </a:lnTo>
                  <a:lnTo>
                    <a:pt x="57093" y="18964"/>
                  </a:lnTo>
                  <a:lnTo>
                    <a:pt x="53791" y="10010"/>
                  </a:lnTo>
                  <a:lnTo>
                    <a:pt x="52115" y="6746"/>
                  </a:lnTo>
                  <a:lnTo>
                    <a:pt x="52115" y="6734"/>
                  </a:lnTo>
                  <a:lnTo>
                    <a:pt x="53372" y="6823"/>
                  </a:lnTo>
                  <a:lnTo>
                    <a:pt x="68345" y="5578"/>
                  </a:lnTo>
                  <a:lnTo>
                    <a:pt x="70225" y="4727"/>
                  </a:lnTo>
                  <a:lnTo>
                    <a:pt x="74835" y="1095"/>
                  </a:lnTo>
                  <a:lnTo>
                    <a:pt x="76194" y="320"/>
                  </a:lnTo>
                  <a:lnTo>
                    <a:pt x="77121" y="307"/>
                  </a:lnTo>
                  <a:lnTo>
                    <a:pt x="79191" y="2466"/>
                  </a:lnTo>
                  <a:lnTo>
                    <a:pt x="80562" y="3406"/>
                  </a:lnTo>
                  <a:lnTo>
                    <a:pt x="85300" y="4283"/>
                  </a:lnTo>
                  <a:lnTo>
                    <a:pt x="90291" y="6327"/>
                  </a:lnTo>
                  <a:lnTo>
                    <a:pt x="93313" y="6607"/>
                  </a:lnTo>
                  <a:lnTo>
                    <a:pt x="95079" y="6137"/>
                  </a:lnTo>
                  <a:lnTo>
                    <a:pt x="96857" y="5362"/>
                  </a:lnTo>
                  <a:lnTo>
                    <a:pt x="98495" y="4867"/>
                  </a:lnTo>
                  <a:lnTo>
                    <a:pt x="99714" y="5248"/>
                  </a:lnTo>
                  <a:lnTo>
                    <a:pt x="102114" y="6607"/>
                  </a:lnTo>
                  <a:lnTo>
                    <a:pt x="104642" y="7673"/>
                  </a:lnTo>
                  <a:lnTo>
                    <a:pt x="109493" y="7483"/>
                  </a:lnTo>
                  <a:lnTo>
                    <a:pt x="110979" y="7673"/>
                  </a:lnTo>
                  <a:lnTo>
                    <a:pt x="116922" y="9617"/>
                  </a:lnTo>
                  <a:lnTo>
                    <a:pt x="119856" y="10213"/>
                  </a:lnTo>
                  <a:lnTo>
                    <a:pt x="129127" y="10582"/>
                  </a:lnTo>
                  <a:lnTo>
                    <a:pt x="130537" y="10963"/>
                  </a:lnTo>
                  <a:lnTo>
                    <a:pt x="133077" y="12804"/>
                  </a:lnTo>
                  <a:lnTo>
                    <a:pt x="134499" y="13490"/>
                  </a:lnTo>
                  <a:lnTo>
                    <a:pt x="135566" y="13477"/>
                  </a:lnTo>
                  <a:lnTo>
                    <a:pt x="139452" y="12436"/>
                  </a:lnTo>
                  <a:lnTo>
                    <a:pt x="143567" y="16373"/>
                  </a:lnTo>
                  <a:lnTo>
                    <a:pt x="145294" y="17452"/>
                  </a:lnTo>
                  <a:lnTo>
                    <a:pt x="151174" y="14989"/>
                  </a:lnTo>
                  <a:lnTo>
                    <a:pt x="158210" y="15586"/>
                  </a:lnTo>
                  <a:lnTo>
                    <a:pt x="175660" y="19103"/>
                  </a:lnTo>
                  <a:lnTo>
                    <a:pt x="179584" y="22507"/>
                  </a:lnTo>
                  <a:lnTo>
                    <a:pt x="183026" y="23269"/>
                  </a:lnTo>
                  <a:lnTo>
                    <a:pt x="185782" y="24234"/>
                  </a:lnTo>
                  <a:lnTo>
                    <a:pt x="188919" y="26101"/>
                  </a:lnTo>
                  <a:lnTo>
                    <a:pt x="192411" y="27282"/>
                  </a:lnTo>
                  <a:lnTo>
                    <a:pt x="196246" y="26177"/>
                  </a:lnTo>
                  <a:lnTo>
                    <a:pt x="198685" y="31041"/>
                  </a:lnTo>
                  <a:lnTo>
                    <a:pt x="200387" y="32946"/>
                  </a:lnTo>
                  <a:lnTo>
                    <a:pt x="203155" y="33937"/>
                  </a:lnTo>
                  <a:lnTo>
                    <a:pt x="203155" y="34902"/>
                  </a:lnTo>
                  <a:lnTo>
                    <a:pt x="201098" y="36096"/>
                  </a:lnTo>
                  <a:lnTo>
                    <a:pt x="201619" y="38293"/>
                  </a:lnTo>
                  <a:lnTo>
                    <a:pt x="207435" y="45926"/>
                  </a:lnTo>
                  <a:lnTo>
                    <a:pt x="208045" y="46535"/>
                  </a:lnTo>
                  <a:lnTo>
                    <a:pt x="209188" y="46662"/>
                  </a:lnTo>
                  <a:lnTo>
                    <a:pt x="212261" y="46472"/>
                  </a:lnTo>
                  <a:lnTo>
                    <a:pt x="212934" y="47018"/>
                  </a:lnTo>
                  <a:lnTo>
                    <a:pt x="212883" y="49621"/>
                  </a:lnTo>
                  <a:lnTo>
                    <a:pt x="212477" y="50650"/>
                  </a:lnTo>
                  <a:lnTo>
                    <a:pt x="211436" y="51869"/>
                  </a:lnTo>
                  <a:lnTo>
                    <a:pt x="211042" y="53190"/>
                  </a:lnTo>
                  <a:lnTo>
                    <a:pt x="211601" y="54638"/>
                  </a:lnTo>
                  <a:lnTo>
                    <a:pt x="212477" y="55933"/>
                  </a:lnTo>
                  <a:lnTo>
                    <a:pt x="213696" y="58600"/>
                  </a:lnTo>
                  <a:lnTo>
                    <a:pt x="218865" y="63020"/>
                  </a:lnTo>
                  <a:lnTo>
                    <a:pt x="220580" y="65433"/>
                  </a:lnTo>
                  <a:lnTo>
                    <a:pt x="220681" y="66373"/>
                  </a:lnTo>
                  <a:lnTo>
                    <a:pt x="220643" y="68494"/>
                  </a:lnTo>
                  <a:lnTo>
                    <a:pt x="221113" y="70170"/>
                  </a:lnTo>
                  <a:lnTo>
                    <a:pt x="223183" y="72951"/>
                  </a:lnTo>
                  <a:lnTo>
                    <a:pt x="224555" y="76863"/>
                  </a:lnTo>
                  <a:lnTo>
                    <a:pt x="226676" y="78958"/>
                  </a:lnTo>
                  <a:lnTo>
                    <a:pt x="231463" y="82502"/>
                  </a:lnTo>
                  <a:lnTo>
                    <a:pt x="236353" y="87607"/>
                  </a:lnTo>
                  <a:lnTo>
                    <a:pt x="239223" y="89563"/>
                  </a:lnTo>
                  <a:lnTo>
                    <a:pt x="242728" y="90350"/>
                  </a:lnTo>
                  <a:lnTo>
                    <a:pt x="243871" y="91087"/>
                  </a:lnTo>
                  <a:lnTo>
                    <a:pt x="246081" y="94770"/>
                  </a:lnTo>
                  <a:lnTo>
                    <a:pt x="247161" y="96154"/>
                  </a:lnTo>
                  <a:lnTo>
                    <a:pt x="248418" y="96865"/>
                  </a:lnTo>
                  <a:lnTo>
                    <a:pt x="253028" y="98097"/>
                  </a:lnTo>
                  <a:lnTo>
                    <a:pt x="258121" y="100637"/>
                  </a:lnTo>
                  <a:lnTo>
                    <a:pt x="258883" y="101577"/>
                  </a:lnTo>
                  <a:lnTo>
                    <a:pt x="259162" y="102784"/>
                  </a:lnTo>
                  <a:lnTo>
                    <a:pt x="260635" y="106314"/>
                  </a:lnTo>
                  <a:lnTo>
                    <a:pt x="261334" y="107406"/>
                  </a:lnTo>
                  <a:lnTo>
                    <a:pt x="266071" y="112067"/>
                  </a:lnTo>
                  <a:lnTo>
                    <a:pt x="270681" y="117668"/>
                  </a:lnTo>
                  <a:lnTo>
                    <a:pt x="277425" y="129377"/>
                  </a:lnTo>
                  <a:lnTo>
                    <a:pt x="286353" y="154104"/>
                  </a:lnTo>
                  <a:lnTo>
                    <a:pt x="289096" y="159171"/>
                  </a:lnTo>
                  <a:lnTo>
                    <a:pt x="293236" y="164302"/>
                  </a:lnTo>
                  <a:lnTo>
                    <a:pt x="297910" y="166982"/>
                  </a:lnTo>
                  <a:close/>
                  <a:moveTo>
                    <a:pt x="308336" y="168188"/>
                  </a:moveTo>
                  <a:lnTo>
                    <a:pt x="301898" y="165267"/>
                  </a:lnTo>
                  <a:lnTo>
                    <a:pt x="298761" y="164302"/>
                  </a:lnTo>
                  <a:lnTo>
                    <a:pt x="297567" y="163477"/>
                  </a:lnTo>
                  <a:lnTo>
                    <a:pt x="297122" y="161915"/>
                  </a:lnTo>
                  <a:lnTo>
                    <a:pt x="299091" y="159959"/>
                  </a:lnTo>
                  <a:lnTo>
                    <a:pt x="303485" y="160238"/>
                  </a:lnTo>
                  <a:lnTo>
                    <a:pt x="308108" y="161699"/>
                  </a:lnTo>
                  <a:lnTo>
                    <a:pt x="310788" y="163235"/>
                  </a:lnTo>
                  <a:lnTo>
                    <a:pt x="311765" y="167706"/>
                  </a:lnTo>
                  <a:lnTo>
                    <a:pt x="312223" y="168811"/>
                  </a:lnTo>
                  <a:lnTo>
                    <a:pt x="314305" y="170551"/>
                  </a:lnTo>
                  <a:lnTo>
                    <a:pt x="314788" y="171630"/>
                  </a:lnTo>
                  <a:lnTo>
                    <a:pt x="314978" y="175872"/>
                  </a:lnTo>
                  <a:lnTo>
                    <a:pt x="315677" y="179910"/>
                  </a:lnTo>
                  <a:lnTo>
                    <a:pt x="315677" y="182819"/>
                  </a:lnTo>
                  <a:lnTo>
                    <a:pt x="314788" y="182819"/>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1" name="Google Shape;491;p6"/>
            <p:cNvSpPr/>
            <p:nvPr/>
          </p:nvSpPr>
          <p:spPr>
            <a:xfrm flipH="1" rot="10800000">
              <a:off x="7046009" y="1919780"/>
              <a:ext cx="754035" cy="981956"/>
            </a:xfrm>
            <a:custGeom>
              <a:rect b="b" l="l" r="r" t="t"/>
              <a:pathLst>
                <a:path extrusionOk="0" h="753654" w="578724">
                  <a:moveTo>
                    <a:pt x="500055" y="752781"/>
                  </a:moveTo>
                  <a:lnTo>
                    <a:pt x="500665" y="751536"/>
                  </a:lnTo>
                  <a:lnTo>
                    <a:pt x="501224" y="752285"/>
                  </a:lnTo>
                  <a:lnTo>
                    <a:pt x="501732" y="753771"/>
                  </a:lnTo>
                  <a:lnTo>
                    <a:pt x="501122" y="753962"/>
                  </a:lnTo>
                  <a:close/>
                  <a:moveTo>
                    <a:pt x="515765" y="521489"/>
                  </a:moveTo>
                  <a:lnTo>
                    <a:pt x="509402" y="528258"/>
                  </a:lnTo>
                  <a:lnTo>
                    <a:pt x="507497" y="534811"/>
                  </a:lnTo>
                  <a:lnTo>
                    <a:pt x="503484" y="537148"/>
                  </a:lnTo>
                  <a:lnTo>
                    <a:pt x="503243" y="534570"/>
                  </a:lnTo>
                  <a:lnTo>
                    <a:pt x="504195" y="529668"/>
                  </a:lnTo>
                  <a:lnTo>
                    <a:pt x="505135" y="525921"/>
                  </a:lnTo>
                  <a:lnTo>
                    <a:pt x="508209" y="524054"/>
                  </a:lnTo>
                  <a:lnTo>
                    <a:pt x="510812" y="521006"/>
                  </a:lnTo>
                  <a:lnTo>
                    <a:pt x="510101" y="516333"/>
                  </a:lnTo>
                  <a:lnTo>
                    <a:pt x="511282" y="510249"/>
                  </a:lnTo>
                  <a:lnTo>
                    <a:pt x="512463" y="504179"/>
                  </a:lnTo>
                  <a:lnTo>
                    <a:pt x="515054" y="504179"/>
                  </a:lnTo>
                  <a:lnTo>
                    <a:pt x="513873" y="510021"/>
                  </a:lnTo>
                  <a:lnTo>
                    <a:pt x="515765" y="513767"/>
                  </a:lnTo>
                  <a:lnTo>
                    <a:pt x="517657" y="516803"/>
                  </a:lnTo>
                  <a:lnTo>
                    <a:pt x="517416" y="519609"/>
                  </a:lnTo>
                  <a:close/>
                  <a:moveTo>
                    <a:pt x="366312" y="454306"/>
                  </a:moveTo>
                  <a:lnTo>
                    <a:pt x="365880" y="455424"/>
                  </a:lnTo>
                  <a:lnTo>
                    <a:pt x="365093" y="458611"/>
                  </a:lnTo>
                  <a:lnTo>
                    <a:pt x="364712" y="461862"/>
                  </a:lnTo>
                  <a:lnTo>
                    <a:pt x="363937" y="461786"/>
                  </a:lnTo>
                  <a:lnTo>
                    <a:pt x="362273" y="462345"/>
                  </a:lnTo>
                  <a:lnTo>
                    <a:pt x="360736" y="463018"/>
                  </a:lnTo>
                  <a:lnTo>
                    <a:pt x="360343" y="463361"/>
                  </a:lnTo>
                  <a:lnTo>
                    <a:pt x="358882" y="467247"/>
                  </a:lnTo>
                  <a:lnTo>
                    <a:pt x="357879" y="468428"/>
                  </a:lnTo>
                  <a:lnTo>
                    <a:pt x="355479" y="470537"/>
                  </a:lnTo>
                  <a:lnTo>
                    <a:pt x="354869" y="471222"/>
                  </a:lnTo>
                  <a:lnTo>
                    <a:pt x="354450" y="472734"/>
                  </a:lnTo>
                  <a:lnTo>
                    <a:pt x="354513" y="473750"/>
                  </a:lnTo>
                  <a:lnTo>
                    <a:pt x="354729" y="474601"/>
                  </a:lnTo>
                  <a:lnTo>
                    <a:pt x="354869" y="475515"/>
                  </a:lnTo>
                  <a:lnTo>
                    <a:pt x="354082" y="477979"/>
                  </a:lnTo>
                  <a:lnTo>
                    <a:pt x="349014" y="485789"/>
                  </a:lnTo>
                  <a:lnTo>
                    <a:pt x="345928" y="489332"/>
                  </a:lnTo>
                  <a:lnTo>
                    <a:pt x="340899" y="492584"/>
                  </a:lnTo>
                  <a:lnTo>
                    <a:pt x="335794" y="493409"/>
                  </a:lnTo>
                  <a:lnTo>
                    <a:pt x="332428" y="489599"/>
                  </a:lnTo>
                  <a:lnTo>
                    <a:pt x="332149" y="486437"/>
                  </a:lnTo>
                  <a:lnTo>
                    <a:pt x="332809" y="483656"/>
                  </a:lnTo>
                  <a:lnTo>
                    <a:pt x="334143" y="481281"/>
                  </a:lnTo>
                  <a:lnTo>
                    <a:pt x="335806" y="479350"/>
                  </a:lnTo>
                  <a:lnTo>
                    <a:pt x="343172" y="473178"/>
                  </a:lnTo>
                  <a:lnTo>
                    <a:pt x="346551" y="471464"/>
                  </a:lnTo>
                  <a:lnTo>
                    <a:pt x="347084" y="470702"/>
                  </a:lnTo>
                  <a:lnTo>
                    <a:pt x="347046" y="466015"/>
                  </a:lnTo>
                  <a:lnTo>
                    <a:pt x="346589" y="465304"/>
                  </a:lnTo>
                  <a:lnTo>
                    <a:pt x="346068" y="463894"/>
                  </a:lnTo>
                  <a:lnTo>
                    <a:pt x="344798" y="457011"/>
                  </a:lnTo>
                  <a:lnTo>
                    <a:pt x="345128" y="454535"/>
                  </a:lnTo>
                  <a:lnTo>
                    <a:pt x="347529" y="452718"/>
                  </a:lnTo>
                  <a:lnTo>
                    <a:pt x="354374" y="450953"/>
                  </a:lnTo>
                  <a:lnTo>
                    <a:pt x="357371" y="449239"/>
                  </a:lnTo>
                  <a:lnTo>
                    <a:pt x="358146" y="447727"/>
                  </a:lnTo>
                  <a:lnTo>
                    <a:pt x="358247" y="446305"/>
                  </a:lnTo>
                  <a:lnTo>
                    <a:pt x="358755" y="445251"/>
                  </a:lnTo>
                  <a:lnTo>
                    <a:pt x="360825" y="444819"/>
                  </a:lnTo>
                  <a:lnTo>
                    <a:pt x="361854" y="445187"/>
                  </a:lnTo>
                  <a:lnTo>
                    <a:pt x="366883" y="449048"/>
                  </a:lnTo>
                  <a:lnTo>
                    <a:pt x="367594" y="449912"/>
                  </a:lnTo>
                  <a:lnTo>
                    <a:pt x="367772" y="451042"/>
                  </a:lnTo>
                  <a:lnTo>
                    <a:pt x="367442" y="452083"/>
                  </a:lnTo>
                  <a:close/>
                  <a:moveTo>
                    <a:pt x="578389" y="640068"/>
                  </a:moveTo>
                  <a:lnTo>
                    <a:pt x="577131" y="641186"/>
                  </a:lnTo>
                  <a:lnTo>
                    <a:pt x="576230" y="640843"/>
                  </a:lnTo>
                  <a:lnTo>
                    <a:pt x="575861" y="640348"/>
                  </a:lnTo>
                  <a:lnTo>
                    <a:pt x="576090" y="638062"/>
                  </a:lnTo>
                  <a:lnTo>
                    <a:pt x="577931" y="636335"/>
                  </a:lnTo>
                  <a:lnTo>
                    <a:pt x="579328" y="638024"/>
                  </a:lnTo>
                  <a:close/>
                  <a:moveTo>
                    <a:pt x="540009" y="578080"/>
                  </a:moveTo>
                  <a:lnTo>
                    <a:pt x="538358" y="583236"/>
                  </a:lnTo>
                  <a:lnTo>
                    <a:pt x="538993" y="586690"/>
                  </a:lnTo>
                  <a:lnTo>
                    <a:pt x="539755" y="589891"/>
                  </a:lnTo>
                  <a:lnTo>
                    <a:pt x="541216" y="592952"/>
                  </a:lnTo>
                  <a:lnTo>
                    <a:pt x="542029" y="595949"/>
                  </a:lnTo>
                  <a:lnTo>
                    <a:pt x="540949" y="598984"/>
                  </a:lnTo>
                  <a:lnTo>
                    <a:pt x="540962" y="598959"/>
                  </a:lnTo>
                  <a:lnTo>
                    <a:pt x="540632" y="601283"/>
                  </a:lnTo>
                  <a:lnTo>
                    <a:pt x="539476" y="601803"/>
                  </a:lnTo>
                  <a:lnTo>
                    <a:pt x="537876" y="601842"/>
                  </a:lnTo>
                  <a:lnTo>
                    <a:pt x="536060" y="602781"/>
                  </a:lnTo>
                  <a:lnTo>
                    <a:pt x="534929" y="604585"/>
                  </a:lnTo>
                  <a:lnTo>
                    <a:pt x="534675" y="606045"/>
                  </a:lnTo>
                  <a:lnTo>
                    <a:pt x="534180" y="607366"/>
                  </a:lnTo>
                  <a:lnTo>
                    <a:pt x="532237" y="608712"/>
                  </a:lnTo>
                  <a:lnTo>
                    <a:pt x="529392" y="609284"/>
                  </a:lnTo>
                  <a:lnTo>
                    <a:pt x="525442" y="609258"/>
                  </a:lnTo>
                  <a:lnTo>
                    <a:pt x="521963" y="608585"/>
                  </a:lnTo>
                  <a:lnTo>
                    <a:pt x="520439" y="607201"/>
                  </a:lnTo>
                  <a:lnTo>
                    <a:pt x="520604" y="605486"/>
                  </a:lnTo>
                  <a:lnTo>
                    <a:pt x="521340" y="602337"/>
                  </a:lnTo>
                  <a:lnTo>
                    <a:pt x="521505" y="600940"/>
                  </a:lnTo>
                  <a:lnTo>
                    <a:pt x="521442" y="599263"/>
                  </a:lnTo>
                  <a:lnTo>
                    <a:pt x="521264" y="598260"/>
                  </a:lnTo>
                  <a:lnTo>
                    <a:pt x="516387" y="591237"/>
                  </a:lnTo>
                  <a:lnTo>
                    <a:pt x="515219" y="587478"/>
                  </a:lnTo>
                  <a:lnTo>
                    <a:pt x="515498" y="583274"/>
                  </a:lnTo>
                  <a:lnTo>
                    <a:pt x="515613" y="581509"/>
                  </a:lnTo>
                  <a:lnTo>
                    <a:pt x="516095" y="579769"/>
                  </a:lnTo>
                  <a:lnTo>
                    <a:pt x="516641" y="578385"/>
                  </a:lnTo>
                  <a:lnTo>
                    <a:pt x="517848" y="574816"/>
                  </a:lnTo>
                  <a:lnTo>
                    <a:pt x="516667" y="571781"/>
                  </a:lnTo>
                  <a:lnTo>
                    <a:pt x="517137" y="568504"/>
                  </a:lnTo>
                  <a:lnTo>
                    <a:pt x="523995" y="566625"/>
                  </a:lnTo>
                  <a:lnTo>
                    <a:pt x="526585" y="565913"/>
                  </a:lnTo>
                  <a:lnTo>
                    <a:pt x="528706" y="565215"/>
                  </a:lnTo>
                  <a:lnTo>
                    <a:pt x="530370" y="562637"/>
                  </a:lnTo>
                  <a:lnTo>
                    <a:pt x="524007" y="557265"/>
                  </a:lnTo>
                  <a:lnTo>
                    <a:pt x="518610" y="544628"/>
                  </a:lnTo>
                  <a:lnTo>
                    <a:pt x="514355" y="542063"/>
                  </a:lnTo>
                  <a:lnTo>
                    <a:pt x="512222" y="539485"/>
                  </a:lnTo>
                  <a:lnTo>
                    <a:pt x="510571" y="535751"/>
                  </a:lnTo>
                  <a:lnTo>
                    <a:pt x="512247" y="531534"/>
                  </a:lnTo>
                  <a:lnTo>
                    <a:pt x="517695" y="532550"/>
                  </a:lnTo>
                  <a:lnTo>
                    <a:pt x="524033" y="529909"/>
                  </a:lnTo>
                  <a:lnTo>
                    <a:pt x="529684" y="533414"/>
                  </a:lnTo>
                  <a:lnTo>
                    <a:pt x="531335" y="536208"/>
                  </a:lnTo>
                  <a:lnTo>
                    <a:pt x="531094" y="543231"/>
                  </a:lnTo>
                  <a:lnTo>
                    <a:pt x="531322" y="553277"/>
                  </a:lnTo>
                  <a:lnTo>
                    <a:pt x="538993" y="560884"/>
                  </a:lnTo>
                  <a:lnTo>
                    <a:pt x="547363" y="571057"/>
                  </a:lnTo>
                  <a:lnTo>
                    <a:pt x="544264" y="574562"/>
                  </a:lnTo>
                  <a:close/>
                  <a:moveTo>
                    <a:pt x="534624" y="501855"/>
                  </a:moveTo>
                  <a:lnTo>
                    <a:pt x="531564" y="505830"/>
                  </a:lnTo>
                  <a:lnTo>
                    <a:pt x="527081" y="508636"/>
                  </a:lnTo>
                  <a:lnTo>
                    <a:pt x="521899" y="510033"/>
                  </a:lnTo>
                  <a:lnTo>
                    <a:pt x="521188" y="505817"/>
                  </a:lnTo>
                  <a:lnTo>
                    <a:pt x="524960" y="498578"/>
                  </a:lnTo>
                  <a:lnTo>
                    <a:pt x="531551" y="492736"/>
                  </a:lnTo>
                  <a:lnTo>
                    <a:pt x="535323" y="494374"/>
                  </a:lnTo>
                  <a:lnTo>
                    <a:pt x="537926" y="496483"/>
                  </a:lnTo>
                  <a:lnTo>
                    <a:pt x="536034" y="499518"/>
                  </a:lnTo>
                  <a:close/>
                  <a:moveTo>
                    <a:pt x="235451" y="203482"/>
                  </a:moveTo>
                  <a:lnTo>
                    <a:pt x="237788" y="202554"/>
                  </a:lnTo>
                  <a:lnTo>
                    <a:pt x="239655" y="202300"/>
                  </a:lnTo>
                  <a:lnTo>
                    <a:pt x="240201" y="202872"/>
                  </a:lnTo>
                  <a:lnTo>
                    <a:pt x="240430" y="203647"/>
                  </a:lnTo>
                  <a:lnTo>
                    <a:pt x="239769" y="205895"/>
                  </a:lnTo>
                  <a:lnTo>
                    <a:pt x="239337" y="206720"/>
                  </a:lnTo>
                  <a:lnTo>
                    <a:pt x="239134" y="207927"/>
                  </a:lnTo>
                  <a:lnTo>
                    <a:pt x="238360" y="209654"/>
                  </a:lnTo>
                  <a:lnTo>
                    <a:pt x="237356" y="210263"/>
                  </a:lnTo>
                  <a:lnTo>
                    <a:pt x="236658" y="208536"/>
                  </a:lnTo>
                  <a:lnTo>
                    <a:pt x="235883" y="207584"/>
                  </a:lnTo>
                  <a:lnTo>
                    <a:pt x="233584" y="206847"/>
                  </a:lnTo>
                  <a:lnTo>
                    <a:pt x="234118" y="205209"/>
                  </a:lnTo>
                  <a:close/>
                  <a:moveTo>
                    <a:pt x="326104" y="345010"/>
                  </a:moveTo>
                  <a:lnTo>
                    <a:pt x="326586" y="342965"/>
                  </a:lnTo>
                  <a:lnTo>
                    <a:pt x="326675" y="340349"/>
                  </a:lnTo>
                  <a:lnTo>
                    <a:pt x="327297" y="337720"/>
                  </a:lnTo>
                  <a:lnTo>
                    <a:pt x="328720" y="335879"/>
                  </a:lnTo>
                  <a:lnTo>
                    <a:pt x="331374" y="335650"/>
                  </a:lnTo>
                  <a:lnTo>
                    <a:pt x="332797" y="336603"/>
                  </a:lnTo>
                  <a:lnTo>
                    <a:pt x="333165" y="338127"/>
                  </a:lnTo>
                  <a:lnTo>
                    <a:pt x="332911" y="339905"/>
                  </a:lnTo>
                  <a:lnTo>
                    <a:pt x="332428" y="341568"/>
                  </a:lnTo>
                  <a:lnTo>
                    <a:pt x="330726" y="344045"/>
                  </a:lnTo>
                  <a:lnTo>
                    <a:pt x="330053" y="345975"/>
                  </a:lnTo>
                  <a:lnTo>
                    <a:pt x="330498" y="348363"/>
                  </a:lnTo>
                  <a:lnTo>
                    <a:pt x="331171" y="349468"/>
                  </a:lnTo>
                  <a:lnTo>
                    <a:pt x="332073" y="350357"/>
                  </a:lnTo>
                  <a:lnTo>
                    <a:pt x="335933" y="353468"/>
                  </a:lnTo>
                  <a:lnTo>
                    <a:pt x="337000" y="355208"/>
                  </a:lnTo>
                  <a:lnTo>
                    <a:pt x="337076" y="357126"/>
                  </a:lnTo>
                  <a:lnTo>
                    <a:pt x="336022" y="359209"/>
                  </a:lnTo>
                  <a:lnTo>
                    <a:pt x="334282" y="360783"/>
                  </a:lnTo>
                  <a:lnTo>
                    <a:pt x="332212" y="361660"/>
                  </a:lnTo>
                  <a:lnTo>
                    <a:pt x="330015" y="361660"/>
                  </a:lnTo>
                  <a:lnTo>
                    <a:pt x="327958" y="360542"/>
                  </a:lnTo>
                  <a:lnTo>
                    <a:pt x="326764" y="358916"/>
                  </a:lnTo>
                  <a:lnTo>
                    <a:pt x="324084" y="353570"/>
                  </a:lnTo>
                  <a:lnTo>
                    <a:pt x="323564" y="351754"/>
                  </a:lnTo>
                  <a:lnTo>
                    <a:pt x="324021" y="349265"/>
                  </a:lnTo>
                  <a:close/>
                  <a:moveTo>
                    <a:pt x="291153" y="214175"/>
                  </a:moveTo>
                  <a:lnTo>
                    <a:pt x="291484" y="212181"/>
                  </a:lnTo>
                  <a:lnTo>
                    <a:pt x="292220" y="210708"/>
                  </a:lnTo>
                  <a:lnTo>
                    <a:pt x="293287" y="209832"/>
                  </a:lnTo>
                  <a:lnTo>
                    <a:pt x="293960" y="209882"/>
                  </a:lnTo>
                  <a:lnTo>
                    <a:pt x="294341" y="210670"/>
                  </a:lnTo>
                  <a:lnTo>
                    <a:pt x="294633" y="211914"/>
                  </a:lnTo>
                  <a:lnTo>
                    <a:pt x="297910" y="215077"/>
                  </a:lnTo>
                  <a:lnTo>
                    <a:pt x="297846" y="217071"/>
                  </a:lnTo>
                  <a:lnTo>
                    <a:pt x="297224" y="217985"/>
                  </a:lnTo>
                  <a:lnTo>
                    <a:pt x="296297" y="218417"/>
                  </a:lnTo>
                  <a:lnTo>
                    <a:pt x="294620" y="219623"/>
                  </a:lnTo>
                  <a:lnTo>
                    <a:pt x="293262" y="221262"/>
                  </a:lnTo>
                  <a:lnTo>
                    <a:pt x="291941" y="222493"/>
                  </a:lnTo>
                  <a:lnTo>
                    <a:pt x="291103" y="222138"/>
                  </a:lnTo>
                  <a:lnTo>
                    <a:pt x="290620" y="220284"/>
                  </a:lnTo>
                  <a:lnTo>
                    <a:pt x="290087" y="219090"/>
                  </a:lnTo>
                  <a:lnTo>
                    <a:pt x="290315" y="216537"/>
                  </a:lnTo>
                  <a:close/>
                  <a:moveTo>
                    <a:pt x="334371" y="301602"/>
                  </a:moveTo>
                  <a:lnTo>
                    <a:pt x="331933" y="302186"/>
                  </a:lnTo>
                  <a:lnTo>
                    <a:pt x="329329" y="302135"/>
                  </a:lnTo>
                  <a:lnTo>
                    <a:pt x="327018" y="301322"/>
                  </a:lnTo>
                  <a:lnTo>
                    <a:pt x="325418" y="299671"/>
                  </a:lnTo>
                  <a:lnTo>
                    <a:pt x="325634" y="295975"/>
                  </a:lnTo>
                  <a:lnTo>
                    <a:pt x="328694" y="292788"/>
                  </a:lnTo>
                  <a:lnTo>
                    <a:pt x="333089" y="291569"/>
                  </a:lnTo>
                  <a:lnTo>
                    <a:pt x="337305" y="293842"/>
                  </a:lnTo>
                  <a:lnTo>
                    <a:pt x="337826" y="298769"/>
                  </a:lnTo>
                  <a:lnTo>
                    <a:pt x="337026" y="300205"/>
                  </a:lnTo>
                  <a:close/>
                  <a:moveTo>
                    <a:pt x="328834" y="263311"/>
                  </a:moveTo>
                  <a:lnTo>
                    <a:pt x="327818" y="263324"/>
                  </a:lnTo>
                  <a:lnTo>
                    <a:pt x="326624" y="263641"/>
                  </a:lnTo>
                  <a:lnTo>
                    <a:pt x="325799" y="264187"/>
                  </a:lnTo>
                  <a:lnTo>
                    <a:pt x="325202" y="264365"/>
                  </a:lnTo>
                  <a:lnTo>
                    <a:pt x="324707" y="264073"/>
                  </a:lnTo>
                  <a:lnTo>
                    <a:pt x="324046" y="264645"/>
                  </a:lnTo>
                  <a:lnTo>
                    <a:pt x="323246" y="264962"/>
                  </a:lnTo>
                  <a:lnTo>
                    <a:pt x="322814" y="263883"/>
                  </a:lnTo>
                  <a:lnTo>
                    <a:pt x="323170" y="263083"/>
                  </a:lnTo>
                  <a:lnTo>
                    <a:pt x="323665" y="262702"/>
                  </a:lnTo>
                  <a:lnTo>
                    <a:pt x="323665" y="262117"/>
                  </a:lnTo>
                  <a:lnTo>
                    <a:pt x="322687" y="262003"/>
                  </a:lnTo>
                  <a:lnTo>
                    <a:pt x="321862" y="261038"/>
                  </a:lnTo>
                  <a:lnTo>
                    <a:pt x="321290" y="260822"/>
                  </a:lnTo>
                  <a:lnTo>
                    <a:pt x="320528" y="259641"/>
                  </a:lnTo>
                  <a:lnTo>
                    <a:pt x="320389" y="258142"/>
                  </a:lnTo>
                  <a:lnTo>
                    <a:pt x="321278" y="256923"/>
                  </a:lnTo>
                  <a:lnTo>
                    <a:pt x="322510" y="256631"/>
                  </a:lnTo>
                  <a:lnTo>
                    <a:pt x="323513" y="257482"/>
                  </a:lnTo>
                  <a:lnTo>
                    <a:pt x="324376" y="258777"/>
                  </a:lnTo>
                  <a:lnTo>
                    <a:pt x="325519" y="259539"/>
                  </a:lnTo>
                  <a:lnTo>
                    <a:pt x="326281" y="259603"/>
                  </a:lnTo>
                  <a:lnTo>
                    <a:pt x="328479" y="260962"/>
                  </a:lnTo>
                  <a:lnTo>
                    <a:pt x="328834" y="261343"/>
                  </a:lnTo>
                  <a:lnTo>
                    <a:pt x="329469" y="261317"/>
                  </a:lnTo>
                  <a:lnTo>
                    <a:pt x="330231" y="261114"/>
                  </a:lnTo>
                  <a:lnTo>
                    <a:pt x="330676" y="261762"/>
                  </a:lnTo>
                  <a:lnTo>
                    <a:pt x="330993" y="263883"/>
                  </a:lnTo>
                  <a:lnTo>
                    <a:pt x="330498" y="265013"/>
                  </a:lnTo>
                  <a:close/>
                  <a:moveTo>
                    <a:pt x="304082" y="169662"/>
                  </a:moveTo>
                  <a:lnTo>
                    <a:pt x="308222" y="173306"/>
                  </a:lnTo>
                  <a:lnTo>
                    <a:pt x="306876" y="178844"/>
                  </a:lnTo>
                  <a:lnTo>
                    <a:pt x="303358" y="181727"/>
                  </a:lnTo>
                  <a:lnTo>
                    <a:pt x="299459" y="184076"/>
                  </a:lnTo>
                  <a:lnTo>
                    <a:pt x="296589" y="187518"/>
                  </a:lnTo>
                  <a:lnTo>
                    <a:pt x="296233" y="193576"/>
                  </a:lnTo>
                  <a:lnTo>
                    <a:pt x="298329" y="199265"/>
                  </a:lnTo>
                  <a:lnTo>
                    <a:pt x="297668" y="200789"/>
                  </a:lnTo>
                  <a:lnTo>
                    <a:pt x="293706" y="201335"/>
                  </a:lnTo>
                  <a:lnTo>
                    <a:pt x="284283" y="200256"/>
                  </a:lnTo>
                  <a:lnTo>
                    <a:pt x="281425" y="200268"/>
                  </a:lnTo>
                  <a:lnTo>
                    <a:pt x="278720" y="201132"/>
                  </a:lnTo>
                  <a:lnTo>
                    <a:pt x="277590" y="202758"/>
                  </a:lnTo>
                  <a:lnTo>
                    <a:pt x="277526" y="208638"/>
                  </a:lnTo>
                  <a:lnTo>
                    <a:pt x="276205" y="210162"/>
                  </a:lnTo>
                  <a:lnTo>
                    <a:pt x="273284" y="209717"/>
                  </a:lnTo>
                  <a:lnTo>
                    <a:pt x="270300" y="208384"/>
                  </a:lnTo>
                  <a:lnTo>
                    <a:pt x="268738" y="207152"/>
                  </a:lnTo>
                  <a:lnTo>
                    <a:pt x="268459" y="205768"/>
                  </a:lnTo>
                  <a:lnTo>
                    <a:pt x="268738" y="200802"/>
                  </a:lnTo>
                  <a:lnTo>
                    <a:pt x="268116" y="200167"/>
                  </a:lnTo>
                  <a:lnTo>
                    <a:pt x="265436" y="201424"/>
                  </a:lnTo>
                  <a:lnTo>
                    <a:pt x="264826" y="200802"/>
                  </a:lnTo>
                  <a:lnTo>
                    <a:pt x="263531" y="198999"/>
                  </a:lnTo>
                  <a:lnTo>
                    <a:pt x="249294" y="188102"/>
                  </a:lnTo>
                  <a:lnTo>
                    <a:pt x="247719" y="185841"/>
                  </a:lnTo>
                  <a:lnTo>
                    <a:pt x="247161" y="182374"/>
                  </a:lnTo>
                  <a:lnTo>
                    <a:pt x="248278" y="179390"/>
                  </a:lnTo>
                  <a:lnTo>
                    <a:pt x="250298" y="176697"/>
                  </a:lnTo>
                  <a:lnTo>
                    <a:pt x="251225" y="174018"/>
                  </a:lnTo>
                  <a:lnTo>
                    <a:pt x="249116" y="171097"/>
                  </a:lnTo>
                  <a:lnTo>
                    <a:pt x="246272" y="169890"/>
                  </a:lnTo>
                  <a:lnTo>
                    <a:pt x="240328" y="169115"/>
                  </a:lnTo>
                  <a:lnTo>
                    <a:pt x="237813" y="167706"/>
                  </a:lnTo>
                  <a:lnTo>
                    <a:pt x="234359" y="163502"/>
                  </a:lnTo>
                  <a:lnTo>
                    <a:pt x="232187" y="162105"/>
                  </a:lnTo>
                  <a:lnTo>
                    <a:pt x="228543" y="161483"/>
                  </a:lnTo>
                  <a:lnTo>
                    <a:pt x="218344" y="163705"/>
                  </a:lnTo>
                  <a:lnTo>
                    <a:pt x="216808" y="162804"/>
                  </a:lnTo>
                  <a:lnTo>
                    <a:pt x="215690" y="161292"/>
                  </a:lnTo>
                  <a:lnTo>
                    <a:pt x="208045" y="155577"/>
                  </a:lnTo>
                  <a:lnTo>
                    <a:pt x="206826" y="153101"/>
                  </a:lnTo>
                  <a:lnTo>
                    <a:pt x="205848" y="149138"/>
                  </a:lnTo>
                  <a:lnTo>
                    <a:pt x="206051" y="145468"/>
                  </a:lnTo>
                  <a:lnTo>
                    <a:pt x="208489" y="143843"/>
                  </a:lnTo>
                  <a:lnTo>
                    <a:pt x="214115" y="144058"/>
                  </a:lnTo>
                  <a:lnTo>
                    <a:pt x="216351" y="143284"/>
                  </a:lnTo>
                  <a:lnTo>
                    <a:pt x="217709" y="140947"/>
                  </a:lnTo>
                  <a:lnTo>
                    <a:pt x="217570" y="138204"/>
                  </a:lnTo>
                  <a:lnTo>
                    <a:pt x="216389" y="134978"/>
                  </a:lnTo>
                  <a:lnTo>
                    <a:pt x="214534" y="132286"/>
                  </a:lnTo>
                  <a:lnTo>
                    <a:pt x="212439" y="131155"/>
                  </a:lnTo>
                  <a:lnTo>
                    <a:pt x="210699" y="131739"/>
                  </a:lnTo>
                  <a:lnTo>
                    <a:pt x="209810" y="133022"/>
                  </a:lnTo>
                  <a:lnTo>
                    <a:pt x="209137" y="134381"/>
                  </a:lnTo>
                  <a:lnTo>
                    <a:pt x="208045" y="135118"/>
                  </a:lnTo>
                  <a:lnTo>
                    <a:pt x="206368" y="134953"/>
                  </a:lnTo>
                  <a:lnTo>
                    <a:pt x="205352" y="134102"/>
                  </a:lnTo>
                  <a:lnTo>
                    <a:pt x="204489" y="133048"/>
                  </a:lnTo>
                  <a:lnTo>
                    <a:pt x="203155" y="132222"/>
                  </a:lnTo>
                  <a:lnTo>
                    <a:pt x="200323" y="131765"/>
                  </a:lnTo>
                  <a:lnTo>
                    <a:pt x="190824" y="132222"/>
                  </a:lnTo>
                  <a:lnTo>
                    <a:pt x="187941" y="131841"/>
                  </a:lnTo>
                  <a:lnTo>
                    <a:pt x="185325" y="130901"/>
                  </a:lnTo>
                  <a:lnTo>
                    <a:pt x="183127" y="129619"/>
                  </a:lnTo>
                  <a:lnTo>
                    <a:pt x="181515" y="128247"/>
                  </a:lnTo>
                  <a:lnTo>
                    <a:pt x="179190" y="124297"/>
                  </a:lnTo>
                  <a:lnTo>
                    <a:pt x="176790" y="114480"/>
                  </a:lnTo>
                  <a:lnTo>
                    <a:pt x="174682" y="109832"/>
                  </a:lnTo>
                  <a:lnTo>
                    <a:pt x="171164" y="106924"/>
                  </a:lnTo>
                  <a:lnTo>
                    <a:pt x="161626" y="104282"/>
                  </a:lnTo>
                  <a:lnTo>
                    <a:pt x="156927" y="102072"/>
                  </a:lnTo>
                  <a:lnTo>
                    <a:pt x="153486" y="98351"/>
                  </a:lnTo>
                  <a:lnTo>
                    <a:pt x="151530" y="96789"/>
                  </a:lnTo>
                  <a:lnTo>
                    <a:pt x="146856" y="95824"/>
                  </a:lnTo>
                  <a:lnTo>
                    <a:pt x="130816" y="90007"/>
                  </a:lnTo>
                  <a:lnTo>
                    <a:pt x="128467" y="87518"/>
                  </a:lnTo>
                  <a:lnTo>
                    <a:pt x="122853" y="85727"/>
                  </a:lnTo>
                  <a:lnTo>
                    <a:pt x="120732" y="84432"/>
                  </a:lnTo>
                  <a:lnTo>
                    <a:pt x="122244" y="83594"/>
                  </a:lnTo>
                  <a:lnTo>
                    <a:pt x="122714" y="82616"/>
                  </a:lnTo>
                  <a:lnTo>
                    <a:pt x="122218" y="81600"/>
                  </a:lnTo>
                  <a:lnTo>
                    <a:pt x="120732" y="80647"/>
                  </a:lnTo>
                  <a:lnTo>
                    <a:pt x="119539" y="80546"/>
                  </a:lnTo>
                  <a:lnTo>
                    <a:pt x="116783" y="81448"/>
                  </a:lnTo>
                  <a:lnTo>
                    <a:pt x="115424" y="81702"/>
                  </a:lnTo>
                  <a:lnTo>
                    <a:pt x="105619" y="80647"/>
                  </a:lnTo>
                  <a:lnTo>
                    <a:pt x="85515" y="83556"/>
                  </a:lnTo>
                  <a:lnTo>
                    <a:pt x="82785" y="84572"/>
                  </a:lnTo>
                  <a:lnTo>
                    <a:pt x="77057" y="87658"/>
                  </a:lnTo>
                  <a:lnTo>
                    <a:pt x="74238" y="88306"/>
                  </a:lnTo>
                  <a:lnTo>
                    <a:pt x="72003" y="87683"/>
                  </a:lnTo>
                  <a:lnTo>
                    <a:pt x="67189" y="85575"/>
                  </a:lnTo>
                  <a:lnTo>
                    <a:pt x="65411" y="85981"/>
                  </a:lnTo>
                  <a:lnTo>
                    <a:pt x="61017" y="88369"/>
                  </a:lnTo>
                  <a:lnTo>
                    <a:pt x="50337" y="90693"/>
                  </a:lnTo>
                  <a:lnTo>
                    <a:pt x="46361" y="93335"/>
                  </a:lnTo>
                  <a:lnTo>
                    <a:pt x="44596" y="92446"/>
                  </a:lnTo>
                  <a:lnTo>
                    <a:pt x="43479" y="92801"/>
                  </a:lnTo>
                  <a:lnTo>
                    <a:pt x="42628" y="93652"/>
                  </a:lnTo>
                  <a:lnTo>
                    <a:pt x="41510" y="94224"/>
                  </a:lnTo>
                  <a:lnTo>
                    <a:pt x="39415" y="94160"/>
                  </a:lnTo>
                  <a:lnTo>
                    <a:pt x="38119" y="93589"/>
                  </a:lnTo>
                  <a:lnTo>
                    <a:pt x="37040" y="92852"/>
                  </a:lnTo>
                  <a:lnTo>
                    <a:pt x="35566" y="92281"/>
                  </a:lnTo>
                  <a:lnTo>
                    <a:pt x="34068" y="92090"/>
                  </a:lnTo>
                  <a:lnTo>
                    <a:pt x="30156" y="92014"/>
                  </a:lnTo>
                  <a:lnTo>
                    <a:pt x="28734" y="92281"/>
                  </a:lnTo>
                  <a:lnTo>
                    <a:pt x="27032" y="93360"/>
                  </a:lnTo>
                  <a:lnTo>
                    <a:pt x="26600" y="94503"/>
                  </a:lnTo>
                  <a:lnTo>
                    <a:pt x="26499" y="95773"/>
                  </a:lnTo>
                  <a:lnTo>
                    <a:pt x="25800" y="97208"/>
                  </a:lnTo>
                  <a:lnTo>
                    <a:pt x="23146" y="98885"/>
                  </a:lnTo>
                  <a:lnTo>
                    <a:pt x="18980" y="97297"/>
                  </a:lnTo>
                  <a:lnTo>
                    <a:pt x="16428" y="98631"/>
                  </a:lnTo>
                  <a:lnTo>
                    <a:pt x="13405" y="100726"/>
                  </a:lnTo>
                  <a:lnTo>
                    <a:pt x="12783" y="98808"/>
                  </a:lnTo>
                  <a:lnTo>
                    <a:pt x="13405" y="95684"/>
                  </a:lnTo>
                  <a:lnTo>
                    <a:pt x="14002" y="94224"/>
                  </a:lnTo>
                  <a:lnTo>
                    <a:pt x="11818" y="93474"/>
                  </a:lnTo>
                  <a:lnTo>
                    <a:pt x="5925" y="95799"/>
                  </a:lnTo>
                  <a:lnTo>
                    <a:pt x="2737" y="94719"/>
                  </a:lnTo>
                  <a:lnTo>
                    <a:pt x="616" y="94402"/>
                  </a:lnTo>
                  <a:lnTo>
                    <a:pt x="603" y="94402"/>
                  </a:lnTo>
                  <a:lnTo>
                    <a:pt x="857" y="93436"/>
                  </a:lnTo>
                  <a:lnTo>
                    <a:pt x="4134" y="87671"/>
                  </a:lnTo>
                  <a:lnTo>
                    <a:pt x="7677" y="85524"/>
                  </a:lnTo>
                  <a:lnTo>
                    <a:pt x="9328" y="84940"/>
                  </a:lnTo>
                  <a:lnTo>
                    <a:pt x="16034" y="81295"/>
                  </a:lnTo>
                  <a:lnTo>
                    <a:pt x="17761" y="79873"/>
                  </a:lnTo>
                  <a:lnTo>
                    <a:pt x="18612" y="78565"/>
                  </a:lnTo>
                  <a:lnTo>
                    <a:pt x="18828" y="77574"/>
                  </a:lnTo>
                  <a:lnTo>
                    <a:pt x="18930" y="73624"/>
                  </a:lnTo>
                  <a:lnTo>
                    <a:pt x="22028" y="66538"/>
                  </a:lnTo>
                  <a:lnTo>
                    <a:pt x="23438" y="65179"/>
                  </a:lnTo>
                  <a:lnTo>
                    <a:pt x="25508" y="63515"/>
                  </a:lnTo>
                  <a:lnTo>
                    <a:pt x="30029" y="60912"/>
                  </a:lnTo>
                  <a:lnTo>
                    <a:pt x="33217" y="56784"/>
                  </a:lnTo>
                  <a:lnTo>
                    <a:pt x="49524" y="49228"/>
                  </a:lnTo>
                  <a:lnTo>
                    <a:pt x="52635" y="45748"/>
                  </a:lnTo>
                  <a:lnTo>
                    <a:pt x="55467" y="41544"/>
                  </a:lnTo>
                  <a:lnTo>
                    <a:pt x="57677" y="32540"/>
                  </a:lnTo>
                  <a:lnTo>
                    <a:pt x="58338" y="27777"/>
                  </a:lnTo>
                  <a:lnTo>
                    <a:pt x="58160" y="23498"/>
                  </a:lnTo>
                  <a:lnTo>
                    <a:pt x="57093" y="18964"/>
                  </a:lnTo>
                  <a:lnTo>
                    <a:pt x="53791" y="10010"/>
                  </a:lnTo>
                  <a:lnTo>
                    <a:pt x="52115" y="6746"/>
                  </a:lnTo>
                  <a:lnTo>
                    <a:pt x="52115" y="6734"/>
                  </a:lnTo>
                  <a:lnTo>
                    <a:pt x="53372" y="6823"/>
                  </a:lnTo>
                  <a:lnTo>
                    <a:pt x="68345" y="5578"/>
                  </a:lnTo>
                  <a:lnTo>
                    <a:pt x="70225" y="4727"/>
                  </a:lnTo>
                  <a:lnTo>
                    <a:pt x="74835" y="1095"/>
                  </a:lnTo>
                  <a:lnTo>
                    <a:pt x="76194" y="320"/>
                  </a:lnTo>
                  <a:lnTo>
                    <a:pt x="77121" y="307"/>
                  </a:lnTo>
                  <a:lnTo>
                    <a:pt x="79191" y="2466"/>
                  </a:lnTo>
                  <a:lnTo>
                    <a:pt x="80562" y="3406"/>
                  </a:lnTo>
                  <a:lnTo>
                    <a:pt x="85300" y="4283"/>
                  </a:lnTo>
                  <a:lnTo>
                    <a:pt x="90291" y="6327"/>
                  </a:lnTo>
                  <a:lnTo>
                    <a:pt x="93313" y="6607"/>
                  </a:lnTo>
                  <a:lnTo>
                    <a:pt x="95079" y="6137"/>
                  </a:lnTo>
                  <a:lnTo>
                    <a:pt x="96857" y="5362"/>
                  </a:lnTo>
                  <a:lnTo>
                    <a:pt x="98495" y="4867"/>
                  </a:lnTo>
                  <a:lnTo>
                    <a:pt x="99714" y="5248"/>
                  </a:lnTo>
                  <a:lnTo>
                    <a:pt x="102114" y="6607"/>
                  </a:lnTo>
                  <a:lnTo>
                    <a:pt x="104642" y="7673"/>
                  </a:lnTo>
                  <a:lnTo>
                    <a:pt x="109493" y="7483"/>
                  </a:lnTo>
                  <a:lnTo>
                    <a:pt x="110979" y="7673"/>
                  </a:lnTo>
                  <a:lnTo>
                    <a:pt x="116922" y="9617"/>
                  </a:lnTo>
                  <a:lnTo>
                    <a:pt x="119856" y="10213"/>
                  </a:lnTo>
                  <a:lnTo>
                    <a:pt x="129127" y="10582"/>
                  </a:lnTo>
                  <a:lnTo>
                    <a:pt x="130537" y="10963"/>
                  </a:lnTo>
                  <a:lnTo>
                    <a:pt x="133077" y="12804"/>
                  </a:lnTo>
                  <a:lnTo>
                    <a:pt x="134499" y="13490"/>
                  </a:lnTo>
                  <a:lnTo>
                    <a:pt x="135566" y="13477"/>
                  </a:lnTo>
                  <a:lnTo>
                    <a:pt x="139452" y="12436"/>
                  </a:lnTo>
                  <a:lnTo>
                    <a:pt x="143567" y="16373"/>
                  </a:lnTo>
                  <a:lnTo>
                    <a:pt x="145294" y="17452"/>
                  </a:lnTo>
                  <a:lnTo>
                    <a:pt x="151174" y="14989"/>
                  </a:lnTo>
                  <a:lnTo>
                    <a:pt x="158210" y="15586"/>
                  </a:lnTo>
                  <a:lnTo>
                    <a:pt x="175660" y="19103"/>
                  </a:lnTo>
                  <a:lnTo>
                    <a:pt x="179584" y="22507"/>
                  </a:lnTo>
                  <a:lnTo>
                    <a:pt x="183026" y="23269"/>
                  </a:lnTo>
                  <a:lnTo>
                    <a:pt x="185782" y="24234"/>
                  </a:lnTo>
                  <a:lnTo>
                    <a:pt x="188919" y="26101"/>
                  </a:lnTo>
                  <a:lnTo>
                    <a:pt x="192411" y="27282"/>
                  </a:lnTo>
                  <a:lnTo>
                    <a:pt x="196246" y="26177"/>
                  </a:lnTo>
                  <a:lnTo>
                    <a:pt x="198685" y="31041"/>
                  </a:lnTo>
                  <a:lnTo>
                    <a:pt x="200387" y="32946"/>
                  </a:lnTo>
                  <a:lnTo>
                    <a:pt x="203155" y="33937"/>
                  </a:lnTo>
                  <a:lnTo>
                    <a:pt x="203155" y="34902"/>
                  </a:lnTo>
                  <a:lnTo>
                    <a:pt x="201098" y="36096"/>
                  </a:lnTo>
                  <a:lnTo>
                    <a:pt x="201619" y="38293"/>
                  </a:lnTo>
                  <a:lnTo>
                    <a:pt x="207435" y="45926"/>
                  </a:lnTo>
                  <a:lnTo>
                    <a:pt x="208045" y="46535"/>
                  </a:lnTo>
                  <a:lnTo>
                    <a:pt x="209188" y="46662"/>
                  </a:lnTo>
                  <a:lnTo>
                    <a:pt x="212261" y="46472"/>
                  </a:lnTo>
                  <a:lnTo>
                    <a:pt x="212934" y="47018"/>
                  </a:lnTo>
                  <a:lnTo>
                    <a:pt x="212883" y="49621"/>
                  </a:lnTo>
                  <a:lnTo>
                    <a:pt x="212477" y="50650"/>
                  </a:lnTo>
                  <a:lnTo>
                    <a:pt x="211436" y="51869"/>
                  </a:lnTo>
                  <a:lnTo>
                    <a:pt x="211042" y="53190"/>
                  </a:lnTo>
                  <a:lnTo>
                    <a:pt x="211601" y="54638"/>
                  </a:lnTo>
                  <a:lnTo>
                    <a:pt x="212477" y="55933"/>
                  </a:lnTo>
                  <a:lnTo>
                    <a:pt x="213696" y="58600"/>
                  </a:lnTo>
                  <a:lnTo>
                    <a:pt x="218865" y="63020"/>
                  </a:lnTo>
                  <a:lnTo>
                    <a:pt x="220580" y="65433"/>
                  </a:lnTo>
                  <a:lnTo>
                    <a:pt x="220681" y="66373"/>
                  </a:lnTo>
                  <a:lnTo>
                    <a:pt x="220643" y="68494"/>
                  </a:lnTo>
                  <a:lnTo>
                    <a:pt x="221113" y="70170"/>
                  </a:lnTo>
                  <a:lnTo>
                    <a:pt x="223183" y="72951"/>
                  </a:lnTo>
                  <a:lnTo>
                    <a:pt x="224555" y="76863"/>
                  </a:lnTo>
                  <a:lnTo>
                    <a:pt x="226676" y="78958"/>
                  </a:lnTo>
                  <a:lnTo>
                    <a:pt x="231463" y="82502"/>
                  </a:lnTo>
                  <a:lnTo>
                    <a:pt x="236353" y="87607"/>
                  </a:lnTo>
                  <a:lnTo>
                    <a:pt x="239223" y="89563"/>
                  </a:lnTo>
                  <a:lnTo>
                    <a:pt x="242728" y="90350"/>
                  </a:lnTo>
                  <a:lnTo>
                    <a:pt x="243871" y="91087"/>
                  </a:lnTo>
                  <a:lnTo>
                    <a:pt x="246081" y="94770"/>
                  </a:lnTo>
                  <a:lnTo>
                    <a:pt x="247161" y="96154"/>
                  </a:lnTo>
                  <a:lnTo>
                    <a:pt x="248418" y="96865"/>
                  </a:lnTo>
                  <a:lnTo>
                    <a:pt x="253028" y="98097"/>
                  </a:lnTo>
                  <a:lnTo>
                    <a:pt x="258121" y="100637"/>
                  </a:lnTo>
                  <a:lnTo>
                    <a:pt x="258883" y="101577"/>
                  </a:lnTo>
                  <a:lnTo>
                    <a:pt x="259162" y="102784"/>
                  </a:lnTo>
                  <a:lnTo>
                    <a:pt x="260635" y="106314"/>
                  </a:lnTo>
                  <a:lnTo>
                    <a:pt x="261334" y="107406"/>
                  </a:lnTo>
                  <a:lnTo>
                    <a:pt x="266071" y="112067"/>
                  </a:lnTo>
                  <a:lnTo>
                    <a:pt x="270681" y="117668"/>
                  </a:lnTo>
                  <a:lnTo>
                    <a:pt x="277425" y="129377"/>
                  </a:lnTo>
                  <a:lnTo>
                    <a:pt x="286353" y="154104"/>
                  </a:lnTo>
                  <a:lnTo>
                    <a:pt x="289096" y="159171"/>
                  </a:lnTo>
                  <a:lnTo>
                    <a:pt x="293236" y="164302"/>
                  </a:lnTo>
                  <a:lnTo>
                    <a:pt x="297910" y="166982"/>
                  </a:lnTo>
                  <a:close/>
                  <a:moveTo>
                    <a:pt x="308336" y="168188"/>
                  </a:moveTo>
                  <a:lnTo>
                    <a:pt x="301898" y="165267"/>
                  </a:lnTo>
                  <a:lnTo>
                    <a:pt x="298761" y="164302"/>
                  </a:lnTo>
                  <a:lnTo>
                    <a:pt x="297567" y="163477"/>
                  </a:lnTo>
                  <a:lnTo>
                    <a:pt x="297122" y="161915"/>
                  </a:lnTo>
                  <a:lnTo>
                    <a:pt x="299091" y="159959"/>
                  </a:lnTo>
                  <a:lnTo>
                    <a:pt x="303485" y="160238"/>
                  </a:lnTo>
                  <a:lnTo>
                    <a:pt x="308108" y="161699"/>
                  </a:lnTo>
                  <a:lnTo>
                    <a:pt x="310788" y="163235"/>
                  </a:lnTo>
                  <a:lnTo>
                    <a:pt x="311765" y="167706"/>
                  </a:lnTo>
                  <a:lnTo>
                    <a:pt x="312223" y="168811"/>
                  </a:lnTo>
                  <a:lnTo>
                    <a:pt x="314305" y="170551"/>
                  </a:lnTo>
                  <a:lnTo>
                    <a:pt x="314788" y="171630"/>
                  </a:lnTo>
                  <a:lnTo>
                    <a:pt x="314978" y="175872"/>
                  </a:lnTo>
                  <a:lnTo>
                    <a:pt x="315677" y="179910"/>
                  </a:lnTo>
                  <a:lnTo>
                    <a:pt x="315677" y="182819"/>
                  </a:lnTo>
                  <a:lnTo>
                    <a:pt x="314788" y="182819"/>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2" name="Google Shape;492;p6"/>
            <p:cNvSpPr/>
            <p:nvPr/>
          </p:nvSpPr>
          <p:spPr>
            <a:xfrm flipH="1" rot="10800000">
              <a:off x="7270155" y="2384539"/>
              <a:ext cx="1399175" cy="1024366"/>
            </a:xfrm>
            <a:custGeom>
              <a:rect b="b" l="l" r="r" t="t"/>
              <a:pathLst>
                <a:path extrusionOk="0" h="786204" w="1073871">
                  <a:moveTo>
                    <a:pt x="475160" y="93054"/>
                  </a:moveTo>
                  <a:lnTo>
                    <a:pt x="471731" y="92838"/>
                  </a:lnTo>
                  <a:lnTo>
                    <a:pt x="468379" y="91759"/>
                  </a:lnTo>
                  <a:lnTo>
                    <a:pt x="467337" y="90489"/>
                  </a:lnTo>
                  <a:lnTo>
                    <a:pt x="466994" y="89117"/>
                  </a:lnTo>
                  <a:lnTo>
                    <a:pt x="467286" y="87415"/>
                  </a:lnTo>
                  <a:lnTo>
                    <a:pt x="467667" y="86641"/>
                  </a:lnTo>
                  <a:lnTo>
                    <a:pt x="467972" y="86437"/>
                  </a:lnTo>
                  <a:lnTo>
                    <a:pt x="469699" y="87504"/>
                  </a:lnTo>
                  <a:lnTo>
                    <a:pt x="470131" y="88114"/>
                  </a:lnTo>
                  <a:lnTo>
                    <a:pt x="470169" y="88990"/>
                  </a:lnTo>
                  <a:lnTo>
                    <a:pt x="470969" y="89206"/>
                  </a:lnTo>
                  <a:lnTo>
                    <a:pt x="473040" y="89066"/>
                  </a:lnTo>
                  <a:lnTo>
                    <a:pt x="473992" y="88736"/>
                  </a:lnTo>
                  <a:lnTo>
                    <a:pt x="475160" y="88939"/>
                  </a:lnTo>
                  <a:lnTo>
                    <a:pt x="476799" y="90412"/>
                  </a:lnTo>
                  <a:lnTo>
                    <a:pt x="477154" y="92279"/>
                  </a:lnTo>
                  <a:lnTo>
                    <a:pt x="476202" y="93054"/>
                  </a:lnTo>
                  <a:close/>
                  <a:moveTo>
                    <a:pt x="548681" y="128360"/>
                  </a:moveTo>
                  <a:lnTo>
                    <a:pt x="547487" y="129668"/>
                  </a:lnTo>
                  <a:lnTo>
                    <a:pt x="545798" y="130214"/>
                  </a:lnTo>
                  <a:lnTo>
                    <a:pt x="544680" y="129909"/>
                  </a:lnTo>
                  <a:lnTo>
                    <a:pt x="543499" y="129376"/>
                  </a:lnTo>
                  <a:lnTo>
                    <a:pt x="542242" y="129147"/>
                  </a:lnTo>
                  <a:lnTo>
                    <a:pt x="540921" y="129770"/>
                  </a:lnTo>
                  <a:lnTo>
                    <a:pt x="539537" y="130646"/>
                  </a:lnTo>
                  <a:lnTo>
                    <a:pt x="536108" y="132132"/>
                  </a:lnTo>
                  <a:lnTo>
                    <a:pt x="534482" y="133199"/>
                  </a:lnTo>
                  <a:lnTo>
                    <a:pt x="533237" y="134519"/>
                  </a:lnTo>
                  <a:lnTo>
                    <a:pt x="530583" y="138063"/>
                  </a:lnTo>
                  <a:lnTo>
                    <a:pt x="519407" y="145810"/>
                  </a:lnTo>
                  <a:lnTo>
                    <a:pt x="517870" y="146419"/>
                  </a:lnTo>
                  <a:lnTo>
                    <a:pt x="514988" y="149124"/>
                  </a:lnTo>
                  <a:lnTo>
                    <a:pt x="513108" y="149772"/>
                  </a:lnTo>
                  <a:lnTo>
                    <a:pt x="511635" y="149505"/>
                  </a:lnTo>
                  <a:lnTo>
                    <a:pt x="509196" y="148083"/>
                  </a:lnTo>
                  <a:lnTo>
                    <a:pt x="508244" y="147753"/>
                  </a:lnTo>
                  <a:lnTo>
                    <a:pt x="505247" y="148426"/>
                  </a:lnTo>
                  <a:lnTo>
                    <a:pt x="501653" y="150178"/>
                  </a:lnTo>
                  <a:lnTo>
                    <a:pt x="498681" y="152566"/>
                  </a:lnTo>
                  <a:lnTo>
                    <a:pt x="497398" y="155119"/>
                  </a:lnTo>
                  <a:lnTo>
                    <a:pt x="495899" y="157392"/>
                  </a:lnTo>
                  <a:lnTo>
                    <a:pt x="492420" y="159335"/>
                  </a:lnTo>
                  <a:lnTo>
                    <a:pt x="488483" y="160719"/>
                  </a:lnTo>
                  <a:lnTo>
                    <a:pt x="477154" y="163031"/>
                  </a:lnTo>
                  <a:lnTo>
                    <a:pt x="475757" y="162917"/>
                  </a:lnTo>
                  <a:lnTo>
                    <a:pt x="461038" y="152757"/>
                  </a:lnTo>
                  <a:lnTo>
                    <a:pt x="460060" y="151182"/>
                  </a:lnTo>
                  <a:lnTo>
                    <a:pt x="459527" y="149886"/>
                  </a:lnTo>
                  <a:lnTo>
                    <a:pt x="457088" y="146559"/>
                  </a:lnTo>
                  <a:lnTo>
                    <a:pt x="456212" y="145810"/>
                  </a:lnTo>
                  <a:lnTo>
                    <a:pt x="455348" y="146064"/>
                  </a:lnTo>
                  <a:lnTo>
                    <a:pt x="452237" y="148807"/>
                  </a:lnTo>
                  <a:lnTo>
                    <a:pt x="448706" y="151182"/>
                  </a:lnTo>
                  <a:lnTo>
                    <a:pt x="447728" y="150763"/>
                  </a:lnTo>
                  <a:lnTo>
                    <a:pt x="447347" y="147321"/>
                  </a:lnTo>
                  <a:lnTo>
                    <a:pt x="446535" y="144908"/>
                  </a:lnTo>
                  <a:lnTo>
                    <a:pt x="445011" y="142482"/>
                  </a:lnTo>
                  <a:lnTo>
                    <a:pt x="444172" y="139891"/>
                  </a:lnTo>
                  <a:lnTo>
                    <a:pt x="445506" y="137085"/>
                  </a:lnTo>
                  <a:lnTo>
                    <a:pt x="443563" y="134786"/>
                  </a:lnTo>
                  <a:lnTo>
                    <a:pt x="443156" y="132983"/>
                  </a:lnTo>
                  <a:lnTo>
                    <a:pt x="443423" y="131001"/>
                  </a:lnTo>
                  <a:lnTo>
                    <a:pt x="443461" y="128271"/>
                  </a:lnTo>
                  <a:lnTo>
                    <a:pt x="441239" y="123001"/>
                  </a:lnTo>
                  <a:lnTo>
                    <a:pt x="440616" y="119927"/>
                  </a:lnTo>
                  <a:lnTo>
                    <a:pt x="448325" y="112218"/>
                  </a:lnTo>
                  <a:lnTo>
                    <a:pt x="457126" y="107824"/>
                  </a:lnTo>
                  <a:lnTo>
                    <a:pt x="462638" y="105843"/>
                  </a:lnTo>
                  <a:lnTo>
                    <a:pt x="467807" y="105729"/>
                  </a:lnTo>
                  <a:lnTo>
                    <a:pt x="479212" y="106846"/>
                  </a:lnTo>
                  <a:lnTo>
                    <a:pt x="480545" y="107595"/>
                  </a:lnTo>
                  <a:lnTo>
                    <a:pt x="482222" y="109259"/>
                  </a:lnTo>
                  <a:lnTo>
                    <a:pt x="484342" y="110923"/>
                  </a:lnTo>
                  <a:lnTo>
                    <a:pt x="487022" y="111685"/>
                  </a:lnTo>
                  <a:lnTo>
                    <a:pt x="508663" y="110796"/>
                  </a:lnTo>
                  <a:lnTo>
                    <a:pt x="511851" y="111228"/>
                  </a:lnTo>
                  <a:lnTo>
                    <a:pt x="517007" y="112802"/>
                  </a:lnTo>
                  <a:lnTo>
                    <a:pt x="519915" y="112739"/>
                  </a:lnTo>
                  <a:lnTo>
                    <a:pt x="536793" y="108230"/>
                  </a:lnTo>
                  <a:lnTo>
                    <a:pt x="542381" y="108853"/>
                  </a:lnTo>
                  <a:lnTo>
                    <a:pt x="547512" y="111202"/>
                  </a:lnTo>
                  <a:lnTo>
                    <a:pt x="551043" y="114606"/>
                  </a:lnTo>
                  <a:lnTo>
                    <a:pt x="552160" y="119254"/>
                  </a:lnTo>
                  <a:lnTo>
                    <a:pt x="550192" y="125350"/>
                  </a:lnTo>
                  <a:close/>
                  <a:moveTo>
                    <a:pt x="579414" y="123559"/>
                  </a:moveTo>
                  <a:lnTo>
                    <a:pt x="577078" y="123940"/>
                  </a:lnTo>
                  <a:lnTo>
                    <a:pt x="573395" y="122035"/>
                  </a:lnTo>
                  <a:lnTo>
                    <a:pt x="571794" y="118403"/>
                  </a:lnTo>
                  <a:lnTo>
                    <a:pt x="572582" y="116282"/>
                  </a:lnTo>
                  <a:lnTo>
                    <a:pt x="574906" y="115228"/>
                  </a:lnTo>
                  <a:lnTo>
                    <a:pt x="576265" y="115622"/>
                  </a:lnTo>
                  <a:lnTo>
                    <a:pt x="578716" y="117019"/>
                  </a:lnTo>
                  <a:lnTo>
                    <a:pt x="579707" y="118098"/>
                  </a:lnTo>
                  <a:lnTo>
                    <a:pt x="580278" y="119622"/>
                  </a:lnTo>
                  <a:lnTo>
                    <a:pt x="580113" y="121642"/>
                  </a:lnTo>
                  <a:close/>
                  <a:moveTo>
                    <a:pt x="403634" y="278169"/>
                  </a:moveTo>
                  <a:lnTo>
                    <a:pt x="403266" y="277153"/>
                  </a:lnTo>
                  <a:lnTo>
                    <a:pt x="412143" y="277153"/>
                  </a:lnTo>
                  <a:lnTo>
                    <a:pt x="414899" y="277800"/>
                  </a:lnTo>
                  <a:lnTo>
                    <a:pt x="416639" y="278829"/>
                  </a:lnTo>
                  <a:lnTo>
                    <a:pt x="420030" y="282080"/>
                  </a:lnTo>
                  <a:lnTo>
                    <a:pt x="420741" y="281890"/>
                  </a:lnTo>
                  <a:lnTo>
                    <a:pt x="421694" y="281242"/>
                  </a:lnTo>
                  <a:lnTo>
                    <a:pt x="422506" y="281128"/>
                  </a:lnTo>
                  <a:lnTo>
                    <a:pt x="423167" y="283896"/>
                  </a:lnTo>
                  <a:lnTo>
                    <a:pt x="424500" y="285751"/>
                  </a:lnTo>
                  <a:lnTo>
                    <a:pt x="424907" y="286919"/>
                  </a:lnTo>
                  <a:lnTo>
                    <a:pt x="423929" y="290831"/>
                  </a:lnTo>
                  <a:lnTo>
                    <a:pt x="423878" y="292837"/>
                  </a:lnTo>
                  <a:lnTo>
                    <a:pt x="426520" y="294564"/>
                  </a:lnTo>
                  <a:lnTo>
                    <a:pt x="426621" y="296533"/>
                  </a:lnTo>
                  <a:lnTo>
                    <a:pt x="426088" y="298692"/>
                  </a:lnTo>
                  <a:lnTo>
                    <a:pt x="425364" y="300102"/>
                  </a:lnTo>
                  <a:lnTo>
                    <a:pt x="424132" y="301575"/>
                  </a:lnTo>
                  <a:lnTo>
                    <a:pt x="422900" y="303607"/>
                  </a:lnTo>
                  <a:lnTo>
                    <a:pt x="422405" y="305804"/>
                  </a:lnTo>
                  <a:lnTo>
                    <a:pt x="423345" y="307861"/>
                  </a:lnTo>
                  <a:lnTo>
                    <a:pt x="424348" y="308230"/>
                  </a:lnTo>
                  <a:lnTo>
                    <a:pt x="426926" y="308077"/>
                  </a:lnTo>
                  <a:lnTo>
                    <a:pt x="427764" y="308344"/>
                  </a:lnTo>
                  <a:lnTo>
                    <a:pt x="428259" y="309182"/>
                  </a:lnTo>
                  <a:lnTo>
                    <a:pt x="428806" y="310490"/>
                  </a:lnTo>
                  <a:lnTo>
                    <a:pt x="428958" y="311684"/>
                  </a:lnTo>
                  <a:lnTo>
                    <a:pt x="428298" y="312230"/>
                  </a:lnTo>
                  <a:lnTo>
                    <a:pt x="424208" y="312040"/>
                  </a:lnTo>
                  <a:lnTo>
                    <a:pt x="422875" y="312573"/>
                  </a:lnTo>
                  <a:lnTo>
                    <a:pt x="421986" y="314249"/>
                  </a:lnTo>
                  <a:lnTo>
                    <a:pt x="420995" y="315303"/>
                  </a:lnTo>
                  <a:lnTo>
                    <a:pt x="420055" y="315977"/>
                  </a:lnTo>
                  <a:lnTo>
                    <a:pt x="419103" y="315977"/>
                  </a:lnTo>
                  <a:lnTo>
                    <a:pt x="417985" y="315138"/>
                  </a:lnTo>
                  <a:lnTo>
                    <a:pt x="417020" y="316192"/>
                  </a:lnTo>
                  <a:lnTo>
                    <a:pt x="415572" y="315189"/>
                  </a:lnTo>
                  <a:lnTo>
                    <a:pt x="411470" y="315430"/>
                  </a:lnTo>
                  <a:lnTo>
                    <a:pt x="409654" y="314681"/>
                  </a:lnTo>
                  <a:lnTo>
                    <a:pt x="408473" y="313983"/>
                  </a:lnTo>
                  <a:lnTo>
                    <a:pt x="404815" y="312509"/>
                  </a:lnTo>
                  <a:lnTo>
                    <a:pt x="403799" y="312230"/>
                  </a:lnTo>
                  <a:lnTo>
                    <a:pt x="402263" y="310871"/>
                  </a:lnTo>
                  <a:lnTo>
                    <a:pt x="402821" y="307671"/>
                  </a:lnTo>
                  <a:lnTo>
                    <a:pt x="404002" y="303823"/>
                  </a:lnTo>
                  <a:lnTo>
                    <a:pt x="404320" y="300597"/>
                  </a:lnTo>
                  <a:lnTo>
                    <a:pt x="403901" y="300102"/>
                  </a:lnTo>
                  <a:lnTo>
                    <a:pt x="403202" y="299797"/>
                  </a:lnTo>
                  <a:lnTo>
                    <a:pt x="402580" y="299263"/>
                  </a:lnTo>
                  <a:lnTo>
                    <a:pt x="402288" y="298108"/>
                  </a:lnTo>
                  <a:lnTo>
                    <a:pt x="402288" y="294247"/>
                  </a:lnTo>
                  <a:lnTo>
                    <a:pt x="401107" y="291021"/>
                  </a:lnTo>
                  <a:lnTo>
                    <a:pt x="401107" y="289561"/>
                  </a:lnTo>
                  <a:lnTo>
                    <a:pt x="402771" y="288964"/>
                  </a:lnTo>
                  <a:lnTo>
                    <a:pt x="403621" y="288354"/>
                  </a:lnTo>
                  <a:lnTo>
                    <a:pt x="404523" y="286868"/>
                  </a:lnTo>
                  <a:lnTo>
                    <a:pt x="405158" y="284963"/>
                  </a:lnTo>
                  <a:lnTo>
                    <a:pt x="405222" y="283134"/>
                  </a:lnTo>
                  <a:lnTo>
                    <a:pt x="404269" y="282804"/>
                  </a:lnTo>
                  <a:lnTo>
                    <a:pt x="402580" y="281877"/>
                  </a:lnTo>
                  <a:lnTo>
                    <a:pt x="402009" y="280569"/>
                  </a:lnTo>
                  <a:lnTo>
                    <a:pt x="404320" y="279172"/>
                  </a:lnTo>
                  <a:lnTo>
                    <a:pt x="403863" y="278601"/>
                  </a:lnTo>
                  <a:close/>
                  <a:moveTo>
                    <a:pt x="431955" y="240958"/>
                  </a:moveTo>
                  <a:lnTo>
                    <a:pt x="428818" y="246114"/>
                  </a:lnTo>
                  <a:lnTo>
                    <a:pt x="428679" y="247536"/>
                  </a:lnTo>
                  <a:lnTo>
                    <a:pt x="428971" y="250534"/>
                  </a:lnTo>
                  <a:lnTo>
                    <a:pt x="428818" y="251931"/>
                  </a:lnTo>
                  <a:lnTo>
                    <a:pt x="428196" y="253099"/>
                  </a:lnTo>
                  <a:lnTo>
                    <a:pt x="426227" y="255766"/>
                  </a:lnTo>
                  <a:lnTo>
                    <a:pt x="425808" y="256223"/>
                  </a:lnTo>
                  <a:lnTo>
                    <a:pt x="424805" y="257823"/>
                  </a:lnTo>
                  <a:lnTo>
                    <a:pt x="422951" y="259347"/>
                  </a:lnTo>
                  <a:lnTo>
                    <a:pt x="422049" y="261176"/>
                  </a:lnTo>
                  <a:lnTo>
                    <a:pt x="423827" y="263653"/>
                  </a:lnTo>
                  <a:lnTo>
                    <a:pt x="423167" y="264110"/>
                  </a:lnTo>
                  <a:lnTo>
                    <a:pt x="422341" y="264402"/>
                  </a:lnTo>
                  <a:lnTo>
                    <a:pt x="421389" y="264542"/>
                  </a:lnTo>
                  <a:lnTo>
                    <a:pt x="417083" y="264338"/>
                  </a:lnTo>
                  <a:lnTo>
                    <a:pt x="415204" y="263284"/>
                  </a:lnTo>
                  <a:lnTo>
                    <a:pt x="414302" y="261519"/>
                  </a:lnTo>
                  <a:lnTo>
                    <a:pt x="413540" y="255868"/>
                  </a:lnTo>
                  <a:lnTo>
                    <a:pt x="412245" y="253302"/>
                  </a:lnTo>
                  <a:lnTo>
                    <a:pt x="410632" y="250876"/>
                  </a:lnTo>
                  <a:lnTo>
                    <a:pt x="409209" y="247968"/>
                  </a:lnTo>
                  <a:lnTo>
                    <a:pt x="408714" y="242037"/>
                  </a:lnTo>
                  <a:lnTo>
                    <a:pt x="412245" y="240412"/>
                  </a:lnTo>
                  <a:lnTo>
                    <a:pt x="417439" y="240615"/>
                  </a:lnTo>
                  <a:lnTo>
                    <a:pt x="421986" y="240209"/>
                  </a:lnTo>
                  <a:lnTo>
                    <a:pt x="422671" y="239688"/>
                  </a:lnTo>
                  <a:lnTo>
                    <a:pt x="424348" y="237834"/>
                  </a:lnTo>
                  <a:lnTo>
                    <a:pt x="424907" y="237402"/>
                  </a:lnTo>
                  <a:lnTo>
                    <a:pt x="426342" y="237326"/>
                  </a:lnTo>
                  <a:lnTo>
                    <a:pt x="432209" y="239027"/>
                  </a:lnTo>
                  <a:close/>
                  <a:moveTo>
                    <a:pt x="440997" y="153328"/>
                  </a:moveTo>
                  <a:lnTo>
                    <a:pt x="439537" y="157532"/>
                  </a:lnTo>
                  <a:lnTo>
                    <a:pt x="438318" y="158230"/>
                  </a:lnTo>
                  <a:lnTo>
                    <a:pt x="437111" y="157837"/>
                  </a:lnTo>
                  <a:lnTo>
                    <a:pt x="435905" y="157786"/>
                  </a:lnTo>
                  <a:lnTo>
                    <a:pt x="434673" y="159475"/>
                  </a:lnTo>
                  <a:lnTo>
                    <a:pt x="433695" y="159475"/>
                  </a:lnTo>
                  <a:lnTo>
                    <a:pt x="433492" y="158408"/>
                  </a:lnTo>
                  <a:lnTo>
                    <a:pt x="433289" y="157824"/>
                  </a:lnTo>
                  <a:lnTo>
                    <a:pt x="433009" y="157341"/>
                  </a:lnTo>
                  <a:lnTo>
                    <a:pt x="432730" y="156567"/>
                  </a:lnTo>
                  <a:lnTo>
                    <a:pt x="430012" y="156071"/>
                  </a:lnTo>
                  <a:lnTo>
                    <a:pt x="427345" y="152871"/>
                  </a:lnTo>
                  <a:lnTo>
                    <a:pt x="427104" y="149302"/>
                  </a:lnTo>
                  <a:lnTo>
                    <a:pt x="431752" y="147753"/>
                  </a:lnTo>
                  <a:lnTo>
                    <a:pt x="433187" y="148388"/>
                  </a:lnTo>
                  <a:lnTo>
                    <a:pt x="436210" y="151093"/>
                  </a:lnTo>
                  <a:lnTo>
                    <a:pt x="438115" y="151728"/>
                  </a:lnTo>
                  <a:lnTo>
                    <a:pt x="440629" y="152134"/>
                  </a:lnTo>
                  <a:close/>
                  <a:moveTo>
                    <a:pt x="582742" y="204369"/>
                  </a:moveTo>
                  <a:lnTo>
                    <a:pt x="585574" y="204687"/>
                  </a:lnTo>
                  <a:lnTo>
                    <a:pt x="587581" y="206033"/>
                  </a:lnTo>
                  <a:lnTo>
                    <a:pt x="588254" y="208370"/>
                  </a:lnTo>
                  <a:lnTo>
                    <a:pt x="587111" y="210389"/>
                  </a:lnTo>
                  <a:lnTo>
                    <a:pt x="581942" y="211367"/>
                  </a:lnTo>
                  <a:lnTo>
                    <a:pt x="580621" y="212611"/>
                  </a:lnTo>
                  <a:lnTo>
                    <a:pt x="578157" y="213983"/>
                  </a:lnTo>
                  <a:lnTo>
                    <a:pt x="577382" y="215278"/>
                  </a:lnTo>
                  <a:lnTo>
                    <a:pt x="576735" y="216942"/>
                  </a:lnTo>
                  <a:lnTo>
                    <a:pt x="575681" y="218047"/>
                  </a:lnTo>
                  <a:lnTo>
                    <a:pt x="574347" y="218326"/>
                  </a:lnTo>
                  <a:lnTo>
                    <a:pt x="573191" y="217768"/>
                  </a:lnTo>
                  <a:lnTo>
                    <a:pt x="572531" y="216663"/>
                  </a:lnTo>
                  <a:lnTo>
                    <a:pt x="572379" y="216040"/>
                  </a:lnTo>
                  <a:lnTo>
                    <a:pt x="573090" y="215088"/>
                  </a:lnTo>
                  <a:lnTo>
                    <a:pt x="576544" y="212738"/>
                  </a:lnTo>
                  <a:lnTo>
                    <a:pt x="576544" y="210910"/>
                  </a:lnTo>
                  <a:lnTo>
                    <a:pt x="576151" y="208776"/>
                  </a:lnTo>
                  <a:lnTo>
                    <a:pt x="576659" y="206846"/>
                  </a:lnTo>
                  <a:lnTo>
                    <a:pt x="578576" y="205461"/>
                  </a:lnTo>
                  <a:lnTo>
                    <a:pt x="581129" y="204941"/>
                  </a:lnTo>
                  <a:lnTo>
                    <a:pt x="582170" y="204877"/>
                  </a:lnTo>
                  <a:lnTo>
                    <a:pt x="581624" y="204547"/>
                  </a:lnTo>
                  <a:close/>
                  <a:moveTo>
                    <a:pt x="981280" y="786231"/>
                  </a:moveTo>
                  <a:lnTo>
                    <a:pt x="978587" y="784618"/>
                  </a:lnTo>
                  <a:lnTo>
                    <a:pt x="977038" y="782065"/>
                  </a:lnTo>
                  <a:lnTo>
                    <a:pt x="978066" y="780592"/>
                  </a:lnTo>
                  <a:lnTo>
                    <a:pt x="981229" y="781126"/>
                  </a:lnTo>
                  <a:lnTo>
                    <a:pt x="984086" y="782637"/>
                  </a:lnTo>
                  <a:lnTo>
                    <a:pt x="985725" y="784847"/>
                  </a:lnTo>
                  <a:lnTo>
                    <a:pt x="984556" y="786498"/>
                  </a:lnTo>
                  <a:close/>
                  <a:moveTo>
                    <a:pt x="1073545" y="774242"/>
                  </a:moveTo>
                  <a:lnTo>
                    <a:pt x="1071424" y="774712"/>
                  </a:lnTo>
                  <a:lnTo>
                    <a:pt x="1070522" y="774191"/>
                  </a:lnTo>
                  <a:lnTo>
                    <a:pt x="1069087" y="772782"/>
                  </a:lnTo>
                  <a:lnTo>
                    <a:pt x="1069621" y="771169"/>
                  </a:lnTo>
                  <a:lnTo>
                    <a:pt x="1071945" y="770648"/>
                  </a:lnTo>
                  <a:lnTo>
                    <a:pt x="1074497" y="772236"/>
                  </a:lnTo>
                  <a:close/>
                  <a:moveTo>
                    <a:pt x="299990" y="541909"/>
                  </a:moveTo>
                  <a:lnTo>
                    <a:pt x="298567" y="542315"/>
                  </a:lnTo>
                  <a:lnTo>
                    <a:pt x="297526" y="543065"/>
                  </a:lnTo>
                  <a:lnTo>
                    <a:pt x="296383" y="543255"/>
                  </a:lnTo>
                  <a:lnTo>
                    <a:pt x="295240" y="542671"/>
                  </a:lnTo>
                  <a:lnTo>
                    <a:pt x="293919" y="541414"/>
                  </a:lnTo>
                  <a:lnTo>
                    <a:pt x="293170" y="539636"/>
                  </a:lnTo>
                  <a:lnTo>
                    <a:pt x="293691" y="538950"/>
                  </a:lnTo>
                  <a:lnTo>
                    <a:pt x="294872" y="538607"/>
                  </a:lnTo>
                  <a:lnTo>
                    <a:pt x="297983" y="533959"/>
                  </a:lnTo>
                  <a:lnTo>
                    <a:pt x="298631" y="534365"/>
                  </a:lnTo>
                  <a:lnTo>
                    <a:pt x="299406" y="536893"/>
                  </a:lnTo>
                  <a:lnTo>
                    <a:pt x="299342" y="537769"/>
                  </a:lnTo>
                  <a:lnTo>
                    <a:pt x="300955" y="540868"/>
                  </a:lnTo>
                  <a:close/>
                  <a:moveTo>
                    <a:pt x="801880" y="395821"/>
                  </a:moveTo>
                  <a:lnTo>
                    <a:pt x="800000" y="396444"/>
                  </a:lnTo>
                  <a:lnTo>
                    <a:pt x="794730" y="396571"/>
                  </a:lnTo>
                  <a:lnTo>
                    <a:pt x="794438" y="396482"/>
                  </a:lnTo>
                  <a:lnTo>
                    <a:pt x="794463" y="395974"/>
                  </a:lnTo>
                  <a:lnTo>
                    <a:pt x="795111" y="395440"/>
                  </a:lnTo>
                  <a:lnTo>
                    <a:pt x="795847" y="395148"/>
                  </a:lnTo>
                  <a:lnTo>
                    <a:pt x="796711" y="394005"/>
                  </a:lnTo>
                  <a:lnTo>
                    <a:pt x="797536" y="392113"/>
                  </a:lnTo>
                  <a:lnTo>
                    <a:pt x="798794" y="390424"/>
                  </a:lnTo>
                  <a:lnTo>
                    <a:pt x="801004" y="390132"/>
                  </a:lnTo>
                  <a:lnTo>
                    <a:pt x="803899" y="391084"/>
                  </a:lnTo>
                  <a:lnTo>
                    <a:pt x="802693" y="395275"/>
                  </a:lnTo>
                  <a:close/>
                  <a:moveTo>
                    <a:pt x="651004" y="392875"/>
                  </a:moveTo>
                  <a:lnTo>
                    <a:pt x="647258" y="395859"/>
                  </a:lnTo>
                  <a:lnTo>
                    <a:pt x="639574" y="396571"/>
                  </a:lnTo>
                  <a:lnTo>
                    <a:pt x="638393" y="397358"/>
                  </a:lnTo>
                  <a:lnTo>
                    <a:pt x="630049" y="398857"/>
                  </a:lnTo>
                  <a:lnTo>
                    <a:pt x="628081" y="400990"/>
                  </a:lnTo>
                  <a:lnTo>
                    <a:pt x="627408" y="405956"/>
                  </a:lnTo>
                  <a:lnTo>
                    <a:pt x="627497" y="417233"/>
                  </a:lnTo>
                  <a:lnTo>
                    <a:pt x="627293" y="418554"/>
                  </a:lnTo>
                  <a:lnTo>
                    <a:pt x="626874" y="419773"/>
                  </a:lnTo>
                  <a:lnTo>
                    <a:pt x="625452" y="421818"/>
                  </a:lnTo>
                  <a:lnTo>
                    <a:pt x="625719" y="422656"/>
                  </a:lnTo>
                  <a:lnTo>
                    <a:pt x="626315" y="423393"/>
                  </a:lnTo>
                  <a:lnTo>
                    <a:pt x="626658" y="424142"/>
                  </a:lnTo>
                  <a:lnTo>
                    <a:pt x="627255" y="428625"/>
                  </a:lnTo>
                  <a:lnTo>
                    <a:pt x="626760" y="430454"/>
                  </a:lnTo>
                  <a:lnTo>
                    <a:pt x="624728" y="431915"/>
                  </a:lnTo>
                  <a:lnTo>
                    <a:pt x="622925" y="430949"/>
                  </a:lnTo>
                  <a:lnTo>
                    <a:pt x="621121" y="431368"/>
                  </a:lnTo>
                  <a:lnTo>
                    <a:pt x="619432" y="432296"/>
                  </a:lnTo>
                  <a:lnTo>
                    <a:pt x="617794" y="432880"/>
                  </a:lnTo>
                  <a:lnTo>
                    <a:pt x="615254" y="432778"/>
                  </a:lnTo>
                  <a:lnTo>
                    <a:pt x="613120" y="432435"/>
                  </a:lnTo>
                  <a:lnTo>
                    <a:pt x="610987" y="432689"/>
                  </a:lnTo>
                  <a:lnTo>
                    <a:pt x="606529" y="435369"/>
                  </a:lnTo>
                  <a:lnTo>
                    <a:pt x="603798" y="436118"/>
                  </a:lnTo>
                  <a:lnTo>
                    <a:pt x="598769" y="436753"/>
                  </a:lnTo>
                  <a:lnTo>
                    <a:pt x="597563" y="437299"/>
                  </a:lnTo>
                  <a:lnTo>
                    <a:pt x="596140" y="438544"/>
                  </a:lnTo>
                  <a:lnTo>
                    <a:pt x="593842" y="441109"/>
                  </a:lnTo>
                  <a:lnTo>
                    <a:pt x="592737" y="442087"/>
                  </a:lnTo>
                  <a:lnTo>
                    <a:pt x="591797" y="442430"/>
                  </a:lnTo>
                  <a:lnTo>
                    <a:pt x="587873" y="442811"/>
                  </a:lnTo>
                  <a:lnTo>
                    <a:pt x="583059" y="442659"/>
                  </a:lnTo>
                  <a:lnTo>
                    <a:pt x="581548" y="443103"/>
                  </a:lnTo>
                  <a:lnTo>
                    <a:pt x="578525" y="445110"/>
                  </a:lnTo>
                  <a:lnTo>
                    <a:pt x="574246" y="446583"/>
                  </a:lnTo>
                  <a:lnTo>
                    <a:pt x="571629" y="448933"/>
                  </a:lnTo>
                  <a:lnTo>
                    <a:pt x="567845" y="453327"/>
                  </a:lnTo>
                  <a:lnTo>
                    <a:pt x="562917" y="457162"/>
                  </a:lnTo>
                  <a:lnTo>
                    <a:pt x="560809" y="459397"/>
                  </a:lnTo>
                  <a:lnTo>
                    <a:pt x="559958" y="461607"/>
                  </a:lnTo>
                  <a:lnTo>
                    <a:pt x="560187" y="464541"/>
                  </a:lnTo>
                  <a:lnTo>
                    <a:pt x="561012" y="467119"/>
                  </a:lnTo>
                  <a:lnTo>
                    <a:pt x="562562" y="469011"/>
                  </a:lnTo>
                  <a:lnTo>
                    <a:pt x="565000" y="469887"/>
                  </a:lnTo>
                  <a:lnTo>
                    <a:pt x="566524" y="469659"/>
                  </a:lnTo>
                  <a:lnTo>
                    <a:pt x="569547" y="468211"/>
                  </a:lnTo>
                  <a:lnTo>
                    <a:pt x="571312" y="467868"/>
                  </a:lnTo>
                  <a:lnTo>
                    <a:pt x="572087" y="468643"/>
                  </a:lnTo>
                  <a:lnTo>
                    <a:pt x="571807" y="470395"/>
                  </a:lnTo>
                  <a:lnTo>
                    <a:pt x="570791" y="473240"/>
                  </a:lnTo>
                  <a:lnTo>
                    <a:pt x="571172" y="476657"/>
                  </a:lnTo>
                  <a:lnTo>
                    <a:pt x="572379" y="478625"/>
                  </a:lnTo>
                  <a:lnTo>
                    <a:pt x="574525" y="479730"/>
                  </a:lnTo>
                  <a:lnTo>
                    <a:pt x="587174" y="483134"/>
                  </a:lnTo>
                  <a:lnTo>
                    <a:pt x="589955" y="483476"/>
                  </a:lnTo>
                  <a:lnTo>
                    <a:pt x="592305" y="484023"/>
                  </a:lnTo>
                  <a:lnTo>
                    <a:pt x="594172" y="485369"/>
                  </a:lnTo>
                  <a:lnTo>
                    <a:pt x="597296" y="488404"/>
                  </a:lnTo>
                  <a:lnTo>
                    <a:pt x="605653" y="490792"/>
                  </a:lnTo>
                  <a:lnTo>
                    <a:pt x="606986" y="491795"/>
                  </a:lnTo>
                  <a:lnTo>
                    <a:pt x="607888" y="493154"/>
                  </a:lnTo>
                  <a:lnTo>
                    <a:pt x="609958" y="494767"/>
                  </a:lnTo>
                  <a:lnTo>
                    <a:pt x="621705" y="501485"/>
                  </a:lnTo>
                  <a:lnTo>
                    <a:pt x="622442" y="502514"/>
                  </a:lnTo>
                  <a:lnTo>
                    <a:pt x="624156" y="502768"/>
                  </a:lnTo>
                  <a:lnTo>
                    <a:pt x="626100" y="502755"/>
                  </a:lnTo>
                  <a:lnTo>
                    <a:pt x="627547" y="502945"/>
                  </a:lnTo>
                  <a:lnTo>
                    <a:pt x="629668" y="503784"/>
                  </a:lnTo>
                  <a:lnTo>
                    <a:pt x="630011" y="504368"/>
                  </a:lnTo>
                  <a:lnTo>
                    <a:pt x="630481" y="505854"/>
                  </a:lnTo>
                  <a:lnTo>
                    <a:pt x="630710" y="508406"/>
                  </a:lnTo>
                  <a:lnTo>
                    <a:pt x="629592" y="518020"/>
                  </a:lnTo>
                  <a:lnTo>
                    <a:pt x="629833" y="521233"/>
                  </a:lnTo>
                  <a:lnTo>
                    <a:pt x="631548" y="528244"/>
                  </a:lnTo>
                  <a:lnTo>
                    <a:pt x="631764" y="534403"/>
                  </a:lnTo>
                  <a:lnTo>
                    <a:pt x="632526" y="536918"/>
                  </a:lnTo>
                  <a:lnTo>
                    <a:pt x="634964" y="537947"/>
                  </a:lnTo>
                  <a:lnTo>
                    <a:pt x="636158" y="539344"/>
                  </a:lnTo>
                  <a:lnTo>
                    <a:pt x="636399" y="542582"/>
                  </a:lnTo>
                  <a:lnTo>
                    <a:pt x="636044" y="546189"/>
                  </a:lnTo>
                  <a:lnTo>
                    <a:pt x="635459" y="548703"/>
                  </a:lnTo>
                  <a:lnTo>
                    <a:pt x="635688" y="550291"/>
                  </a:lnTo>
                  <a:lnTo>
                    <a:pt x="635358" y="551218"/>
                  </a:lnTo>
                  <a:lnTo>
                    <a:pt x="633326" y="551764"/>
                  </a:lnTo>
                  <a:lnTo>
                    <a:pt x="631586" y="552602"/>
                  </a:lnTo>
                  <a:lnTo>
                    <a:pt x="628855" y="554749"/>
                  </a:lnTo>
                  <a:lnTo>
                    <a:pt x="627941" y="555739"/>
                  </a:lnTo>
                  <a:lnTo>
                    <a:pt x="627547" y="556946"/>
                  </a:lnTo>
                  <a:lnTo>
                    <a:pt x="627192" y="562356"/>
                  </a:lnTo>
                  <a:lnTo>
                    <a:pt x="627712" y="565188"/>
                  </a:lnTo>
                  <a:lnTo>
                    <a:pt x="629592" y="568084"/>
                  </a:lnTo>
                  <a:lnTo>
                    <a:pt x="633034" y="570687"/>
                  </a:lnTo>
                  <a:lnTo>
                    <a:pt x="633504" y="571614"/>
                  </a:lnTo>
                  <a:lnTo>
                    <a:pt x="633402" y="573049"/>
                  </a:lnTo>
                  <a:lnTo>
                    <a:pt x="633034" y="574103"/>
                  </a:lnTo>
                  <a:lnTo>
                    <a:pt x="632284" y="574751"/>
                  </a:lnTo>
                  <a:lnTo>
                    <a:pt x="621947" y="575945"/>
                  </a:lnTo>
                  <a:lnTo>
                    <a:pt x="615863" y="575653"/>
                  </a:lnTo>
                  <a:lnTo>
                    <a:pt x="608586" y="574446"/>
                  </a:lnTo>
                  <a:lnTo>
                    <a:pt x="606529" y="573519"/>
                  </a:lnTo>
                  <a:lnTo>
                    <a:pt x="604814" y="571005"/>
                  </a:lnTo>
                  <a:lnTo>
                    <a:pt x="603659" y="569785"/>
                  </a:lnTo>
                  <a:lnTo>
                    <a:pt x="602198" y="569150"/>
                  </a:lnTo>
                  <a:lnTo>
                    <a:pt x="600700" y="569316"/>
                  </a:lnTo>
                  <a:lnTo>
                    <a:pt x="599950" y="569976"/>
                  </a:lnTo>
                  <a:lnTo>
                    <a:pt x="599328" y="570713"/>
                  </a:lnTo>
                  <a:lnTo>
                    <a:pt x="598274" y="571170"/>
                  </a:lnTo>
                  <a:lnTo>
                    <a:pt x="595150" y="571119"/>
                  </a:lnTo>
                  <a:lnTo>
                    <a:pt x="591937" y="570306"/>
                  </a:lnTo>
                  <a:lnTo>
                    <a:pt x="589066" y="569074"/>
                  </a:lnTo>
                  <a:lnTo>
                    <a:pt x="585688" y="566864"/>
                  </a:lnTo>
                  <a:lnTo>
                    <a:pt x="582716" y="565785"/>
                  </a:lnTo>
                  <a:lnTo>
                    <a:pt x="581599" y="565188"/>
                  </a:lnTo>
                  <a:lnTo>
                    <a:pt x="580557" y="564020"/>
                  </a:lnTo>
                  <a:lnTo>
                    <a:pt x="579503" y="561594"/>
                  </a:lnTo>
                  <a:lnTo>
                    <a:pt x="578678" y="560337"/>
                  </a:lnTo>
                  <a:lnTo>
                    <a:pt x="576062" y="558559"/>
                  </a:lnTo>
                  <a:lnTo>
                    <a:pt x="569801" y="556577"/>
                  </a:lnTo>
                  <a:lnTo>
                    <a:pt x="567362" y="555041"/>
                  </a:lnTo>
                  <a:lnTo>
                    <a:pt x="564759" y="552869"/>
                  </a:lnTo>
                  <a:lnTo>
                    <a:pt x="558675" y="549097"/>
                  </a:lnTo>
                  <a:lnTo>
                    <a:pt x="556135" y="546849"/>
                  </a:lnTo>
                  <a:lnTo>
                    <a:pt x="554370" y="544360"/>
                  </a:lnTo>
                  <a:lnTo>
                    <a:pt x="551525" y="539052"/>
                  </a:lnTo>
                  <a:lnTo>
                    <a:pt x="549747" y="536524"/>
                  </a:lnTo>
                  <a:lnTo>
                    <a:pt x="544744" y="532968"/>
                  </a:lnTo>
                  <a:lnTo>
                    <a:pt x="542597" y="530250"/>
                  </a:lnTo>
                  <a:lnTo>
                    <a:pt x="543359" y="527279"/>
                  </a:lnTo>
                  <a:lnTo>
                    <a:pt x="545671" y="526644"/>
                  </a:lnTo>
                  <a:lnTo>
                    <a:pt x="551805" y="528053"/>
                  </a:lnTo>
                  <a:lnTo>
                    <a:pt x="554637" y="526796"/>
                  </a:lnTo>
                  <a:lnTo>
                    <a:pt x="556682" y="524116"/>
                  </a:lnTo>
                  <a:lnTo>
                    <a:pt x="557456" y="521614"/>
                  </a:lnTo>
                  <a:lnTo>
                    <a:pt x="556936" y="518909"/>
                  </a:lnTo>
                  <a:lnTo>
                    <a:pt x="555081" y="515645"/>
                  </a:lnTo>
                  <a:lnTo>
                    <a:pt x="552402" y="512483"/>
                  </a:lnTo>
                  <a:lnTo>
                    <a:pt x="550128" y="511416"/>
                  </a:lnTo>
                  <a:lnTo>
                    <a:pt x="540248" y="511480"/>
                  </a:lnTo>
                  <a:lnTo>
                    <a:pt x="537289" y="510819"/>
                  </a:lnTo>
                  <a:lnTo>
                    <a:pt x="534507" y="509638"/>
                  </a:lnTo>
                  <a:lnTo>
                    <a:pt x="531561" y="507886"/>
                  </a:lnTo>
                  <a:lnTo>
                    <a:pt x="528564" y="505498"/>
                  </a:lnTo>
                  <a:lnTo>
                    <a:pt x="520334" y="494754"/>
                  </a:lnTo>
                  <a:lnTo>
                    <a:pt x="519750" y="492290"/>
                  </a:lnTo>
                  <a:lnTo>
                    <a:pt x="519852" y="489915"/>
                  </a:lnTo>
                  <a:lnTo>
                    <a:pt x="519077" y="477406"/>
                  </a:lnTo>
                  <a:lnTo>
                    <a:pt x="518429" y="475221"/>
                  </a:lnTo>
                  <a:lnTo>
                    <a:pt x="516080" y="472758"/>
                  </a:lnTo>
                  <a:lnTo>
                    <a:pt x="511190" y="468719"/>
                  </a:lnTo>
                  <a:lnTo>
                    <a:pt x="508244" y="466979"/>
                  </a:lnTo>
                  <a:lnTo>
                    <a:pt x="505907" y="465963"/>
                  </a:lnTo>
                  <a:lnTo>
                    <a:pt x="503075" y="465176"/>
                  </a:lnTo>
                  <a:lnTo>
                    <a:pt x="500230" y="465176"/>
                  </a:lnTo>
                  <a:lnTo>
                    <a:pt x="496344" y="467500"/>
                  </a:lnTo>
                  <a:lnTo>
                    <a:pt x="494998" y="467538"/>
                  </a:lnTo>
                  <a:lnTo>
                    <a:pt x="493740" y="467411"/>
                  </a:lnTo>
                  <a:lnTo>
                    <a:pt x="492534" y="467868"/>
                  </a:lnTo>
                  <a:lnTo>
                    <a:pt x="491569" y="468998"/>
                  </a:lnTo>
                  <a:lnTo>
                    <a:pt x="490184" y="471754"/>
                  </a:lnTo>
                  <a:lnTo>
                    <a:pt x="489511" y="472796"/>
                  </a:lnTo>
                  <a:lnTo>
                    <a:pt x="487327" y="474358"/>
                  </a:lnTo>
                  <a:lnTo>
                    <a:pt x="482272" y="476530"/>
                  </a:lnTo>
                  <a:lnTo>
                    <a:pt x="480139" y="478104"/>
                  </a:lnTo>
                  <a:lnTo>
                    <a:pt x="478742" y="479857"/>
                  </a:lnTo>
                  <a:lnTo>
                    <a:pt x="477332" y="482206"/>
                  </a:lnTo>
                  <a:lnTo>
                    <a:pt x="476202" y="484823"/>
                  </a:lnTo>
                  <a:lnTo>
                    <a:pt x="475757" y="487350"/>
                  </a:lnTo>
                  <a:lnTo>
                    <a:pt x="477624" y="493814"/>
                  </a:lnTo>
                  <a:lnTo>
                    <a:pt x="482412" y="498234"/>
                  </a:lnTo>
                  <a:lnTo>
                    <a:pt x="494401" y="504876"/>
                  </a:lnTo>
                  <a:lnTo>
                    <a:pt x="505704" y="514147"/>
                  </a:lnTo>
                  <a:lnTo>
                    <a:pt x="507075" y="514706"/>
                  </a:lnTo>
                  <a:lnTo>
                    <a:pt x="510479" y="514401"/>
                  </a:lnTo>
                  <a:lnTo>
                    <a:pt x="512028" y="514579"/>
                  </a:lnTo>
                  <a:lnTo>
                    <a:pt x="513794" y="515353"/>
                  </a:lnTo>
                  <a:lnTo>
                    <a:pt x="514327" y="515963"/>
                  </a:lnTo>
                  <a:lnTo>
                    <a:pt x="514467" y="516865"/>
                  </a:lnTo>
                  <a:lnTo>
                    <a:pt x="515051" y="518554"/>
                  </a:lnTo>
                  <a:lnTo>
                    <a:pt x="517870" y="524396"/>
                  </a:lnTo>
                  <a:lnTo>
                    <a:pt x="519623" y="526910"/>
                  </a:lnTo>
                  <a:lnTo>
                    <a:pt x="522379" y="529742"/>
                  </a:lnTo>
                  <a:lnTo>
                    <a:pt x="523496" y="531292"/>
                  </a:lnTo>
                  <a:lnTo>
                    <a:pt x="525071" y="534962"/>
                  </a:lnTo>
                  <a:lnTo>
                    <a:pt x="525694" y="536003"/>
                  </a:lnTo>
                  <a:lnTo>
                    <a:pt x="526989" y="536372"/>
                  </a:lnTo>
                  <a:lnTo>
                    <a:pt x="530304" y="536296"/>
                  </a:lnTo>
                  <a:lnTo>
                    <a:pt x="531561" y="537058"/>
                  </a:lnTo>
                  <a:lnTo>
                    <a:pt x="531637" y="538772"/>
                  </a:lnTo>
                  <a:lnTo>
                    <a:pt x="529415" y="543738"/>
                  </a:lnTo>
                  <a:lnTo>
                    <a:pt x="528805" y="546367"/>
                  </a:lnTo>
                  <a:lnTo>
                    <a:pt x="529173" y="547687"/>
                  </a:lnTo>
                  <a:lnTo>
                    <a:pt x="530024" y="548449"/>
                  </a:lnTo>
                  <a:lnTo>
                    <a:pt x="530951" y="549008"/>
                  </a:lnTo>
                  <a:lnTo>
                    <a:pt x="531561" y="549758"/>
                  </a:lnTo>
                  <a:lnTo>
                    <a:pt x="531777" y="551091"/>
                  </a:lnTo>
                  <a:lnTo>
                    <a:pt x="531561" y="555574"/>
                  </a:lnTo>
                  <a:lnTo>
                    <a:pt x="531713" y="559638"/>
                  </a:lnTo>
                  <a:lnTo>
                    <a:pt x="534037" y="567144"/>
                  </a:lnTo>
                  <a:lnTo>
                    <a:pt x="534482" y="570116"/>
                  </a:lnTo>
                  <a:lnTo>
                    <a:pt x="533314" y="576161"/>
                  </a:lnTo>
                  <a:lnTo>
                    <a:pt x="532615" y="577875"/>
                  </a:lnTo>
                  <a:lnTo>
                    <a:pt x="531688" y="579044"/>
                  </a:lnTo>
                  <a:lnTo>
                    <a:pt x="530659" y="579831"/>
                  </a:lnTo>
                  <a:lnTo>
                    <a:pt x="529643" y="580898"/>
                  </a:lnTo>
                  <a:lnTo>
                    <a:pt x="528805" y="582816"/>
                  </a:lnTo>
                  <a:lnTo>
                    <a:pt x="529758" y="583717"/>
                  </a:lnTo>
                  <a:lnTo>
                    <a:pt x="530278" y="585394"/>
                  </a:lnTo>
                  <a:lnTo>
                    <a:pt x="531561" y="595858"/>
                  </a:lnTo>
                  <a:lnTo>
                    <a:pt x="530202" y="598729"/>
                  </a:lnTo>
                  <a:lnTo>
                    <a:pt x="524220" y="603593"/>
                  </a:lnTo>
                  <a:lnTo>
                    <a:pt x="522874" y="605663"/>
                  </a:lnTo>
                  <a:lnTo>
                    <a:pt x="520956" y="607339"/>
                  </a:lnTo>
                  <a:lnTo>
                    <a:pt x="511660" y="608470"/>
                  </a:lnTo>
                  <a:lnTo>
                    <a:pt x="508244" y="610946"/>
                  </a:lnTo>
                  <a:lnTo>
                    <a:pt x="507482" y="614654"/>
                  </a:lnTo>
                  <a:lnTo>
                    <a:pt x="507888" y="619214"/>
                  </a:lnTo>
                  <a:lnTo>
                    <a:pt x="508942" y="623329"/>
                  </a:lnTo>
                  <a:lnTo>
                    <a:pt x="510098" y="625665"/>
                  </a:lnTo>
                  <a:lnTo>
                    <a:pt x="511660" y="627062"/>
                  </a:lnTo>
                  <a:lnTo>
                    <a:pt x="513565" y="628269"/>
                  </a:lnTo>
                  <a:lnTo>
                    <a:pt x="515851" y="629132"/>
                  </a:lnTo>
                  <a:lnTo>
                    <a:pt x="518429" y="629463"/>
                  </a:lnTo>
                  <a:lnTo>
                    <a:pt x="520080" y="630529"/>
                  </a:lnTo>
                  <a:lnTo>
                    <a:pt x="521337" y="633019"/>
                  </a:lnTo>
                  <a:lnTo>
                    <a:pt x="522874" y="638187"/>
                  </a:lnTo>
                  <a:lnTo>
                    <a:pt x="523496" y="641782"/>
                  </a:lnTo>
                  <a:lnTo>
                    <a:pt x="524373" y="643369"/>
                  </a:lnTo>
                  <a:lnTo>
                    <a:pt x="527662" y="644626"/>
                  </a:lnTo>
                  <a:lnTo>
                    <a:pt x="528640" y="645998"/>
                  </a:lnTo>
                  <a:lnTo>
                    <a:pt x="529364" y="647357"/>
                  </a:lnTo>
                  <a:lnTo>
                    <a:pt x="530100" y="647966"/>
                  </a:lnTo>
                  <a:lnTo>
                    <a:pt x="531739" y="648970"/>
                  </a:lnTo>
                  <a:lnTo>
                    <a:pt x="533580" y="651345"/>
                  </a:lnTo>
                  <a:lnTo>
                    <a:pt x="536603" y="656717"/>
                  </a:lnTo>
                  <a:lnTo>
                    <a:pt x="537555" y="659892"/>
                  </a:lnTo>
                  <a:lnTo>
                    <a:pt x="537530" y="663092"/>
                  </a:lnTo>
                  <a:lnTo>
                    <a:pt x="536209" y="664718"/>
                  </a:lnTo>
                  <a:lnTo>
                    <a:pt x="529999" y="661416"/>
                  </a:lnTo>
                  <a:lnTo>
                    <a:pt x="527738" y="661936"/>
                  </a:lnTo>
                  <a:lnTo>
                    <a:pt x="525592" y="663194"/>
                  </a:lnTo>
                  <a:lnTo>
                    <a:pt x="522874" y="663587"/>
                  </a:lnTo>
                  <a:lnTo>
                    <a:pt x="520118" y="662419"/>
                  </a:lnTo>
                  <a:lnTo>
                    <a:pt x="517604" y="660209"/>
                  </a:lnTo>
                  <a:lnTo>
                    <a:pt x="515750" y="657631"/>
                  </a:lnTo>
                  <a:lnTo>
                    <a:pt x="515051" y="655345"/>
                  </a:lnTo>
                  <a:lnTo>
                    <a:pt x="514073" y="654088"/>
                  </a:lnTo>
                  <a:lnTo>
                    <a:pt x="509577" y="650595"/>
                  </a:lnTo>
                  <a:lnTo>
                    <a:pt x="496509" y="636994"/>
                  </a:lnTo>
                  <a:lnTo>
                    <a:pt x="493207" y="631939"/>
                  </a:lnTo>
                  <a:lnTo>
                    <a:pt x="485117" y="625145"/>
                  </a:lnTo>
                  <a:lnTo>
                    <a:pt x="483326" y="622605"/>
                  </a:lnTo>
                  <a:lnTo>
                    <a:pt x="480063" y="616674"/>
                  </a:lnTo>
                  <a:lnTo>
                    <a:pt x="476507" y="612368"/>
                  </a:lnTo>
                  <a:lnTo>
                    <a:pt x="469522" y="600494"/>
                  </a:lnTo>
                  <a:lnTo>
                    <a:pt x="467947" y="595338"/>
                  </a:lnTo>
                  <a:lnTo>
                    <a:pt x="466474" y="593255"/>
                  </a:lnTo>
                  <a:lnTo>
                    <a:pt x="465915" y="592074"/>
                  </a:lnTo>
                  <a:lnTo>
                    <a:pt x="466436" y="591553"/>
                  </a:lnTo>
                  <a:lnTo>
                    <a:pt x="468188" y="590982"/>
                  </a:lnTo>
                  <a:lnTo>
                    <a:pt x="468658" y="589623"/>
                  </a:lnTo>
                  <a:lnTo>
                    <a:pt x="468404" y="588023"/>
                  </a:lnTo>
                  <a:lnTo>
                    <a:pt x="467947" y="586702"/>
                  </a:lnTo>
                  <a:lnTo>
                    <a:pt x="467147" y="586181"/>
                  </a:lnTo>
                  <a:lnTo>
                    <a:pt x="465851" y="585813"/>
                  </a:lnTo>
                  <a:lnTo>
                    <a:pt x="464594" y="585025"/>
                  </a:lnTo>
                  <a:lnTo>
                    <a:pt x="464035" y="583260"/>
                  </a:lnTo>
                  <a:lnTo>
                    <a:pt x="464213" y="582193"/>
                  </a:lnTo>
                  <a:lnTo>
                    <a:pt x="464645" y="581126"/>
                  </a:lnTo>
                  <a:lnTo>
                    <a:pt x="465991" y="578942"/>
                  </a:lnTo>
                  <a:lnTo>
                    <a:pt x="461559" y="572770"/>
                  </a:lnTo>
                  <a:lnTo>
                    <a:pt x="460733" y="569265"/>
                  </a:lnTo>
                  <a:lnTo>
                    <a:pt x="462537" y="565709"/>
                  </a:lnTo>
                  <a:lnTo>
                    <a:pt x="463794" y="561264"/>
                  </a:lnTo>
                  <a:lnTo>
                    <a:pt x="461737" y="555993"/>
                  </a:lnTo>
                  <a:lnTo>
                    <a:pt x="456212" y="547726"/>
                  </a:lnTo>
                  <a:lnTo>
                    <a:pt x="452732" y="538328"/>
                  </a:lnTo>
                  <a:lnTo>
                    <a:pt x="448643" y="533108"/>
                  </a:lnTo>
                  <a:lnTo>
                    <a:pt x="444515" y="526364"/>
                  </a:lnTo>
                  <a:lnTo>
                    <a:pt x="443461" y="523405"/>
                  </a:lnTo>
                  <a:lnTo>
                    <a:pt x="443703" y="520611"/>
                  </a:lnTo>
                  <a:lnTo>
                    <a:pt x="445100" y="518643"/>
                  </a:lnTo>
                  <a:lnTo>
                    <a:pt x="446624" y="516979"/>
                  </a:lnTo>
                  <a:lnTo>
                    <a:pt x="447347" y="515112"/>
                  </a:lnTo>
                  <a:lnTo>
                    <a:pt x="447589" y="511962"/>
                  </a:lnTo>
                  <a:lnTo>
                    <a:pt x="447309" y="510819"/>
                  </a:lnTo>
                  <a:lnTo>
                    <a:pt x="446306" y="508762"/>
                  </a:lnTo>
                  <a:lnTo>
                    <a:pt x="445239" y="507225"/>
                  </a:lnTo>
                  <a:lnTo>
                    <a:pt x="444299" y="506120"/>
                  </a:lnTo>
                  <a:lnTo>
                    <a:pt x="443626" y="504901"/>
                  </a:lnTo>
                  <a:lnTo>
                    <a:pt x="443461" y="502945"/>
                  </a:lnTo>
                  <a:lnTo>
                    <a:pt x="444261" y="499783"/>
                  </a:lnTo>
                  <a:lnTo>
                    <a:pt x="445989" y="499440"/>
                  </a:lnTo>
                  <a:lnTo>
                    <a:pt x="448262" y="500367"/>
                  </a:lnTo>
                  <a:lnTo>
                    <a:pt x="450738" y="501002"/>
                  </a:lnTo>
                  <a:lnTo>
                    <a:pt x="451577" y="501434"/>
                  </a:lnTo>
                  <a:lnTo>
                    <a:pt x="452656" y="502323"/>
                  </a:lnTo>
                  <a:lnTo>
                    <a:pt x="453875" y="503022"/>
                  </a:lnTo>
                  <a:lnTo>
                    <a:pt x="455171" y="502945"/>
                  </a:lnTo>
                  <a:lnTo>
                    <a:pt x="456809" y="501510"/>
                  </a:lnTo>
                  <a:lnTo>
                    <a:pt x="456911" y="500088"/>
                  </a:lnTo>
                  <a:lnTo>
                    <a:pt x="456390" y="498627"/>
                  </a:lnTo>
                  <a:lnTo>
                    <a:pt x="456212" y="497129"/>
                  </a:lnTo>
                  <a:lnTo>
                    <a:pt x="456326" y="496303"/>
                  </a:lnTo>
                  <a:lnTo>
                    <a:pt x="456212" y="493700"/>
                  </a:lnTo>
                  <a:lnTo>
                    <a:pt x="456530" y="493141"/>
                  </a:lnTo>
                  <a:lnTo>
                    <a:pt x="457863" y="493217"/>
                  </a:lnTo>
                  <a:lnTo>
                    <a:pt x="458193" y="492722"/>
                  </a:lnTo>
                  <a:lnTo>
                    <a:pt x="458473" y="491897"/>
                  </a:lnTo>
                  <a:lnTo>
                    <a:pt x="459755" y="489293"/>
                  </a:lnTo>
                  <a:lnTo>
                    <a:pt x="460060" y="487871"/>
                  </a:lnTo>
                  <a:lnTo>
                    <a:pt x="459222" y="485242"/>
                  </a:lnTo>
                  <a:lnTo>
                    <a:pt x="457749" y="482753"/>
                  </a:lnTo>
                  <a:lnTo>
                    <a:pt x="457190" y="480225"/>
                  </a:lnTo>
                  <a:lnTo>
                    <a:pt x="459082" y="477558"/>
                  </a:lnTo>
                  <a:lnTo>
                    <a:pt x="463337" y="476060"/>
                  </a:lnTo>
                  <a:lnTo>
                    <a:pt x="469039" y="475145"/>
                  </a:lnTo>
                  <a:lnTo>
                    <a:pt x="473916" y="473507"/>
                  </a:lnTo>
                  <a:lnTo>
                    <a:pt x="475757" y="469887"/>
                  </a:lnTo>
                  <a:lnTo>
                    <a:pt x="474881" y="467220"/>
                  </a:lnTo>
                  <a:lnTo>
                    <a:pt x="472925" y="463334"/>
                  </a:lnTo>
                  <a:lnTo>
                    <a:pt x="470550" y="459804"/>
                  </a:lnTo>
                  <a:lnTo>
                    <a:pt x="465889" y="456781"/>
                  </a:lnTo>
                  <a:lnTo>
                    <a:pt x="464734" y="453301"/>
                  </a:lnTo>
                  <a:lnTo>
                    <a:pt x="464035" y="446456"/>
                  </a:lnTo>
                  <a:lnTo>
                    <a:pt x="462168" y="437757"/>
                  </a:lnTo>
                  <a:lnTo>
                    <a:pt x="461800" y="431318"/>
                  </a:lnTo>
                  <a:lnTo>
                    <a:pt x="462003" y="430060"/>
                  </a:lnTo>
                  <a:lnTo>
                    <a:pt x="462880" y="428625"/>
                  </a:lnTo>
                  <a:lnTo>
                    <a:pt x="464035" y="427635"/>
                  </a:lnTo>
                  <a:lnTo>
                    <a:pt x="465191" y="426885"/>
                  </a:lnTo>
                  <a:lnTo>
                    <a:pt x="465991" y="426098"/>
                  </a:lnTo>
                  <a:lnTo>
                    <a:pt x="466690" y="424053"/>
                  </a:lnTo>
                  <a:lnTo>
                    <a:pt x="467769" y="417437"/>
                  </a:lnTo>
                  <a:lnTo>
                    <a:pt x="468010" y="412928"/>
                  </a:lnTo>
                  <a:lnTo>
                    <a:pt x="468290" y="411684"/>
                  </a:lnTo>
                  <a:lnTo>
                    <a:pt x="468899" y="410718"/>
                  </a:lnTo>
                  <a:lnTo>
                    <a:pt x="469903" y="409525"/>
                  </a:lnTo>
                  <a:lnTo>
                    <a:pt x="472824" y="407581"/>
                  </a:lnTo>
                  <a:lnTo>
                    <a:pt x="473078" y="407162"/>
                  </a:lnTo>
                  <a:lnTo>
                    <a:pt x="473484" y="406083"/>
                  </a:lnTo>
                  <a:lnTo>
                    <a:pt x="473802" y="405638"/>
                  </a:lnTo>
                  <a:lnTo>
                    <a:pt x="480139" y="400304"/>
                  </a:lnTo>
                  <a:lnTo>
                    <a:pt x="481434" y="399961"/>
                  </a:lnTo>
                  <a:lnTo>
                    <a:pt x="484533" y="400927"/>
                  </a:lnTo>
                  <a:lnTo>
                    <a:pt x="486095" y="400304"/>
                  </a:lnTo>
                  <a:lnTo>
                    <a:pt x="487860" y="398183"/>
                  </a:lnTo>
                  <a:lnTo>
                    <a:pt x="488775" y="396101"/>
                  </a:lnTo>
                  <a:lnTo>
                    <a:pt x="488953" y="393815"/>
                  </a:lnTo>
                  <a:lnTo>
                    <a:pt x="488508" y="391097"/>
                  </a:lnTo>
                  <a:lnTo>
                    <a:pt x="483784" y="374752"/>
                  </a:lnTo>
                  <a:lnTo>
                    <a:pt x="483644" y="368631"/>
                  </a:lnTo>
                  <a:lnTo>
                    <a:pt x="484342" y="365824"/>
                  </a:lnTo>
                  <a:lnTo>
                    <a:pt x="486197" y="361773"/>
                  </a:lnTo>
                  <a:lnTo>
                    <a:pt x="486578" y="358483"/>
                  </a:lnTo>
                  <a:lnTo>
                    <a:pt x="486298" y="357086"/>
                  </a:lnTo>
                  <a:lnTo>
                    <a:pt x="485041" y="353822"/>
                  </a:lnTo>
                  <a:lnTo>
                    <a:pt x="484622" y="352159"/>
                  </a:lnTo>
                  <a:lnTo>
                    <a:pt x="484457" y="350533"/>
                  </a:lnTo>
                  <a:lnTo>
                    <a:pt x="484622" y="334125"/>
                  </a:lnTo>
                  <a:lnTo>
                    <a:pt x="484063" y="331128"/>
                  </a:lnTo>
                  <a:lnTo>
                    <a:pt x="481866" y="325336"/>
                  </a:lnTo>
                  <a:lnTo>
                    <a:pt x="481688" y="322009"/>
                  </a:lnTo>
                  <a:lnTo>
                    <a:pt x="482603" y="319037"/>
                  </a:lnTo>
                  <a:lnTo>
                    <a:pt x="484952" y="314770"/>
                  </a:lnTo>
                  <a:lnTo>
                    <a:pt x="487746" y="310960"/>
                  </a:lnTo>
                  <a:lnTo>
                    <a:pt x="489994" y="309322"/>
                  </a:lnTo>
                  <a:lnTo>
                    <a:pt x="492470" y="308636"/>
                  </a:lnTo>
                  <a:lnTo>
                    <a:pt x="497639" y="305131"/>
                  </a:lnTo>
                  <a:lnTo>
                    <a:pt x="505450" y="300952"/>
                  </a:lnTo>
                  <a:lnTo>
                    <a:pt x="506682" y="300597"/>
                  </a:lnTo>
                  <a:lnTo>
                    <a:pt x="508180" y="299822"/>
                  </a:lnTo>
                  <a:lnTo>
                    <a:pt x="510682" y="296431"/>
                  </a:lnTo>
                  <a:lnTo>
                    <a:pt x="513083" y="294069"/>
                  </a:lnTo>
                  <a:lnTo>
                    <a:pt x="516905" y="284023"/>
                  </a:lnTo>
                  <a:lnTo>
                    <a:pt x="524932" y="272276"/>
                  </a:lnTo>
                  <a:lnTo>
                    <a:pt x="532386" y="254864"/>
                  </a:lnTo>
                  <a:lnTo>
                    <a:pt x="534037" y="252413"/>
                  </a:lnTo>
                  <a:lnTo>
                    <a:pt x="536412" y="250496"/>
                  </a:lnTo>
                  <a:lnTo>
                    <a:pt x="558587" y="242456"/>
                  </a:lnTo>
                  <a:lnTo>
                    <a:pt x="565102" y="238621"/>
                  </a:lnTo>
                  <a:lnTo>
                    <a:pt x="567845" y="233414"/>
                  </a:lnTo>
                  <a:lnTo>
                    <a:pt x="566867" y="233414"/>
                  </a:lnTo>
                  <a:lnTo>
                    <a:pt x="564987" y="234417"/>
                  </a:lnTo>
                  <a:lnTo>
                    <a:pt x="563044" y="233998"/>
                  </a:lnTo>
                  <a:lnTo>
                    <a:pt x="562143" y="232449"/>
                  </a:lnTo>
                  <a:lnTo>
                    <a:pt x="563463" y="230023"/>
                  </a:lnTo>
                  <a:lnTo>
                    <a:pt x="565318" y="228639"/>
                  </a:lnTo>
                  <a:lnTo>
                    <a:pt x="567515" y="227648"/>
                  </a:lnTo>
                  <a:lnTo>
                    <a:pt x="570029" y="227013"/>
                  </a:lnTo>
                  <a:lnTo>
                    <a:pt x="582450" y="226073"/>
                  </a:lnTo>
                  <a:lnTo>
                    <a:pt x="587466" y="225019"/>
                  </a:lnTo>
                  <a:lnTo>
                    <a:pt x="591365" y="222670"/>
                  </a:lnTo>
                  <a:lnTo>
                    <a:pt x="592432" y="222670"/>
                  </a:lnTo>
                  <a:lnTo>
                    <a:pt x="591670" y="224867"/>
                  </a:lnTo>
                  <a:lnTo>
                    <a:pt x="589536" y="226327"/>
                  </a:lnTo>
                  <a:lnTo>
                    <a:pt x="584533" y="228588"/>
                  </a:lnTo>
                  <a:lnTo>
                    <a:pt x="582170" y="230633"/>
                  </a:lnTo>
                  <a:lnTo>
                    <a:pt x="579097" y="234798"/>
                  </a:lnTo>
                  <a:lnTo>
                    <a:pt x="577700" y="236335"/>
                  </a:lnTo>
                  <a:lnTo>
                    <a:pt x="569737" y="242914"/>
                  </a:lnTo>
                  <a:lnTo>
                    <a:pt x="561990" y="250965"/>
                  </a:lnTo>
                  <a:lnTo>
                    <a:pt x="549290" y="272390"/>
                  </a:lnTo>
                  <a:lnTo>
                    <a:pt x="547411" y="274524"/>
                  </a:lnTo>
                  <a:lnTo>
                    <a:pt x="543207" y="278270"/>
                  </a:lnTo>
                  <a:lnTo>
                    <a:pt x="541505" y="283439"/>
                  </a:lnTo>
                  <a:lnTo>
                    <a:pt x="535536" y="292748"/>
                  </a:lnTo>
                  <a:lnTo>
                    <a:pt x="534507" y="295491"/>
                  </a:lnTo>
                  <a:lnTo>
                    <a:pt x="532894" y="302045"/>
                  </a:lnTo>
                  <a:lnTo>
                    <a:pt x="532615" y="304991"/>
                  </a:lnTo>
                  <a:lnTo>
                    <a:pt x="531917" y="307328"/>
                  </a:lnTo>
                  <a:lnTo>
                    <a:pt x="528246" y="311760"/>
                  </a:lnTo>
                  <a:lnTo>
                    <a:pt x="526672" y="314249"/>
                  </a:lnTo>
                  <a:lnTo>
                    <a:pt x="526087" y="317170"/>
                  </a:lnTo>
                  <a:lnTo>
                    <a:pt x="525592" y="323762"/>
                  </a:lnTo>
                  <a:lnTo>
                    <a:pt x="522950" y="328499"/>
                  </a:lnTo>
                  <a:lnTo>
                    <a:pt x="519915" y="336550"/>
                  </a:lnTo>
                  <a:lnTo>
                    <a:pt x="515686" y="344691"/>
                  </a:lnTo>
                  <a:lnTo>
                    <a:pt x="514060" y="349276"/>
                  </a:lnTo>
                  <a:lnTo>
                    <a:pt x="513108" y="355054"/>
                  </a:lnTo>
                  <a:lnTo>
                    <a:pt x="512943" y="361239"/>
                  </a:lnTo>
                  <a:lnTo>
                    <a:pt x="513400" y="364135"/>
                  </a:lnTo>
                  <a:lnTo>
                    <a:pt x="514530" y="366256"/>
                  </a:lnTo>
                  <a:lnTo>
                    <a:pt x="516778" y="368593"/>
                  </a:lnTo>
                  <a:lnTo>
                    <a:pt x="517883" y="370371"/>
                  </a:lnTo>
                  <a:lnTo>
                    <a:pt x="518175" y="372390"/>
                  </a:lnTo>
                  <a:lnTo>
                    <a:pt x="516905" y="387706"/>
                  </a:lnTo>
                  <a:lnTo>
                    <a:pt x="516004" y="390817"/>
                  </a:lnTo>
                  <a:lnTo>
                    <a:pt x="512397" y="394564"/>
                  </a:lnTo>
                  <a:lnTo>
                    <a:pt x="512028" y="397802"/>
                  </a:lnTo>
                  <a:lnTo>
                    <a:pt x="512676" y="399415"/>
                  </a:lnTo>
                  <a:lnTo>
                    <a:pt x="514632" y="402222"/>
                  </a:lnTo>
                  <a:lnTo>
                    <a:pt x="516639" y="413868"/>
                  </a:lnTo>
                  <a:lnTo>
                    <a:pt x="518480" y="416103"/>
                  </a:lnTo>
                  <a:lnTo>
                    <a:pt x="521007" y="417856"/>
                  </a:lnTo>
                  <a:lnTo>
                    <a:pt x="523750" y="420269"/>
                  </a:lnTo>
                  <a:lnTo>
                    <a:pt x="526392" y="418821"/>
                  </a:lnTo>
                  <a:lnTo>
                    <a:pt x="533949" y="418643"/>
                  </a:lnTo>
                  <a:lnTo>
                    <a:pt x="537428" y="417284"/>
                  </a:lnTo>
                  <a:lnTo>
                    <a:pt x="539486" y="417513"/>
                  </a:lnTo>
                  <a:lnTo>
                    <a:pt x="551170" y="416395"/>
                  </a:lnTo>
                  <a:lnTo>
                    <a:pt x="553519" y="414465"/>
                  </a:lnTo>
                  <a:lnTo>
                    <a:pt x="556301" y="411468"/>
                  </a:lnTo>
                  <a:lnTo>
                    <a:pt x="559476" y="409474"/>
                  </a:lnTo>
                  <a:lnTo>
                    <a:pt x="562968" y="410490"/>
                  </a:lnTo>
                  <a:lnTo>
                    <a:pt x="566918" y="407277"/>
                  </a:lnTo>
                  <a:lnTo>
                    <a:pt x="571540" y="406946"/>
                  </a:lnTo>
                  <a:lnTo>
                    <a:pt x="581104" y="408547"/>
                  </a:lnTo>
                  <a:lnTo>
                    <a:pt x="583288" y="408356"/>
                  </a:lnTo>
                  <a:lnTo>
                    <a:pt x="587022" y="407594"/>
                  </a:lnTo>
                  <a:lnTo>
                    <a:pt x="589409" y="407581"/>
                  </a:lnTo>
                  <a:lnTo>
                    <a:pt x="593689" y="408051"/>
                  </a:lnTo>
                  <a:lnTo>
                    <a:pt x="595353" y="407785"/>
                  </a:lnTo>
                  <a:lnTo>
                    <a:pt x="597296" y="406692"/>
                  </a:lnTo>
                  <a:lnTo>
                    <a:pt x="602821" y="400965"/>
                  </a:lnTo>
                  <a:lnTo>
                    <a:pt x="606275" y="398120"/>
                  </a:lnTo>
                  <a:lnTo>
                    <a:pt x="610440" y="396913"/>
                  </a:lnTo>
                  <a:lnTo>
                    <a:pt x="614898" y="396532"/>
                  </a:lnTo>
                  <a:lnTo>
                    <a:pt x="619305" y="395453"/>
                  </a:lnTo>
                  <a:lnTo>
                    <a:pt x="623306" y="393891"/>
                  </a:lnTo>
                  <a:lnTo>
                    <a:pt x="626658" y="391973"/>
                  </a:lnTo>
                  <a:lnTo>
                    <a:pt x="629541" y="393027"/>
                  </a:lnTo>
                  <a:lnTo>
                    <a:pt x="648667" y="387427"/>
                  </a:lnTo>
                  <a:lnTo>
                    <a:pt x="650636" y="387223"/>
                  </a:lnTo>
                  <a:lnTo>
                    <a:pt x="652528" y="386296"/>
                  </a:lnTo>
                  <a:lnTo>
                    <a:pt x="658027" y="381216"/>
                  </a:lnTo>
                  <a:lnTo>
                    <a:pt x="658103" y="383236"/>
                  </a:lnTo>
                  <a:lnTo>
                    <a:pt x="655182" y="388049"/>
                  </a:lnTo>
                  <a:close/>
                  <a:moveTo>
                    <a:pt x="752096" y="329172"/>
                  </a:moveTo>
                  <a:lnTo>
                    <a:pt x="749124" y="332664"/>
                  </a:lnTo>
                  <a:lnTo>
                    <a:pt x="745670" y="335484"/>
                  </a:lnTo>
                  <a:lnTo>
                    <a:pt x="738101" y="340335"/>
                  </a:lnTo>
                  <a:lnTo>
                    <a:pt x="716587" y="358534"/>
                  </a:lnTo>
                  <a:lnTo>
                    <a:pt x="715330" y="358902"/>
                  </a:lnTo>
                  <a:lnTo>
                    <a:pt x="714326" y="358483"/>
                  </a:lnTo>
                  <a:lnTo>
                    <a:pt x="713882" y="357480"/>
                  </a:lnTo>
                  <a:lnTo>
                    <a:pt x="714326" y="356870"/>
                  </a:lnTo>
                  <a:lnTo>
                    <a:pt x="715126" y="356464"/>
                  </a:lnTo>
                  <a:lnTo>
                    <a:pt x="716701" y="355245"/>
                  </a:lnTo>
                  <a:lnTo>
                    <a:pt x="719952" y="353327"/>
                  </a:lnTo>
                  <a:lnTo>
                    <a:pt x="720638" y="352679"/>
                  </a:lnTo>
                  <a:lnTo>
                    <a:pt x="724080" y="347295"/>
                  </a:lnTo>
                  <a:lnTo>
                    <a:pt x="725502" y="346495"/>
                  </a:lnTo>
                  <a:lnTo>
                    <a:pt x="725591" y="344564"/>
                  </a:lnTo>
                  <a:lnTo>
                    <a:pt x="725324" y="342291"/>
                  </a:lnTo>
                  <a:lnTo>
                    <a:pt x="725680" y="340424"/>
                  </a:lnTo>
                  <a:lnTo>
                    <a:pt x="737885" y="335573"/>
                  </a:lnTo>
                  <a:lnTo>
                    <a:pt x="744133" y="324917"/>
                  </a:lnTo>
                  <a:lnTo>
                    <a:pt x="746254" y="322073"/>
                  </a:lnTo>
                  <a:lnTo>
                    <a:pt x="747587" y="321247"/>
                  </a:lnTo>
                  <a:lnTo>
                    <a:pt x="749607" y="320942"/>
                  </a:lnTo>
                  <a:lnTo>
                    <a:pt x="750991" y="321311"/>
                  </a:lnTo>
                  <a:lnTo>
                    <a:pt x="752464" y="322161"/>
                  </a:lnTo>
                  <a:lnTo>
                    <a:pt x="753607" y="323304"/>
                  </a:lnTo>
                  <a:lnTo>
                    <a:pt x="754077" y="324435"/>
                  </a:lnTo>
                  <a:lnTo>
                    <a:pt x="753480" y="326784"/>
                  </a:lnTo>
                  <a:close/>
                  <a:moveTo>
                    <a:pt x="756833" y="349238"/>
                  </a:moveTo>
                  <a:lnTo>
                    <a:pt x="755398" y="348374"/>
                  </a:lnTo>
                  <a:lnTo>
                    <a:pt x="755538" y="345301"/>
                  </a:lnTo>
                  <a:lnTo>
                    <a:pt x="756960" y="342316"/>
                  </a:lnTo>
                  <a:lnTo>
                    <a:pt x="758725" y="340983"/>
                  </a:lnTo>
                  <a:lnTo>
                    <a:pt x="760199" y="340411"/>
                  </a:lnTo>
                  <a:lnTo>
                    <a:pt x="760681" y="340551"/>
                  </a:lnTo>
                  <a:lnTo>
                    <a:pt x="760554" y="341072"/>
                  </a:lnTo>
                  <a:lnTo>
                    <a:pt x="760770" y="341529"/>
                  </a:lnTo>
                  <a:lnTo>
                    <a:pt x="761405" y="341884"/>
                  </a:lnTo>
                  <a:lnTo>
                    <a:pt x="761684" y="342278"/>
                  </a:lnTo>
                  <a:lnTo>
                    <a:pt x="760033" y="343916"/>
                  </a:lnTo>
                  <a:lnTo>
                    <a:pt x="759678" y="344526"/>
                  </a:lnTo>
                  <a:lnTo>
                    <a:pt x="759957" y="344831"/>
                  </a:lnTo>
                  <a:lnTo>
                    <a:pt x="760592" y="344869"/>
                  </a:lnTo>
                  <a:lnTo>
                    <a:pt x="761113" y="344755"/>
                  </a:lnTo>
                  <a:lnTo>
                    <a:pt x="761735" y="343345"/>
                  </a:lnTo>
                  <a:lnTo>
                    <a:pt x="762269" y="342939"/>
                  </a:lnTo>
                  <a:lnTo>
                    <a:pt x="763501" y="343053"/>
                  </a:lnTo>
                  <a:lnTo>
                    <a:pt x="763805" y="342799"/>
                  </a:lnTo>
                  <a:lnTo>
                    <a:pt x="764097" y="342392"/>
                  </a:lnTo>
                  <a:lnTo>
                    <a:pt x="764009" y="341935"/>
                  </a:lnTo>
                  <a:lnTo>
                    <a:pt x="763755" y="341148"/>
                  </a:lnTo>
                  <a:lnTo>
                    <a:pt x="763805" y="340335"/>
                  </a:lnTo>
                  <a:lnTo>
                    <a:pt x="764237" y="340068"/>
                  </a:lnTo>
                  <a:lnTo>
                    <a:pt x="764428" y="341796"/>
                  </a:lnTo>
                  <a:lnTo>
                    <a:pt x="763323" y="344272"/>
                  </a:lnTo>
                  <a:close/>
                  <a:moveTo>
                    <a:pt x="587809" y="197410"/>
                  </a:moveTo>
                  <a:lnTo>
                    <a:pt x="584431" y="198781"/>
                  </a:lnTo>
                  <a:lnTo>
                    <a:pt x="581294" y="198781"/>
                  </a:lnTo>
                  <a:lnTo>
                    <a:pt x="578564" y="197346"/>
                  </a:lnTo>
                  <a:lnTo>
                    <a:pt x="578640" y="196267"/>
                  </a:lnTo>
                  <a:lnTo>
                    <a:pt x="579516" y="195911"/>
                  </a:lnTo>
                  <a:lnTo>
                    <a:pt x="580278" y="194933"/>
                  </a:lnTo>
                  <a:lnTo>
                    <a:pt x="580926" y="193244"/>
                  </a:lnTo>
                  <a:lnTo>
                    <a:pt x="582107" y="192939"/>
                  </a:lnTo>
                  <a:lnTo>
                    <a:pt x="583440" y="193498"/>
                  </a:lnTo>
                  <a:lnTo>
                    <a:pt x="584355" y="194412"/>
                  </a:lnTo>
                  <a:lnTo>
                    <a:pt x="586031" y="195454"/>
                  </a:lnTo>
                  <a:lnTo>
                    <a:pt x="587288" y="195454"/>
                  </a:lnTo>
                  <a:lnTo>
                    <a:pt x="589841" y="194362"/>
                  </a:lnTo>
                  <a:lnTo>
                    <a:pt x="590540" y="193600"/>
                  </a:lnTo>
                  <a:lnTo>
                    <a:pt x="592521" y="192634"/>
                  </a:lnTo>
                  <a:lnTo>
                    <a:pt x="592610" y="192901"/>
                  </a:lnTo>
                  <a:lnTo>
                    <a:pt x="590489" y="195022"/>
                  </a:lnTo>
                  <a:close/>
                  <a:moveTo>
                    <a:pt x="437759" y="446266"/>
                  </a:moveTo>
                  <a:lnTo>
                    <a:pt x="438470" y="443764"/>
                  </a:lnTo>
                  <a:lnTo>
                    <a:pt x="439855" y="441668"/>
                  </a:lnTo>
                  <a:lnTo>
                    <a:pt x="440616" y="440182"/>
                  </a:lnTo>
                  <a:lnTo>
                    <a:pt x="442052" y="439585"/>
                  </a:lnTo>
                  <a:lnTo>
                    <a:pt x="445227" y="441490"/>
                  </a:lnTo>
                  <a:lnTo>
                    <a:pt x="448516" y="444322"/>
                  </a:lnTo>
                  <a:lnTo>
                    <a:pt x="450281" y="446456"/>
                  </a:lnTo>
                  <a:lnTo>
                    <a:pt x="450675" y="448983"/>
                  </a:lnTo>
                  <a:lnTo>
                    <a:pt x="450561" y="452057"/>
                  </a:lnTo>
                  <a:lnTo>
                    <a:pt x="450078" y="455003"/>
                  </a:lnTo>
                  <a:lnTo>
                    <a:pt x="449303" y="457200"/>
                  </a:lnTo>
                  <a:lnTo>
                    <a:pt x="448821" y="457810"/>
                  </a:lnTo>
                  <a:lnTo>
                    <a:pt x="448160" y="458343"/>
                  </a:lnTo>
                  <a:lnTo>
                    <a:pt x="447335" y="458813"/>
                  </a:lnTo>
                  <a:lnTo>
                    <a:pt x="446306" y="459219"/>
                  </a:lnTo>
                  <a:lnTo>
                    <a:pt x="445392" y="458445"/>
                  </a:lnTo>
                  <a:lnTo>
                    <a:pt x="444211" y="458267"/>
                  </a:lnTo>
                  <a:lnTo>
                    <a:pt x="442890" y="458584"/>
                  </a:lnTo>
                  <a:lnTo>
                    <a:pt x="441505" y="459219"/>
                  </a:lnTo>
                  <a:lnTo>
                    <a:pt x="440197" y="450939"/>
                  </a:lnTo>
                  <a:close/>
                  <a:moveTo>
                    <a:pt x="474779" y="270333"/>
                  </a:moveTo>
                  <a:lnTo>
                    <a:pt x="483199" y="280226"/>
                  </a:lnTo>
                  <a:lnTo>
                    <a:pt x="484838" y="283465"/>
                  </a:lnTo>
                  <a:lnTo>
                    <a:pt x="484139" y="286398"/>
                  </a:lnTo>
                  <a:lnTo>
                    <a:pt x="481726" y="289853"/>
                  </a:lnTo>
                  <a:lnTo>
                    <a:pt x="480621" y="290894"/>
                  </a:lnTo>
                  <a:lnTo>
                    <a:pt x="479644" y="292748"/>
                  </a:lnTo>
                  <a:lnTo>
                    <a:pt x="479085" y="292888"/>
                  </a:lnTo>
                  <a:lnTo>
                    <a:pt x="477383" y="292621"/>
                  </a:lnTo>
                  <a:lnTo>
                    <a:pt x="476824" y="292748"/>
                  </a:lnTo>
                  <a:lnTo>
                    <a:pt x="476138" y="293650"/>
                  </a:lnTo>
                  <a:lnTo>
                    <a:pt x="475478" y="294983"/>
                  </a:lnTo>
                  <a:lnTo>
                    <a:pt x="474995" y="296533"/>
                  </a:lnTo>
                  <a:lnTo>
                    <a:pt x="474779" y="298108"/>
                  </a:lnTo>
                  <a:lnTo>
                    <a:pt x="474017" y="299708"/>
                  </a:lnTo>
                  <a:lnTo>
                    <a:pt x="470665" y="301740"/>
                  </a:lnTo>
                  <a:lnTo>
                    <a:pt x="469903" y="303010"/>
                  </a:lnTo>
                  <a:lnTo>
                    <a:pt x="469204" y="305575"/>
                  </a:lnTo>
                  <a:lnTo>
                    <a:pt x="467413" y="306782"/>
                  </a:lnTo>
                  <a:lnTo>
                    <a:pt x="462562" y="308420"/>
                  </a:lnTo>
                  <a:lnTo>
                    <a:pt x="462359" y="308674"/>
                  </a:lnTo>
                  <a:lnTo>
                    <a:pt x="462219" y="309017"/>
                  </a:lnTo>
                  <a:lnTo>
                    <a:pt x="461991" y="309296"/>
                  </a:lnTo>
                  <a:lnTo>
                    <a:pt x="461419" y="309398"/>
                  </a:lnTo>
                  <a:lnTo>
                    <a:pt x="460365" y="308839"/>
                  </a:lnTo>
                  <a:lnTo>
                    <a:pt x="459616" y="307607"/>
                  </a:lnTo>
                  <a:lnTo>
                    <a:pt x="459222" y="306172"/>
                  </a:lnTo>
                  <a:lnTo>
                    <a:pt x="459082" y="304991"/>
                  </a:lnTo>
                  <a:lnTo>
                    <a:pt x="458562" y="304127"/>
                  </a:lnTo>
                  <a:lnTo>
                    <a:pt x="457368" y="303569"/>
                  </a:lnTo>
                  <a:lnTo>
                    <a:pt x="456047" y="303086"/>
                  </a:lnTo>
                  <a:lnTo>
                    <a:pt x="455171" y="302527"/>
                  </a:lnTo>
                  <a:lnTo>
                    <a:pt x="454256" y="300140"/>
                  </a:lnTo>
                  <a:lnTo>
                    <a:pt x="453520" y="296850"/>
                  </a:lnTo>
                  <a:lnTo>
                    <a:pt x="452377" y="293955"/>
                  </a:lnTo>
                  <a:lnTo>
                    <a:pt x="450281" y="292748"/>
                  </a:lnTo>
                  <a:lnTo>
                    <a:pt x="448706" y="293320"/>
                  </a:lnTo>
                  <a:lnTo>
                    <a:pt x="447462" y="294717"/>
                  </a:lnTo>
                  <a:lnTo>
                    <a:pt x="446611" y="296495"/>
                  </a:lnTo>
                  <a:lnTo>
                    <a:pt x="446027" y="299492"/>
                  </a:lnTo>
                  <a:lnTo>
                    <a:pt x="445303" y="300254"/>
                  </a:lnTo>
                  <a:lnTo>
                    <a:pt x="444388" y="300787"/>
                  </a:lnTo>
                  <a:lnTo>
                    <a:pt x="443461" y="301460"/>
                  </a:lnTo>
                  <a:lnTo>
                    <a:pt x="441213" y="303962"/>
                  </a:lnTo>
                  <a:lnTo>
                    <a:pt x="439778" y="304991"/>
                  </a:lnTo>
                  <a:lnTo>
                    <a:pt x="438115" y="305448"/>
                  </a:lnTo>
                  <a:lnTo>
                    <a:pt x="436629" y="305042"/>
                  </a:lnTo>
                  <a:lnTo>
                    <a:pt x="433720" y="303518"/>
                  </a:lnTo>
                  <a:lnTo>
                    <a:pt x="431752" y="303492"/>
                  </a:lnTo>
                  <a:lnTo>
                    <a:pt x="433390" y="299860"/>
                  </a:lnTo>
                  <a:lnTo>
                    <a:pt x="433695" y="298654"/>
                  </a:lnTo>
                  <a:lnTo>
                    <a:pt x="433568" y="295199"/>
                  </a:lnTo>
                  <a:lnTo>
                    <a:pt x="432577" y="292520"/>
                  </a:lnTo>
                  <a:lnTo>
                    <a:pt x="431053" y="290348"/>
                  </a:lnTo>
                  <a:lnTo>
                    <a:pt x="429314" y="288430"/>
                  </a:lnTo>
                  <a:lnTo>
                    <a:pt x="428209" y="286386"/>
                  </a:lnTo>
                  <a:lnTo>
                    <a:pt x="428107" y="284011"/>
                  </a:lnTo>
                  <a:lnTo>
                    <a:pt x="428691" y="281534"/>
                  </a:lnTo>
                  <a:lnTo>
                    <a:pt x="429796" y="279172"/>
                  </a:lnTo>
                  <a:lnTo>
                    <a:pt x="431371" y="277559"/>
                  </a:lnTo>
                  <a:lnTo>
                    <a:pt x="435714" y="274384"/>
                  </a:lnTo>
                  <a:lnTo>
                    <a:pt x="436629" y="272873"/>
                  </a:lnTo>
                  <a:lnTo>
                    <a:pt x="436984" y="271781"/>
                  </a:lnTo>
                  <a:lnTo>
                    <a:pt x="439537" y="267526"/>
                  </a:lnTo>
                  <a:lnTo>
                    <a:pt x="440020" y="267374"/>
                  </a:lnTo>
                  <a:lnTo>
                    <a:pt x="441874" y="266891"/>
                  </a:lnTo>
                  <a:lnTo>
                    <a:pt x="442572" y="266561"/>
                  </a:lnTo>
                  <a:lnTo>
                    <a:pt x="443004" y="265862"/>
                  </a:lnTo>
                  <a:lnTo>
                    <a:pt x="443283" y="264123"/>
                  </a:lnTo>
                  <a:lnTo>
                    <a:pt x="443461" y="263653"/>
                  </a:lnTo>
                  <a:lnTo>
                    <a:pt x="444934" y="263081"/>
                  </a:lnTo>
                  <a:lnTo>
                    <a:pt x="447513" y="262891"/>
                  </a:lnTo>
                  <a:lnTo>
                    <a:pt x="448821" y="262167"/>
                  </a:lnTo>
                  <a:lnTo>
                    <a:pt x="453253" y="260871"/>
                  </a:lnTo>
                  <a:lnTo>
                    <a:pt x="453710" y="260655"/>
                  </a:lnTo>
                  <a:lnTo>
                    <a:pt x="453774" y="259068"/>
                  </a:lnTo>
                  <a:lnTo>
                    <a:pt x="449303" y="249988"/>
                  </a:lnTo>
                  <a:lnTo>
                    <a:pt x="448998" y="248184"/>
                  </a:lnTo>
                  <a:lnTo>
                    <a:pt x="449608" y="241974"/>
                  </a:lnTo>
                  <a:lnTo>
                    <a:pt x="450891" y="239129"/>
                  </a:lnTo>
                  <a:lnTo>
                    <a:pt x="451170" y="237834"/>
                  </a:lnTo>
                  <a:lnTo>
                    <a:pt x="451907" y="235903"/>
                  </a:lnTo>
                  <a:lnTo>
                    <a:pt x="453659" y="235497"/>
                  </a:lnTo>
                  <a:lnTo>
                    <a:pt x="463057" y="238278"/>
                  </a:lnTo>
                  <a:lnTo>
                    <a:pt x="470779" y="242558"/>
                  </a:lnTo>
                  <a:lnTo>
                    <a:pt x="473319" y="243130"/>
                  </a:lnTo>
                  <a:lnTo>
                    <a:pt x="474602" y="243587"/>
                  </a:lnTo>
                  <a:lnTo>
                    <a:pt x="475173" y="244438"/>
                  </a:lnTo>
                  <a:lnTo>
                    <a:pt x="475935" y="244882"/>
                  </a:lnTo>
                  <a:lnTo>
                    <a:pt x="477713" y="244196"/>
                  </a:lnTo>
                  <a:lnTo>
                    <a:pt x="478653" y="243384"/>
                  </a:lnTo>
                  <a:lnTo>
                    <a:pt x="479491" y="242215"/>
                  </a:lnTo>
                  <a:lnTo>
                    <a:pt x="480190" y="240831"/>
                  </a:lnTo>
                  <a:lnTo>
                    <a:pt x="480621" y="239332"/>
                  </a:lnTo>
                  <a:lnTo>
                    <a:pt x="479898" y="236043"/>
                  </a:lnTo>
                  <a:lnTo>
                    <a:pt x="479898" y="234227"/>
                  </a:lnTo>
                  <a:lnTo>
                    <a:pt x="481167" y="233414"/>
                  </a:lnTo>
                  <a:lnTo>
                    <a:pt x="482806" y="232982"/>
                  </a:lnTo>
                  <a:lnTo>
                    <a:pt x="483466" y="231966"/>
                  </a:lnTo>
                  <a:lnTo>
                    <a:pt x="483720" y="230988"/>
                  </a:lnTo>
                  <a:lnTo>
                    <a:pt x="484139" y="230506"/>
                  </a:lnTo>
                  <a:lnTo>
                    <a:pt x="485689" y="230353"/>
                  </a:lnTo>
                  <a:lnTo>
                    <a:pt x="489092" y="229287"/>
                  </a:lnTo>
                  <a:lnTo>
                    <a:pt x="490489" y="228588"/>
                  </a:lnTo>
                  <a:lnTo>
                    <a:pt x="493525" y="225997"/>
                  </a:lnTo>
                  <a:lnTo>
                    <a:pt x="494401" y="225680"/>
                  </a:lnTo>
                  <a:lnTo>
                    <a:pt x="495887" y="226112"/>
                  </a:lnTo>
                  <a:lnTo>
                    <a:pt x="498935" y="228131"/>
                  </a:lnTo>
                  <a:lnTo>
                    <a:pt x="500776" y="228588"/>
                  </a:lnTo>
                  <a:lnTo>
                    <a:pt x="502656" y="228664"/>
                  </a:lnTo>
                  <a:lnTo>
                    <a:pt x="504027" y="228982"/>
                  </a:lnTo>
                  <a:lnTo>
                    <a:pt x="505247" y="229718"/>
                  </a:lnTo>
                  <a:lnTo>
                    <a:pt x="511736" y="235598"/>
                  </a:lnTo>
                  <a:lnTo>
                    <a:pt x="513451" y="237808"/>
                  </a:lnTo>
                  <a:lnTo>
                    <a:pt x="513984" y="240209"/>
                  </a:lnTo>
                  <a:lnTo>
                    <a:pt x="514886" y="241885"/>
                  </a:lnTo>
                  <a:lnTo>
                    <a:pt x="514886" y="242761"/>
                  </a:lnTo>
                  <a:lnTo>
                    <a:pt x="513552" y="243130"/>
                  </a:lnTo>
                  <a:lnTo>
                    <a:pt x="512663" y="243155"/>
                  </a:lnTo>
                  <a:lnTo>
                    <a:pt x="512219" y="243320"/>
                  </a:lnTo>
                  <a:lnTo>
                    <a:pt x="512054" y="243777"/>
                  </a:lnTo>
                  <a:lnTo>
                    <a:pt x="512028" y="244654"/>
                  </a:lnTo>
                  <a:lnTo>
                    <a:pt x="511584" y="246025"/>
                  </a:lnTo>
                  <a:lnTo>
                    <a:pt x="509577" y="248667"/>
                  </a:lnTo>
                  <a:lnTo>
                    <a:pt x="509120" y="249505"/>
                  </a:lnTo>
                  <a:lnTo>
                    <a:pt x="507799" y="250483"/>
                  </a:lnTo>
                  <a:lnTo>
                    <a:pt x="501513" y="253162"/>
                  </a:lnTo>
                  <a:lnTo>
                    <a:pt x="499354" y="253797"/>
                  </a:lnTo>
                  <a:lnTo>
                    <a:pt x="490134" y="253175"/>
                  </a:lnTo>
                  <a:lnTo>
                    <a:pt x="488000" y="252413"/>
                  </a:lnTo>
                  <a:lnTo>
                    <a:pt x="486717" y="251359"/>
                  </a:lnTo>
                  <a:lnTo>
                    <a:pt x="485143" y="250381"/>
                  </a:lnTo>
                  <a:lnTo>
                    <a:pt x="483441" y="249810"/>
                  </a:lnTo>
                  <a:lnTo>
                    <a:pt x="481688" y="249988"/>
                  </a:lnTo>
                  <a:lnTo>
                    <a:pt x="479783" y="251296"/>
                  </a:lnTo>
                  <a:lnTo>
                    <a:pt x="479351" y="252794"/>
                  </a:lnTo>
                  <a:lnTo>
                    <a:pt x="479593" y="254331"/>
                  </a:lnTo>
                  <a:lnTo>
                    <a:pt x="479567" y="259081"/>
                  </a:lnTo>
                  <a:lnTo>
                    <a:pt x="479034" y="260236"/>
                  </a:lnTo>
                  <a:lnTo>
                    <a:pt x="477256" y="260655"/>
                  </a:lnTo>
                  <a:lnTo>
                    <a:pt x="475529" y="260808"/>
                  </a:lnTo>
                  <a:lnTo>
                    <a:pt x="474119" y="261354"/>
                  </a:lnTo>
                  <a:lnTo>
                    <a:pt x="473179" y="262395"/>
                  </a:lnTo>
                  <a:lnTo>
                    <a:pt x="472824" y="264084"/>
                  </a:lnTo>
                  <a:lnTo>
                    <a:pt x="473357" y="267399"/>
                  </a:lnTo>
                  <a:close/>
                  <a:moveTo>
                    <a:pt x="451170" y="371628"/>
                  </a:moveTo>
                  <a:lnTo>
                    <a:pt x="449214" y="371552"/>
                  </a:lnTo>
                  <a:lnTo>
                    <a:pt x="444934" y="372593"/>
                  </a:lnTo>
                  <a:lnTo>
                    <a:pt x="443461" y="366776"/>
                  </a:lnTo>
                  <a:lnTo>
                    <a:pt x="442433" y="359245"/>
                  </a:lnTo>
                  <a:lnTo>
                    <a:pt x="442433" y="355410"/>
                  </a:lnTo>
                  <a:lnTo>
                    <a:pt x="443461" y="352159"/>
                  </a:lnTo>
                  <a:lnTo>
                    <a:pt x="444452" y="352641"/>
                  </a:lnTo>
                  <a:lnTo>
                    <a:pt x="445049" y="353213"/>
                  </a:lnTo>
                  <a:lnTo>
                    <a:pt x="445366" y="354000"/>
                  </a:lnTo>
                  <a:lnTo>
                    <a:pt x="445506" y="355054"/>
                  </a:lnTo>
                  <a:lnTo>
                    <a:pt x="447944" y="352895"/>
                  </a:lnTo>
                  <a:lnTo>
                    <a:pt x="448325" y="352679"/>
                  </a:lnTo>
                  <a:lnTo>
                    <a:pt x="448224" y="350076"/>
                  </a:lnTo>
                  <a:lnTo>
                    <a:pt x="448325" y="348755"/>
                  </a:lnTo>
                  <a:lnTo>
                    <a:pt x="448821" y="347790"/>
                  </a:lnTo>
                  <a:lnTo>
                    <a:pt x="451221" y="345898"/>
                  </a:lnTo>
                  <a:lnTo>
                    <a:pt x="452288" y="346190"/>
                  </a:lnTo>
                  <a:lnTo>
                    <a:pt x="452478" y="348146"/>
                  </a:lnTo>
                  <a:lnTo>
                    <a:pt x="452237" y="351168"/>
                  </a:lnTo>
                  <a:lnTo>
                    <a:pt x="449405" y="368796"/>
                  </a:lnTo>
                  <a:lnTo>
                    <a:pt x="450561" y="370777"/>
                  </a:lnTo>
                  <a:close/>
                  <a:moveTo>
                    <a:pt x="562612" y="670826"/>
                  </a:moveTo>
                  <a:lnTo>
                    <a:pt x="563946" y="667359"/>
                  </a:lnTo>
                  <a:lnTo>
                    <a:pt x="565000" y="660679"/>
                  </a:lnTo>
                  <a:lnTo>
                    <a:pt x="564619" y="650837"/>
                  </a:lnTo>
                  <a:lnTo>
                    <a:pt x="565445" y="648462"/>
                  </a:lnTo>
                  <a:lnTo>
                    <a:pt x="569991" y="643941"/>
                  </a:lnTo>
                  <a:lnTo>
                    <a:pt x="570690" y="641388"/>
                  </a:lnTo>
                  <a:lnTo>
                    <a:pt x="568823" y="638187"/>
                  </a:lnTo>
                  <a:lnTo>
                    <a:pt x="567896" y="635089"/>
                  </a:lnTo>
                  <a:lnTo>
                    <a:pt x="570829" y="635952"/>
                  </a:lnTo>
                  <a:lnTo>
                    <a:pt x="574754" y="638556"/>
                  </a:lnTo>
                  <a:lnTo>
                    <a:pt x="576722" y="640702"/>
                  </a:lnTo>
                  <a:lnTo>
                    <a:pt x="578741" y="641426"/>
                  </a:lnTo>
                  <a:lnTo>
                    <a:pt x="599519" y="643458"/>
                  </a:lnTo>
                  <a:lnTo>
                    <a:pt x="602274" y="644626"/>
                  </a:lnTo>
                  <a:lnTo>
                    <a:pt x="610440" y="651370"/>
                  </a:lnTo>
                  <a:lnTo>
                    <a:pt x="611342" y="652894"/>
                  </a:lnTo>
                  <a:lnTo>
                    <a:pt x="613082" y="657758"/>
                  </a:lnTo>
                  <a:lnTo>
                    <a:pt x="621223" y="672858"/>
                  </a:lnTo>
                  <a:lnTo>
                    <a:pt x="621705" y="682104"/>
                  </a:lnTo>
                  <a:lnTo>
                    <a:pt x="623890" y="687235"/>
                  </a:lnTo>
                  <a:lnTo>
                    <a:pt x="626874" y="692467"/>
                  </a:lnTo>
                  <a:lnTo>
                    <a:pt x="628716" y="698119"/>
                  </a:lnTo>
                  <a:lnTo>
                    <a:pt x="627547" y="704519"/>
                  </a:lnTo>
                  <a:lnTo>
                    <a:pt x="621223" y="712190"/>
                  </a:lnTo>
                  <a:lnTo>
                    <a:pt x="619546" y="713143"/>
                  </a:lnTo>
                  <a:lnTo>
                    <a:pt x="618073" y="715391"/>
                  </a:lnTo>
                  <a:lnTo>
                    <a:pt x="614631" y="722236"/>
                  </a:lnTo>
                  <a:lnTo>
                    <a:pt x="612803" y="724598"/>
                  </a:lnTo>
                  <a:lnTo>
                    <a:pt x="610402" y="725792"/>
                  </a:lnTo>
                  <a:lnTo>
                    <a:pt x="607469" y="724408"/>
                  </a:lnTo>
                  <a:lnTo>
                    <a:pt x="605399" y="721182"/>
                  </a:lnTo>
                  <a:lnTo>
                    <a:pt x="604497" y="718515"/>
                  </a:lnTo>
                  <a:lnTo>
                    <a:pt x="603075" y="717232"/>
                  </a:lnTo>
                  <a:lnTo>
                    <a:pt x="599252" y="718108"/>
                  </a:lnTo>
                  <a:lnTo>
                    <a:pt x="597296" y="719709"/>
                  </a:lnTo>
                  <a:lnTo>
                    <a:pt x="596128" y="720204"/>
                  </a:lnTo>
                  <a:lnTo>
                    <a:pt x="594807" y="719607"/>
                  </a:lnTo>
                  <a:lnTo>
                    <a:pt x="592000" y="717562"/>
                  </a:lnTo>
                  <a:lnTo>
                    <a:pt x="590908" y="716407"/>
                  </a:lnTo>
                  <a:lnTo>
                    <a:pt x="589397" y="711441"/>
                  </a:lnTo>
                  <a:lnTo>
                    <a:pt x="586717" y="709422"/>
                  </a:lnTo>
                  <a:lnTo>
                    <a:pt x="580621" y="706450"/>
                  </a:lnTo>
                  <a:lnTo>
                    <a:pt x="575338" y="700925"/>
                  </a:lnTo>
                  <a:lnTo>
                    <a:pt x="568975" y="688149"/>
                  </a:lnTo>
                  <a:lnTo>
                    <a:pt x="565000" y="682104"/>
                  </a:lnTo>
                  <a:lnTo>
                    <a:pt x="559133" y="676465"/>
                  </a:lnTo>
                  <a:lnTo>
                    <a:pt x="557609" y="673570"/>
                  </a:lnTo>
                  <a:lnTo>
                    <a:pt x="560466" y="672325"/>
                  </a:lnTo>
                  <a:close/>
                  <a:moveTo>
                    <a:pt x="549608" y="677862"/>
                  </a:moveTo>
                  <a:lnTo>
                    <a:pt x="551538" y="676440"/>
                  </a:lnTo>
                  <a:lnTo>
                    <a:pt x="553722" y="678015"/>
                  </a:lnTo>
                  <a:lnTo>
                    <a:pt x="556910" y="686143"/>
                  </a:lnTo>
                  <a:lnTo>
                    <a:pt x="557113" y="687933"/>
                  </a:lnTo>
                  <a:lnTo>
                    <a:pt x="554192" y="692696"/>
                  </a:lnTo>
                  <a:lnTo>
                    <a:pt x="552325" y="693280"/>
                  </a:lnTo>
                  <a:lnTo>
                    <a:pt x="551462" y="692670"/>
                  </a:lnTo>
                  <a:lnTo>
                    <a:pt x="550840" y="691261"/>
                  </a:lnTo>
                  <a:lnTo>
                    <a:pt x="549747" y="689445"/>
                  </a:lnTo>
                  <a:lnTo>
                    <a:pt x="548693" y="688086"/>
                  </a:lnTo>
                  <a:lnTo>
                    <a:pt x="547830" y="686663"/>
                  </a:lnTo>
                  <a:lnTo>
                    <a:pt x="547334" y="685127"/>
                  </a:lnTo>
                  <a:lnTo>
                    <a:pt x="547334" y="683450"/>
                  </a:lnTo>
                  <a:lnTo>
                    <a:pt x="548122" y="680720"/>
                  </a:lnTo>
                  <a:close/>
                  <a:moveTo>
                    <a:pt x="498160" y="665442"/>
                  </a:moveTo>
                  <a:lnTo>
                    <a:pt x="501589" y="665924"/>
                  </a:lnTo>
                  <a:lnTo>
                    <a:pt x="503151" y="668972"/>
                  </a:lnTo>
                  <a:lnTo>
                    <a:pt x="502999" y="672033"/>
                  </a:lnTo>
                  <a:lnTo>
                    <a:pt x="502351" y="673252"/>
                  </a:lnTo>
                  <a:lnTo>
                    <a:pt x="501056" y="673417"/>
                  </a:lnTo>
                  <a:lnTo>
                    <a:pt x="498820" y="673303"/>
                  </a:lnTo>
                  <a:lnTo>
                    <a:pt x="495112" y="674103"/>
                  </a:lnTo>
                  <a:lnTo>
                    <a:pt x="493944" y="673531"/>
                  </a:lnTo>
                  <a:lnTo>
                    <a:pt x="493448" y="670903"/>
                  </a:lnTo>
                  <a:lnTo>
                    <a:pt x="494795" y="667207"/>
                  </a:lnTo>
                  <a:close/>
                  <a:moveTo>
                    <a:pt x="445049" y="180011"/>
                  </a:moveTo>
                  <a:lnTo>
                    <a:pt x="446217" y="179007"/>
                  </a:lnTo>
                  <a:lnTo>
                    <a:pt x="447043" y="179058"/>
                  </a:lnTo>
                  <a:lnTo>
                    <a:pt x="448681" y="180646"/>
                  </a:lnTo>
                  <a:lnTo>
                    <a:pt x="448910" y="181484"/>
                  </a:lnTo>
                  <a:lnTo>
                    <a:pt x="447424" y="187085"/>
                  </a:lnTo>
                  <a:lnTo>
                    <a:pt x="446217" y="189739"/>
                  </a:lnTo>
                  <a:lnTo>
                    <a:pt x="444617" y="191085"/>
                  </a:lnTo>
                  <a:lnTo>
                    <a:pt x="443360" y="190793"/>
                  </a:lnTo>
                  <a:lnTo>
                    <a:pt x="442496" y="189701"/>
                  </a:lnTo>
                  <a:lnTo>
                    <a:pt x="442928" y="188913"/>
                  </a:lnTo>
                  <a:lnTo>
                    <a:pt x="443449" y="188228"/>
                  </a:lnTo>
                  <a:lnTo>
                    <a:pt x="443791" y="187262"/>
                  </a:lnTo>
                  <a:lnTo>
                    <a:pt x="443626" y="181814"/>
                  </a:lnTo>
                  <a:close/>
                  <a:moveTo>
                    <a:pt x="7522" y="73420"/>
                  </a:moveTo>
                  <a:lnTo>
                    <a:pt x="5363" y="73471"/>
                  </a:lnTo>
                  <a:lnTo>
                    <a:pt x="3128" y="72798"/>
                  </a:lnTo>
                  <a:lnTo>
                    <a:pt x="1337" y="71451"/>
                  </a:lnTo>
                  <a:lnTo>
                    <a:pt x="626" y="69457"/>
                  </a:lnTo>
                  <a:lnTo>
                    <a:pt x="1198" y="68238"/>
                  </a:lnTo>
                  <a:lnTo>
                    <a:pt x="2569" y="67756"/>
                  </a:lnTo>
                  <a:lnTo>
                    <a:pt x="4169" y="67514"/>
                  </a:lnTo>
                  <a:lnTo>
                    <a:pt x="5490" y="66968"/>
                  </a:lnTo>
                  <a:lnTo>
                    <a:pt x="8881" y="62942"/>
                  </a:lnTo>
                  <a:lnTo>
                    <a:pt x="10583" y="62142"/>
                  </a:lnTo>
                  <a:lnTo>
                    <a:pt x="10837" y="68734"/>
                  </a:lnTo>
                  <a:lnTo>
                    <a:pt x="9999" y="71756"/>
                  </a:lnTo>
                  <a:close/>
                  <a:moveTo>
                    <a:pt x="145596" y="99074"/>
                  </a:moveTo>
                  <a:lnTo>
                    <a:pt x="144314" y="99226"/>
                  </a:lnTo>
                  <a:lnTo>
                    <a:pt x="141316" y="98096"/>
                  </a:lnTo>
                  <a:lnTo>
                    <a:pt x="140732" y="98591"/>
                  </a:lnTo>
                  <a:lnTo>
                    <a:pt x="141329" y="100153"/>
                  </a:lnTo>
                  <a:lnTo>
                    <a:pt x="142561" y="101639"/>
                  </a:lnTo>
                  <a:lnTo>
                    <a:pt x="143488" y="103062"/>
                  </a:lnTo>
                  <a:lnTo>
                    <a:pt x="143209" y="104420"/>
                  </a:lnTo>
                  <a:lnTo>
                    <a:pt x="141189" y="105881"/>
                  </a:lnTo>
                  <a:lnTo>
                    <a:pt x="139005" y="106287"/>
                  </a:lnTo>
                  <a:lnTo>
                    <a:pt x="136821" y="105627"/>
                  </a:lnTo>
                  <a:lnTo>
                    <a:pt x="134865" y="103938"/>
                  </a:lnTo>
                  <a:lnTo>
                    <a:pt x="133696" y="101576"/>
                  </a:lnTo>
                  <a:lnTo>
                    <a:pt x="133087" y="99925"/>
                  </a:lnTo>
                  <a:lnTo>
                    <a:pt x="132820" y="98591"/>
                  </a:lnTo>
                  <a:lnTo>
                    <a:pt x="132071" y="97651"/>
                  </a:lnTo>
                  <a:lnTo>
                    <a:pt x="130382" y="97359"/>
                  </a:lnTo>
                  <a:lnTo>
                    <a:pt x="128718" y="97689"/>
                  </a:lnTo>
                  <a:lnTo>
                    <a:pt x="127956" y="98591"/>
                  </a:lnTo>
                  <a:lnTo>
                    <a:pt x="128680" y="104014"/>
                  </a:lnTo>
                  <a:lnTo>
                    <a:pt x="128515" y="107176"/>
                  </a:lnTo>
                  <a:lnTo>
                    <a:pt x="127067" y="109754"/>
                  </a:lnTo>
                  <a:lnTo>
                    <a:pt x="122063" y="110631"/>
                  </a:lnTo>
                  <a:lnTo>
                    <a:pt x="120933" y="111113"/>
                  </a:lnTo>
                  <a:lnTo>
                    <a:pt x="120247" y="111774"/>
                  </a:lnTo>
                  <a:lnTo>
                    <a:pt x="119282" y="112434"/>
                  </a:lnTo>
                  <a:lnTo>
                    <a:pt x="117783" y="112739"/>
                  </a:lnTo>
                  <a:lnTo>
                    <a:pt x="117021" y="111418"/>
                  </a:lnTo>
                  <a:lnTo>
                    <a:pt x="115320" y="105043"/>
                  </a:lnTo>
                  <a:lnTo>
                    <a:pt x="114380" y="102960"/>
                  </a:lnTo>
                  <a:lnTo>
                    <a:pt x="114938" y="102757"/>
                  </a:lnTo>
                  <a:lnTo>
                    <a:pt x="116323" y="101995"/>
                  </a:lnTo>
                  <a:lnTo>
                    <a:pt x="114316" y="101195"/>
                  </a:lnTo>
                  <a:lnTo>
                    <a:pt x="112246" y="101106"/>
                  </a:lnTo>
                  <a:lnTo>
                    <a:pt x="110265" y="101715"/>
                  </a:lnTo>
                  <a:lnTo>
                    <a:pt x="108512" y="102960"/>
                  </a:lnTo>
                  <a:lnTo>
                    <a:pt x="108246" y="102274"/>
                  </a:lnTo>
                  <a:lnTo>
                    <a:pt x="107712" y="101703"/>
                  </a:lnTo>
                  <a:lnTo>
                    <a:pt x="107458" y="101017"/>
                  </a:lnTo>
                  <a:lnTo>
                    <a:pt x="105553" y="102896"/>
                  </a:lnTo>
                  <a:lnTo>
                    <a:pt x="103877" y="107024"/>
                  </a:lnTo>
                  <a:lnTo>
                    <a:pt x="102086" y="107824"/>
                  </a:lnTo>
                  <a:lnTo>
                    <a:pt x="100613" y="107926"/>
                  </a:lnTo>
                  <a:lnTo>
                    <a:pt x="96727" y="108853"/>
                  </a:lnTo>
                  <a:lnTo>
                    <a:pt x="96041" y="109259"/>
                  </a:lnTo>
                  <a:lnTo>
                    <a:pt x="94974" y="110529"/>
                  </a:lnTo>
                  <a:lnTo>
                    <a:pt x="94250" y="110796"/>
                  </a:lnTo>
                  <a:lnTo>
                    <a:pt x="93552" y="110631"/>
                  </a:lnTo>
                  <a:lnTo>
                    <a:pt x="92536" y="109894"/>
                  </a:lnTo>
                  <a:lnTo>
                    <a:pt x="91748" y="109754"/>
                  </a:lnTo>
                  <a:lnTo>
                    <a:pt x="82236" y="111291"/>
                  </a:lnTo>
                  <a:lnTo>
                    <a:pt x="74172" y="114606"/>
                  </a:lnTo>
                  <a:lnTo>
                    <a:pt x="65866" y="115254"/>
                  </a:lnTo>
                  <a:lnTo>
                    <a:pt x="63847" y="116143"/>
                  </a:lnTo>
                  <a:lnTo>
                    <a:pt x="61853" y="117324"/>
                  </a:lnTo>
                  <a:lnTo>
                    <a:pt x="55947" y="119051"/>
                  </a:lnTo>
                  <a:lnTo>
                    <a:pt x="48111" y="120080"/>
                  </a:lnTo>
                  <a:lnTo>
                    <a:pt x="42384" y="119787"/>
                  </a:lnTo>
                  <a:lnTo>
                    <a:pt x="37177" y="118644"/>
                  </a:lnTo>
                  <a:lnTo>
                    <a:pt x="33100" y="116625"/>
                  </a:lnTo>
                  <a:lnTo>
                    <a:pt x="33341" y="119432"/>
                  </a:lnTo>
                  <a:lnTo>
                    <a:pt x="32909" y="120854"/>
                  </a:lnTo>
                  <a:lnTo>
                    <a:pt x="31703" y="120778"/>
                  </a:lnTo>
                  <a:lnTo>
                    <a:pt x="29582" y="119051"/>
                  </a:lnTo>
                  <a:lnTo>
                    <a:pt x="27499" y="118009"/>
                  </a:lnTo>
                  <a:lnTo>
                    <a:pt x="20883" y="116778"/>
                  </a:lnTo>
                  <a:lnTo>
                    <a:pt x="18368" y="116625"/>
                  </a:lnTo>
                  <a:lnTo>
                    <a:pt x="12678" y="114860"/>
                  </a:lnTo>
                  <a:lnTo>
                    <a:pt x="10977" y="109589"/>
                  </a:lnTo>
                  <a:lnTo>
                    <a:pt x="10380" y="103087"/>
                  </a:lnTo>
                  <a:lnTo>
                    <a:pt x="8043" y="97626"/>
                  </a:lnTo>
                  <a:lnTo>
                    <a:pt x="5998" y="94984"/>
                  </a:lnTo>
                  <a:lnTo>
                    <a:pt x="5020" y="92267"/>
                  </a:lnTo>
                  <a:lnTo>
                    <a:pt x="4690" y="86044"/>
                  </a:lnTo>
                  <a:lnTo>
                    <a:pt x="5668" y="83580"/>
                  </a:lnTo>
                  <a:lnTo>
                    <a:pt x="13771" y="71324"/>
                  </a:lnTo>
                  <a:lnTo>
                    <a:pt x="14431" y="68899"/>
                  </a:lnTo>
                  <a:lnTo>
                    <a:pt x="15688" y="67095"/>
                  </a:lnTo>
                  <a:lnTo>
                    <a:pt x="19244" y="66028"/>
                  </a:lnTo>
                  <a:lnTo>
                    <a:pt x="22381" y="65914"/>
                  </a:lnTo>
                  <a:lnTo>
                    <a:pt x="31144" y="66968"/>
                  </a:lnTo>
                  <a:lnTo>
                    <a:pt x="35297" y="66752"/>
                  </a:lnTo>
                  <a:lnTo>
                    <a:pt x="36910" y="66968"/>
                  </a:lnTo>
                  <a:lnTo>
                    <a:pt x="38447" y="67451"/>
                  </a:lnTo>
                  <a:lnTo>
                    <a:pt x="40796" y="68492"/>
                  </a:lnTo>
                  <a:lnTo>
                    <a:pt x="53585" y="71921"/>
                  </a:lnTo>
                  <a:lnTo>
                    <a:pt x="59363" y="74436"/>
                  </a:lnTo>
                  <a:lnTo>
                    <a:pt x="70006" y="80748"/>
                  </a:lnTo>
                  <a:lnTo>
                    <a:pt x="76051" y="82577"/>
                  </a:lnTo>
                  <a:lnTo>
                    <a:pt x="79620" y="82323"/>
                  </a:lnTo>
                  <a:lnTo>
                    <a:pt x="85030" y="79440"/>
                  </a:lnTo>
                  <a:lnTo>
                    <a:pt x="88383" y="78690"/>
                  </a:lnTo>
                  <a:lnTo>
                    <a:pt x="92917" y="79097"/>
                  </a:lnTo>
                  <a:lnTo>
                    <a:pt x="94771" y="78690"/>
                  </a:lnTo>
                  <a:lnTo>
                    <a:pt x="98670" y="75706"/>
                  </a:lnTo>
                  <a:lnTo>
                    <a:pt x="102531" y="75592"/>
                  </a:lnTo>
                  <a:lnTo>
                    <a:pt x="103623" y="77141"/>
                  </a:lnTo>
                  <a:lnTo>
                    <a:pt x="103826" y="79579"/>
                  </a:lnTo>
                  <a:lnTo>
                    <a:pt x="105033" y="82094"/>
                  </a:lnTo>
                  <a:lnTo>
                    <a:pt x="107801" y="83593"/>
                  </a:lnTo>
                  <a:lnTo>
                    <a:pt x="110709" y="83466"/>
                  </a:lnTo>
                  <a:lnTo>
                    <a:pt x="113630" y="82792"/>
                  </a:lnTo>
                  <a:lnTo>
                    <a:pt x="116323" y="82577"/>
                  </a:lnTo>
                  <a:lnTo>
                    <a:pt x="117885" y="83199"/>
                  </a:lnTo>
                  <a:lnTo>
                    <a:pt x="120260" y="85167"/>
                  </a:lnTo>
                  <a:lnTo>
                    <a:pt x="121695" y="85586"/>
                  </a:lnTo>
                  <a:lnTo>
                    <a:pt x="123244" y="85421"/>
                  </a:lnTo>
                  <a:lnTo>
                    <a:pt x="126254" y="84685"/>
                  </a:lnTo>
                  <a:lnTo>
                    <a:pt x="127499" y="84520"/>
                  </a:lnTo>
                  <a:lnTo>
                    <a:pt x="136503" y="85650"/>
                  </a:lnTo>
                  <a:lnTo>
                    <a:pt x="139754" y="85586"/>
                  </a:lnTo>
                  <a:lnTo>
                    <a:pt x="144745" y="84024"/>
                  </a:lnTo>
                  <a:lnTo>
                    <a:pt x="146104" y="84355"/>
                  </a:lnTo>
                  <a:lnTo>
                    <a:pt x="146574" y="86945"/>
                  </a:lnTo>
                  <a:lnTo>
                    <a:pt x="146320" y="97029"/>
                  </a:lnTo>
                  <a:close/>
                  <a:moveTo>
                    <a:pt x="428412" y="462852"/>
                  </a:moveTo>
                  <a:lnTo>
                    <a:pt x="429860" y="460324"/>
                  </a:lnTo>
                  <a:lnTo>
                    <a:pt x="431206" y="459219"/>
                  </a:lnTo>
                  <a:lnTo>
                    <a:pt x="433847" y="459118"/>
                  </a:lnTo>
                  <a:lnTo>
                    <a:pt x="436083" y="459258"/>
                  </a:lnTo>
                  <a:lnTo>
                    <a:pt x="437950" y="460350"/>
                  </a:lnTo>
                  <a:lnTo>
                    <a:pt x="439537" y="463106"/>
                  </a:lnTo>
                  <a:lnTo>
                    <a:pt x="440375" y="466408"/>
                  </a:lnTo>
                  <a:lnTo>
                    <a:pt x="439994" y="469037"/>
                  </a:lnTo>
                  <a:lnTo>
                    <a:pt x="438445" y="471132"/>
                  </a:lnTo>
                  <a:lnTo>
                    <a:pt x="432920" y="474231"/>
                  </a:lnTo>
                  <a:lnTo>
                    <a:pt x="430063" y="473139"/>
                  </a:lnTo>
                  <a:lnTo>
                    <a:pt x="427777" y="470548"/>
                  </a:lnTo>
                  <a:lnTo>
                    <a:pt x="426862" y="467424"/>
                  </a:lnTo>
                  <a:lnTo>
                    <a:pt x="427320" y="465620"/>
                  </a:lnTo>
                  <a:close/>
                  <a:moveTo>
                    <a:pt x="254181" y="9920"/>
                  </a:moveTo>
                  <a:lnTo>
                    <a:pt x="253419" y="13057"/>
                  </a:lnTo>
                  <a:lnTo>
                    <a:pt x="252847" y="15965"/>
                  </a:lnTo>
                  <a:lnTo>
                    <a:pt x="240287" y="42051"/>
                  </a:lnTo>
                  <a:lnTo>
                    <a:pt x="239652" y="48452"/>
                  </a:lnTo>
                  <a:lnTo>
                    <a:pt x="240503" y="52312"/>
                  </a:lnTo>
                  <a:lnTo>
                    <a:pt x="243157" y="59818"/>
                  </a:lnTo>
                  <a:lnTo>
                    <a:pt x="243678" y="63666"/>
                  </a:lnTo>
                  <a:lnTo>
                    <a:pt x="243373" y="65520"/>
                  </a:lnTo>
                  <a:lnTo>
                    <a:pt x="242599" y="67171"/>
                  </a:lnTo>
                  <a:lnTo>
                    <a:pt x="241443" y="68568"/>
                  </a:lnTo>
                  <a:lnTo>
                    <a:pt x="237150" y="71782"/>
                  </a:lnTo>
                  <a:lnTo>
                    <a:pt x="235626" y="72594"/>
                  </a:lnTo>
                  <a:lnTo>
                    <a:pt x="234013" y="72721"/>
                  </a:lnTo>
                  <a:lnTo>
                    <a:pt x="232756" y="72201"/>
                  </a:lnTo>
                  <a:lnTo>
                    <a:pt x="231588" y="71388"/>
                  </a:lnTo>
                  <a:lnTo>
                    <a:pt x="229619" y="69407"/>
                  </a:lnTo>
                  <a:lnTo>
                    <a:pt x="226305" y="65051"/>
                  </a:lnTo>
                  <a:lnTo>
                    <a:pt x="224946" y="62625"/>
                  </a:lnTo>
                  <a:lnTo>
                    <a:pt x="224031" y="60110"/>
                  </a:lnTo>
                  <a:lnTo>
                    <a:pt x="223892" y="55373"/>
                  </a:lnTo>
                  <a:lnTo>
                    <a:pt x="225441" y="51271"/>
                  </a:lnTo>
                  <a:lnTo>
                    <a:pt x="227486" y="47448"/>
                  </a:lnTo>
                  <a:lnTo>
                    <a:pt x="228921" y="43613"/>
                  </a:lnTo>
                  <a:lnTo>
                    <a:pt x="229302" y="36742"/>
                  </a:lnTo>
                  <a:lnTo>
                    <a:pt x="229899" y="34799"/>
                  </a:lnTo>
                  <a:lnTo>
                    <a:pt x="230940" y="33618"/>
                  </a:lnTo>
                  <a:lnTo>
                    <a:pt x="234572" y="30621"/>
                  </a:lnTo>
                  <a:lnTo>
                    <a:pt x="235842" y="29072"/>
                  </a:lnTo>
                  <a:lnTo>
                    <a:pt x="237074" y="24741"/>
                  </a:lnTo>
                  <a:lnTo>
                    <a:pt x="237506" y="15216"/>
                  </a:lnTo>
                  <a:lnTo>
                    <a:pt x="238674" y="10542"/>
                  </a:lnTo>
                  <a:lnTo>
                    <a:pt x="241329" y="6389"/>
                  </a:lnTo>
                  <a:lnTo>
                    <a:pt x="245456" y="2376"/>
                  </a:lnTo>
                  <a:lnTo>
                    <a:pt x="250142" y="293"/>
                  </a:lnTo>
                  <a:lnTo>
                    <a:pt x="254384" y="1894"/>
                  </a:lnTo>
                  <a:lnTo>
                    <a:pt x="256124" y="5005"/>
                  </a:lnTo>
                  <a:lnTo>
                    <a:pt x="255578" y="7443"/>
                  </a:lnTo>
                  <a:close/>
                  <a:moveTo>
                    <a:pt x="482907" y="179934"/>
                  </a:moveTo>
                  <a:lnTo>
                    <a:pt x="476176" y="180239"/>
                  </a:lnTo>
                  <a:lnTo>
                    <a:pt x="473713" y="182297"/>
                  </a:lnTo>
                  <a:lnTo>
                    <a:pt x="464708" y="185421"/>
                  </a:lnTo>
                  <a:lnTo>
                    <a:pt x="462460" y="185205"/>
                  </a:lnTo>
                  <a:lnTo>
                    <a:pt x="460314" y="184252"/>
                  </a:lnTo>
                  <a:lnTo>
                    <a:pt x="458193" y="182830"/>
                  </a:lnTo>
                  <a:lnTo>
                    <a:pt x="454231" y="178804"/>
                  </a:lnTo>
                  <a:lnTo>
                    <a:pt x="452339" y="176239"/>
                  </a:lnTo>
                  <a:lnTo>
                    <a:pt x="452732" y="175083"/>
                  </a:lnTo>
                  <a:lnTo>
                    <a:pt x="454942" y="174270"/>
                  </a:lnTo>
                  <a:lnTo>
                    <a:pt x="457711" y="172911"/>
                  </a:lnTo>
                  <a:lnTo>
                    <a:pt x="460086" y="172492"/>
                  </a:lnTo>
                  <a:lnTo>
                    <a:pt x="461127" y="174537"/>
                  </a:lnTo>
                  <a:lnTo>
                    <a:pt x="462460" y="175934"/>
                  </a:lnTo>
                  <a:lnTo>
                    <a:pt x="465470" y="176074"/>
                  </a:lnTo>
                  <a:lnTo>
                    <a:pt x="470868" y="175083"/>
                  </a:lnTo>
                  <a:lnTo>
                    <a:pt x="478805" y="171286"/>
                  </a:lnTo>
                  <a:lnTo>
                    <a:pt x="481688" y="171108"/>
                  </a:lnTo>
                  <a:lnTo>
                    <a:pt x="483784" y="172187"/>
                  </a:lnTo>
                  <a:lnTo>
                    <a:pt x="485536" y="174296"/>
                  </a:lnTo>
                  <a:lnTo>
                    <a:pt x="486209" y="176899"/>
                  </a:lnTo>
                  <a:lnTo>
                    <a:pt x="485117" y="179363"/>
                  </a:lnTo>
                  <a:close/>
                  <a:moveTo>
                    <a:pt x="290579" y="93359"/>
                  </a:moveTo>
                  <a:lnTo>
                    <a:pt x="284826" y="94222"/>
                  </a:lnTo>
                  <a:lnTo>
                    <a:pt x="260226" y="95276"/>
                  </a:lnTo>
                  <a:lnTo>
                    <a:pt x="242599" y="98109"/>
                  </a:lnTo>
                  <a:lnTo>
                    <a:pt x="235842" y="98109"/>
                  </a:lnTo>
                  <a:lnTo>
                    <a:pt x="219078" y="95873"/>
                  </a:lnTo>
                  <a:lnTo>
                    <a:pt x="213211" y="96165"/>
                  </a:lnTo>
                  <a:lnTo>
                    <a:pt x="210036" y="96991"/>
                  </a:lnTo>
                  <a:lnTo>
                    <a:pt x="208613" y="96877"/>
                  </a:lnTo>
                  <a:lnTo>
                    <a:pt x="205642" y="94857"/>
                  </a:lnTo>
                  <a:lnTo>
                    <a:pt x="204080" y="94095"/>
                  </a:lnTo>
                  <a:lnTo>
                    <a:pt x="202479" y="93562"/>
                  </a:lnTo>
                  <a:lnTo>
                    <a:pt x="201070" y="93359"/>
                  </a:lnTo>
                  <a:lnTo>
                    <a:pt x="189983" y="94692"/>
                  </a:lnTo>
                  <a:lnTo>
                    <a:pt x="187836" y="94222"/>
                  </a:lnTo>
                  <a:lnTo>
                    <a:pt x="184915" y="96229"/>
                  </a:lnTo>
                  <a:lnTo>
                    <a:pt x="180483" y="96369"/>
                  </a:lnTo>
                  <a:lnTo>
                    <a:pt x="171657" y="95276"/>
                  </a:lnTo>
                  <a:lnTo>
                    <a:pt x="170920" y="95607"/>
                  </a:lnTo>
                  <a:lnTo>
                    <a:pt x="170514" y="96407"/>
                  </a:lnTo>
                  <a:lnTo>
                    <a:pt x="170323" y="97486"/>
                  </a:lnTo>
                  <a:lnTo>
                    <a:pt x="170272" y="98591"/>
                  </a:lnTo>
                  <a:lnTo>
                    <a:pt x="169675" y="99366"/>
                  </a:lnTo>
                  <a:lnTo>
                    <a:pt x="168367" y="98769"/>
                  </a:lnTo>
                  <a:lnTo>
                    <a:pt x="166272" y="97131"/>
                  </a:lnTo>
                  <a:lnTo>
                    <a:pt x="163516" y="96369"/>
                  </a:lnTo>
                  <a:lnTo>
                    <a:pt x="162182" y="96343"/>
                  </a:lnTo>
                  <a:lnTo>
                    <a:pt x="160938" y="96927"/>
                  </a:lnTo>
                  <a:lnTo>
                    <a:pt x="159160" y="99048"/>
                  </a:lnTo>
                  <a:lnTo>
                    <a:pt x="158080" y="99683"/>
                  </a:lnTo>
                  <a:lnTo>
                    <a:pt x="156429" y="99506"/>
                  </a:lnTo>
                  <a:lnTo>
                    <a:pt x="155490" y="98769"/>
                  </a:lnTo>
                  <a:lnTo>
                    <a:pt x="154753" y="97512"/>
                  </a:lnTo>
                  <a:lnTo>
                    <a:pt x="154613" y="96204"/>
                  </a:lnTo>
                  <a:lnTo>
                    <a:pt x="152353" y="95746"/>
                  </a:lnTo>
                  <a:lnTo>
                    <a:pt x="150181" y="94540"/>
                  </a:lnTo>
                  <a:lnTo>
                    <a:pt x="148936" y="92101"/>
                  </a:lnTo>
                  <a:lnTo>
                    <a:pt x="148530" y="88888"/>
                  </a:lnTo>
                  <a:lnTo>
                    <a:pt x="148797" y="87695"/>
                  </a:lnTo>
                  <a:lnTo>
                    <a:pt x="149495" y="86247"/>
                  </a:lnTo>
                  <a:lnTo>
                    <a:pt x="150448" y="85028"/>
                  </a:lnTo>
                  <a:lnTo>
                    <a:pt x="151553" y="84520"/>
                  </a:lnTo>
                  <a:lnTo>
                    <a:pt x="152962" y="85129"/>
                  </a:lnTo>
                  <a:lnTo>
                    <a:pt x="153750" y="87809"/>
                  </a:lnTo>
                  <a:lnTo>
                    <a:pt x="155007" y="88406"/>
                  </a:lnTo>
                  <a:lnTo>
                    <a:pt x="161116" y="85421"/>
                  </a:lnTo>
                  <a:lnTo>
                    <a:pt x="162373" y="84520"/>
                  </a:lnTo>
                  <a:lnTo>
                    <a:pt x="163173" y="82577"/>
                  </a:lnTo>
                  <a:lnTo>
                    <a:pt x="163452" y="79998"/>
                  </a:lnTo>
                  <a:lnTo>
                    <a:pt x="163198" y="77268"/>
                  </a:lnTo>
                  <a:lnTo>
                    <a:pt x="162373" y="74830"/>
                  </a:lnTo>
                  <a:lnTo>
                    <a:pt x="167567" y="76519"/>
                  </a:lnTo>
                  <a:lnTo>
                    <a:pt x="169701" y="76773"/>
                  </a:lnTo>
                  <a:lnTo>
                    <a:pt x="176508" y="76773"/>
                  </a:lnTo>
                  <a:lnTo>
                    <a:pt x="179607" y="77230"/>
                  </a:lnTo>
                  <a:lnTo>
                    <a:pt x="186338" y="79236"/>
                  </a:lnTo>
                  <a:lnTo>
                    <a:pt x="189259" y="79668"/>
                  </a:lnTo>
                  <a:lnTo>
                    <a:pt x="213160" y="79224"/>
                  </a:lnTo>
                  <a:lnTo>
                    <a:pt x="222952" y="81395"/>
                  </a:lnTo>
                  <a:lnTo>
                    <a:pt x="225212" y="81522"/>
                  </a:lnTo>
                  <a:lnTo>
                    <a:pt x="227486" y="80570"/>
                  </a:lnTo>
                  <a:lnTo>
                    <a:pt x="230419" y="78233"/>
                  </a:lnTo>
                  <a:lnTo>
                    <a:pt x="233188" y="77420"/>
                  </a:lnTo>
                  <a:lnTo>
                    <a:pt x="236172" y="78627"/>
                  </a:lnTo>
                  <a:lnTo>
                    <a:pt x="240719" y="81637"/>
                  </a:lnTo>
                  <a:lnTo>
                    <a:pt x="242218" y="81802"/>
                  </a:lnTo>
                  <a:lnTo>
                    <a:pt x="247005" y="81637"/>
                  </a:lnTo>
                  <a:lnTo>
                    <a:pt x="250688" y="83262"/>
                  </a:lnTo>
                  <a:lnTo>
                    <a:pt x="251984" y="83554"/>
                  </a:lnTo>
                  <a:lnTo>
                    <a:pt x="264239" y="84520"/>
                  </a:lnTo>
                  <a:lnTo>
                    <a:pt x="267414" y="84012"/>
                  </a:lnTo>
                  <a:lnTo>
                    <a:pt x="269269" y="84088"/>
                  </a:lnTo>
                  <a:lnTo>
                    <a:pt x="270094" y="85066"/>
                  </a:lnTo>
                  <a:lnTo>
                    <a:pt x="270767" y="85612"/>
                  </a:lnTo>
                  <a:lnTo>
                    <a:pt x="272342" y="86069"/>
                  </a:lnTo>
                  <a:lnTo>
                    <a:pt x="275479" y="86463"/>
                  </a:lnTo>
                  <a:lnTo>
                    <a:pt x="280432" y="86285"/>
                  </a:lnTo>
                  <a:lnTo>
                    <a:pt x="282438" y="86539"/>
                  </a:lnTo>
                  <a:lnTo>
                    <a:pt x="291557" y="90692"/>
                  </a:lnTo>
                  <a:lnTo>
                    <a:pt x="292611" y="91847"/>
                  </a:lnTo>
                  <a:lnTo>
                    <a:pt x="292789" y="93422"/>
                  </a:lnTo>
                  <a:lnTo>
                    <a:pt x="292890" y="93587"/>
                  </a:lnTo>
                  <a:lnTo>
                    <a:pt x="292357" y="93257"/>
                  </a:lnTo>
                  <a:close/>
                  <a:moveTo>
                    <a:pt x="436159" y="393764"/>
                  </a:moveTo>
                  <a:lnTo>
                    <a:pt x="437683" y="391973"/>
                  </a:lnTo>
                  <a:lnTo>
                    <a:pt x="443131" y="391630"/>
                  </a:lnTo>
                  <a:lnTo>
                    <a:pt x="446116" y="396151"/>
                  </a:lnTo>
                  <a:lnTo>
                    <a:pt x="446344" y="401981"/>
                  </a:lnTo>
                  <a:lnTo>
                    <a:pt x="443474" y="405613"/>
                  </a:lnTo>
                  <a:lnTo>
                    <a:pt x="440655" y="405346"/>
                  </a:lnTo>
                  <a:lnTo>
                    <a:pt x="437772" y="404432"/>
                  </a:lnTo>
                  <a:lnTo>
                    <a:pt x="435562" y="403035"/>
                  </a:lnTo>
                  <a:lnTo>
                    <a:pt x="434673" y="401244"/>
                  </a:lnTo>
                  <a:lnTo>
                    <a:pt x="434787" y="399136"/>
                  </a:lnTo>
                  <a:lnTo>
                    <a:pt x="435244" y="396393"/>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3" name="Google Shape;493;p6"/>
            <p:cNvSpPr/>
            <p:nvPr/>
          </p:nvSpPr>
          <p:spPr>
            <a:xfrm flipH="1" rot="10800000">
              <a:off x="7270155" y="2384539"/>
              <a:ext cx="1399175" cy="1024366"/>
            </a:xfrm>
            <a:custGeom>
              <a:rect b="b" l="l" r="r" t="t"/>
              <a:pathLst>
                <a:path extrusionOk="0" h="786204" w="1073871">
                  <a:moveTo>
                    <a:pt x="475160" y="93054"/>
                  </a:moveTo>
                  <a:lnTo>
                    <a:pt x="471731" y="92838"/>
                  </a:lnTo>
                  <a:lnTo>
                    <a:pt x="468379" y="91759"/>
                  </a:lnTo>
                  <a:lnTo>
                    <a:pt x="467337" y="90489"/>
                  </a:lnTo>
                  <a:lnTo>
                    <a:pt x="466994" y="89117"/>
                  </a:lnTo>
                  <a:lnTo>
                    <a:pt x="467286" y="87415"/>
                  </a:lnTo>
                  <a:lnTo>
                    <a:pt x="467667" y="86641"/>
                  </a:lnTo>
                  <a:lnTo>
                    <a:pt x="467972" y="86437"/>
                  </a:lnTo>
                  <a:lnTo>
                    <a:pt x="469699" y="87504"/>
                  </a:lnTo>
                  <a:lnTo>
                    <a:pt x="470131" y="88114"/>
                  </a:lnTo>
                  <a:lnTo>
                    <a:pt x="470169" y="88990"/>
                  </a:lnTo>
                  <a:lnTo>
                    <a:pt x="470969" y="89206"/>
                  </a:lnTo>
                  <a:lnTo>
                    <a:pt x="473040" y="89066"/>
                  </a:lnTo>
                  <a:lnTo>
                    <a:pt x="473992" y="88736"/>
                  </a:lnTo>
                  <a:lnTo>
                    <a:pt x="475160" y="88939"/>
                  </a:lnTo>
                  <a:lnTo>
                    <a:pt x="476799" y="90412"/>
                  </a:lnTo>
                  <a:lnTo>
                    <a:pt x="477154" y="92279"/>
                  </a:lnTo>
                  <a:lnTo>
                    <a:pt x="476202" y="93054"/>
                  </a:lnTo>
                  <a:close/>
                  <a:moveTo>
                    <a:pt x="548681" y="128360"/>
                  </a:moveTo>
                  <a:lnTo>
                    <a:pt x="547487" y="129668"/>
                  </a:lnTo>
                  <a:lnTo>
                    <a:pt x="545798" y="130214"/>
                  </a:lnTo>
                  <a:lnTo>
                    <a:pt x="544680" y="129909"/>
                  </a:lnTo>
                  <a:lnTo>
                    <a:pt x="543499" y="129376"/>
                  </a:lnTo>
                  <a:lnTo>
                    <a:pt x="542242" y="129147"/>
                  </a:lnTo>
                  <a:lnTo>
                    <a:pt x="540921" y="129770"/>
                  </a:lnTo>
                  <a:lnTo>
                    <a:pt x="539537" y="130646"/>
                  </a:lnTo>
                  <a:lnTo>
                    <a:pt x="536108" y="132132"/>
                  </a:lnTo>
                  <a:lnTo>
                    <a:pt x="534482" y="133199"/>
                  </a:lnTo>
                  <a:lnTo>
                    <a:pt x="533237" y="134519"/>
                  </a:lnTo>
                  <a:lnTo>
                    <a:pt x="530583" y="138063"/>
                  </a:lnTo>
                  <a:lnTo>
                    <a:pt x="519407" y="145810"/>
                  </a:lnTo>
                  <a:lnTo>
                    <a:pt x="517870" y="146419"/>
                  </a:lnTo>
                  <a:lnTo>
                    <a:pt x="514988" y="149124"/>
                  </a:lnTo>
                  <a:lnTo>
                    <a:pt x="513108" y="149772"/>
                  </a:lnTo>
                  <a:lnTo>
                    <a:pt x="511635" y="149505"/>
                  </a:lnTo>
                  <a:lnTo>
                    <a:pt x="509196" y="148083"/>
                  </a:lnTo>
                  <a:lnTo>
                    <a:pt x="508244" y="147753"/>
                  </a:lnTo>
                  <a:lnTo>
                    <a:pt x="505247" y="148426"/>
                  </a:lnTo>
                  <a:lnTo>
                    <a:pt x="501653" y="150178"/>
                  </a:lnTo>
                  <a:lnTo>
                    <a:pt x="498681" y="152566"/>
                  </a:lnTo>
                  <a:lnTo>
                    <a:pt x="497398" y="155119"/>
                  </a:lnTo>
                  <a:lnTo>
                    <a:pt x="495899" y="157392"/>
                  </a:lnTo>
                  <a:lnTo>
                    <a:pt x="492420" y="159335"/>
                  </a:lnTo>
                  <a:lnTo>
                    <a:pt x="488483" y="160719"/>
                  </a:lnTo>
                  <a:lnTo>
                    <a:pt x="477154" y="163031"/>
                  </a:lnTo>
                  <a:lnTo>
                    <a:pt x="475757" y="162917"/>
                  </a:lnTo>
                  <a:lnTo>
                    <a:pt x="461038" y="152757"/>
                  </a:lnTo>
                  <a:lnTo>
                    <a:pt x="460060" y="151182"/>
                  </a:lnTo>
                  <a:lnTo>
                    <a:pt x="459527" y="149886"/>
                  </a:lnTo>
                  <a:lnTo>
                    <a:pt x="457088" y="146559"/>
                  </a:lnTo>
                  <a:lnTo>
                    <a:pt x="456212" y="145810"/>
                  </a:lnTo>
                  <a:lnTo>
                    <a:pt x="455348" y="146064"/>
                  </a:lnTo>
                  <a:lnTo>
                    <a:pt x="452237" y="148807"/>
                  </a:lnTo>
                  <a:lnTo>
                    <a:pt x="448706" y="151182"/>
                  </a:lnTo>
                  <a:lnTo>
                    <a:pt x="447728" y="150763"/>
                  </a:lnTo>
                  <a:lnTo>
                    <a:pt x="447347" y="147321"/>
                  </a:lnTo>
                  <a:lnTo>
                    <a:pt x="446535" y="144908"/>
                  </a:lnTo>
                  <a:lnTo>
                    <a:pt x="445011" y="142482"/>
                  </a:lnTo>
                  <a:lnTo>
                    <a:pt x="444172" y="139891"/>
                  </a:lnTo>
                  <a:lnTo>
                    <a:pt x="445506" y="137085"/>
                  </a:lnTo>
                  <a:lnTo>
                    <a:pt x="443563" y="134786"/>
                  </a:lnTo>
                  <a:lnTo>
                    <a:pt x="443156" y="132983"/>
                  </a:lnTo>
                  <a:lnTo>
                    <a:pt x="443423" y="131001"/>
                  </a:lnTo>
                  <a:lnTo>
                    <a:pt x="443461" y="128271"/>
                  </a:lnTo>
                  <a:lnTo>
                    <a:pt x="441239" y="123001"/>
                  </a:lnTo>
                  <a:lnTo>
                    <a:pt x="440616" y="119927"/>
                  </a:lnTo>
                  <a:lnTo>
                    <a:pt x="448325" y="112218"/>
                  </a:lnTo>
                  <a:lnTo>
                    <a:pt x="457126" y="107824"/>
                  </a:lnTo>
                  <a:lnTo>
                    <a:pt x="462638" y="105843"/>
                  </a:lnTo>
                  <a:lnTo>
                    <a:pt x="467807" y="105729"/>
                  </a:lnTo>
                  <a:lnTo>
                    <a:pt x="479212" y="106846"/>
                  </a:lnTo>
                  <a:lnTo>
                    <a:pt x="480545" y="107595"/>
                  </a:lnTo>
                  <a:lnTo>
                    <a:pt x="482222" y="109259"/>
                  </a:lnTo>
                  <a:lnTo>
                    <a:pt x="484342" y="110923"/>
                  </a:lnTo>
                  <a:lnTo>
                    <a:pt x="487022" y="111685"/>
                  </a:lnTo>
                  <a:lnTo>
                    <a:pt x="508663" y="110796"/>
                  </a:lnTo>
                  <a:lnTo>
                    <a:pt x="511851" y="111228"/>
                  </a:lnTo>
                  <a:lnTo>
                    <a:pt x="517007" y="112802"/>
                  </a:lnTo>
                  <a:lnTo>
                    <a:pt x="519915" y="112739"/>
                  </a:lnTo>
                  <a:lnTo>
                    <a:pt x="536793" y="108230"/>
                  </a:lnTo>
                  <a:lnTo>
                    <a:pt x="542381" y="108853"/>
                  </a:lnTo>
                  <a:lnTo>
                    <a:pt x="547512" y="111202"/>
                  </a:lnTo>
                  <a:lnTo>
                    <a:pt x="551043" y="114606"/>
                  </a:lnTo>
                  <a:lnTo>
                    <a:pt x="552160" y="119254"/>
                  </a:lnTo>
                  <a:lnTo>
                    <a:pt x="550192" y="125350"/>
                  </a:lnTo>
                  <a:close/>
                  <a:moveTo>
                    <a:pt x="579414" y="123559"/>
                  </a:moveTo>
                  <a:lnTo>
                    <a:pt x="577078" y="123940"/>
                  </a:lnTo>
                  <a:lnTo>
                    <a:pt x="573395" y="122035"/>
                  </a:lnTo>
                  <a:lnTo>
                    <a:pt x="571794" y="118403"/>
                  </a:lnTo>
                  <a:lnTo>
                    <a:pt x="572582" y="116282"/>
                  </a:lnTo>
                  <a:lnTo>
                    <a:pt x="574906" y="115228"/>
                  </a:lnTo>
                  <a:lnTo>
                    <a:pt x="576265" y="115622"/>
                  </a:lnTo>
                  <a:lnTo>
                    <a:pt x="578716" y="117019"/>
                  </a:lnTo>
                  <a:lnTo>
                    <a:pt x="579707" y="118098"/>
                  </a:lnTo>
                  <a:lnTo>
                    <a:pt x="580278" y="119622"/>
                  </a:lnTo>
                  <a:lnTo>
                    <a:pt x="580113" y="121642"/>
                  </a:lnTo>
                  <a:close/>
                  <a:moveTo>
                    <a:pt x="403634" y="278169"/>
                  </a:moveTo>
                  <a:lnTo>
                    <a:pt x="403266" y="277153"/>
                  </a:lnTo>
                  <a:lnTo>
                    <a:pt x="412143" y="277153"/>
                  </a:lnTo>
                  <a:lnTo>
                    <a:pt x="414899" y="277800"/>
                  </a:lnTo>
                  <a:lnTo>
                    <a:pt x="416639" y="278829"/>
                  </a:lnTo>
                  <a:lnTo>
                    <a:pt x="420030" y="282080"/>
                  </a:lnTo>
                  <a:lnTo>
                    <a:pt x="420741" y="281890"/>
                  </a:lnTo>
                  <a:lnTo>
                    <a:pt x="421694" y="281242"/>
                  </a:lnTo>
                  <a:lnTo>
                    <a:pt x="422506" y="281128"/>
                  </a:lnTo>
                  <a:lnTo>
                    <a:pt x="423167" y="283896"/>
                  </a:lnTo>
                  <a:lnTo>
                    <a:pt x="424500" y="285751"/>
                  </a:lnTo>
                  <a:lnTo>
                    <a:pt x="424907" y="286919"/>
                  </a:lnTo>
                  <a:lnTo>
                    <a:pt x="423929" y="290831"/>
                  </a:lnTo>
                  <a:lnTo>
                    <a:pt x="423878" y="292837"/>
                  </a:lnTo>
                  <a:lnTo>
                    <a:pt x="426520" y="294564"/>
                  </a:lnTo>
                  <a:lnTo>
                    <a:pt x="426621" y="296533"/>
                  </a:lnTo>
                  <a:lnTo>
                    <a:pt x="426088" y="298692"/>
                  </a:lnTo>
                  <a:lnTo>
                    <a:pt x="425364" y="300102"/>
                  </a:lnTo>
                  <a:lnTo>
                    <a:pt x="424132" y="301575"/>
                  </a:lnTo>
                  <a:lnTo>
                    <a:pt x="422900" y="303607"/>
                  </a:lnTo>
                  <a:lnTo>
                    <a:pt x="422405" y="305804"/>
                  </a:lnTo>
                  <a:lnTo>
                    <a:pt x="423345" y="307861"/>
                  </a:lnTo>
                  <a:lnTo>
                    <a:pt x="424348" y="308230"/>
                  </a:lnTo>
                  <a:lnTo>
                    <a:pt x="426926" y="308077"/>
                  </a:lnTo>
                  <a:lnTo>
                    <a:pt x="427764" y="308344"/>
                  </a:lnTo>
                  <a:lnTo>
                    <a:pt x="428259" y="309182"/>
                  </a:lnTo>
                  <a:lnTo>
                    <a:pt x="428806" y="310490"/>
                  </a:lnTo>
                  <a:lnTo>
                    <a:pt x="428958" y="311684"/>
                  </a:lnTo>
                  <a:lnTo>
                    <a:pt x="428298" y="312230"/>
                  </a:lnTo>
                  <a:lnTo>
                    <a:pt x="424208" y="312040"/>
                  </a:lnTo>
                  <a:lnTo>
                    <a:pt x="422875" y="312573"/>
                  </a:lnTo>
                  <a:lnTo>
                    <a:pt x="421986" y="314249"/>
                  </a:lnTo>
                  <a:lnTo>
                    <a:pt x="420995" y="315303"/>
                  </a:lnTo>
                  <a:lnTo>
                    <a:pt x="420055" y="315977"/>
                  </a:lnTo>
                  <a:lnTo>
                    <a:pt x="419103" y="315977"/>
                  </a:lnTo>
                  <a:lnTo>
                    <a:pt x="417985" y="315138"/>
                  </a:lnTo>
                  <a:lnTo>
                    <a:pt x="417020" y="316192"/>
                  </a:lnTo>
                  <a:lnTo>
                    <a:pt x="415572" y="315189"/>
                  </a:lnTo>
                  <a:lnTo>
                    <a:pt x="411470" y="315430"/>
                  </a:lnTo>
                  <a:lnTo>
                    <a:pt x="409654" y="314681"/>
                  </a:lnTo>
                  <a:lnTo>
                    <a:pt x="408473" y="313983"/>
                  </a:lnTo>
                  <a:lnTo>
                    <a:pt x="404815" y="312509"/>
                  </a:lnTo>
                  <a:lnTo>
                    <a:pt x="403799" y="312230"/>
                  </a:lnTo>
                  <a:lnTo>
                    <a:pt x="402263" y="310871"/>
                  </a:lnTo>
                  <a:lnTo>
                    <a:pt x="402821" y="307671"/>
                  </a:lnTo>
                  <a:lnTo>
                    <a:pt x="404002" y="303823"/>
                  </a:lnTo>
                  <a:lnTo>
                    <a:pt x="404320" y="300597"/>
                  </a:lnTo>
                  <a:lnTo>
                    <a:pt x="403901" y="300102"/>
                  </a:lnTo>
                  <a:lnTo>
                    <a:pt x="403202" y="299797"/>
                  </a:lnTo>
                  <a:lnTo>
                    <a:pt x="402580" y="299263"/>
                  </a:lnTo>
                  <a:lnTo>
                    <a:pt x="402288" y="298108"/>
                  </a:lnTo>
                  <a:lnTo>
                    <a:pt x="402288" y="294247"/>
                  </a:lnTo>
                  <a:lnTo>
                    <a:pt x="401107" y="291021"/>
                  </a:lnTo>
                  <a:lnTo>
                    <a:pt x="401107" y="289561"/>
                  </a:lnTo>
                  <a:lnTo>
                    <a:pt x="402771" y="288964"/>
                  </a:lnTo>
                  <a:lnTo>
                    <a:pt x="403621" y="288354"/>
                  </a:lnTo>
                  <a:lnTo>
                    <a:pt x="404523" y="286868"/>
                  </a:lnTo>
                  <a:lnTo>
                    <a:pt x="405158" y="284963"/>
                  </a:lnTo>
                  <a:lnTo>
                    <a:pt x="405222" y="283134"/>
                  </a:lnTo>
                  <a:lnTo>
                    <a:pt x="404269" y="282804"/>
                  </a:lnTo>
                  <a:lnTo>
                    <a:pt x="402580" y="281877"/>
                  </a:lnTo>
                  <a:lnTo>
                    <a:pt x="402009" y="280569"/>
                  </a:lnTo>
                  <a:lnTo>
                    <a:pt x="404320" y="279172"/>
                  </a:lnTo>
                  <a:lnTo>
                    <a:pt x="403863" y="278601"/>
                  </a:lnTo>
                  <a:close/>
                  <a:moveTo>
                    <a:pt x="431955" y="240958"/>
                  </a:moveTo>
                  <a:lnTo>
                    <a:pt x="428818" y="246114"/>
                  </a:lnTo>
                  <a:lnTo>
                    <a:pt x="428679" y="247536"/>
                  </a:lnTo>
                  <a:lnTo>
                    <a:pt x="428971" y="250534"/>
                  </a:lnTo>
                  <a:lnTo>
                    <a:pt x="428818" y="251931"/>
                  </a:lnTo>
                  <a:lnTo>
                    <a:pt x="428196" y="253099"/>
                  </a:lnTo>
                  <a:lnTo>
                    <a:pt x="426227" y="255766"/>
                  </a:lnTo>
                  <a:lnTo>
                    <a:pt x="425808" y="256223"/>
                  </a:lnTo>
                  <a:lnTo>
                    <a:pt x="424805" y="257823"/>
                  </a:lnTo>
                  <a:lnTo>
                    <a:pt x="422951" y="259347"/>
                  </a:lnTo>
                  <a:lnTo>
                    <a:pt x="422049" y="261176"/>
                  </a:lnTo>
                  <a:lnTo>
                    <a:pt x="423827" y="263653"/>
                  </a:lnTo>
                  <a:lnTo>
                    <a:pt x="423167" y="264110"/>
                  </a:lnTo>
                  <a:lnTo>
                    <a:pt x="422341" y="264402"/>
                  </a:lnTo>
                  <a:lnTo>
                    <a:pt x="421389" y="264542"/>
                  </a:lnTo>
                  <a:lnTo>
                    <a:pt x="417083" y="264338"/>
                  </a:lnTo>
                  <a:lnTo>
                    <a:pt x="415204" y="263284"/>
                  </a:lnTo>
                  <a:lnTo>
                    <a:pt x="414302" y="261519"/>
                  </a:lnTo>
                  <a:lnTo>
                    <a:pt x="413540" y="255868"/>
                  </a:lnTo>
                  <a:lnTo>
                    <a:pt x="412245" y="253302"/>
                  </a:lnTo>
                  <a:lnTo>
                    <a:pt x="410632" y="250876"/>
                  </a:lnTo>
                  <a:lnTo>
                    <a:pt x="409209" y="247968"/>
                  </a:lnTo>
                  <a:lnTo>
                    <a:pt x="408714" y="242037"/>
                  </a:lnTo>
                  <a:lnTo>
                    <a:pt x="412245" y="240412"/>
                  </a:lnTo>
                  <a:lnTo>
                    <a:pt x="417439" y="240615"/>
                  </a:lnTo>
                  <a:lnTo>
                    <a:pt x="421986" y="240209"/>
                  </a:lnTo>
                  <a:lnTo>
                    <a:pt x="422671" y="239688"/>
                  </a:lnTo>
                  <a:lnTo>
                    <a:pt x="424348" y="237834"/>
                  </a:lnTo>
                  <a:lnTo>
                    <a:pt x="424907" y="237402"/>
                  </a:lnTo>
                  <a:lnTo>
                    <a:pt x="426342" y="237326"/>
                  </a:lnTo>
                  <a:lnTo>
                    <a:pt x="432209" y="239027"/>
                  </a:lnTo>
                  <a:close/>
                  <a:moveTo>
                    <a:pt x="440997" y="153328"/>
                  </a:moveTo>
                  <a:lnTo>
                    <a:pt x="439537" y="157532"/>
                  </a:lnTo>
                  <a:lnTo>
                    <a:pt x="438318" y="158230"/>
                  </a:lnTo>
                  <a:lnTo>
                    <a:pt x="437111" y="157837"/>
                  </a:lnTo>
                  <a:lnTo>
                    <a:pt x="435905" y="157786"/>
                  </a:lnTo>
                  <a:lnTo>
                    <a:pt x="434673" y="159475"/>
                  </a:lnTo>
                  <a:lnTo>
                    <a:pt x="433695" y="159475"/>
                  </a:lnTo>
                  <a:lnTo>
                    <a:pt x="433492" y="158408"/>
                  </a:lnTo>
                  <a:lnTo>
                    <a:pt x="433289" y="157824"/>
                  </a:lnTo>
                  <a:lnTo>
                    <a:pt x="433009" y="157341"/>
                  </a:lnTo>
                  <a:lnTo>
                    <a:pt x="432730" y="156567"/>
                  </a:lnTo>
                  <a:lnTo>
                    <a:pt x="430012" y="156071"/>
                  </a:lnTo>
                  <a:lnTo>
                    <a:pt x="427345" y="152871"/>
                  </a:lnTo>
                  <a:lnTo>
                    <a:pt x="427104" y="149302"/>
                  </a:lnTo>
                  <a:lnTo>
                    <a:pt x="431752" y="147753"/>
                  </a:lnTo>
                  <a:lnTo>
                    <a:pt x="433187" y="148388"/>
                  </a:lnTo>
                  <a:lnTo>
                    <a:pt x="436210" y="151093"/>
                  </a:lnTo>
                  <a:lnTo>
                    <a:pt x="438115" y="151728"/>
                  </a:lnTo>
                  <a:lnTo>
                    <a:pt x="440629" y="152134"/>
                  </a:lnTo>
                  <a:close/>
                  <a:moveTo>
                    <a:pt x="582742" y="204369"/>
                  </a:moveTo>
                  <a:lnTo>
                    <a:pt x="585574" y="204687"/>
                  </a:lnTo>
                  <a:lnTo>
                    <a:pt x="587581" y="206033"/>
                  </a:lnTo>
                  <a:lnTo>
                    <a:pt x="588254" y="208370"/>
                  </a:lnTo>
                  <a:lnTo>
                    <a:pt x="587111" y="210389"/>
                  </a:lnTo>
                  <a:lnTo>
                    <a:pt x="581942" y="211367"/>
                  </a:lnTo>
                  <a:lnTo>
                    <a:pt x="580621" y="212611"/>
                  </a:lnTo>
                  <a:lnTo>
                    <a:pt x="578157" y="213983"/>
                  </a:lnTo>
                  <a:lnTo>
                    <a:pt x="577382" y="215278"/>
                  </a:lnTo>
                  <a:lnTo>
                    <a:pt x="576735" y="216942"/>
                  </a:lnTo>
                  <a:lnTo>
                    <a:pt x="575681" y="218047"/>
                  </a:lnTo>
                  <a:lnTo>
                    <a:pt x="574347" y="218326"/>
                  </a:lnTo>
                  <a:lnTo>
                    <a:pt x="573191" y="217768"/>
                  </a:lnTo>
                  <a:lnTo>
                    <a:pt x="572531" y="216663"/>
                  </a:lnTo>
                  <a:lnTo>
                    <a:pt x="572379" y="216040"/>
                  </a:lnTo>
                  <a:lnTo>
                    <a:pt x="573090" y="215088"/>
                  </a:lnTo>
                  <a:lnTo>
                    <a:pt x="576544" y="212738"/>
                  </a:lnTo>
                  <a:lnTo>
                    <a:pt x="576544" y="210910"/>
                  </a:lnTo>
                  <a:lnTo>
                    <a:pt x="576151" y="208776"/>
                  </a:lnTo>
                  <a:lnTo>
                    <a:pt x="576659" y="206846"/>
                  </a:lnTo>
                  <a:lnTo>
                    <a:pt x="578576" y="205461"/>
                  </a:lnTo>
                  <a:lnTo>
                    <a:pt x="581129" y="204941"/>
                  </a:lnTo>
                  <a:lnTo>
                    <a:pt x="582170" y="204877"/>
                  </a:lnTo>
                  <a:lnTo>
                    <a:pt x="581624" y="204547"/>
                  </a:lnTo>
                  <a:close/>
                  <a:moveTo>
                    <a:pt x="981280" y="786231"/>
                  </a:moveTo>
                  <a:lnTo>
                    <a:pt x="978587" y="784618"/>
                  </a:lnTo>
                  <a:lnTo>
                    <a:pt x="977038" y="782065"/>
                  </a:lnTo>
                  <a:lnTo>
                    <a:pt x="978066" y="780592"/>
                  </a:lnTo>
                  <a:lnTo>
                    <a:pt x="981229" y="781126"/>
                  </a:lnTo>
                  <a:lnTo>
                    <a:pt x="984086" y="782637"/>
                  </a:lnTo>
                  <a:lnTo>
                    <a:pt x="985725" y="784847"/>
                  </a:lnTo>
                  <a:lnTo>
                    <a:pt x="984556" y="786498"/>
                  </a:lnTo>
                  <a:close/>
                  <a:moveTo>
                    <a:pt x="1073545" y="774242"/>
                  </a:moveTo>
                  <a:lnTo>
                    <a:pt x="1071424" y="774712"/>
                  </a:lnTo>
                  <a:lnTo>
                    <a:pt x="1070522" y="774191"/>
                  </a:lnTo>
                  <a:lnTo>
                    <a:pt x="1069087" y="772782"/>
                  </a:lnTo>
                  <a:lnTo>
                    <a:pt x="1069621" y="771169"/>
                  </a:lnTo>
                  <a:lnTo>
                    <a:pt x="1071945" y="770648"/>
                  </a:lnTo>
                  <a:lnTo>
                    <a:pt x="1074497" y="772236"/>
                  </a:lnTo>
                  <a:close/>
                  <a:moveTo>
                    <a:pt x="299990" y="541909"/>
                  </a:moveTo>
                  <a:lnTo>
                    <a:pt x="298567" y="542315"/>
                  </a:lnTo>
                  <a:lnTo>
                    <a:pt x="297526" y="543065"/>
                  </a:lnTo>
                  <a:lnTo>
                    <a:pt x="296383" y="543255"/>
                  </a:lnTo>
                  <a:lnTo>
                    <a:pt x="295240" y="542671"/>
                  </a:lnTo>
                  <a:lnTo>
                    <a:pt x="293919" y="541414"/>
                  </a:lnTo>
                  <a:lnTo>
                    <a:pt x="293170" y="539636"/>
                  </a:lnTo>
                  <a:lnTo>
                    <a:pt x="293691" y="538950"/>
                  </a:lnTo>
                  <a:lnTo>
                    <a:pt x="294872" y="538607"/>
                  </a:lnTo>
                  <a:lnTo>
                    <a:pt x="297983" y="533959"/>
                  </a:lnTo>
                  <a:lnTo>
                    <a:pt x="298631" y="534365"/>
                  </a:lnTo>
                  <a:lnTo>
                    <a:pt x="299406" y="536893"/>
                  </a:lnTo>
                  <a:lnTo>
                    <a:pt x="299342" y="537769"/>
                  </a:lnTo>
                  <a:lnTo>
                    <a:pt x="300955" y="540868"/>
                  </a:lnTo>
                  <a:close/>
                  <a:moveTo>
                    <a:pt x="801880" y="395821"/>
                  </a:moveTo>
                  <a:lnTo>
                    <a:pt x="800000" y="396444"/>
                  </a:lnTo>
                  <a:lnTo>
                    <a:pt x="794730" y="396571"/>
                  </a:lnTo>
                  <a:lnTo>
                    <a:pt x="794438" y="396482"/>
                  </a:lnTo>
                  <a:lnTo>
                    <a:pt x="794463" y="395974"/>
                  </a:lnTo>
                  <a:lnTo>
                    <a:pt x="795111" y="395440"/>
                  </a:lnTo>
                  <a:lnTo>
                    <a:pt x="795847" y="395148"/>
                  </a:lnTo>
                  <a:lnTo>
                    <a:pt x="796711" y="394005"/>
                  </a:lnTo>
                  <a:lnTo>
                    <a:pt x="797536" y="392113"/>
                  </a:lnTo>
                  <a:lnTo>
                    <a:pt x="798794" y="390424"/>
                  </a:lnTo>
                  <a:lnTo>
                    <a:pt x="801004" y="390132"/>
                  </a:lnTo>
                  <a:lnTo>
                    <a:pt x="803899" y="391084"/>
                  </a:lnTo>
                  <a:lnTo>
                    <a:pt x="802693" y="395275"/>
                  </a:lnTo>
                  <a:close/>
                  <a:moveTo>
                    <a:pt x="651004" y="392875"/>
                  </a:moveTo>
                  <a:lnTo>
                    <a:pt x="647258" y="395859"/>
                  </a:lnTo>
                  <a:lnTo>
                    <a:pt x="639574" y="396571"/>
                  </a:lnTo>
                  <a:lnTo>
                    <a:pt x="638393" y="397358"/>
                  </a:lnTo>
                  <a:lnTo>
                    <a:pt x="630049" y="398857"/>
                  </a:lnTo>
                  <a:lnTo>
                    <a:pt x="628081" y="400990"/>
                  </a:lnTo>
                  <a:lnTo>
                    <a:pt x="627408" y="405956"/>
                  </a:lnTo>
                  <a:lnTo>
                    <a:pt x="627497" y="417233"/>
                  </a:lnTo>
                  <a:lnTo>
                    <a:pt x="627293" y="418554"/>
                  </a:lnTo>
                  <a:lnTo>
                    <a:pt x="626874" y="419773"/>
                  </a:lnTo>
                  <a:lnTo>
                    <a:pt x="625452" y="421818"/>
                  </a:lnTo>
                  <a:lnTo>
                    <a:pt x="625719" y="422656"/>
                  </a:lnTo>
                  <a:lnTo>
                    <a:pt x="626315" y="423393"/>
                  </a:lnTo>
                  <a:lnTo>
                    <a:pt x="626658" y="424142"/>
                  </a:lnTo>
                  <a:lnTo>
                    <a:pt x="627255" y="428625"/>
                  </a:lnTo>
                  <a:lnTo>
                    <a:pt x="626760" y="430454"/>
                  </a:lnTo>
                  <a:lnTo>
                    <a:pt x="624728" y="431915"/>
                  </a:lnTo>
                  <a:lnTo>
                    <a:pt x="622925" y="430949"/>
                  </a:lnTo>
                  <a:lnTo>
                    <a:pt x="621121" y="431368"/>
                  </a:lnTo>
                  <a:lnTo>
                    <a:pt x="619432" y="432296"/>
                  </a:lnTo>
                  <a:lnTo>
                    <a:pt x="617794" y="432880"/>
                  </a:lnTo>
                  <a:lnTo>
                    <a:pt x="615254" y="432778"/>
                  </a:lnTo>
                  <a:lnTo>
                    <a:pt x="613120" y="432435"/>
                  </a:lnTo>
                  <a:lnTo>
                    <a:pt x="610987" y="432689"/>
                  </a:lnTo>
                  <a:lnTo>
                    <a:pt x="606529" y="435369"/>
                  </a:lnTo>
                  <a:lnTo>
                    <a:pt x="603798" y="436118"/>
                  </a:lnTo>
                  <a:lnTo>
                    <a:pt x="598769" y="436753"/>
                  </a:lnTo>
                  <a:lnTo>
                    <a:pt x="597563" y="437299"/>
                  </a:lnTo>
                  <a:lnTo>
                    <a:pt x="596140" y="438544"/>
                  </a:lnTo>
                  <a:lnTo>
                    <a:pt x="593842" y="441109"/>
                  </a:lnTo>
                  <a:lnTo>
                    <a:pt x="592737" y="442087"/>
                  </a:lnTo>
                  <a:lnTo>
                    <a:pt x="591797" y="442430"/>
                  </a:lnTo>
                  <a:lnTo>
                    <a:pt x="587873" y="442811"/>
                  </a:lnTo>
                  <a:lnTo>
                    <a:pt x="583059" y="442659"/>
                  </a:lnTo>
                  <a:lnTo>
                    <a:pt x="581548" y="443103"/>
                  </a:lnTo>
                  <a:lnTo>
                    <a:pt x="578525" y="445110"/>
                  </a:lnTo>
                  <a:lnTo>
                    <a:pt x="574246" y="446583"/>
                  </a:lnTo>
                  <a:lnTo>
                    <a:pt x="571629" y="448933"/>
                  </a:lnTo>
                  <a:lnTo>
                    <a:pt x="567845" y="453327"/>
                  </a:lnTo>
                  <a:lnTo>
                    <a:pt x="562917" y="457162"/>
                  </a:lnTo>
                  <a:lnTo>
                    <a:pt x="560809" y="459397"/>
                  </a:lnTo>
                  <a:lnTo>
                    <a:pt x="559958" y="461607"/>
                  </a:lnTo>
                  <a:lnTo>
                    <a:pt x="560187" y="464541"/>
                  </a:lnTo>
                  <a:lnTo>
                    <a:pt x="561012" y="467119"/>
                  </a:lnTo>
                  <a:lnTo>
                    <a:pt x="562562" y="469011"/>
                  </a:lnTo>
                  <a:lnTo>
                    <a:pt x="565000" y="469887"/>
                  </a:lnTo>
                  <a:lnTo>
                    <a:pt x="566524" y="469659"/>
                  </a:lnTo>
                  <a:lnTo>
                    <a:pt x="569547" y="468211"/>
                  </a:lnTo>
                  <a:lnTo>
                    <a:pt x="571312" y="467868"/>
                  </a:lnTo>
                  <a:lnTo>
                    <a:pt x="572087" y="468643"/>
                  </a:lnTo>
                  <a:lnTo>
                    <a:pt x="571807" y="470395"/>
                  </a:lnTo>
                  <a:lnTo>
                    <a:pt x="570791" y="473240"/>
                  </a:lnTo>
                  <a:lnTo>
                    <a:pt x="571172" y="476657"/>
                  </a:lnTo>
                  <a:lnTo>
                    <a:pt x="572379" y="478625"/>
                  </a:lnTo>
                  <a:lnTo>
                    <a:pt x="574525" y="479730"/>
                  </a:lnTo>
                  <a:lnTo>
                    <a:pt x="587174" y="483134"/>
                  </a:lnTo>
                  <a:lnTo>
                    <a:pt x="589955" y="483476"/>
                  </a:lnTo>
                  <a:lnTo>
                    <a:pt x="592305" y="484023"/>
                  </a:lnTo>
                  <a:lnTo>
                    <a:pt x="594172" y="485369"/>
                  </a:lnTo>
                  <a:lnTo>
                    <a:pt x="597296" y="488404"/>
                  </a:lnTo>
                  <a:lnTo>
                    <a:pt x="605653" y="490792"/>
                  </a:lnTo>
                  <a:lnTo>
                    <a:pt x="606986" y="491795"/>
                  </a:lnTo>
                  <a:lnTo>
                    <a:pt x="607888" y="493154"/>
                  </a:lnTo>
                  <a:lnTo>
                    <a:pt x="609958" y="494767"/>
                  </a:lnTo>
                  <a:lnTo>
                    <a:pt x="621705" y="501485"/>
                  </a:lnTo>
                  <a:lnTo>
                    <a:pt x="622442" y="502514"/>
                  </a:lnTo>
                  <a:lnTo>
                    <a:pt x="624156" y="502768"/>
                  </a:lnTo>
                  <a:lnTo>
                    <a:pt x="626100" y="502755"/>
                  </a:lnTo>
                  <a:lnTo>
                    <a:pt x="627547" y="502945"/>
                  </a:lnTo>
                  <a:lnTo>
                    <a:pt x="629668" y="503784"/>
                  </a:lnTo>
                  <a:lnTo>
                    <a:pt x="630011" y="504368"/>
                  </a:lnTo>
                  <a:lnTo>
                    <a:pt x="630481" y="505854"/>
                  </a:lnTo>
                  <a:lnTo>
                    <a:pt x="630710" y="508406"/>
                  </a:lnTo>
                  <a:lnTo>
                    <a:pt x="629592" y="518020"/>
                  </a:lnTo>
                  <a:lnTo>
                    <a:pt x="629833" y="521233"/>
                  </a:lnTo>
                  <a:lnTo>
                    <a:pt x="631548" y="528244"/>
                  </a:lnTo>
                  <a:lnTo>
                    <a:pt x="631764" y="534403"/>
                  </a:lnTo>
                  <a:lnTo>
                    <a:pt x="632526" y="536918"/>
                  </a:lnTo>
                  <a:lnTo>
                    <a:pt x="634964" y="537947"/>
                  </a:lnTo>
                  <a:lnTo>
                    <a:pt x="636158" y="539344"/>
                  </a:lnTo>
                  <a:lnTo>
                    <a:pt x="636399" y="542582"/>
                  </a:lnTo>
                  <a:lnTo>
                    <a:pt x="636044" y="546189"/>
                  </a:lnTo>
                  <a:lnTo>
                    <a:pt x="635459" y="548703"/>
                  </a:lnTo>
                  <a:lnTo>
                    <a:pt x="635688" y="550291"/>
                  </a:lnTo>
                  <a:lnTo>
                    <a:pt x="635358" y="551218"/>
                  </a:lnTo>
                  <a:lnTo>
                    <a:pt x="633326" y="551764"/>
                  </a:lnTo>
                  <a:lnTo>
                    <a:pt x="631586" y="552602"/>
                  </a:lnTo>
                  <a:lnTo>
                    <a:pt x="628855" y="554749"/>
                  </a:lnTo>
                  <a:lnTo>
                    <a:pt x="627941" y="555739"/>
                  </a:lnTo>
                  <a:lnTo>
                    <a:pt x="627547" y="556946"/>
                  </a:lnTo>
                  <a:lnTo>
                    <a:pt x="627192" y="562356"/>
                  </a:lnTo>
                  <a:lnTo>
                    <a:pt x="627712" y="565188"/>
                  </a:lnTo>
                  <a:lnTo>
                    <a:pt x="629592" y="568084"/>
                  </a:lnTo>
                  <a:lnTo>
                    <a:pt x="633034" y="570687"/>
                  </a:lnTo>
                  <a:lnTo>
                    <a:pt x="633504" y="571614"/>
                  </a:lnTo>
                  <a:lnTo>
                    <a:pt x="633402" y="573049"/>
                  </a:lnTo>
                  <a:lnTo>
                    <a:pt x="633034" y="574103"/>
                  </a:lnTo>
                  <a:lnTo>
                    <a:pt x="632284" y="574751"/>
                  </a:lnTo>
                  <a:lnTo>
                    <a:pt x="621947" y="575945"/>
                  </a:lnTo>
                  <a:lnTo>
                    <a:pt x="615863" y="575653"/>
                  </a:lnTo>
                  <a:lnTo>
                    <a:pt x="608586" y="574446"/>
                  </a:lnTo>
                  <a:lnTo>
                    <a:pt x="606529" y="573519"/>
                  </a:lnTo>
                  <a:lnTo>
                    <a:pt x="604814" y="571005"/>
                  </a:lnTo>
                  <a:lnTo>
                    <a:pt x="603659" y="569785"/>
                  </a:lnTo>
                  <a:lnTo>
                    <a:pt x="602198" y="569150"/>
                  </a:lnTo>
                  <a:lnTo>
                    <a:pt x="600700" y="569316"/>
                  </a:lnTo>
                  <a:lnTo>
                    <a:pt x="599950" y="569976"/>
                  </a:lnTo>
                  <a:lnTo>
                    <a:pt x="599328" y="570713"/>
                  </a:lnTo>
                  <a:lnTo>
                    <a:pt x="598274" y="571170"/>
                  </a:lnTo>
                  <a:lnTo>
                    <a:pt x="595150" y="571119"/>
                  </a:lnTo>
                  <a:lnTo>
                    <a:pt x="591937" y="570306"/>
                  </a:lnTo>
                  <a:lnTo>
                    <a:pt x="589066" y="569074"/>
                  </a:lnTo>
                  <a:lnTo>
                    <a:pt x="585688" y="566864"/>
                  </a:lnTo>
                  <a:lnTo>
                    <a:pt x="582716" y="565785"/>
                  </a:lnTo>
                  <a:lnTo>
                    <a:pt x="581599" y="565188"/>
                  </a:lnTo>
                  <a:lnTo>
                    <a:pt x="580557" y="564020"/>
                  </a:lnTo>
                  <a:lnTo>
                    <a:pt x="579503" y="561594"/>
                  </a:lnTo>
                  <a:lnTo>
                    <a:pt x="578678" y="560337"/>
                  </a:lnTo>
                  <a:lnTo>
                    <a:pt x="576062" y="558559"/>
                  </a:lnTo>
                  <a:lnTo>
                    <a:pt x="569801" y="556577"/>
                  </a:lnTo>
                  <a:lnTo>
                    <a:pt x="567362" y="555041"/>
                  </a:lnTo>
                  <a:lnTo>
                    <a:pt x="564759" y="552869"/>
                  </a:lnTo>
                  <a:lnTo>
                    <a:pt x="558675" y="549097"/>
                  </a:lnTo>
                  <a:lnTo>
                    <a:pt x="556135" y="546849"/>
                  </a:lnTo>
                  <a:lnTo>
                    <a:pt x="554370" y="544360"/>
                  </a:lnTo>
                  <a:lnTo>
                    <a:pt x="551525" y="539052"/>
                  </a:lnTo>
                  <a:lnTo>
                    <a:pt x="549747" y="536524"/>
                  </a:lnTo>
                  <a:lnTo>
                    <a:pt x="544744" y="532968"/>
                  </a:lnTo>
                  <a:lnTo>
                    <a:pt x="542597" y="530250"/>
                  </a:lnTo>
                  <a:lnTo>
                    <a:pt x="543359" y="527279"/>
                  </a:lnTo>
                  <a:lnTo>
                    <a:pt x="545671" y="526644"/>
                  </a:lnTo>
                  <a:lnTo>
                    <a:pt x="551805" y="528053"/>
                  </a:lnTo>
                  <a:lnTo>
                    <a:pt x="554637" y="526796"/>
                  </a:lnTo>
                  <a:lnTo>
                    <a:pt x="556682" y="524116"/>
                  </a:lnTo>
                  <a:lnTo>
                    <a:pt x="557456" y="521614"/>
                  </a:lnTo>
                  <a:lnTo>
                    <a:pt x="556936" y="518909"/>
                  </a:lnTo>
                  <a:lnTo>
                    <a:pt x="555081" y="515645"/>
                  </a:lnTo>
                  <a:lnTo>
                    <a:pt x="552402" y="512483"/>
                  </a:lnTo>
                  <a:lnTo>
                    <a:pt x="550128" y="511416"/>
                  </a:lnTo>
                  <a:lnTo>
                    <a:pt x="540248" y="511480"/>
                  </a:lnTo>
                  <a:lnTo>
                    <a:pt x="537289" y="510819"/>
                  </a:lnTo>
                  <a:lnTo>
                    <a:pt x="534507" y="509638"/>
                  </a:lnTo>
                  <a:lnTo>
                    <a:pt x="531561" y="507886"/>
                  </a:lnTo>
                  <a:lnTo>
                    <a:pt x="528564" y="505498"/>
                  </a:lnTo>
                  <a:lnTo>
                    <a:pt x="520334" y="494754"/>
                  </a:lnTo>
                  <a:lnTo>
                    <a:pt x="519750" y="492290"/>
                  </a:lnTo>
                  <a:lnTo>
                    <a:pt x="519852" y="489915"/>
                  </a:lnTo>
                  <a:lnTo>
                    <a:pt x="519077" y="477406"/>
                  </a:lnTo>
                  <a:lnTo>
                    <a:pt x="518429" y="475221"/>
                  </a:lnTo>
                  <a:lnTo>
                    <a:pt x="516080" y="472758"/>
                  </a:lnTo>
                  <a:lnTo>
                    <a:pt x="511190" y="468719"/>
                  </a:lnTo>
                  <a:lnTo>
                    <a:pt x="508244" y="466979"/>
                  </a:lnTo>
                  <a:lnTo>
                    <a:pt x="505907" y="465963"/>
                  </a:lnTo>
                  <a:lnTo>
                    <a:pt x="503075" y="465176"/>
                  </a:lnTo>
                  <a:lnTo>
                    <a:pt x="500230" y="465176"/>
                  </a:lnTo>
                  <a:lnTo>
                    <a:pt x="496344" y="467500"/>
                  </a:lnTo>
                  <a:lnTo>
                    <a:pt x="494998" y="467538"/>
                  </a:lnTo>
                  <a:lnTo>
                    <a:pt x="493740" y="467411"/>
                  </a:lnTo>
                  <a:lnTo>
                    <a:pt x="492534" y="467868"/>
                  </a:lnTo>
                  <a:lnTo>
                    <a:pt x="491569" y="468998"/>
                  </a:lnTo>
                  <a:lnTo>
                    <a:pt x="490184" y="471754"/>
                  </a:lnTo>
                  <a:lnTo>
                    <a:pt x="489511" y="472796"/>
                  </a:lnTo>
                  <a:lnTo>
                    <a:pt x="487327" y="474358"/>
                  </a:lnTo>
                  <a:lnTo>
                    <a:pt x="482272" y="476530"/>
                  </a:lnTo>
                  <a:lnTo>
                    <a:pt x="480139" y="478104"/>
                  </a:lnTo>
                  <a:lnTo>
                    <a:pt x="478742" y="479857"/>
                  </a:lnTo>
                  <a:lnTo>
                    <a:pt x="477332" y="482206"/>
                  </a:lnTo>
                  <a:lnTo>
                    <a:pt x="476202" y="484823"/>
                  </a:lnTo>
                  <a:lnTo>
                    <a:pt x="475757" y="487350"/>
                  </a:lnTo>
                  <a:lnTo>
                    <a:pt x="477624" y="493814"/>
                  </a:lnTo>
                  <a:lnTo>
                    <a:pt x="482412" y="498234"/>
                  </a:lnTo>
                  <a:lnTo>
                    <a:pt x="494401" y="504876"/>
                  </a:lnTo>
                  <a:lnTo>
                    <a:pt x="505704" y="514147"/>
                  </a:lnTo>
                  <a:lnTo>
                    <a:pt x="507075" y="514706"/>
                  </a:lnTo>
                  <a:lnTo>
                    <a:pt x="510479" y="514401"/>
                  </a:lnTo>
                  <a:lnTo>
                    <a:pt x="512028" y="514579"/>
                  </a:lnTo>
                  <a:lnTo>
                    <a:pt x="513794" y="515353"/>
                  </a:lnTo>
                  <a:lnTo>
                    <a:pt x="514327" y="515963"/>
                  </a:lnTo>
                  <a:lnTo>
                    <a:pt x="514467" y="516865"/>
                  </a:lnTo>
                  <a:lnTo>
                    <a:pt x="515051" y="518554"/>
                  </a:lnTo>
                  <a:lnTo>
                    <a:pt x="517870" y="524396"/>
                  </a:lnTo>
                  <a:lnTo>
                    <a:pt x="519623" y="526910"/>
                  </a:lnTo>
                  <a:lnTo>
                    <a:pt x="522379" y="529742"/>
                  </a:lnTo>
                  <a:lnTo>
                    <a:pt x="523496" y="531292"/>
                  </a:lnTo>
                  <a:lnTo>
                    <a:pt x="525071" y="534962"/>
                  </a:lnTo>
                  <a:lnTo>
                    <a:pt x="525694" y="536003"/>
                  </a:lnTo>
                  <a:lnTo>
                    <a:pt x="526989" y="536372"/>
                  </a:lnTo>
                  <a:lnTo>
                    <a:pt x="530304" y="536296"/>
                  </a:lnTo>
                  <a:lnTo>
                    <a:pt x="531561" y="537058"/>
                  </a:lnTo>
                  <a:lnTo>
                    <a:pt x="531637" y="538772"/>
                  </a:lnTo>
                  <a:lnTo>
                    <a:pt x="529415" y="543738"/>
                  </a:lnTo>
                  <a:lnTo>
                    <a:pt x="528805" y="546367"/>
                  </a:lnTo>
                  <a:lnTo>
                    <a:pt x="529173" y="547687"/>
                  </a:lnTo>
                  <a:lnTo>
                    <a:pt x="530024" y="548449"/>
                  </a:lnTo>
                  <a:lnTo>
                    <a:pt x="530951" y="549008"/>
                  </a:lnTo>
                  <a:lnTo>
                    <a:pt x="531561" y="549758"/>
                  </a:lnTo>
                  <a:lnTo>
                    <a:pt x="531777" y="551091"/>
                  </a:lnTo>
                  <a:lnTo>
                    <a:pt x="531561" y="555574"/>
                  </a:lnTo>
                  <a:lnTo>
                    <a:pt x="531713" y="559638"/>
                  </a:lnTo>
                  <a:lnTo>
                    <a:pt x="534037" y="567144"/>
                  </a:lnTo>
                  <a:lnTo>
                    <a:pt x="534482" y="570116"/>
                  </a:lnTo>
                  <a:lnTo>
                    <a:pt x="533314" y="576161"/>
                  </a:lnTo>
                  <a:lnTo>
                    <a:pt x="532615" y="577875"/>
                  </a:lnTo>
                  <a:lnTo>
                    <a:pt x="531688" y="579044"/>
                  </a:lnTo>
                  <a:lnTo>
                    <a:pt x="530659" y="579831"/>
                  </a:lnTo>
                  <a:lnTo>
                    <a:pt x="529643" y="580898"/>
                  </a:lnTo>
                  <a:lnTo>
                    <a:pt x="528805" y="582816"/>
                  </a:lnTo>
                  <a:lnTo>
                    <a:pt x="529758" y="583717"/>
                  </a:lnTo>
                  <a:lnTo>
                    <a:pt x="530278" y="585394"/>
                  </a:lnTo>
                  <a:lnTo>
                    <a:pt x="531561" y="595858"/>
                  </a:lnTo>
                  <a:lnTo>
                    <a:pt x="530202" y="598729"/>
                  </a:lnTo>
                  <a:lnTo>
                    <a:pt x="524220" y="603593"/>
                  </a:lnTo>
                  <a:lnTo>
                    <a:pt x="522874" y="605663"/>
                  </a:lnTo>
                  <a:lnTo>
                    <a:pt x="520956" y="607339"/>
                  </a:lnTo>
                  <a:lnTo>
                    <a:pt x="511660" y="608470"/>
                  </a:lnTo>
                  <a:lnTo>
                    <a:pt x="508244" y="610946"/>
                  </a:lnTo>
                  <a:lnTo>
                    <a:pt x="507482" y="614654"/>
                  </a:lnTo>
                  <a:lnTo>
                    <a:pt x="507888" y="619214"/>
                  </a:lnTo>
                  <a:lnTo>
                    <a:pt x="508942" y="623329"/>
                  </a:lnTo>
                  <a:lnTo>
                    <a:pt x="510098" y="625665"/>
                  </a:lnTo>
                  <a:lnTo>
                    <a:pt x="511660" y="627062"/>
                  </a:lnTo>
                  <a:lnTo>
                    <a:pt x="513565" y="628269"/>
                  </a:lnTo>
                  <a:lnTo>
                    <a:pt x="515851" y="629132"/>
                  </a:lnTo>
                  <a:lnTo>
                    <a:pt x="518429" y="629463"/>
                  </a:lnTo>
                  <a:lnTo>
                    <a:pt x="520080" y="630529"/>
                  </a:lnTo>
                  <a:lnTo>
                    <a:pt x="521337" y="633019"/>
                  </a:lnTo>
                  <a:lnTo>
                    <a:pt x="522874" y="638187"/>
                  </a:lnTo>
                  <a:lnTo>
                    <a:pt x="523496" y="641782"/>
                  </a:lnTo>
                  <a:lnTo>
                    <a:pt x="524373" y="643369"/>
                  </a:lnTo>
                  <a:lnTo>
                    <a:pt x="527662" y="644626"/>
                  </a:lnTo>
                  <a:lnTo>
                    <a:pt x="528640" y="645998"/>
                  </a:lnTo>
                  <a:lnTo>
                    <a:pt x="529364" y="647357"/>
                  </a:lnTo>
                  <a:lnTo>
                    <a:pt x="530100" y="647966"/>
                  </a:lnTo>
                  <a:lnTo>
                    <a:pt x="531739" y="648970"/>
                  </a:lnTo>
                  <a:lnTo>
                    <a:pt x="533580" y="651345"/>
                  </a:lnTo>
                  <a:lnTo>
                    <a:pt x="536603" y="656717"/>
                  </a:lnTo>
                  <a:lnTo>
                    <a:pt x="537555" y="659892"/>
                  </a:lnTo>
                  <a:lnTo>
                    <a:pt x="537530" y="663092"/>
                  </a:lnTo>
                  <a:lnTo>
                    <a:pt x="536209" y="664718"/>
                  </a:lnTo>
                  <a:lnTo>
                    <a:pt x="529999" y="661416"/>
                  </a:lnTo>
                  <a:lnTo>
                    <a:pt x="527738" y="661936"/>
                  </a:lnTo>
                  <a:lnTo>
                    <a:pt x="525592" y="663194"/>
                  </a:lnTo>
                  <a:lnTo>
                    <a:pt x="522874" y="663587"/>
                  </a:lnTo>
                  <a:lnTo>
                    <a:pt x="520118" y="662419"/>
                  </a:lnTo>
                  <a:lnTo>
                    <a:pt x="517604" y="660209"/>
                  </a:lnTo>
                  <a:lnTo>
                    <a:pt x="515750" y="657631"/>
                  </a:lnTo>
                  <a:lnTo>
                    <a:pt x="515051" y="655345"/>
                  </a:lnTo>
                  <a:lnTo>
                    <a:pt x="514073" y="654088"/>
                  </a:lnTo>
                  <a:lnTo>
                    <a:pt x="509577" y="650595"/>
                  </a:lnTo>
                  <a:lnTo>
                    <a:pt x="496509" y="636994"/>
                  </a:lnTo>
                  <a:lnTo>
                    <a:pt x="493207" y="631939"/>
                  </a:lnTo>
                  <a:lnTo>
                    <a:pt x="485117" y="625145"/>
                  </a:lnTo>
                  <a:lnTo>
                    <a:pt x="483326" y="622605"/>
                  </a:lnTo>
                  <a:lnTo>
                    <a:pt x="480063" y="616674"/>
                  </a:lnTo>
                  <a:lnTo>
                    <a:pt x="476507" y="612368"/>
                  </a:lnTo>
                  <a:lnTo>
                    <a:pt x="469522" y="600494"/>
                  </a:lnTo>
                  <a:lnTo>
                    <a:pt x="467947" y="595338"/>
                  </a:lnTo>
                  <a:lnTo>
                    <a:pt x="466474" y="593255"/>
                  </a:lnTo>
                  <a:lnTo>
                    <a:pt x="465915" y="592074"/>
                  </a:lnTo>
                  <a:lnTo>
                    <a:pt x="466436" y="591553"/>
                  </a:lnTo>
                  <a:lnTo>
                    <a:pt x="468188" y="590982"/>
                  </a:lnTo>
                  <a:lnTo>
                    <a:pt x="468658" y="589623"/>
                  </a:lnTo>
                  <a:lnTo>
                    <a:pt x="468404" y="588023"/>
                  </a:lnTo>
                  <a:lnTo>
                    <a:pt x="467947" y="586702"/>
                  </a:lnTo>
                  <a:lnTo>
                    <a:pt x="467147" y="586181"/>
                  </a:lnTo>
                  <a:lnTo>
                    <a:pt x="465851" y="585813"/>
                  </a:lnTo>
                  <a:lnTo>
                    <a:pt x="464594" y="585025"/>
                  </a:lnTo>
                  <a:lnTo>
                    <a:pt x="464035" y="583260"/>
                  </a:lnTo>
                  <a:lnTo>
                    <a:pt x="464213" y="582193"/>
                  </a:lnTo>
                  <a:lnTo>
                    <a:pt x="464645" y="581126"/>
                  </a:lnTo>
                  <a:lnTo>
                    <a:pt x="465991" y="578942"/>
                  </a:lnTo>
                  <a:lnTo>
                    <a:pt x="461559" y="572770"/>
                  </a:lnTo>
                  <a:lnTo>
                    <a:pt x="460733" y="569265"/>
                  </a:lnTo>
                  <a:lnTo>
                    <a:pt x="462537" y="565709"/>
                  </a:lnTo>
                  <a:lnTo>
                    <a:pt x="463794" y="561264"/>
                  </a:lnTo>
                  <a:lnTo>
                    <a:pt x="461737" y="555993"/>
                  </a:lnTo>
                  <a:lnTo>
                    <a:pt x="456212" y="547726"/>
                  </a:lnTo>
                  <a:lnTo>
                    <a:pt x="452732" y="538328"/>
                  </a:lnTo>
                  <a:lnTo>
                    <a:pt x="448643" y="533108"/>
                  </a:lnTo>
                  <a:lnTo>
                    <a:pt x="444515" y="526364"/>
                  </a:lnTo>
                  <a:lnTo>
                    <a:pt x="443461" y="523405"/>
                  </a:lnTo>
                  <a:lnTo>
                    <a:pt x="443703" y="520611"/>
                  </a:lnTo>
                  <a:lnTo>
                    <a:pt x="445100" y="518643"/>
                  </a:lnTo>
                  <a:lnTo>
                    <a:pt x="446624" y="516979"/>
                  </a:lnTo>
                  <a:lnTo>
                    <a:pt x="447347" y="515112"/>
                  </a:lnTo>
                  <a:lnTo>
                    <a:pt x="447589" y="511962"/>
                  </a:lnTo>
                  <a:lnTo>
                    <a:pt x="447309" y="510819"/>
                  </a:lnTo>
                  <a:lnTo>
                    <a:pt x="446306" y="508762"/>
                  </a:lnTo>
                  <a:lnTo>
                    <a:pt x="445239" y="507225"/>
                  </a:lnTo>
                  <a:lnTo>
                    <a:pt x="444299" y="506120"/>
                  </a:lnTo>
                  <a:lnTo>
                    <a:pt x="443626" y="504901"/>
                  </a:lnTo>
                  <a:lnTo>
                    <a:pt x="443461" y="502945"/>
                  </a:lnTo>
                  <a:lnTo>
                    <a:pt x="444261" y="499783"/>
                  </a:lnTo>
                  <a:lnTo>
                    <a:pt x="445989" y="499440"/>
                  </a:lnTo>
                  <a:lnTo>
                    <a:pt x="448262" y="500367"/>
                  </a:lnTo>
                  <a:lnTo>
                    <a:pt x="450738" y="501002"/>
                  </a:lnTo>
                  <a:lnTo>
                    <a:pt x="451577" y="501434"/>
                  </a:lnTo>
                  <a:lnTo>
                    <a:pt x="452656" y="502323"/>
                  </a:lnTo>
                  <a:lnTo>
                    <a:pt x="453875" y="503022"/>
                  </a:lnTo>
                  <a:lnTo>
                    <a:pt x="455171" y="502945"/>
                  </a:lnTo>
                  <a:lnTo>
                    <a:pt x="456809" y="501510"/>
                  </a:lnTo>
                  <a:lnTo>
                    <a:pt x="456911" y="500088"/>
                  </a:lnTo>
                  <a:lnTo>
                    <a:pt x="456390" y="498627"/>
                  </a:lnTo>
                  <a:lnTo>
                    <a:pt x="456212" y="497129"/>
                  </a:lnTo>
                  <a:lnTo>
                    <a:pt x="456326" y="496303"/>
                  </a:lnTo>
                  <a:lnTo>
                    <a:pt x="456212" y="493700"/>
                  </a:lnTo>
                  <a:lnTo>
                    <a:pt x="456530" y="493141"/>
                  </a:lnTo>
                  <a:lnTo>
                    <a:pt x="457863" y="493217"/>
                  </a:lnTo>
                  <a:lnTo>
                    <a:pt x="458193" y="492722"/>
                  </a:lnTo>
                  <a:lnTo>
                    <a:pt x="458473" y="491897"/>
                  </a:lnTo>
                  <a:lnTo>
                    <a:pt x="459755" y="489293"/>
                  </a:lnTo>
                  <a:lnTo>
                    <a:pt x="460060" y="487871"/>
                  </a:lnTo>
                  <a:lnTo>
                    <a:pt x="459222" y="485242"/>
                  </a:lnTo>
                  <a:lnTo>
                    <a:pt x="457749" y="482753"/>
                  </a:lnTo>
                  <a:lnTo>
                    <a:pt x="457190" y="480225"/>
                  </a:lnTo>
                  <a:lnTo>
                    <a:pt x="459082" y="477558"/>
                  </a:lnTo>
                  <a:lnTo>
                    <a:pt x="463337" y="476060"/>
                  </a:lnTo>
                  <a:lnTo>
                    <a:pt x="469039" y="475145"/>
                  </a:lnTo>
                  <a:lnTo>
                    <a:pt x="473916" y="473507"/>
                  </a:lnTo>
                  <a:lnTo>
                    <a:pt x="475757" y="469887"/>
                  </a:lnTo>
                  <a:lnTo>
                    <a:pt x="474881" y="467220"/>
                  </a:lnTo>
                  <a:lnTo>
                    <a:pt x="472925" y="463334"/>
                  </a:lnTo>
                  <a:lnTo>
                    <a:pt x="470550" y="459804"/>
                  </a:lnTo>
                  <a:lnTo>
                    <a:pt x="465889" y="456781"/>
                  </a:lnTo>
                  <a:lnTo>
                    <a:pt x="464734" y="453301"/>
                  </a:lnTo>
                  <a:lnTo>
                    <a:pt x="464035" y="446456"/>
                  </a:lnTo>
                  <a:lnTo>
                    <a:pt x="462168" y="437757"/>
                  </a:lnTo>
                  <a:lnTo>
                    <a:pt x="461800" y="431318"/>
                  </a:lnTo>
                  <a:lnTo>
                    <a:pt x="462003" y="430060"/>
                  </a:lnTo>
                  <a:lnTo>
                    <a:pt x="462880" y="428625"/>
                  </a:lnTo>
                  <a:lnTo>
                    <a:pt x="464035" y="427635"/>
                  </a:lnTo>
                  <a:lnTo>
                    <a:pt x="465191" y="426885"/>
                  </a:lnTo>
                  <a:lnTo>
                    <a:pt x="465991" y="426098"/>
                  </a:lnTo>
                  <a:lnTo>
                    <a:pt x="466690" y="424053"/>
                  </a:lnTo>
                  <a:lnTo>
                    <a:pt x="467769" y="417437"/>
                  </a:lnTo>
                  <a:lnTo>
                    <a:pt x="468010" y="412928"/>
                  </a:lnTo>
                  <a:lnTo>
                    <a:pt x="468290" y="411684"/>
                  </a:lnTo>
                  <a:lnTo>
                    <a:pt x="468899" y="410718"/>
                  </a:lnTo>
                  <a:lnTo>
                    <a:pt x="469903" y="409525"/>
                  </a:lnTo>
                  <a:lnTo>
                    <a:pt x="472824" y="407581"/>
                  </a:lnTo>
                  <a:lnTo>
                    <a:pt x="473078" y="407162"/>
                  </a:lnTo>
                  <a:lnTo>
                    <a:pt x="473484" y="406083"/>
                  </a:lnTo>
                  <a:lnTo>
                    <a:pt x="473802" y="405638"/>
                  </a:lnTo>
                  <a:lnTo>
                    <a:pt x="480139" y="400304"/>
                  </a:lnTo>
                  <a:lnTo>
                    <a:pt x="481434" y="399961"/>
                  </a:lnTo>
                  <a:lnTo>
                    <a:pt x="484533" y="400927"/>
                  </a:lnTo>
                  <a:lnTo>
                    <a:pt x="486095" y="400304"/>
                  </a:lnTo>
                  <a:lnTo>
                    <a:pt x="487860" y="398183"/>
                  </a:lnTo>
                  <a:lnTo>
                    <a:pt x="488775" y="396101"/>
                  </a:lnTo>
                  <a:lnTo>
                    <a:pt x="488953" y="393815"/>
                  </a:lnTo>
                  <a:lnTo>
                    <a:pt x="488508" y="391097"/>
                  </a:lnTo>
                  <a:lnTo>
                    <a:pt x="483784" y="374752"/>
                  </a:lnTo>
                  <a:lnTo>
                    <a:pt x="483644" y="368631"/>
                  </a:lnTo>
                  <a:lnTo>
                    <a:pt x="484342" y="365824"/>
                  </a:lnTo>
                  <a:lnTo>
                    <a:pt x="486197" y="361773"/>
                  </a:lnTo>
                  <a:lnTo>
                    <a:pt x="486578" y="358483"/>
                  </a:lnTo>
                  <a:lnTo>
                    <a:pt x="486298" y="357086"/>
                  </a:lnTo>
                  <a:lnTo>
                    <a:pt x="485041" y="353822"/>
                  </a:lnTo>
                  <a:lnTo>
                    <a:pt x="484622" y="352159"/>
                  </a:lnTo>
                  <a:lnTo>
                    <a:pt x="484457" y="350533"/>
                  </a:lnTo>
                  <a:lnTo>
                    <a:pt x="484622" y="334125"/>
                  </a:lnTo>
                  <a:lnTo>
                    <a:pt x="484063" y="331128"/>
                  </a:lnTo>
                  <a:lnTo>
                    <a:pt x="481866" y="325336"/>
                  </a:lnTo>
                  <a:lnTo>
                    <a:pt x="481688" y="322009"/>
                  </a:lnTo>
                  <a:lnTo>
                    <a:pt x="482603" y="319037"/>
                  </a:lnTo>
                  <a:lnTo>
                    <a:pt x="484952" y="314770"/>
                  </a:lnTo>
                  <a:lnTo>
                    <a:pt x="487746" y="310960"/>
                  </a:lnTo>
                  <a:lnTo>
                    <a:pt x="489994" y="309322"/>
                  </a:lnTo>
                  <a:lnTo>
                    <a:pt x="492470" y="308636"/>
                  </a:lnTo>
                  <a:lnTo>
                    <a:pt x="497639" y="305131"/>
                  </a:lnTo>
                  <a:lnTo>
                    <a:pt x="505450" y="300952"/>
                  </a:lnTo>
                  <a:lnTo>
                    <a:pt x="506682" y="300597"/>
                  </a:lnTo>
                  <a:lnTo>
                    <a:pt x="508180" y="299822"/>
                  </a:lnTo>
                  <a:lnTo>
                    <a:pt x="510682" y="296431"/>
                  </a:lnTo>
                  <a:lnTo>
                    <a:pt x="513083" y="294069"/>
                  </a:lnTo>
                  <a:lnTo>
                    <a:pt x="516905" y="284023"/>
                  </a:lnTo>
                  <a:lnTo>
                    <a:pt x="524932" y="272276"/>
                  </a:lnTo>
                  <a:lnTo>
                    <a:pt x="532386" y="254864"/>
                  </a:lnTo>
                  <a:lnTo>
                    <a:pt x="534037" y="252413"/>
                  </a:lnTo>
                  <a:lnTo>
                    <a:pt x="536412" y="250496"/>
                  </a:lnTo>
                  <a:lnTo>
                    <a:pt x="558587" y="242456"/>
                  </a:lnTo>
                  <a:lnTo>
                    <a:pt x="565102" y="238621"/>
                  </a:lnTo>
                  <a:lnTo>
                    <a:pt x="567845" y="233414"/>
                  </a:lnTo>
                  <a:lnTo>
                    <a:pt x="566867" y="233414"/>
                  </a:lnTo>
                  <a:lnTo>
                    <a:pt x="564987" y="234417"/>
                  </a:lnTo>
                  <a:lnTo>
                    <a:pt x="563044" y="233998"/>
                  </a:lnTo>
                  <a:lnTo>
                    <a:pt x="562143" y="232449"/>
                  </a:lnTo>
                  <a:lnTo>
                    <a:pt x="563463" y="230023"/>
                  </a:lnTo>
                  <a:lnTo>
                    <a:pt x="565318" y="228639"/>
                  </a:lnTo>
                  <a:lnTo>
                    <a:pt x="567515" y="227648"/>
                  </a:lnTo>
                  <a:lnTo>
                    <a:pt x="570029" y="227013"/>
                  </a:lnTo>
                  <a:lnTo>
                    <a:pt x="582450" y="226073"/>
                  </a:lnTo>
                  <a:lnTo>
                    <a:pt x="587466" y="225019"/>
                  </a:lnTo>
                  <a:lnTo>
                    <a:pt x="591365" y="222670"/>
                  </a:lnTo>
                  <a:lnTo>
                    <a:pt x="592432" y="222670"/>
                  </a:lnTo>
                  <a:lnTo>
                    <a:pt x="591670" y="224867"/>
                  </a:lnTo>
                  <a:lnTo>
                    <a:pt x="589536" y="226327"/>
                  </a:lnTo>
                  <a:lnTo>
                    <a:pt x="584533" y="228588"/>
                  </a:lnTo>
                  <a:lnTo>
                    <a:pt x="582170" y="230633"/>
                  </a:lnTo>
                  <a:lnTo>
                    <a:pt x="579097" y="234798"/>
                  </a:lnTo>
                  <a:lnTo>
                    <a:pt x="577700" y="236335"/>
                  </a:lnTo>
                  <a:lnTo>
                    <a:pt x="569737" y="242914"/>
                  </a:lnTo>
                  <a:lnTo>
                    <a:pt x="561990" y="250965"/>
                  </a:lnTo>
                  <a:lnTo>
                    <a:pt x="549290" y="272390"/>
                  </a:lnTo>
                  <a:lnTo>
                    <a:pt x="547411" y="274524"/>
                  </a:lnTo>
                  <a:lnTo>
                    <a:pt x="543207" y="278270"/>
                  </a:lnTo>
                  <a:lnTo>
                    <a:pt x="541505" y="283439"/>
                  </a:lnTo>
                  <a:lnTo>
                    <a:pt x="535536" y="292748"/>
                  </a:lnTo>
                  <a:lnTo>
                    <a:pt x="534507" y="295491"/>
                  </a:lnTo>
                  <a:lnTo>
                    <a:pt x="532894" y="302045"/>
                  </a:lnTo>
                  <a:lnTo>
                    <a:pt x="532615" y="304991"/>
                  </a:lnTo>
                  <a:lnTo>
                    <a:pt x="531917" y="307328"/>
                  </a:lnTo>
                  <a:lnTo>
                    <a:pt x="528246" y="311760"/>
                  </a:lnTo>
                  <a:lnTo>
                    <a:pt x="526672" y="314249"/>
                  </a:lnTo>
                  <a:lnTo>
                    <a:pt x="526087" y="317170"/>
                  </a:lnTo>
                  <a:lnTo>
                    <a:pt x="525592" y="323762"/>
                  </a:lnTo>
                  <a:lnTo>
                    <a:pt x="522950" y="328499"/>
                  </a:lnTo>
                  <a:lnTo>
                    <a:pt x="519915" y="336550"/>
                  </a:lnTo>
                  <a:lnTo>
                    <a:pt x="515686" y="344691"/>
                  </a:lnTo>
                  <a:lnTo>
                    <a:pt x="514060" y="349276"/>
                  </a:lnTo>
                  <a:lnTo>
                    <a:pt x="513108" y="355054"/>
                  </a:lnTo>
                  <a:lnTo>
                    <a:pt x="512943" y="361239"/>
                  </a:lnTo>
                  <a:lnTo>
                    <a:pt x="513400" y="364135"/>
                  </a:lnTo>
                  <a:lnTo>
                    <a:pt x="514530" y="366256"/>
                  </a:lnTo>
                  <a:lnTo>
                    <a:pt x="516778" y="368593"/>
                  </a:lnTo>
                  <a:lnTo>
                    <a:pt x="517883" y="370371"/>
                  </a:lnTo>
                  <a:lnTo>
                    <a:pt x="518175" y="372390"/>
                  </a:lnTo>
                  <a:lnTo>
                    <a:pt x="516905" y="387706"/>
                  </a:lnTo>
                  <a:lnTo>
                    <a:pt x="516004" y="390817"/>
                  </a:lnTo>
                  <a:lnTo>
                    <a:pt x="512397" y="394564"/>
                  </a:lnTo>
                  <a:lnTo>
                    <a:pt x="512028" y="397802"/>
                  </a:lnTo>
                  <a:lnTo>
                    <a:pt x="512676" y="399415"/>
                  </a:lnTo>
                  <a:lnTo>
                    <a:pt x="514632" y="402222"/>
                  </a:lnTo>
                  <a:lnTo>
                    <a:pt x="516639" y="413868"/>
                  </a:lnTo>
                  <a:lnTo>
                    <a:pt x="518480" y="416103"/>
                  </a:lnTo>
                  <a:lnTo>
                    <a:pt x="521007" y="417856"/>
                  </a:lnTo>
                  <a:lnTo>
                    <a:pt x="523750" y="420269"/>
                  </a:lnTo>
                  <a:lnTo>
                    <a:pt x="526392" y="418821"/>
                  </a:lnTo>
                  <a:lnTo>
                    <a:pt x="533949" y="418643"/>
                  </a:lnTo>
                  <a:lnTo>
                    <a:pt x="537428" y="417284"/>
                  </a:lnTo>
                  <a:lnTo>
                    <a:pt x="539486" y="417513"/>
                  </a:lnTo>
                  <a:lnTo>
                    <a:pt x="551170" y="416395"/>
                  </a:lnTo>
                  <a:lnTo>
                    <a:pt x="553519" y="414465"/>
                  </a:lnTo>
                  <a:lnTo>
                    <a:pt x="556301" y="411468"/>
                  </a:lnTo>
                  <a:lnTo>
                    <a:pt x="559476" y="409474"/>
                  </a:lnTo>
                  <a:lnTo>
                    <a:pt x="562968" y="410490"/>
                  </a:lnTo>
                  <a:lnTo>
                    <a:pt x="566918" y="407277"/>
                  </a:lnTo>
                  <a:lnTo>
                    <a:pt x="571540" y="406946"/>
                  </a:lnTo>
                  <a:lnTo>
                    <a:pt x="581104" y="408547"/>
                  </a:lnTo>
                  <a:lnTo>
                    <a:pt x="583288" y="408356"/>
                  </a:lnTo>
                  <a:lnTo>
                    <a:pt x="587022" y="407594"/>
                  </a:lnTo>
                  <a:lnTo>
                    <a:pt x="589409" y="407581"/>
                  </a:lnTo>
                  <a:lnTo>
                    <a:pt x="593689" y="408051"/>
                  </a:lnTo>
                  <a:lnTo>
                    <a:pt x="595353" y="407785"/>
                  </a:lnTo>
                  <a:lnTo>
                    <a:pt x="597296" y="406692"/>
                  </a:lnTo>
                  <a:lnTo>
                    <a:pt x="602821" y="400965"/>
                  </a:lnTo>
                  <a:lnTo>
                    <a:pt x="606275" y="398120"/>
                  </a:lnTo>
                  <a:lnTo>
                    <a:pt x="610440" y="396913"/>
                  </a:lnTo>
                  <a:lnTo>
                    <a:pt x="614898" y="396532"/>
                  </a:lnTo>
                  <a:lnTo>
                    <a:pt x="619305" y="395453"/>
                  </a:lnTo>
                  <a:lnTo>
                    <a:pt x="623306" y="393891"/>
                  </a:lnTo>
                  <a:lnTo>
                    <a:pt x="626658" y="391973"/>
                  </a:lnTo>
                  <a:lnTo>
                    <a:pt x="629541" y="393027"/>
                  </a:lnTo>
                  <a:lnTo>
                    <a:pt x="648667" y="387427"/>
                  </a:lnTo>
                  <a:lnTo>
                    <a:pt x="650636" y="387223"/>
                  </a:lnTo>
                  <a:lnTo>
                    <a:pt x="652528" y="386296"/>
                  </a:lnTo>
                  <a:lnTo>
                    <a:pt x="658027" y="381216"/>
                  </a:lnTo>
                  <a:lnTo>
                    <a:pt x="658103" y="383236"/>
                  </a:lnTo>
                  <a:lnTo>
                    <a:pt x="655182" y="388049"/>
                  </a:lnTo>
                  <a:close/>
                  <a:moveTo>
                    <a:pt x="752096" y="329172"/>
                  </a:moveTo>
                  <a:lnTo>
                    <a:pt x="749124" y="332664"/>
                  </a:lnTo>
                  <a:lnTo>
                    <a:pt x="745670" y="335484"/>
                  </a:lnTo>
                  <a:lnTo>
                    <a:pt x="738101" y="340335"/>
                  </a:lnTo>
                  <a:lnTo>
                    <a:pt x="716587" y="358534"/>
                  </a:lnTo>
                  <a:lnTo>
                    <a:pt x="715330" y="358902"/>
                  </a:lnTo>
                  <a:lnTo>
                    <a:pt x="714326" y="358483"/>
                  </a:lnTo>
                  <a:lnTo>
                    <a:pt x="713882" y="357480"/>
                  </a:lnTo>
                  <a:lnTo>
                    <a:pt x="714326" y="356870"/>
                  </a:lnTo>
                  <a:lnTo>
                    <a:pt x="715126" y="356464"/>
                  </a:lnTo>
                  <a:lnTo>
                    <a:pt x="716701" y="355245"/>
                  </a:lnTo>
                  <a:lnTo>
                    <a:pt x="719952" y="353327"/>
                  </a:lnTo>
                  <a:lnTo>
                    <a:pt x="720638" y="352679"/>
                  </a:lnTo>
                  <a:lnTo>
                    <a:pt x="724080" y="347295"/>
                  </a:lnTo>
                  <a:lnTo>
                    <a:pt x="725502" y="346495"/>
                  </a:lnTo>
                  <a:lnTo>
                    <a:pt x="725591" y="344564"/>
                  </a:lnTo>
                  <a:lnTo>
                    <a:pt x="725324" y="342291"/>
                  </a:lnTo>
                  <a:lnTo>
                    <a:pt x="725680" y="340424"/>
                  </a:lnTo>
                  <a:lnTo>
                    <a:pt x="737885" y="335573"/>
                  </a:lnTo>
                  <a:lnTo>
                    <a:pt x="744133" y="324917"/>
                  </a:lnTo>
                  <a:lnTo>
                    <a:pt x="746254" y="322073"/>
                  </a:lnTo>
                  <a:lnTo>
                    <a:pt x="747587" y="321247"/>
                  </a:lnTo>
                  <a:lnTo>
                    <a:pt x="749607" y="320942"/>
                  </a:lnTo>
                  <a:lnTo>
                    <a:pt x="750991" y="321311"/>
                  </a:lnTo>
                  <a:lnTo>
                    <a:pt x="752464" y="322161"/>
                  </a:lnTo>
                  <a:lnTo>
                    <a:pt x="753607" y="323304"/>
                  </a:lnTo>
                  <a:lnTo>
                    <a:pt x="754077" y="324435"/>
                  </a:lnTo>
                  <a:lnTo>
                    <a:pt x="753480" y="326784"/>
                  </a:lnTo>
                  <a:close/>
                  <a:moveTo>
                    <a:pt x="756833" y="349238"/>
                  </a:moveTo>
                  <a:lnTo>
                    <a:pt x="755398" y="348374"/>
                  </a:lnTo>
                  <a:lnTo>
                    <a:pt x="755538" y="345301"/>
                  </a:lnTo>
                  <a:lnTo>
                    <a:pt x="756960" y="342316"/>
                  </a:lnTo>
                  <a:lnTo>
                    <a:pt x="758725" y="340983"/>
                  </a:lnTo>
                  <a:lnTo>
                    <a:pt x="760199" y="340411"/>
                  </a:lnTo>
                  <a:lnTo>
                    <a:pt x="760681" y="340551"/>
                  </a:lnTo>
                  <a:lnTo>
                    <a:pt x="760554" y="341072"/>
                  </a:lnTo>
                  <a:lnTo>
                    <a:pt x="760770" y="341529"/>
                  </a:lnTo>
                  <a:lnTo>
                    <a:pt x="761405" y="341884"/>
                  </a:lnTo>
                  <a:lnTo>
                    <a:pt x="761684" y="342278"/>
                  </a:lnTo>
                  <a:lnTo>
                    <a:pt x="760033" y="343916"/>
                  </a:lnTo>
                  <a:lnTo>
                    <a:pt x="759678" y="344526"/>
                  </a:lnTo>
                  <a:lnTo>
                    <a:pt x="759957" y="344831"/>
                  </a:lnTo>
                  <a:lnTo>
                    <a:pt x="760592" y="344869"/>
                  </a:lnTo>
                  <a:lnTo>
                    <a:pt x="761113" y="344755"/>
                  </a:lnTo>
                  <a:lnTo>
                    <a:pt x="761735" y="343345"/>
                  </a:lnTo>
                  <a:lnTo>
                    <a:pt x="762269" y="342939"/>
                  </a:lnTo>
                  <a:lnTo>
                    <a:pt x="763501" y="343053"/>
                  </a:lnTo>
                  <a:lnTo>
                    <a:pt x="763805" y="342799"/>
                  </a:lnTo>
                  <a:lnTo>
                    <a:pt x="764097" y="342392"/>
                  </a:lnTo>
                  <a:lnTo>
                    <a:pt x="764009" y="341935"/>
                  </a:lnTo>
                  <a:lnTo>
                    <a:pt x="763755" y="341148"/>
                  </a:lnTo>
                  <a:lnTo>
                    <a:pt x="763805" y="340335"/>
                  </a:lnTo>
                  <a:lnTo>
                    <a:pt x="764237" y="340068"/>
                  </a:lnTo>
                  <a:lnTo>
                    <a:pt x="764428" y="341796"/>
                  </a:lnTo>
                  <a:lnTo>
                    <a:pt x="763323" y="344272"/>
                  </a:lnTo>
                  <a:close/>
                  <a:moveTo>
                    <a:pt x="587809" y="197410"/>
                  </a:moveTo>
                  <a:lnTo>
                    <a:pt x="584431" y="198781"/>
                  </a:lnTo>
                  <a:lnTo>
                    <a:pt x="581294" y="198781"/>
                  </a:lnTo>
                  <a:lnTo>
                    <a:pt x="578564" y="197346"/>
                  </a:lnTo>
                  <a:lnTo>
                    <a:pt x="578640" y="196267"/>
                  </a:lnTo>
                  <a:lnTo>
                    <a:pt x="579516" y="195911"/>
                  </a:lnTo>
                  <a:lnTo>
                    <a:pt x="580278" y="194933"/>
                  </a:lnTo>
                  <a:lnTo>
                    <a:pt x="580926" y="193244"/>
                  </a:lnTo>
                  <a:lnTo>
                    <a:pt x="582107" y="192939"/>
                  </a:lnTo>
                  <a:lnTo>
                    <a:pt x="583440" y="193498"/>
                  </a:lnTo>
                  <a:lnTo>
                    <a:pt x="584355" y="194412"/>
                  </a:lnTo>
                  <a:lnTo>
                    <a:pt x="586031" y="195454"/>
                  </a:lnTo>
                  <a:lnTo>
                    <a:pt x="587288" y="195454"/>
                  </a:lnTo>
                  <a:lnTo>
                    <a:pt x="589841" y="194362"/>
                  </a:lnTo>
                  <a:lnTo>
                    <a:pt x="590540" y="193600"/>
                  </a:lnTo>
                  <a:lnTo>
                    <a:pt x="592521" y="192634"/>
                  </a:lnTo>
                  <a:lnTo>
                    <a:pt x="592610" y="192901"/>
                  </a:lnTo>
                  <a:lnTo>
                    <a:pt x="590489" y="195022"/>
                  </a:lnTo>
                  <a:close/>
                  <a:moveTo>
                    <a:pt x="437759" y="446266"/>
                  </a:moveTo>
                  <a:lnTo>
                    <a:pt x="438470" y="443764"/>
                  </a:lnTo>
                  <a:lnTo>
                    <a:pt x="439855" y="441668"/>
                  </a:lnTo>
                  <a:lnTo>
                    <a:pt x="440616" y="440182"/>
                  </a:lnTo>
                  <a:lnTo>
                    <a:pt x="442052" y="439585"/>
                  </a:lnTo>
                  <a:lnTo>
                    <a:pt x="445227" y="441490"/>
                  </a:lnTo>
                  <a:lnTo>
                    <a:pt x="448516" y="444322"/>
                  </a:lnTo>
                  <a:lnTo>
                    <a:pt x="450281" y="446456"/>
                  </a:lnTo>
                  <a:lnTo>
                    <a:pt x="450675" y="448983"/>
                  </a:lnTo>
                  <a:lnTo>
                    <a:pt x="450561" y="452057"/>
                  </a:lnTo>
                  <a:lnTo>
                    <a:pt x="450078" y="455003"/>
                  </a:lnTo>
                  <a:lnTo>
                    <a:pt x="449303" y="457200"/>
                  </a:lnTo>
                  <a:lnTo>
                    <a:pt x="448821" y="457810"/>
                  </a:lnTo>
                  <a:lnTo>
                    <a:pt x="448160" y="458343"/>
                  </a:lnTo>
                  <a:lnTo>
                    <a:pt x="447335" y="458813"/>
                  </a:lnTo>
                  <a:lnTo>
                    <a:pt x="446306" y="459219"/>
                  </a:lnTo>
                  <a:lnTo>
                    <a:pt x="445392" y="458445"/>
                  </a:lnTo>
                  <a:lnTo>
                    <a:pt x="444211" y="458267"/>
                  </a:lnTo>
                  <a:lnTo>
                    <a:pt x="442890" y="458584"/>
                  </a:lnTo>
                  <a:lnTo>
                    <a:pt x="441505" y="459219"/>
                  </a:lnTo>
                  <a:lnTo>
                    <a:pt x="440197" y="450939"/>
                  </a:lnTo>
                  <a:close/>
                  <a:moveTo>
                    <a:pt x="474779" y="270333"/>
                  </a:moveTo>
                  <a:lnTo>
                    <a:pt x="483199" y="280226"/>
                  </a:lnTo>
                  <a:lnTo>
                    <a:pt x="484838" y="283465"/>
                  </a:lnTo>
                  <a:lnTo>
                    <a:pt x="484139" y="286398"/>
                  </a:lnTo>
                  <a:lnTo>
                    <a:pt x="481726" y="289853"/>
                  </a:lnTo>
                  <a:lnTo>
                    <a:pt x="480621" y="290894"/>
                  </a:lnTo>
                  <a:lnTo>
                    <a:pt x="479644" y="292748"/>
                  </a:lnTo>
                  <a:lnTo>
                    <a:pt x="479085" y="292888"/>
                  </a:lnTo>
                  <a:lnTo>
                    <a:pt x="477383" y="292621"/>
                  </a:lnTo>
                  <a:lnTo>
                    <a:pt x="476824" y="292748"/>
                  </a:lnTo>
                  <a:lnTo>
                    <a:pt x="476138" y="293650"/>
                  </a:lnTo>
                  <a:lnTo>
                    <a:pt x="475478" y="294983"/>
                  </a:lnTo>
                  <a:lnTo>
                    <a:pt x="474995" y="296533"/>
                  </a:lnTo>
                  <a:lnTo>
                    <a:pt x="474779" y="298108"/>
                  </a:lnTo>
                  <a:lnTo>
                    <a:pt x="474017" y="299708"/>
                  </a:lnTo>
                  <a:lnTo>
                    <a:pt x="470665" y="301740"/>
                  </a:lnTo>
                  <a:lnTo>
                    <a:pt x="469903" y="303010"/>
                  </a:lnTo>
                  <a:lnTo>
                    <a:pt x="469204" y="305575"/>
                  </a:lnTo>
                  <a:lnTo>
                    <a:pt x="467413" y="306782"/>
                  </a:lnTo>
                  <a:lnTo>
                    <a:pt x="462562" y="308420"/>
                  </a:lnTo>
                  <a:lnTo>
                    <a:pt x="462359" y="308674"/>
                  </a:lnTo>
                  <a:lnTo>
                    <a:pt x="462219" y="309017"/>
                  </a:lnTo>
                  <a:lnTo>
                    <a:pt x="461991" y="309296"/>
                  </a:lnTo>
                  <a:lnTo>
                    <a:pt x="461419" y="309398"/>
                  </a:lnTo>
                  <a:lnTo>
                    <a:pt x="460365" y="308839"/>
                  </a:lnTo>
                  <a:lnTo>
                    <a:pt x="459616" y="307607"/>
                  </a:lnTo>
                  <a:lnTo>
                    <a:pt x="459222" y="306172"/>
                  </a:lnTo>
                  <a:lnTo>
                    <a:pt x="459082" y="304991"/>
                  </a:lnTo>
                  <a:lnTo>
                    <a:pt x="458562" y="304127"/>
                  </a:lnTo>
                  <a:lnTo>
                    <a:pt x="457368" y="303569"/>
                  </a:lnTo>
                  <a:lnTo>
                    <a:pt x="456047" y="303086"/>
                  </a:lnTo>
                  <a:lnTo>
                    <a:pt x="455171" y="302527"/>
                  </a:lnTo>
                  <a:lnTo>
                    <a:pt x="454256" y="300140"/>
                  </a:lnTo>
                  <a:lnTo>
                    <a:pt x="453520" y="296850"/>
                  </a:lnTo>
                  <a:lnTo>
                    <a:pt x="452377" y="293955"/>
                  </a:lnTo>
                  <a:lnTo>
                    <a:pt x="450281" y="292748"/>
                  </a:lnTo>
                  <a:lnTo>
                    <a:pt x="448706" y="293320"/>
                  </a:lnTo>
                  <a:lnTo>
                    <a:pt x="447462" y="294717"/>
                  </a:lnTo>
                  <a:lnTo>
                    <a:pt x="446611" y="296495"/>
                  </a:lnTo>
                  <a:lnTo>
                    <a:pt x="446027" y="299492"/>
                  </a:lnTo>
                  <a:lnTo>
                    <a:pt x="445303" y="300254"/>
                  </a:lnTo>
                  <a:lnTo>
                    <a:pt x="444388" y="300787"/>
                  </a:lnTo>
                  <a:lnTo>
                    <a:pt x="443461" y="301460"/>
                  </a:lnTo>
                  <a:lnTo>
                    <a:pt x="441213" y="303962"/>
                  </a:lnTo>
                  <a:lnTo>
                    <a:pt x="439778" y="304991"/>
                  </a:lnTo>
                  <a:lnTo>
                    <a:pt x="438115" y="305448"/>
                  </a:lnTo>
                  <a:lnTo>
                    <a:pt x="436629" y="305042"/>
                  </a:lnTo>
                  <a:lnTo>
                    <a:pt x="433720" y="303518"/>
                  </a:lnTo>
                  <a:lnTo>
                    <a:pt x="431752" y="303492"/>
                  </a:lnTo>
                  <a:lnTo>
                    <a:pt x="433390" y="299860"/>
                  </a:lnTo>
                  <a:lnTo>
                    <a:pt x="433695" y="298654"/>
                  </a:lnTo>
                  <a:lnTo>
                    <a:pt x="433568" y="295199"/>
                  </a:lnTo>
                  <a:lnTo>
                    <a:pt x="432577" y="292520"/>
                  </a:lnTo>
                  <a:lnTo>
                    <a:pt x="431053" y="290348"/>
                  </a:lnTo>
                  <a:lnTo>
                    <a:pt x="429314" y="288430"/>
                  </a:lnTo>
                  <a:lnTo>
                    <a:pt x="428209" y="286386"/>
                  </a:lnTo>
                  <a:lnTo>
                    <a:pt x="428107" y="284011"/>
                  </a:lnTo>
                  <a:lnTo>
                    <a:pt x="428691" y="281534"/>
                  </a:lnTo>
                  <a:lnTo>
                    <a:pt x="429796" y="279172"/>
                  </a:lnTo>
                  <a:lnTo>
                    <a:pt x="431371" y="277559"/>
                  </a:lnTo>
                  <a:lnTo>
                    <a:pt x="435714" y="274384"/>
                  </a:lnTo>
                  <a:lnTo>
                    <a:pt x="436629" y="272873"/>
                  </a:lnTo>
                  <a:lnTo>
                    <a:pt x="436984" y="271781"/>
                  </a:lnTo>
                  <a:lnTo>
                    <a:pt x="439537" y="267526"/>
                  </a:lnTo>
                  <a:lnTo>
                    <a:pt x="440020" y="267374"/>
                  </a:lnTo>
                  <a:lnTo>
                    <a:pt x="441874" y="266891"/>
                  </a:lnTo>
                  <a:lnTo>
                    <a:pt x="442572" y="266561"/>
                  </a:lnTo>
                  <a:lnTo>
                    <a:pt x="443004" y="265862"/>
                  </a:lnTo>
                  <a:lnTo>
                    <a:pt x="443283" y="264123"/>
                  </a:lnTo>
                  <a:lnTo>
                    <a:pt x="443461" y="263653"/>
                  </a:lnTo>
                  <a:lnTo>
                    <a:pt x="444934" y="263081"/>
                  </a:lnTo>
                  <a:lnTo>
                    <a:pt x="447513" y="262891"/>
                  </a:lnTo>
                  <a:lnTo>
                    <a:pt x="448821" y="262167"/>
                  </a:lnTo>
                  <a:lnTo>
                    <a:pt x="453253" y="260871"/>
                  </a:lnTo>
                  <a:lnTo>
                    <a:pt x="453710" y="260655"/>
                  </a:lnTo>
                  <a:lnTo>
                    <a:pt x="453774" y="259068"/>
                  </a:lnTo>
                  <a:lnTo>
                    <a:pt x="449303" y="249988"/>
                  </a:lnTo>
                  <a:lnTo>
                    <a:pt x="448998" y="248184"/>
                  </a:lnTo>
                  <a:lnTo>
                    <a:pt x="449608" y="241974"/>
                  </a:lnTo>
                  <a:lnTo>
                    <a:pt x="450891" y="239129"/>
                  </a:lnTo>
                  <a:lnTo>
                    <a:pt x="451170" y="237834"/>
                  </a:lnTo>
                  <a:lnTo>
                    <a:pt x="451907" y="235903"/>
                  </a:lnTo>
                  <a:lnTo>
                    <a:pt x="453659" y="235497"/>
                  </a:lnTo>
                  <a:lnTo>
                    <a:pt x="463057" y="238278"/>
                  </a:lnTo>
                  <a:lnTo>
                    <a:pt x="470779" y="242558"/>
                  </a:lnTo>
                  <a:lnTo>
                    <a:pt x="473319" y="243130"/>
                  </a:lnTo>
                  <a:lnTo>
                    <a:pt x="474602" y="243587"/>
                  </a:lnTo>
                  <a:lnTo>
                    <a:pt x="475173" y="244438"/>
                  </a:lnTo>
                  <a:lnTo>
                    <a:pt x="475935" y="244882"/>
                  </a:lnTo>
                  <a:lnTo>
                    <a:pt x="477713" y="244196"/>
                  </a:lnTo>
                  <a:lnTo>
                    <a:pt x="478653" y="243384"/>
                  </a:lnTo>
                  <a:lnTo>
                    <a:pt x="479491" y="242215"/>
                  </a:lnTo>
                  <a:lnTo>
                    <a:pt x="480190" y="240831"/>
                  </a:lnTo>
                  <a:lnTo>
                    <a:pt x="480621" y="239332"/>
                  </a:lnTo>
                  <a:lnTo>
                    <a:pt x="479898" y="236043"/>
                  </a:lnTo>
                  <a:lnTo>
                    <a:pt x="479898" y="234227"/>
                  </a:lnTo>
                  <a:lnTo>
                    <a:pt x="481167" y="233414"/>
                  </a:lnTo>
                  <a:lnTo>
                    <a:pt x="482806" y="232982"/>
                  </a:lnTo>
                  <a:lnTo>
                    <a:pt x="483466" y="231966"/>
                  </a:lnTo>
                  <a:lnTo>
                    <a:pt x="483720" y="230988"/>
                  </a:lnTo>
                  <a:lnTo>
                    <a:pt x="484139" y="230506"/>
                  </a:lnTo>
                  <a:lnTo>
                    <a:pt x="485689" y="230353"/>
                  </a:lnTo>
                  <a:lnTo>
                    <a:pt x="489092" y="229287"/>
                  </a:lnTo>
                  <a:lnTo>
                    <a:pt x="490489" y="228588"/>
                  </a:lnTo>
                  <a:lnTo>
                    <a:pt x="493525" y="225997"/>
                  </a:lnTo>
                  <a:lnTo>
                    <a:pt x="494401" y="225680"/>
                  </a:lnTo>
                  <a:lnTo>
                    <a:pt x="495887" y="226112"/>
                  </a:lnTo>
                  <a:lnTo>
                    <a:pt x="498935" y="228131"/>
                  </a:lnTo>
                  <a:lnTo>
                    <a:pt x="500776" y="228588"/>
                  </a:lnTo>
                  <a:lnTo>
                    <a:pt x="502656" y="228664"/>
                  </a:lnTo>
                  <a:lnTo>
                    <a:pt x="504027" y="228982"/>
                  </a:lnTo>
                  <a:lnTo>
                    <a:pt x="505247" y="229718"/>
                  </a:lnTo>
                  <a:lnTo>
                    <a:pt x="511736" y="235598"/>
                  </a:lnTo>
                  <a:lnTo>
                    <a:pt x="513451" y="237808"/>
                  </a:lnTo>
                  <a:lnTo>
                    <a:pt x="513984" y="240209"/>
                  </a:lnTo>
                  <a:lnTo>
                    <a:pt x="514886" y="241885"/>
                  </a:lnTo>
                  <a:lnTo>
                    <a:pt x="514886" y="242761"/>
                  </a:lnTo>
                  <a:lnTo>
                    <a:pt x="513552" y="243130"/>
                  </a:lnTo>
                  <a:lnTo>
                    <a:pt x="512663" y="243155"/>
                  </a:lnTo>
                  <a:lnTo>
                    <a:pt x="512219" y="243320"/>
                  </a:lnTo>
                  <a:lnTo>
                    <a:pt x="512054" y="243777"/>
                  </a:lnTo>
                  <a:lnTo>
                    <a:pt x="512028" y="244654"/>
                  </a:lnTo>
                  <a:lnTo>
                    <a:pt x="511584" y="246025"/>
                  </a:lnTo>
                  <a:lnTo>
                    <a:pt x="509577" y="248667"/>
                  </a:lnTo>
                  <a:lnTo>
                    <a:pt x="509120" y="249505"/>
                  </a:lnTo>
                  <a:lnTo>
                    <a:pt x="507799" y="250483"/>
                  </a:lnTo>
                  <a:lnTo>
                    <a:pt x="501513" y="253162"/>
                  </a:lnTo>
                  <a:lnTo>
                    <a:pt x="499354" y="253797"/>
                  </a:lnTo>
                  <a:lnTo>
                    <a:pt x="490134" y="253175"/>
                  </a:lnTo>
                  <a:lnTo>
                    <a:pt x="488000" y="252413"/>
                  </a:lnTo>
                  <a:lnTo>
                    <a:pt x="486717" y="251359"/>
                  </a:lnTo>
                  <a:lnTo>
                    <a:pt x="485143" y="250381"/>
                  </a:lnTo>
                  <a:lnTo>
                    <a:pt x="483441" y="249810"/>
                  </a:lnTo>
                  <a:lnTo>
                    <a:pt x="481688" y="249988"/>
                  </a:lnTo>
                  <a:lnTo>
                    <a:pt x="479783" y="251296"/>
                  </a:lnTo>
                  <a:lnTo>
                    <a:pt x="479351" y="252794"/>
                  </a:lnTo>
                  <a:lnTo>
                    <a:pt x="479593" y="254331"/>
                  </a:lnTo>
                  <a:lnTo>
                    <a:pt x="479567" y="259081"/>
                  </a:lnTo>
                  <a:lnTo>
                    <a:pt x="479034" y="260236"/>
                  </a:lnTo>
                  <a:lnTo>
                    <a:pt x="477256" y="260655"/>
                  </a:lnTo>
                  <a:lnTo>
                    <a:pt x="475529" y="260808"/>
                  </a:lnTo>
                  <a:lnTo>
                    <a:pt x="474119" y="261354"/>
                  </a:lnTo>
                  <a:lnTo>
                    <a:pt x="473179" y="262395"/>
                  </a:lnTo>
                  <a:lnTo>
                    <a:pt x="472824" y="264084"/>
                  </a:lnTo>
                  <a:lnTo>
                    <a:pt x="473357" y="267399"/>
                  </a:lnTo>
                  <a:close/>
                  <a:moveTo>
                    <a:pt x="451170" y="371628"/>
                  </a:moveTo>
                  <a:lnTo>
                    <a:pt x="449214" y="371552"/>
                  </a:lnTo>
                  <a:lnTo>
                    <a:pt x="444934" y="372593"/>
                  </a:lnTo>
                  <a:lnTo>
                    <a:pt x="443461" y="366776"/>
                  </a:lnTo>
                  <a:lnTo>
                    <a:pt x="442433" y="359245"/>
                  </a:lnTo>
                  <a:lnTo>
                    <a:pt x="442433" y="355410"/>
                  </a:lnTo>
                  <a:lnTo>
                    <a:pt x="443461" y="352159"/>
                  </a:lnTo>
                  <a:lnTo>
                    <a:pt x="444452" y="352641"/>
                  </a:lnTo>
                  <a:lnTo>
                    <a:pt x="445049" y="353213"/>
                  </a:lnTo>
                  <a:lnTo>
                    <a:pt x="445366" y="354000"/>
                  </a:lnTo>
                  <a:lnTo>
                    <a:pt x="445506" y="355054"/>
                  </a:lnTo>
                  <a:lnTo>
                    <a:pt x="447944" y="352895"/>
                  </a:lnTo>
                  <a:lnTo>
                    <a:pt x="448325" y="352679"/>
                  </a:lnTo>
                  <a:lnTo>
                    <a:pt x="448224" y="350076"/>
                  </a:lnTo>
                  <a:lnTo>
                    <a:pt x="448325" y="348755"/>
                  </a:lnTo>
                  <a:lnTo>
                    <a:pt x="448821" y="347790"/>
                  </a:lnTo>
                  <a:lnTo>
                    <a:pt x="451221" y="345898"/>
                  </a:lnTo>
                  <a:lnTo>
                    <a:pt x="452288" y="346190"/>
                  </a:lnTo>
                  <a:lnTo>
                    <a:pt x="452478" y="348146"/>
                  </a:lnTo>
                  <a:lnTo>
                    <a:pt x="452237" y="351168"/>
                  </a:lnTo>
                  <a:lnTo>
                    <a:pt x="449405" y="368796"/>
                  </a:lnTo>
                  <a:lnTo>
                    <a:pt x="450561" y="370777"/>
                  </a:lnTo>
                  <a:close/>
                  <a:moveTo>
                    <a:pt x="562612" y="670826"/>
                  </a:moveTo>
                  <a:lnTo>
                    <a:pt x="563946" y="667359"/>
                  </a:lnTo>
                  <a:lnTo>
                    <a:pt x="565000" y="660679"/>
                  </a:lnTo>
                  <a:lnTo>
                    <a:pt x="564619" y="650837"/>
                  </a:lnTo>
                  <a:lnTo>
                    <a:pt x="565445" y="648462"/>
                  </a:lnTo>
                  <a:lnTo>
                    <a:pt x="569991" y="643941"/>
                  </a:lnTo>
                  <a:lnTo>
                    <a:pt x="570690" y="641388"/>
                  </a:lnTo>
                  <a:lnTo>
                    <a:pt x="568823" y="638187"/>
                  </a:lnTo>
                  <a:lnTo>
                    <a:pt x="567896" y="635089"/>
                  </a:lnTo>
                  <a:lnTo>
                    <a:pt x="570829" y="635952"/>
                  </a:lnTo>
                  <a:lnTo>
                    <a:pt x="574754" y="638556"/>
                  </a:lnTo>
                  <a:lnTo>
                    <a:pt x="576722" y="640702"/>
                  </a:lnTo>
                  <a:lnTo>
                    <a:pt x="578741" y="641426"/>
                  </a:lnTo>
                  <a:lnTo>
                    <a:pt x="599519" y="643458"/>
                  </a:lnTo>
                  <a:lnTo>
                    <a:pt x="602274" y="644626"/>
                  </a:lnTo>
                  <a:lnTo>
                    <a:pt x="610440" y="651370"/>
                  </a:lnTo>
                  <a:lnTo>
                    <a:pt x="611342" y="652894"/>
                  </a:lnTo>
                  <a:lnTo>
                    <a:pt x="613082" y="657758"/>
                  </a:lnTo>
                  <a:lnTo>
                    <a:pt x="621223" y="672858"/>
                  </a:lnTo>
                  <a:lnTo>
                    <a:pt x="621705" y="682104"/>
                  </a:lnTo>
                  <a:lnTo>
                    <a:pt x="623890" y="687235"/>
                  </a:lnTo>
                  <a:lnTo>
                    <a:pt x="626874" y="692467"/>
                  </a:lnTo>
                  <a:lnTo>
                    <a:pt x="628716" y="698119"/>
                  </a:lnTo>
                  <a:lnTo>
                    <a:pt x="627547" y="704519"/>
                  </a:lnTo>
                  <a:lnTo>
                    <a:pt x="621223" y="712190"/>
                  </a:lnTo>
                  <a:lnTo>
                    <a:pt x="619546" y="713143"/>
                  </a:lnTo>
                  <a:lnTo>
                    <a:pt x="618073" y="715391"/>
                  </a:lnTo>
                  <a:lnTo>
                    <a:pt x="614631" y="722236"/>
                  </a:lnTo>
                  <a:lnTo>
                    <a:pt x="612803" y="724598"/>
                  </a:lnTo>
                  <a:lnTo>
                    <a:pt x="610402" y="725792"/>
                  </a:lnTo>
                  <a:lnTo>
                    <a:pt x="607469" y="724408"/>
                  </a:lnTo>
                  <a:lnTo>
                    <a:pt x="605399" y="721182"/>
                  </a:lnTo>
                  <a:lnTo>
                    <a:pt x="604497" y="718515"/>
                  </a:lnTo>
                  <a:lnTo>
                    <a:pt x="603075" y="717232"/>
                  </a:lnTo>
                  <a:lnTo>
                    <a:pt x="599252" y="718108"/>
                  </a:lnTo>
                  <a:lnTo>
                    <a:pt x="597296" y="719709"/>
                  </a:lnTo>
                  <a:lnTo>
                    <a:pt x="596128" y="720204"/>
                  </a:lnTo>
                  <a:lnTo>
                    <a:pt x="594807" y="719607"/>
                  </a:lnTo>
                  <a:lnTo>
                    <a:pt x="592000" y="717562"/>
                  </a:lnTo>
                  <a:lnTo>
                    <a:pt x="590908" y="716407"/>
                  </a:lnTo>
                  <a:lnTo>
                    <a:pt x="589397" y="711441"/>
                  </a:lnTo>
                  <a:lnTo>
                    <a:pt x="586717" y="709422"/>
                  </a:lnTo>
                  <a:lnTo>
                    <a:pt x="580621" y="706450"/>
                  </a:lnTo>
                  <a:lnTo>
                    <a:pt x="575338" y="700925"/>
                  </a:lnTo>
                  <a:lnTo>
                    <a:pt x="568975" y="688149"/>
                  </a:lnTo>
                  <a:lnTo>
                    <a:pt x="565000" y="682104"/>
                  </a:lnTo>
                  <a:lnTo>
                    <a:pt x="559133" y="676465"/>
                  </a:lnTo>
                  <a:lnTo>
                    <a:pt x="557609" y="673570"/>
                  </a:lnTo>
                  <a:lnTo>
                    <a:pt x="560466" y="672325"/>
                  </a:lnTo>
                  <a:close/>
                  <a:moveTo>
                    <a:pt x="549608" y="677862"/>
                  </a:moveTo>
                  <a:lnTo>
                    <a:pt x="551538" y="676440"/>
                  </a:lnTo>
                  <a:lnTo>
                    <a:pt x="553722" y="678015"/>
                  </a:lnTo>
                  <a:lnTo>
                    <a:pt x="556910" y="686143"/>
                  </a:lnTo>
                  <a:lnTo>
                    <a:pt x="557113" y="687933"/>
                  </a:lnTo>
                  <a:lnTo>
                    <a:pt x="554192" y="692696"/>
                  </a:lnTo>
                  <a:lnTo>
                    <a:pt x="552325" y="693280"/>
                  </a:lnTo>
                  <a:lnTo>
                    <a:pt x="551462" y="692670"/>
                  </a:lnTo>
                  <a:lnTo>
                    <a:pt x="550840" y="691261"/>
                  </a:lnTo>
                  <a:lnTo>
                    <a:pt x="549747" y="689445"/>
                  </a:lnTo>
                  <a:lnTo>
                    <a:pt x="548693" y="688086"/>
                  </a:lnTo>
                  <a:lnTo>
                    <a:pt x="547830" y="686663"/>
                  </a:lnTo>
                  <a:lnTo>
                    <a:pt x="547334" y="685127"/>
                  </a:lnTo>
                  <a:lnTo>
                    <a:pt x="547334" y="683450"/>
                  </a:lnTo>
                  <a:lnTo>
                    <a:pt x="548122" y="680720"/>
                  </a:lnTo>
                  <a:close/>
                  <a:moveTo>
                    <a:pt x="498160" y="665442"/>
                  </a:moveTo>
                  <a:lnTo>
                    <a:pt x="501589" y="665924"/>
                  </a:lnTo>
                  <a:lnTo>
                    <a:pt x="503151" y="668972"/>
                  </a:lnTo>
                  <a:lnTo>
                    <a:pt x="502999" y="672033"/>
                  </a:lnTo>
                  <a:lnTo>
                    <a:pt x="502351" y="673252"/>
                  </a:lnTo>
                  <a:lnTo>
                    <a:pt x="501056" y="673417"/>
                  </a:lnTo>
                  <a:lnTo>
                    <a:pt x="498820" y="673303"/>
                  </a:lnTo>
                  <a:lnTo>
                    <a:pt x="495112" y="674103"/>
                  </a:lnTo>
                  <a:lnTo>
                    <a:pt x="493944" y="673531"/>
                  </a:lnTo>
                  <a:lnTo>
                    <a:pt x="493448" y="670903"/>
                  </a:lnTo>
                  <a:lnTo>
                    <a:pt x="494795" y="667207"/>
                  </a:lnTo>
                  <a:close/>
                  <a:moveTo>
                    <a:pt x="445049" y="180011"/>
                  </a:moveTo>
                  <a:lnTo>
                    <a:pt x="446217" y="179007"/>
                  </a:lnTo>
                  <a:lnTo>
                    <a:pt x="447043" y="179058"/>
                  </a:lnTo>
                  <a:lnTo>
                    <a:pt x="448681" y="180646"/>
                  </a:lnTo>
                  <a:lnTo>
                    <a:pt x="448910" y="181484"/>
                  </a:lnTo>
                  <a:lnTo>
                    <a:pt x="447424" y="187085"/>
                  </a:lnTo>
                  <a:lnTo>
                    <a:pt x="446217" y="189739"/>
                  </a:lnTo>
                  <a:lnTo>
                    <a:pt x="444617" y="191085"/>
                  </a:lnTo>
                  <a:lnTo>
                    <a:pt x="443360" y="190793"/>
                  </a:lnTo>
                  <a:lnTo>
                    <a:pt x="442496" y="189701"/>
                  </a:lnTo>
                  <a:lnTo>
                    <a:pt x="442928" y="188913"/>
                  </a:lnTo>
                  <a:lnTo>
                    <a:pt x="443449" y="188228"/>
                  </a:lnTo>
                  <a:lnTo>
                    <a:pt x="443791" y="187262"/>
                  </a:lnTo>
                  <a:lnTo>
                    <a:pt x="443626" y="181814"/>
                  </a:lnTo>
                  <a:close/>
                  <a:moveTo>
                    <a:pt x="7522" y="73420"/>
                  </a:moveTo>
                  <a:lnTo>
                    <a:pt x="5363" y="73471"/>
                  </a:lnTo>
                  <a:lnTo>
                    <a:pt x="3128" y="72798"/>
                  </a:lnTo>
                  <a:lnTo>
                    <a:pt x="1337" y="71451"/>
                  </a:lnTo>
                  <a:lnTo>
                    <a:pt x="626" y="69457"/>
                  </a:lnTo>
                  <a:lnTo>
                    <a:pt x="1198" y="68238"/>
                  </a:lnTo>
                  <a:lnTo>
                    <a:pt x="2569" y="67756"/>
                  </a:lnTo>
                  <a:lnTo>
                    <a:pt x="4169" y="67514"/>
                  </a:lnTo>
                  <a:lnTo>
                    <a:pt x="5490" y="66968"/>
                  </a:lnTo>
                  <a:lnTo>
                    <a:pt x="8881" y="62942"/>
                  </a:lnTo>
                  <a:lnTo>
                    <a:pt x="10583" y="62142"/>
                  </a:lnTo>
                  <a:lnTo>
                    <a:pt x="10837" y="68734"/>
                  </a:lnTo>
                  <a:lnTo>
                    <a:pt x="9999" y="71756"/>
                  </a:lnTo>
                  <a:close/>
                  <a:moveTo>
                    <a:pt x="145596" y="99074"/>
                  </a:moveTo>
                  <a:lnTo>
                    <a:pt x="144314" y="99226"/>
                  </a:lnTo>
                  <a:lnTo>
                    <a:pt x="141316" y="98096"/>
                  </a:lnTo>
                  <a:lnTo>
                    <a:pt x="140732" y="98591"/>
                  </a:lnTo>
                  <a:lnTo>
                    <a:pt x="141329" y="100153"/>
                  </a:lnTo>
                  <a:lnTo>
                    <a:pt x="142561" y="101639"/>
                  </a:lnTo>
                  <a:lnTo>
                    <a:pt x="143488" y="103062"/>
                  </a:lnTo>
                  <a:lnTo>
                    <a:pt x="143209" y="104420"/>
                  </a:lnTo>
                  <a:lnTo>
                    <a:pt x="141189" y="105881"/>
                  </a:lnTo>
                  <a:lnTo>
                    <a:pt x="139005" y="106287"/>
                  </a:lnTo>
                  <a:lnTo>
                    <a:pt x="136821" y="105627"/>
                  </a:lnTo>
                  <a:lnTo>
                    <a:pt x="134865" y="103938"/>
                  </a:lnTo>
                  <a:lnTo>
                    <a:pt x="133696" y="101576"/>
                  </a:lnTo>
                  <a:lnTo>
                    <a:pt x="133087" y="99925"/>
                  </a:lnTo>
                  <a:lnTo>
                    <a:pt x="132820" y="98591"/>
                  </a:lnTo>
                  <a:lnTo>
                    <a:pt x="132071" y="97651"/>
                  </a:lnTo>
                  <a:lnTo>
                    <a:pt x="130382" y="97359"/>
                  </a:lnTo>
                  <a:lnTo>
                    <a:pt x="128718" y="97689"/>
                  </a:lnTo>
                  <a:lnTo>
                    <a:pt x="127956" y="98591"/>
                  </a:lnTo>
                  <a:lnTo>
                    <a:pt x="128680" y="104014"/>
                  </a:lnTo>
                  <a:lnTo>
                    <a:pt x="128515" y="107176"/>
                  </a:lnTo>
                  <a:lnTo>
                    <a:pt x="127067" y="109754"/>
                  </a:lnTo>
                  <a:lnTo>
                    <a:pt x="122063" y="110631"/>
                  </a:lnTo>
                  <a:lnTo>
                    <a:pt x="120933" y="111113"/>
                  </a:lnTo>
                  <a:lnTo>
                    <a:pt x="120247" y="111774"/>
                  </a:lnTo>
                  <a:lnTo>
                    <a:pt x="119282" y="112434"/>
                  </a:lnTo>
                  <a:lnTo>
                    <a:pt x="117783" y="112739"/>
                  </a:lnTo>
                  <a:lnTo>
                    <a:pt x="117021" y="111418"/>
                  </a:lnTo>
                  <a:lnTo>
                    <a:pt x="115320" y="105043"/>
                  </a:lnTo>
                  <a:lnTo>
                    <a:pt x="114380" y="102960"/>
                  </a:lnTo>
                  <a:lnTo>
                    <a:pt x="114938" y="102757"/>
                  </a:lnTo>
                  <a:lnTo>
                    <a:pt x="116323" y="101995"/>
                  </a:lnTo>
                  <a:lnTo>
                    <a:pt x="114316" y="101195"/>
                  </a:lnTo>
                  <a:lnTo>
                    <a:pt x="112246" y="101106"/>
                  </a:lnTo>
                  <a:lnTo>
                    <a:pt x="110265" y="101715"/>
                  </a:lnTo>
                  <a:lnTo>
                    <a:pt x="108512" y="102960"/>
                  </a:lnTo>
                  <a:lnTo>
                    <a:pt x="108246" y="102274"/>
                  </a:lnTo>
                  <a:lnTo>
                    <a:pt x="107712" y="101703"/>
                  </a:lnTo>
                  <a:lnTo>
                    <a:pt x="107458" y="101017"/>
                  </a:lnTo>
                  <a:lnTo>
                    <a:pt x="105553" y="102896"/>
                  </a:lnTo>
                  <a:lnTo>
                    <a:pt x="103877" y="107024"/>
                  </a:lnTo>
                  <a:lnTo>
                    <a:pt x="102086" y="107824"/>
                  </a:lnTo>
                  <a:lnTo>
                    <a:pt x="100613" y="107926"/>
                  </a:lnTo>
                  <a:lnTo>
                    <a:pt x="96727" y="108853"/>
                  </a:lnTo>
                  <a:lnTo>
                    <a:pt x="96041" y="109259"/>
                  </a:lnTo>
                  <a:lnTo>
                    <a:pt x="94974" y="110529"/>
                  </a:lnTo>
                  <a:lnTo>
                    <a:pt x="94250" y="110796"/>
                  </a:lnTo>
                  <a:lnTo>
                    <a:pt x="93552" y="110631"/>
                  </a:lnTo>
                  <a:lnTo>
                    <a:pt x="92536" y="109894"/>
                  </a:lnTo>
                  <a:lnTo>
                    <a:pt x="91748" y="109754"/>
                  </a:lnTo>
                  <a:lnTo>
                    <a:pt x="82236" y="111291"/>
                  </a:lnTo>
                  <a:lnTo>
                    <a:pt x="74172" y="114606"/>
                  </a:lnTo>
                  <a:lnTo>
                    <a:pt x="65866" y="115254"/>
                  </a:lnTo>
                  <a:lnTo>
                    <a:pt x="63847" y="116143"/>
                  </a:lnTo>
                  <a:lnTo>
                    <a:pt x="61853" y="117324"/>
                  </a:lnTo>
                  <a:lnTo>
                    <a:pt x="55947" y="119051"/>
                  </a:lnTo>
                  <a:lnTo>
                    <a:pt x="48111" y="120080"/>
                  </a:lnTo>
                  <a:lnTo>
                    <a:pt x="42384" y="119787"/>
                  </a:lnTo>
                  <a:lnTo>
                    <a:pt x="37177" y="118644"/>
                  </a:lnTo>
                  <a:lnTo>
                    <a:pt x="33100" y="116625"/>
                  </a:lnTo>
                  <a:lnTo>
                    <a:pt x="33341" y="119432"/>
                  </a:lnTo>
                  <a:lnTo>
                    <a:pt x="32909" y="120854"/>
                  </a:lnTo>
                  <a:lnTo>
                    <a:pt x="31703" y="120778"/>
                  </a:lnTo>
                  <a:lnTo>
                    <a:pt x="29582" y="119051"/>
                  </a:lnTo>
                  <a:lnTo>
                    <a:pt x="27499" y="118009"/>
                  </a:lnTo>
                  <a:lnTo>
                    <a:pt x="20883" y="116778"/>
                  </a:lnTo>
                  <a:lnTo>
                    <a:pt x="18368" y="116625"/>
                  </a:lnTo>
                  <a:lnTo>
                    <a:pt x="12678" y="114860"/>
                  </a:lnTo>
                  <a:lnTo>
                    <a:pt x="10977" y="109589"/>
                  </a:lnTo>
                  <a:lnTo>
                    <a:pt x="10380" y="103087"/>
                  </a:lnTo>
                  <a:lnTo>
                    <a:pt x="8043" y="97626"/>
                  </a:lnTo>
                  <a:lnTo>
                    <a:pt x="5998" y="94984"/>
                  </a:lnTo>
                  <a:lnTo>
                    <a:pt x="5020" y="92267"/>
                  </a:lnTo>
                  <a:lnTo>
                    <a:pt x="4690" y="86044"/>
                  </a:lnTo>
                  <a:lnTo>
                    <a:pt x="5668" y="83580"/>
                  </a:lnTo>
                  <a:lnTo>
                    <a:pt x="13771" y="71324"/>
                  </a:lnTo>
                  <a:lnTo>
                    <a:pt x="14431" y="68899"/>
                  </a:lnTo>
                  <a:lnTo>
                    <a:pt x="15688" y="67095"/>
                  </a:lnTo>
                  <a:lnTo>
                    <a:pt x="19244" y="66028"/>
                  </a:lnTo>
                  <a:lnTo>
                    <a:pt x="22381" y="65914"/>
                  </a:lnTo>
                  <a:lnTo>
                    <a:pt x="31144" y="66968"/>
                  </a:lnTo>
                  <a:lnTo>
                    <a:pt x="35297" y="66752"/>
                  </a:lnTo>
                  <a:lnTo>
                    <a:pt x="36910" y="66968"/>
                  </a:lnTo>
                  <a:lnTo>
                    <a:pt x="38447" y="67451"/>
                  </a:lnTo>
                  <a:lnTo>
                    <a:pt x="40796" y="68492"/>
                  </a:lnTo>
                  <a:lnTo>
                    <a:pt x="53585" y="71921"/>
                  </a:lnTo>
                  <a:lnTo>
                    <a:pt x="59363" y="74436"/>
                  </a:lnTo>
                  <a:lnTo>
                    <a:pt x="70006" y="80748"/>
                  </a:lnTo>
                  <a:lnTo>
                    <a:pt x="76051" y="82577"/>
                  </a:lnTo>
                  <a:lnTo>
                    <a:pt x="79620" y="82323"/>
                  </a:lnTo>
                  <a:lnTo>
                    <a:pt x="85030" y="79440"/>
                  </a:lnTo>
                  <a:lnTo>
                    <a:pt x="88383" y="78690"/>
                  </a:lnTo>
                  <a:lnTo>
                    <a:pt x="92917" y="79097"/>
                  </a:lnTo>
                  <a:lnTo>
                    <a:pt x="94771" y="78690"/>
                  </a:lnTo>
                  <a:lnTo>
                    <a:pt x="98670" y="75706"/>
                  </a:lnTo>
                  <a:lnTo>
                    <a:pt x="102531" y="75592"/>
                  </a:lnTo>
                  <a:lnTo>
                    <a:pt x="103623" y="77141"/>
                  </a:lnTo>
                  <a:lnTo>
                    <a:pt x="103826" y="79579"/>
                  </a:lnTo>
                  <a:lnTo>
                    <a:pt x="105033" y="82094"/>
                  </a:lnTo>
                  <a:lnTo>
                    <a:pt x="107801" y="83593"/>
                  </a:lnTo>
                  <a:lnTo>
                    <a:pt x="110709" y="83466"/>
                  </a:lnTo>
                  <a:lnTo>
                    <a:pt x="113630" y="82792"/>
                  </a:lnTo>
                  <a:lnTo>
                    <a:pt x="116323" y="82577"/>
                  </a:lnTo>
                  <a:lnTo>
                    <a:pt x="117885" y="83199"/>
                  </a:lnTo>
                  <a:lnTo>
                    <a:pt x="120260" y="85167"/>
                  </a:lnTo>
                  <a:lnTo>
                    <a:pt x="121695" y="85586"/>
                  </a:lnTo>
                  <a:lnTo>
                    <a:pt x="123244" y="85421"/>
                  </a:lnTo>
                  <a:lnTo>
                    <a:pt x="126254" y="84685"/>
                  </a:lnTo>
                  <a:lnTo>
                    <a:pt x="127499" y="84520"/>
                  </a:lnTo>
                  <a:lnTo>
                    <a:pt x="136503" y="85650"/>
                  </a:lnTo>
                  <a:lnTo>
                    <a:pt x="139754" y="85586"/>
                  </a:lnTo>
                  <a:lnTo>
                    <a:pt x="144745" y="84024"/>
                  </a:lnTo>
                  <a:lnTo>
                    <a:pt x="146104" y="84355"/>
                  </a:lnTo>
                  <a:lnTo>
                    <a:pt x="146574" y="86945"/>
                  </a:lnTo>
                  <a:lnTo>
                    <a:pt x="146320" y="97029"/>
                  </a:lnTo>
                  <a:close/>
                  <a:moveTo>
                    <a:pt x="428412" y="462852"/>
                  </a:moveTo>
                  <a:lnTo>
                    <a:pt x="429860" y="460324"/>
                  </a:lnTo>
                  <a:lnTo>
                    <a:pt x="431206" y="459219"/>
                  </a:lnTo>
                  <a:lnTo>
                    <a:pt x="433847" y="459118"/>
                  </a:lnTo>
                  <a:lnTo>
                    <a:pt x="436083" y="459258"/>
                  </a:lnTo>
                  <a:lnTo>
                    <a:pt x="437950" y="460350"/>
                  </a:lnTo>
                  <a:lnTo>
                    <a:pt x="439537" y="463106"/>
                  </a:lnTo>
                  <a:lnTo>
                    <a:pt x="440375" y="466408"/>
                  </a:lnTo>
                  <a:lnTo>
                    <a:pt x="439994" y="469037"/>
                  </a:lnTo>
                  <a:lnTo>
                    <a:pt x="438445" y="471132"/>
                  </a:lnTo>
                  <a:lnTo>
                    <a:pt x="432920" y="474231"/>
                  </a:lnTo>
                  <a:lnTo>
                    <a:pt x="430063" y="473139"/>
                  </a:lnTo>
                  <a:lnTo>
                    <a:pt x="427777" y="470548"/>
                  </a:lnTo>
                  <a:lnTo>
                    <a:pt x="426862" y="467424"/>
                  </a:lnTo>
                  <a:lnTo>
                    <a:pt x="427320" y="465620"/>
                  </a:lnTo>
                  <a:close/>
                  <a:moveTo>
                    <a:pt x="254181" y="9920"/>
                  </a:moveTo>
                  <a:lnTo>
                    <a:pt x="253419" y="13057"/>
                  </a:lnTo>
                  <a:lnTo>
                    <a:pt x="252847" y="15965"/>
                  </a:lnTo>
                  <a:lnTo>
                    <a:pt x="240287" y="42051"/>
                  </a:lnTo>
                  <a:lnTo>
                    <a:pt x="239652" y="48452"/>
                  </a:lnTo>
                  <a:lnTo>
                    <a:pt x="240503" y="52312"/>
                  </a:lnTo>
                  <a:lnTo>
                    <a:pt x="243157" y="59818"/>
                  </a:lnTo>
                  <a:lnTo>
                    <a:pt x="243678" y="63666"/>
                  </a:lnTo>
                  <a:lnTo>
                    <a:pt x="243373" y="65520"/>
                  </a:lnTo>
                  <a:lnTo>
                    <a:pt x="242599" y="67171"/>
                  </a:lnTo>
                  <a:lnTo>
                    <a:pt x="241443" y="68568"/>
                  </a:lnTo>
                  <a:lnTo>
                    <a:pt x="237150" y="71782"/>
                  </a:lnTo>
                  <a:lnTo>
                    <a:pt x="235626" y="72594"/>
                  </a:lnTo>
                  <a:lnTo>
                    <a:pt x="234013" y="72721"/>
                  </a:lnTo>
                  <a:lnTo>
                    <a:pt x="232756" y="72201"/>
                  </a:lnTo>
                  <a:lnTo>
                    <a:pt x="231588" y="71388"/>
                  </a:lnTo>
                  <a:lnTo>
                    <a:pt x="229619" y="69407"/>
                  </a:lnTo>
                  <a:lnTo>
                    <a:pt x="226305" y="65051"/>
                  </a:lnTo>
                  <a:lnTo>
                    <a:pt x="224946" y="62625"/>
                  </a:lnTo>
                  <a:lnTo>
                    <a:pt x="224031" y="60110"/>
                  </a:lnTo>
                  <a:lnTo>
                    <a:pt x="223892" y="55373"/>
                  </a:lnTo>
                  <a:lnTo>
                    <a:pt x="225441" y="51271"/>
                  </a:lnTo>
                  <a:lnTo>
                    <a:pt x="227486" y="47448"/>
                  </a:lnTo>
                  <a:lnTo>
                    <a:pt x="228921" y="43613"/>
                  </a:lnTo>
                  <a:lnTo>
                    <a:pt x="229302" y="36742"/>
                  </a:lnTo>
                  <a:lnTo>
                    <a:pt x="229899" y="34799"/>
                  </a:lnTo>
                  <a:lnTo>
                    <a:pt x="230940" y="33618"/>
                  </a:lnTo>
                  <a:lnTo>
                    <a:pt x="234572" y="30621"/>
                  </a:lnTo>
                  <a:lnTo>
                    <a:pt x="235842" y="29072"/>
                  </a:lnTo>
                  <a:lnTo>
                    <a:pt x="237074" y="24741"/>
                  </a:lnTo>
                  <a:lnTo>
                    <a:pt x="237506" y="15216"/>
                  </a:lnTo>
                  <a:lnTo>
                    <a:pt x="238674" y="10542"/>
                  </a:lnTo>
                  <a:lnTo>
                    <a:pt x="241329" y="6389"/>
                  </a:lnTo>
                  <a:lnTo>
                    <a:pt x="245456" y="2376"/>
                  </a:lnTo>
                  <a:lnTo>
                    <a:pt x="250142" y="293"/>
                  </a:lnTo>
                  <a:lnTo>
                    <a:pt x="254384" y="1894"/>
                  </a:lnTo>
                  <a:lnTo>
                    <a:pt x="256124" y="5005"/>
                  </a:lnTo>
                  <a:lnTo>
                    <a:pt x="255578" y="7443"/>
                  </a:lnTo>
                  <a:close/>
                  <a:moveTo>
                    <a:pt x="482907" y="179934"/>
                  </a:moveTo>
                  <a:lnTo>
                    <a:pt x="476176" y="180239"/>
                  </a:lnTo>
                  <a:lnTo>
                    <a:pt x="473713" y="182297"/>
                  </a:lnTo>
                  <a:lnTo>
                    <a:pt x="464708" y="185421"/>
                  </a:lnTo>
                  <a:lnTo>
                    <a:pt x="462460" y="185205"/>
                  </a:lnTo>
                  <a:lnTo>
                    <a:pt x="460314" y="184252"/>
                  </a:lnTo>
                  <a:lnTo>
                    <a:pt x="458193" y="182830"/>
                  </a:lnTo>
                  <a:lnTo>
                    <a:pt x="454231" y="178804"/>
                  </a:lnTo>
                  <a:lnTo>
                    <a:pt x="452339" y="176239"/>
                  </a:lnTo>
                  <a:lnTo>
                    <a:pt x="452732" y="175083"/>
                  </a:lnTo>
                  <a:lnTo>
                    <a:pt x="454942" y="174270"/>
                  </a:lnTo>
                  <a:lnTo>
                    <a:pt x="457711" y="172911"/>
                  </a:lnTo>
                  <a:lnTo>
                    <a:pt x="460086" y="172492"/>
                  </a:lnTo>
                  <a:lnTo>
                    <a:pt x="461127" y="174537"/>
                  </a:lnTo>
                  <a:lnTo>
                    <a:pt x="462460" y="175934"/>
                  </a:lnTo>
                  <a:lnTo>
                    <a:pt x="465470" y="176074"/>
                  </a:lnTo>
                  <a:lnTo>
                    <a:pt x="470868" y="175083"/>
                  </a:lnTo>
                  <a:lnTo>
                    <a:pt x="478805" y="171286"/>
                  </a:lnTo>
                  <a:lnTo>
                    <a:pt x="481688" y="171108"/>
                  </a:lnTo>
                  <a:lnTo>
                    <a:pt x="483784" y="172187"/>
                  </a:lnTo>
                  <a:lnTo>
                    <a:pt x="485536" y="174296"/>
                  </a:lnTo>
                  <a:lnTo>
                    <a:pt x="486209" y="176899"/>
                  </a:lnTo>
                  <a:lnTo>
                    <a:pt x="485117" y="179363"/>
                  </a:lnTo>
                  <a:close/>
                  <a:moveTo>
                    <a:pt x="290579" y="93359"/>
                  </a:moveTo>
                  <a:lnTo>
                    <a:pt x="284826" y="94222"/>
                  </a:lnTo>
                  <a:lnTo>
                    <a:pt x="260226" y="95276"/>
                  </a:lnTo>
                  <a:lnTo>
                    <a:pt x="242599" y="98109"/>
                  </a:lnTo>
                  <a:lnTo>
                    <a:pt x="235842" y="98109"/>
                  </a:lnTo>
                  <a:lnTo>
                    <a:pt x="219078" y="95873"/>
                  </a:lnTo>
                  <a:lnTo>
                    <a:pt x="213211" y="96165"/>
                  </a:lnTo>
                  <a:lnTo>
                    <a:pt x="210036" y="96991"/>
                  </a:lnTo>
                  <a:lnTo>
                    <a:pt x="208613" y="96877"/>
                  </a:lnTo>
                  <a:lnTo>
                    <a:pt x="205642" y="94857"/>
                  </a:lnTo>
                  <a:lnTo>
                    <a:pt x="204080" y="94095"/>
                  </a:lnTo>
                  <a:lnTo>
                    <a:pt x="202479" y="93562"/>
                  </a:lnTo>
                  <a:lnTo>
                    <a:pt x="201070" y="93359"/>
                  </a:lnTo>
                  <a:lnTo>
                    <a:pt x="189983" y="94692"/>
                  </a:lnTo>
                  <a:lnTo>
                    <a:pt x="187836" y="94222"/>
                  </a:lnTo>
                  <a:lnTo>
                    <a:pt x="184915" y="96229"/>
                  </a:lnTo>
                  <a:lnTo>
                    <a:pt x="180483" y="96369"/>
                  </a:lnTo>
                  <a:lnTo>
                    <a:pt x="171657" y="95276"/>
                  </a:lnTo>
                  <a:lnTo>
                    <a:pt x="170920" y="95607"/>
                  </a:lnTo>
                  <a:lnTo>
                    <a:pt x="170514" y="96407"/>
                  </a:lnTo>
                  <a:lnTo>
                    <a:pt x="170323" y="97486"/>
                  </a:lnTo>
                  <a:lnTo>
                    <a:pt x="170272" y="98591"/>
                  </a:lnTo>
                  <a:lnTo>
                    <a:pt x="169675" y="99366"/>
                  </a:lnTo>
                  <a:lnTo>
                    <a:pt x="168367" y="98769"/>
                  </a:lnTo>
                  <a:lnTo>
                    <a:pt x="166272" y="97131"/>
                  </a:lnTo>
                  <a:lnTo>
                    <a:pt x="163516" y="96369"/>
                  </a:lnTo>
                  <a:lnTo>
                    <a:pt x="162182" y="96343"/>
                  </a:lnTo>
                  <a:lnTo>
                    <a:pt x="160938" y="96927"/>
                  </a:lnTo>
                  <a:lnTo>
                    <a:pt x="159160" y="99048"/>
                  </a:lnTo>
                  <a:lnTo>
                    <a:pt x="158080" y="99683"/>
                  </a:lnTo>
                  <a:lnTo>
                    <a:pt x="156429" y="99506"/>
                  </a:lnTo>
                  <a:lnTo>
                    <a:pt x="155490" y="98769"/>
                  </a:lnTo>
                  <a:lnTo>
                    <a:pt x="154753" y="97512"/>
                  </a:lnTo>
                  <a:lnTo>
                    <a:pt x="154613" y="96204"/>
                  </a:lnTo>
                  <a:lnTo>
                    <a:pt x="152353" y="95746"/>
                  </a:lnTo>
                  <a:lnTo>
                    <a:pt x="150181" y="94540"/>
                  </a:lnTo>
                  <a:lnTo>
                    <a:pt x="148936" y="92101"/>
                  </a:lnTo>
                  <a:lnTo>
                    <a:pt x="148530" y="88888"/>
                  </a:lnTo>
                  <a:lnTo>
                    <a:pt x="148797" y="87695"/>
                  </a:lnTo>
                  <a:lnTo>
                    <a:pt x="149495" y="86247"/>
                  </a:lnTo>
                  <a:lnTo>
                    <a:pt x="150448" y="85028"/>
                  </a:lnTo>
                  <a:lnTo>
                    <a:pt x="151553" y="84520"/>
                  </a:lnTo>
                  <a:lnTo>
                    <a:pt x="152962" y="85129"/>
                  </a:lnTo>
                  <a:lnTo>
                    <a:pt x="153750" y="87809"/>
                  </a:lnTo>
                  <a:lnTo>
                    <a:pt x="155007" y="88406"/>
                  </a:lnTo>
                  <a:lnTo>
                    <a:pt x="161116" y="85421"/>
                  </a:lnTo>
                  <a:lnTo>
                    <a:pt x="162373" y="84520"/>
                  </a:lnTo>
                  <a:lnTo>
                    <a:pt x="163173" y="82577"/>
                  </a:lnTo>
                  <a:lnTo>
                    <a:pt x="163452" y="79998"/>
                  </a:lnTo>
                  <a:lnTo>
                    <a:pt x="163198" y="77268"/>
                  </a:lnTo>
                  <a:lnTo>
                    <a:pt x="162373" y="74830"/>
                  </a:lnTo>
                  <a:lnTo>
                    <a:pt x="167567" y="76519"/>
                  </a:lnTo>
                  <a:lnTo>
                    <a:pt x="169701" y="76773"/>
                  </a:lnTo>
                  <a:lnTo>
                    <a:pt x="176508" y="76773"/>
                  </a:lnTo>
                  <a:lnTo>
                    <a:pt x="179607" y="77230"/>
                  </a:lnTo>
                  <a:lnTo>
                    <a:pt x="186338" y="79236"/>
                  </a:lnTo>
                  <a:lnTo>
                    <a:pt x="189259" y="79668"/>
                  </a:lnTo>
                  <a:lnTo>
                    <a:pt x="213160" y="79224"/>
                  </a:lnTo>
                  <a:lnTo>
                    <a:pt x="222952" y="81395"/>
                  </a:lnTo>
                  <a:lnTo>
                    <a:pt x="225212" y="81522"/>
                  </a:lnTo>
                  <a:lnTo>
                    <a:pt x="227486" y="80570"/>
                  </a:lnTo>
                  <a:lnTo>
                    <a:pt x="230419" y="78233"/>
                  </a:lnTo>
                  <a:lnTo>
                    <a:pt x="233188" y="77420"/>
                  </a:lnTo>
                  <a:lnTo>
                    <a:pt x="236172" y="78627"/>
                  </a:lnTo>
                  <a:lnTo>
                    <a:pt x="240719" y="81637"/>
                  </a:lnTo>
                  <a:lnTo>
                    <a:pt x="242218" y="81802"/>
                  </a:lnTo>
                  <a:lnTo>
                    <a:pt x="247005" y="81637"/>
                  </a:lnTo>
                  <a:lnTo>
                    <a:pt x="250688" y="83262"/>
                  </a:lnTo>
                  <a:lnTo>
                    <a:pt x="251984" y="83554"/>
                  </a:lnTo>
                  <a:lnTo>
                    <a:pt x="264239" y="84520"/>
                  </a:lnTo>
                  <a:lnTo>
                    <a:pt x="267414" y="84012"/>
                  </a:lnTo>
                  <a:lnTo>
                    <a:pt x="269269" y="84088"/>
                  </a:lnTo>
                  <a:lnTo>
                    <a:pt x="270094" y="85066"/>
                  </a:lnTo>
                  <a:lnTo>
                    <a:pt x="270767" y="85612"/>
                  </a:lnTo>
                  <a:lnTo>
                    <a:pt x="272342" y="86069"/>
                  </a:lnTo>
                  <a:lnTo>
                    <a:pt x="275479" y="86463"/>
                  </a:lnTo>
                  <a:lnTo>
                    <a:pt x="280432" y="86285"/>
                  </a:lnTo>
                  <a:lnTo>
                    <a:pt x="282438" y="86539"/>
                  </a:lnTo>
                  <a:lnTo>
                    <a:pt x="291557" y="90692"/>
                  </a:lnTo>
                  <a:lnTo>
                    <a:pt x="292611" y="91847"/>
                  </a:lnTo>
                  <a:lnTo>
                    <a:pt x="292789" y="93422"/>
                  </a:lnTo>
                  <a:lnTo>
                    <a:pt x="292890" y="93587"/>
                  </a:lnTo>
                  <a:lnTo>
                    <a:pt x="292357" y="93257"/>
                  </a:lnTo>
                  <a:close/>
                  <a:moveTo>
                    <a:pt x="436159" y="393764"/>
                  </a:moveTo>
                  <a:lnTo>
                    <a:pt x="437683" y="391973"/>
                  </a:lnTo>
                  <a:lnTo>
                    <a:pt x="443131" y="391630"/>
                  </a:lnTo>
                  <a:lnTo>
                    <a:pt x="446116" y="396151"/>
                  </a:lnTo>
                  <a:lnTo>
                    <a:pt x="446344" y="401981"/>
                  </a:lnTo>
                  <a:lnTo>
                    <a:pt x="443474" y="405613"/>
                  </a:lnTo>
                  <a:lnTo>
                    <a:pt x="440655" y="405346"/>
                  </a:lnTo>
                  <a:lnTo>
                    <a:pt x="437772" y="404432"/>
                  </a:lnTo>
                  <a:lnTo>
                    <a:pt x="435562" y="403035"/>
                  </a:lnTo>
                  <a:lnTo>
                    <a:pt x="434673" y="401244"/>
                  </a:lnTo>
                  <a:lnTo>
                    <a:pt x="434787" y="399136"/>
                  </a:lnTo>
                  <a:lnTo>
                    <a:pt x="435244" y="396393"/>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4" name="Google Shape;494;p6"/>
            <p:cNvSpPr/>
            <p:nvPr/>
          </p:nvSpPr>
          <p:spPr>
            <a:xfrm flipH="1" rot="10800000">
              <a:off x="5454025" y="2135025"/>
              <a:ext cx="642607" cy="630525"/>
            </a:xfrm>
            <a:custGeom>
              <a:rect b="b" l="l" r="r" t="t"/>
              <a:pathLst>
                <a:path extrusionOk="0" h="483930" w="493203">
                  <a:moveTo>
                    <a:pt x="412695" y="331934"/>
                  </a:moveTo>
                  <a:lnTo>
                    <a:pt x="410917" y="329940"/>
                  </a:lnTo>
                  <a:lnTo>
                    <a:pt x="409914" y="327438"/>
                  </a:lnTo>
                  <a:lnTo>
                    <a:pt x="410359" y="325152"/>
                  </a:lnTo>
                  <a:lnTo>
                    <a:pt x="412784" y="323768"/>
                  </a:lnTo>
                  <a:lnTo>
                    <a:pt x="413686" y="323907"/>
                  </a:lnTo>
                  <a:lnTo>
                    <a:pt x="415553" y="325228"/>
                  </a:lnTo>
                  <a:lnTo>
                    <a:pt x="416785" y="325711"/>
                  </a:lnTo>
                  <a:lnTo>
                    <a:pt x="418245" y="325850"/>
                  </a:lnTo>
                  <a:lnTo>
                    <a:pt x="422728" y="325711"/>
                  </a:lnTo>
                  <a:lnTo>
                    <a:pt x="424125" y="325457"/>
                  </a:lnTo>
                  <a:lnTo>
                    <a:pt x="425294" y="325063"/>
                  </a:lnTo>
                  <a:lnTo>
                    <a:pt x="426157" y="325457"/>
                  </a:lnTo>
                  <a:lnTo>
                    <a:pt x="426551" y="327552"/>
                  </a:lnTo>
                  <a:lnTo>
                    <a:pt x="426196" y="329229"/>
                  </a:lnTo>
                  <a:lnTo>
                    <a:pt x="425205" y="330245"/>
                  </a:lnTo>
                  <a:lnTo>
                    <a:pt x="422728" y="331540"/>
                  </a:lnTo>
                  <a:lnTo>
                    <a:pt x="420379" y="332658"/>
                  </a:lnTo>
                  <a:lnTo>
                    <a:pt x="417712" y="333191"/>
                  </a:lnTo>
                  <a:lnTo>
                    <a:pt x="415058" y="333001"/>
                  </a:lnTo>
                  <a:close/>
                  <a:moveTo>
                    <a:pt x="424684" y="351936"/>
                  </a:moveTo>
                  <a:lnTo>
                    <a:pt x="424672" y="353257"/>
                  </a:lnTo>
                  <a:lnTo>
                    <a:pt x="424214" y="354540"/>
                  </a:lnTo>
                  <a:lnTo>
                    <a:pt x="423109" y="355505"/>
                  </a:lnTo>
                  <a:lnTo>
                    <a:pt x="419668" y="356203"/>
                  </a:lnTo>
                  <a:lnTo>
                    <a:pt x="416759" y="357473"/>
                  </a:lnTo>
                  <a:lnTo>
                    <a:pt x="415312" y="357765"/>
                  </a:lnTo>
                  <a:lnTo>
                    <a:pt x="412975" y="358705"/>
                  </a:lnTo>
                  <a:lnTo>
                    <a:pt x="409101" y="363188"/>
                  </a:lnTo>
                  <a:lnTo>
                    <a:pt x="407031" y="364649"/>
                  </a:lnTo>
                  <a:lnTo>
                    <a:pt x="394776" y="365614"/>
                  </a:lnTo>
                  <a:lnTo>
                    <a:pt x="393226" y="365995"/>
                  </a:lnTo>
                  <a:lnTo>
                    <a:pt x="390572" y="367798"/>
                  </a:lnTo>
                  <a:lnTo>
                    <a:pt x="389112" y="368421"/>
                  </a:lnTo>
                  <a:lnTo>
                    <a:pt x="387499" y="368294"/>
                  </a:lnTo>
                  <a:lnTo>
                    <a:pt x="385695" y="367506"/>
                  </a:lnTo>
                  <a:lnTo>
                    <a:pt x="384044" y="366401"/>
                  </a:lnTo>
                  <a:lnTo>
                    <a:pt x="382787" y="365309"/>
                  </a:lnTo>
                  <a:lnTo>
                    <a:pt x="381911" y="363785"/>
                  </a:lnTo>
                  <a:lnTo>
                    <a:pt x="381885" y="362007"/>
                  </a:lnTo>
                  <a:lnTo>
                    <a:pt x="382482" y="360255"/>
                  </a:lnTo>
                  <a:lnTo>
                    <a:pt x="383587" y="358807"/>
                  </a:lnTo>
                  <a:lnTo>
                    <a:pt x="385187" y="357499"/>
                  </a:lnTo>
                  <a:lnTo>
                    <a:pt x="387181" y="356203"/>
                  </a:lnTo>
                  <a:lnTo>
                    <a:pt x="389455" y="355226"/>
                  </a:lnTo>
                  <a:lnTo>
                    <a:pt x="391855" y="354845"/>
                  </a:lnTo>
                  <a:lnTo>
                    <a:pt x="404072" y="354845"/>
                  </a:lnTo>
                  <a:lnTo>
                    <a:pt x="415909" y="350120"/>
                  </a:lnTo>
                  <a:lnTo>
                    <a:pt x="421763" y="348876"/>
                  </a:lnTo>
                  <a:close/>
                  <a:moveTo>
                    <a:pt x="492705" y="205747"/>
                  </a:moveTo>
                  <a:lnTo>
                    <a:pt x="492324" y="206115"/>
                  </a:lnTo>
                  <a:lnTo>
                    <a:pt x="491956" y="206814"/>
                  </a:lnTo>
                  <a:lnTo>
                    <a:pt x="490699" y="208261"/>
                  </a:lnTo>
                  <a:lnTo>
                    <a:pt x="476780" y="220326"/>
                  </a:lnTo>
                  <a:lnTo>
                    <a:pt x="474684" y="223349"/>
                  </a:lnTo>
                  <a:lnTo>
                    <a:pt x="468842" y="228277"/>
                  </a:lnTo>
                  <a:lnTo>
                    <a:pt x="467610" y="230029"/>
                  </a:lnTo>
                  <a:lnTo>
                    <a:pt x="466823" y="231617"/>
                  </a:lnTo>
                  <a:lnTo>
                    <a:pt x="465692" y="234423"/>
                  </a:lnTo>
                  <a:lnTo>
                    <a:pt x="465121" y="243986"/>
                  </a:lnTo>
                  <a:lnTo>
                    <a:pt x="464562" y="246806"/>
                  </a:lnTo>
                  <a:lnTo>
                    <a:pt x="463432" y="249054"/>
                  </a:lnTo>
                  <a:lnTo>
                    <a:pt x="463000" y="249371"/>
                  </a:lnTo>
                  <a:lnTo>
                    <a:pt x="462822" y="249727"/>
                  </a:lnTo>
                  <a:lnTo>
                    <a:pt x="458276" y="253473"/>
                  </a:lnTo>
                  <a:lnTo>
                    <a:pt x="452865" y="254820"/>
                  </a:lnTo>
                  <a:lnTo>
                    <a:pt x="447023" y="255556"/>
                  </a:lnTo>
                  <a:lnTo>
                    <a:pt x="441283" y="257398"/>
                  </a:lnTo>
                  <a:lnTo>
                    <a:pt x="439873" y="258757"/>
                  </a:lnTo>
                  <a:lnTo>
                    <a:pt x="440915" y="260319"/>
                  </a:lnTo>
                  <a:lnTo>
                    <a:pt x="445982" y="264256"/>
                  </a:lnTo>
                  <a:lnTo>
                    <a:pt x="448789" y="265373"/>
                  </a:lnTo>
                  <a:lnTo>
                    <a:pt x="452167" y="266491"/>
                  </a:lnTo>
                  <a:lnTo>
                    <a:pt x="454999" y="267075"/>
                  </a:lnTo>
                  <a:lnTo>
                    <a:pt x="456688" y="269323"/>
                  </a:lnTo>
                  <a:lnTo>
                    <a:pt x="455482" y="269412"/>
                  </a:lnTo>
                  <a:lnTo>
                    <a:pt x="456002" y="270098"/>
                  </a:lnTo>
                  <a:lnTo>
                    <a:pt x="442261" y="271088"/>
                  </a:lnTo>
                  <a:lnTo>
                    <a:pt x="431860" y="273082"/>
                  </a:lnTo>
                  <a:lnTo>
                    <a:pt x="429117" y="273031"/>
                  </a:lnTo>
                  <a:lnTo>
                    <a:pt x="429117" y="273260"/>
                  </a:lnTo>
                  <a:lnTo>
                    <a:pt x="438680" y="274390"/>
                  </a:lnTo>
                  <a:lnTo>
                    <a:pt x="441486" y="275508"/>
                  </a:lnTo>
                  <a:lnTo>
                    <a:pt x="446554" y="277756"/>
                  </a:lnTo>
                  <a:lnTo>
                    <a:pt x="449360" y="278327"/>
                  </a:lnTo>
                  <a:lnTo>
                    <a:pt x="449360" y="279445"/>
                  </a:lnTo>
                  <a:lnTo>
                    <a:pt x="449068" y="279838"/>
                  </a:lnTo>
                  <a:lnTo>
                    <a:pt x="449094" y="279915"/>
                  </a:lnTo>
                  <a:lnTo>
                    <a:pt x="448116" y="281096"/>
                  </a:lnTo>
                  <a:lnTo>
                    <a:pt x="447671" y="281693"/>
                  </a:lnTo>
                  <a:lnTo>
                    <a:pt x="447582" y="281743"/>
                  </a:lnTo>
                  <a:lnTo>
                    <a:pt x="447303" y="282074"/>
                  </a:lnTo>
                  <a:lnTo>
                    <a:pt x="444471" y="283725"/>
                  </a:lnTo>
                  <a:lnTo>
                    <a:pt x="441766" y="283255"/>
                  </a:lnTo>
                  <a:lnTo>
                    <a:pt x="439721" y="282175"/>
                  </a:lnTo>
                  <a:lnTo>
                    <a:pt x="436737" y="281337"/>
                  </a:lnTo>
                  <a:lnTo>
                    <a:pt x="433701" y="281108"/>
                  </a:lnTo>
                  <a:lnTo>
                    <a:pt x="432304" y="281515"/>
                  </a:lnTo>
                  <a:lnTo>
                    <a:pt x="433600" y="282823"/>
                  </a:lnTo>
                  <a:lnTo>
                    <a:pt x="436991" y="287319"/>
                  </a:lnTo>
                  <a:lnTo>
                    <a:pt x="438108" y="288449"/>
                  </a:lnTo>
                  <a:lnTo>
                    <a:pt x="439810" y="288449"/>
                  </a:lnTo>
                  <a:lnTo>
                    <a:pt x="440928" y="289579"/>
                  </a:lnTo>
                  <a:lnTo>
                    <a:pt x="442058" y="291256"/>
                  </a:lnTo>
                  <a:lnTo>
                    <a:pt x="441486" y="292386"/>
                  </a:lnTo>
                  <a:lnTo>
                    <a:pt x="440356" y="294075"/>
                  </a:lnTo>
                  <a:lnTo>
                    <a:pt x="439785" y="295205"/>
                  </a:lnTo>
                  <a:lnTo>
                    <a:pt x="439365" y="295612"/>
                  </a:lnTo>
                  <a:lnTo>
                    <a:pt x="438972" y="296310"/>
                  </a:lnTo>
                  <a:lnTo>
                    <a:pt x="437346" y="297377"/>
                  </a:lnTo>
                  <a:lnTo>
                    <a:pt x="431326" y="298584"/>
                  </a:lnTo>
                  <a:lnTo>
                    <a:pt x="425078" y="298088"/>
                  </a:lnTo>
                  <a:lnTo>
                    <a:pt x="419617" y="298495"/>
                  </a:lnTo>
                  <a:lnTo>
                    <a:pt x="418169" y="299930"/>
                  </a:lnTo>
                  <a:lnTo>
                    <a:pt x="417064" y="301047"/>
                  </a:lnTo>
                  <a:lnTo>
                    <a:pt x="417623" y="300476"/>
                  </a:lnTo>
                  <a:lnTo>
                    <a:pt x="416163" y="301949"/>
                  </a:lnTo>
                  <a:lnTo>
                    <a:pt x="416163" y="304184"/>
                  </a:lnTo>
                  <a:lnTo>
                    <a:pt x="416734" y="306432"/>
                  </a:lnTo>
                  <a:lnTo>
                    <a:pt x="416175" y="308134"/>
                  </a:lnTo>
                  <a:lnTo>
                    <a:pt x="415718" y="308210"/>
                  </a:lnTo>
                  <a:lnTo>
                    <a:pt x="415642" y="308439"/>
                  </a:lnTo>
                  <a:lnTo>
                    <a:pt x="412353" y="309023"/>
                  </a:lnTo>
                  <a:lnTo>
                    <a:pt x="406485" y="309010"/>
                  </a:lnTo>
                  <a:lnTo>
                    <a:pt x="403679" y="309290"/>
                  </a:lnTo>
                  <a:lnTo>
                    <a:pt x="401164" y="310090"/>
                  </a:lnTo>
                  <a:lnTo>
                    <a:pt x="391156" y="315716"/>
                  </a:lnTo>
                  <a:lnTo>
                    <a:pt x="389734" y="317138"/>
                  </a:lnTo>
                  <a:lnTo>
                    <a:pt x="389162" y="318815"/>
                  </a:lnTo>
                  <a:lnTo>
                    <a:pt x="388781" y="319589"/>
                  </a:lnTo>
                  <a:lnTo>
                    <a:pt x="388604" y="320097"/>
                  </a:lnTo>
                  <a:lnTo>
                    <a:pt x="388604" y="321075"/>
                  </a:lnTo>
                  <a:lnTo>
                    <a:pt x="390280" y="321634"/>
                  </a:lnTo>
                  <a:lnTo>
                    <a:pt x="390432" y="321634"/>
                  </a:lnTo>
                  <a:lnTo>
                    <a:pt x="391004" y="321532"/>
                  </a:lnTo>
                  <a:lnTo>
                    <a:pt x="395322" y="319881"/>
                  </a:lnTo>
                  <a:lnTo>
                    <a:pt x="398446" y="317100"/>
                  </a:lnTo>
                  <a:lnTo>
                    <a:pt x="399170" y="316986"/>
                  </a:lnTo>
                  <a:lnTo>
                    <a:pt x="400415" y="316579"/>
                  </a:lnTo>
                  <a:lnTo>
                    <a:pt x="402650" y="318815"/>
                  </a:lnTo>
                  <a:lnTo>
                    <a:pt x="403234" y="319945"/>
                  </a:lnTo>
                  <a:lnTo>
                    <a:pt x="403234" y="326143"/>
                  </a:lnTo>
                  <a:lnTo>
                    <a:pt x="403805" y="327260"/>
                  </a:lnTo>
                  <a:lnTo>
                    <a:pt x="404910" y="328390"/>
                  </a:lnTo>
                  <a:lnTo>
                    <a:pt x="406612" y="329508"/>
                  </a:lnTo>
                  <a:lnTo>
                    <a:pt x="407184" y="330638"/>
                  </a:lnTo>
                  <a:lnTo>
                    <a:pt x="408822" y="333369"/>
                  </a:lnTo>
                  <a:lnTo>
                    <a:pt x="408898" y="333445"/>
                  </a:lnTo>
                  <a:lnTo>
                    <a:pt x="408835" y="333382"/>
                  </a:lnTo>
                  <a:lnTo>
                    <a:pt x="408911" y="333483"/>
                  </a:lnTo>
                  <a:lnTo>
                    <a:pt x="410549" y="334575"/>
                  </a:lnTo>
                  <a:lnTo>
                    <a:pt x="411438" y="335439"/>
                  </a:lnTo>
                  <a:lnTo>
                    <a:pt x="412187" y="335680"/>
                  </a:lnTo>
                  <a:lnTo>
                    <a:pt x="413369" y="335680"/>
                  </a:lnTo>
                  <a:lnTo>
                    <a:pt x="414499" y="337382"/>
                  </a:lnTo>
                  <a:lnTo>
                    <a:pt x="415070" y="339071"/>
                  </a:lnTo>
                  <a:lnTo>
                    <a:pt x="415070" y="345828"/>
                  </a:lnTo>
                  <a:lnTo>
                    <a:pt x="414499" y="346386"/>
                  </a:lnTo>
                  <a:lnTo>
                    <a:pt x="413737" y="346005"/>
                  </a:lnTo>
                  <a:lnTo>
                    <a:pt x="413216" y="345904"/>
                  </a:lnTo>
                  <a:lnTo>
                    <a:pt x="412251" y="346386"/>
                  </a:lnTo>
                  <a:lnTo>
                    <a:pt x="408873" y="347517"/>
                  </a:lnTo>
                  <a:lnTo>
                    <a:pt x="404364" y="348075"/>
                  </a:lnTo>
                  <a:lnTo>
                    <a:pt x="402066" y="347733"/>
                  </a:lnTo>
                  <a:lnTo>
                    <a:pt x="400059" y="347593"/>
                  </a:lnTo>
                  <a:lnTo>
                    <a:pt x="398294" y="346640"/>
                  </a:lnTo>
                  <a:lnTo>
                    <a:pt x="397608" y="346374"/>
                  </a:lnTo>
                  <a:lnTo>
                    <a:pt x="395373" y="349752"/>
                  </a:lnTo>
                  <a:lnTo>
                    <a:pt x="394801" y="350882"/>
                  </a:lnTo>
                  <a:lnTo>
                    <a:pt x="392553" y="352000"/>
                  </a:lnTo>
                  <a:lnTo>
                    <a:pt x="386927" y="353689"/>
                  </a:lnTo>
                  <a:lnTo>
                    <a:pt x="385797" y="354260"/>
                  </a:lnTo>
                  <a:lnTo>
                    <a:pt x="383562" y="355949"/>
                  </a:lnTo>
                  <a:lnTo>
                    <a:pt x="381098" y="358908"/>
                  </a:lnTo>
                  <a:lnTo>
                    <a:pt x="380806" y="359315"/>
                  </a:lnTo>
                  <a:lnTo>
                    <a:pt x="380615" y="359797"/>
                  </a:lnTo>
                  <a:lnTo>
                    <a:pt x="379612" y="363265"/>
                  </a:lnTo>
                  <a:lnTo>
                    <a:pt x="380095" y="366135"/>
                  </a:lnTo>
                  <a:lnTo>
                    <a:pt x="380107" y="366147"/>
                  </a:lnTo>
                  <a:lnTo>
                    <a:pt x="381187" y="368675"/>
                  </a:lnTo>
                  <a:lnTo>
                    <a:pt x="381860" y="370021"/>
                  </a:lnTo>
                  <a:lnTo>
                    <a:pt x="379612" y="372256"/>
                  </a:lnTo>
                  <a:lnTo>
                    <a:pt x="375104" y="372828"/>
                  </a:lnTo>
                  <a:lnTo>
                    <a:pt x="367242" y="372828"/>
                  </a:lnTo>
                  <a:lnTo>
                    <a:pt x="362721" y="372256"/>
                  </a:lnTo>
                  <a:lnTo>
                    <a:pt x="358797" y="371139"/>
                  </a:lnTo>
                  <a:lnTo>
                    <a:pt x="355419" y="368891"/>
                  </a:lnTo>
                  <a:lnTo>
                    <a:pt x="356485" y="370681"/>
                  </a:lnTo>
                  <a:lnTo>
                    <a:pt x="358708" y="373971"/>
                  </a:lnTo>
                  <a:lnTo>
                    <a:pt x="363686" y="375952"/>
                  </a:lnTo>
                  <a:lnTo>
                    <a:pt x="382127" y="376168"/>
                  </a:lnTo>
                  <a:lnTo>
                    <a:pt x="393950" y="374161"/>
                  </a:lnTo>
                  <a:lnTo>
                    <a:pt x="412353" y="374364"/>
                  </a:lnTo>
                  <a:lnTo>
                    <a:pt x="415223" y="373602"/>
                  </a:lnTo>
                  <a:lnTo>
                    <a:pt x="421420" y="370618"/>
                  </a:lnTo>
                  <a:lnTo>
                    <a:pt x="423617" y="370478"/>
                  </a:lnTo>
                  <a:lnTo>
                    <a:pt x="423770" y="370656"/>
                  </a:lnTo>
                  <a:lnTo>
                    <a:pt x="424049" y="370580"/>
                  </a:lnTo>
                  <a:lnTo>
                    <a:pt x="426310" y="373399"/>
                  </a:lnTo>
                  <a:lnTo>
                    <a:pt x="425726" y="376790"/>
                  </a:lnTo>
                  <a:lnTo>
                    <a:pt x="424608" y="380714"/>
                  </a:lnTo>
                  <a:lnTo>
                    <a:pt x="422360" y="382950"/>
                  </a:lnTo>
                  <a:lnTo>
                    <a:pt x="421243" y="385210"/>
                  </a:lnTo>
                  <a:lnTo>
                    <a:pt x="420125" y="393643"/>
                  </a:lnTo>
                  <a:lnTo>
                    <a:pt x="419553" y="394202"/>
                  </a:lnTo>
                  <a:lnTo>
                    <a:pt x="418423" y="396462"/>
                  </a:lnTo>
                  <a:lnTo>
                    <a:pt x="420646" y="395345"/>
                  </a:lnTo>
                  <a:lnTo>
                    <a:pt x="422106" y="394418"/>
                  </a:lnTo>
                  <a:lnTo>
                    <a:pt x="422728" y="393440"/>
                  </a:lnTo>
                  <a:lnTo>
                    <a:pt x="422995" y="390316"/>
                  </a:lnTo>
                  <a:lnTo>
                    <a:pt x="423440" y="388766"/>
                  </a:lnTo>
                  <a:lnTo>
                    <a:pt x="425688" y="384918"/>
                  </a:lnTo>
                  <a:lnTo>
                    <a:pt x="427034" y="381489"/>
                  </a:lnTo>
                  <a:lnTo>
                    <a:pt x="428888" y="378543"/>
                  </a:lnTo>
                  <a:lnTo>
                    <a:pt x="431999" y="377273"/>
                  </a:lnTo>
                  <a:lnTo>
                    <a:pt x="434755" y="376663"/>
                  </a:lnTo>
                  <a:lnTo>
                    <a:pt x="440610" y="373996"/>
                  </a:lnTo>
                  <a:lnTo>
                    <a:pt x="443760" y="373399"/>
                  </a:lnTo>
                  <a:lnTo>
                    <a:pt x="457755" y="374682"/>
                  </a:lnTo>
                  <a:lnTo>
                    <a:pt x="459546" y="375660"/>
                  </a:lnTo>
                  <a:lnTo>
                    <a:pt x="459736" y="375939"/>
                  </a:lnTo>
                  <a:lnTo>
                    <a:pt x="460092" y="376180"/>
                  </a:lnTo>
                  <a:lnTo>
                    <a:pt x="462327" y="379571"/>
                  </a:lnTo>
                  <a:lnTo>
                    <a:pt x="463381" y="380625"/>
                  </a:lnTo>
                  <a:lnTo>
                    <a:pt x="467572" y="382924"/>
                  </a:lnTo>
                  <a:lnTo>
                    <a:pt x="468601" y="383927"/>
                  </a:lnTo>
                  <a:lnTo>
                    <a:pt x="469642" y="384626"/>
                  </a:lnTo>
                  <a:lnTo>
                    <a:pt x="469642" y="387433"/>
                  </a:lnTo>
                  <a:lnTo>
                    <a:pt x="468525" y="388550"/>
                  </a:lnTo>
                  <a:lnTo>
                    <a:pt x="462327" y="389681"/>
                  </a:lnTo>
                  <a:lnTo>
                    <a:pt x="456142" y="391370"/>
                  </a:lnTo>
                  <a:lnTo>
                    <a:pt x="453323" y="393059"/>
                  </a:lnTo>
                  <a:lnTo>
                    <a:pt x="452053" y="394761"/>
                  </a:lnTo>
                  <a:lnTo>
                    <a:pt x="459457" y="393960"/>
                  </a:lnTo>
                  <a:lnTo>
                    <a:pt x="461781" y="394202"/>
                  </a:lnTo>
                  <a:lnTo>
                    <a:pt x="462657" y="394900"/>
                  </a:lnTo>
                  <a:lnTo>
                    <a:pt x="462657" y="394913"/>
                  </a:lnTo>
                  <a:lnTo>
                    <a:pt x="463432" y="395307"/>
                  </a:lnTo>
                  <a:lnTo>
                    <a:pt x="462873" y="396424"/>
                  </a:lnTo>
                  <a:lnTo>
                    <a:pt x="462289" y="398113"/>
                  </a:lnTo>
                  <a:lnTo>
                    <a:pt x="454999" y="406013"/>
                  </a:lnTo>
                  <a:lnTo>
                    <a:pt x="453869" y="407143"/>
                  </a:lnTo>
                  <a:lnTo>
                    <a:pt x="449932" y="409950"/>
                  </a:lnTo>
                  <a:lnTo>
                    <a:pt x="448814" y="410521"/>
                  </a:lnTo>
                  <a:lnTo>
                    <a:pt x="446566" y="409950"/>
                  </a:lnTo>
                  <a:lnTo>
                    <a:pt x="444306" y="409391"/>
                  </a:lnTo>
                  <a:lnTo>
                    <a:pt x="442071" y="408819"/>
                  </a:lnTo>
                  <a:lnTo>
                    <a:pt x="440381" y="409937"/>
                  </a:lnTo>
                  <a:lnTo>
                    <a:pt x="437562" y="412185"/>
                  </a:lnTo>
                  <a:lnTo>
                    <a:pt x="434184" y="415004"/>
                  </a:lnTo>
                  <a:lnTo>
                    <a:pt x="430247" y="416681"/>
                  </a:lnTo>
                  <a:lnTo>
                    <a:pt x="425738" y="417252"/>
                  </a:lnTo>
                  <a:lnTo>
                    <a:pt x="425738" y="417278"/>
                  </a:lnTo>
                  <a:lnTo>
                    <a:pt x="432241" y="416846"/>
                  </a:lnTo>
                  <a:lnTo>
                    <a:pt x="435187" y="415830"/>
                  </a:lnTo>
                  <a:lnTo>
                    <a:pt x="440534" y="412172"/>
                  </a:lnTo>
                  <a:lnTo>
                    <a:pt x="443785" y="411436"/>
                  </a:lnTo>
                  <a:lnTo>
                    <a:pt x="446909" y="411804"/>
                  </a:lnTo>
                  <a:lnTo>
                    <a:pt x="449170" y="413404"/>
                  </a:lnTo>
                  <a:lnTo>
                    <a:pt x="449170" y="413518"/>
                  </a:lnTo>
                  <a:lnTo>
                    <a:pt x="449932" y="413899"/>
                  </a:lnTo>
                  <a:lnTo>
                    <a:pt x="449932" y="416147"/>
                  </a:lnTo>
                  <a:lnTo>
                    <a:pt x="448243" y="417265"/>
                  </a:lnTo>
                  <a:lnTo>
                    <a:pt x="445995" y="418382"/>
                  </a:lnTo>
                  <a:lnTo>
                    <a:pt x="440940" y="419500"/>
                  </a:lnTo>
                  <a:lnTo>
                    <a:pt x="438692" y="421189"/>
                  </a:lnTo>
                  <a:lnTo>
                    <a:pt x="425751" y="434130"/>
                  </a:lnTo>
                  <a:lnTo>
                    <a:pt x="424062" y="435261"/>
                  </a:lnTo>
                  <a:lnTo>
                    <a:pt x="422373" y="434130"/>
                  </a:lnTo>
                  <a:lnTo>
                    <a:pt x="421243" y="433572"/>
                  </a:lnTo>
                  <a:lnTo>
                    <a:pt x="419553" y="433000"/>
                  </a:lnTo>
                  <a:lnTo>
                    <a:pt x="417864" y="433572"/>
                  </a:lnTo>
                  <a:lnTo>
                    <a:pt x="417864" y="434232"/>
                  </a:lnTo>
                  <a:lnTo>
                    <a:pt x="418728" y="435934"/>
                  </a:lnTo>
                  <a:lnTo>
                    <a:pt x="418588" y="436137"/>
                  </a:lnTo>
                  <a:lnTo>
                    <a:pt x="418982" y="436937"/>
                  </a:lnTo>
                  <a:lnTo>
                    <a:pt x="417864" y="438626"/>
                  </a:lnTo>
                  <a:lnTo>
                    <a:pt x="415616" y="439756"/>
                  </a:lnTo>
                  <a:lnTo>
                    <a:pt x="412797" y="440328"/>
                  </a:lnTo>
                  <a:lnTo>
                    <a:pt x="409990" y="440887"/>
                  </a:lnTo>
                  <a:lnTo>
                    <a:pt x="407742" y="441471"/>
                  </a:lnTo>
                  <a:lnTo>
                    <a:pt x="407742" y="442500"/>
                  </a:lnTo>
                  <a:lnTo>
                    <a:pt x="408365" y="443490"/>
                  </a:lnTo>
                  <a:lnTo>
                    <a:pt x="408987" y="444138"/>
                  </a:lnTo>
                  <a:lnTo>
                    <a:pt x="408911" y="444367"/>
                  </a:lnTo>
                  <a:lnTo>
                    <a:pt x="409432" y="445395"/>
                  </a:lnTo>
                  <a:lnTo>
                    <a:pt x="408847" y="446513"/>
                  </a:lnTo>
                  <a:lnTo>
                    <a:pt x="407717" y="447097"/>
                  </a:lnTo>
                  <a:lnTo>
                    <a:pt x="406612" y="447656"/>
                  </a:lnTo>
                  <a:lnTo>
                    <a:pt x="405482" y="448786"/>
                  </a:lnTo>
                  <a:lnTo>
                    <a:pt x="404923" y="449332"/>
                  </a:lnTo>
                  <a:lnTo>
                    <a:pt x="404580" y="450348"/>
                  </a:lnTo>
                  <a:lnTo>
                    <a:pt x="423338" y="443935"/>
                  </a:lnTo>
                  <a:lnTo>
                    <a:pt x="424875" y="443757"/>
                  </a:lnTo>
                  <a:lnTo>
                    <a:pt x="426272" y="444506"/>
                  </a:lnTo>
                  <a:lnTo>
                    <a:pt x="430158" y="447973"/>
                  </a:lnTo>
                  <a:lnTo>
                    <a:pt x="431809" y="449078"/>
                  </a:lnTo>
                  <a:lnTo>
                    <a:pt x="431822" y="449078"/>
                  </a:lnTo>
                  <a:lnTo>
                    <a:pt x="431580" y="449294"/>
                  </a:lnTo>
                  <a:lnTo>
                    <a:pt x="432495" y="449904"/>
                  </a:lnTo>
                  <a:lnTo>
                    <a:pt x="430793" y="451580"/>
                  </a:lnTo>
                  <a:lnTo>
                    <a:pt x="428545" y="452152"/>
                  </a:lnTo>
                  <a:lnTo>
                    <a:pt x="422360" y="452152"/>
                  </a:lnTo>
                  <a:lnTo>
                    <a:pt x="417306" y="452723"/>
                  </a:lnTo>
                  <a:lnTo>
                    <a:pt x="413369" y="453828"/>
                  </a:lnTo>
                  <a:lnTo>
                    <a:pt x="409990" y="456076"/>
                  </a:lnTo>
                  <a:lnTo>
                    <a:pt x="402116" y="464521"/>
                  </a:lnTo>
                  <a:lnTo>
                    <a:pt x="390293" y="470706"/>
                  </a:lnTo>
                  <a:lnTo>
                    <a:pt x="385238" y="474097"/>
                  </a:lnTo>
                  <a:lnTo>
                    <a:pt x="384121" y="475786"/>
                  </a:lnTo>
                  <a:lnTo>
                    <a:pt x="383003" y="476904"/>
                  </a:lnTo>
                  <a:lnTo>
                    <a:pt x="381873" y="478034"/>
                  </a:lnTo>
                  <a:lnTo>
                    <a:pt x="379625" y="478593"/>
                  </a:lnTo>
                  <a:lnTo>
                    <a:pt x="377936" y="478034"/>
                  </a:lnTo>
                  <a:lnTo>
                    <a:pt x="375700" y="475786"/>
                  </a:lnTo>
                  <a:lnTo>
                    <a:pt x="374570" y="475215"/>
                  </a:lnTo>
                  <a:lnTo>
                    <a:pt x="348116" y="474643"/>
                  </a:lnTo>
                  <a:lnTo>
                    <a:pt x="339671" y="476891"/>
                  </a:lnTo>
                  <a:lnTo>
                    <a:pt x="334045" y="476891"/>
                  </a:lnTo>
                  <a:lnTo>
                    <a:pt x="322792" y="474656"/>
                  </a:lnTo>
                  <a:lnTo>
                    <a:pt x="317166" y="475774"/>
                  </a:lnTo>
                  <a:lnTo>
                    <a:pt x="312112" y="479711"/>
                  </a:lnTo>
                  <a:lnTo>
                    <a:pt x="309292" y="479711"/>
                  </a:lnTo>
                  <a:lnTo>
                    <a:pt x="304797" y="476320"/>
                  </a:lnTo>
                  <a:lnTo>
                    <a:pt x="301990" y="475202"/>
                  </a:lnTo>
                  <a:lnTo>
                    <a:pt x="299170" y="475202"/>
                  </a:lnTo>
                  <a:lnTo>
                    <a:pt x="295792" y="476891"/>
                  </a:lnTo>
                  <a:lnTo>
                    <a:pt x="291855" y="474643"/>
                  </a:lnTo>
                  <a:lnTo>
                    <a:pt x="290166" y="475215"/>
                  </a:lnTo>
                  <a:lnTo>
                    <a:pt x="283969" y="484219"/>
                  </a:lnTo>
                  <a:lnTo>
                    <a:pt x="282280" y="484219"/>
                  </a:lnTo>
                  <a:lnTo>
                    <a:pt x="281149" y="482530"/>
                  </a:lnTo>
                  <a:lnTo>
                    <a:pt x="278343" y="479711"/>
                  </a:lnTo>
                  <a:lnTo>
                    <a:pt x="277225" y="477463"/>
                  </a:lnTo>
                  <a:lnTo>
                    <a:pt x="277225" y="475774"/>
                  </a:lnTo>
                  <a:lnTo>
                    <a:pt x="277365" y="475507"/>
                  </a:lnTo>
                  <a:lnTo>
                    <a:pt x="277415" y="474554"/>
                  </a:lnTo>
                  <a:lnTo>
                    <a:pt x="277936" y="473792"/>
                  </a:lnTo>
                  <a:lnTo>
                    <a:pt x="276679" y="472954"/>
                  </a:lnTo>
                  <a:lnTo>
                    <a:pt x="274431" y="472395"/>
                  </a:lnTo>
                  <a:lnTo>
                    <a:pt x="272742" y="472954"/>
                  </a:lnTo>
                  <a:lnTo>
                    <a:pt x="271053" y="472954"/>
                  </a:lnTo>
                  <a:lnTo>
                    <a:pt x="267675" y="469030"/>
                  </a:lnTo>
                  <a:lnTo>
                    <a:pt x="265973" y="468458"/>
                  </a:lnTo>
                  <a:lnTo>
                    <a:pt x="264855" y="469030"/>
                  </a:lnTo>
                  <a:lnTo>
                    <a:pt x="263166" y="469601"/>
                  </a:lnTo>
                  <a:lnTo>
                    <a:pt x="259775" y="475786"/>
                  </a:lnTo>
                  <a:lnTo>
                    <a:pt x="259216" y="477475"/>
                  </a:lnTo>
                  <a:lnTo>
                    <a:pt x="258645" y="478606"/>
                  </a:lnTo>
                  <a:lnTo>
                    <a:pt x="255838" y="478606"/>
                  </a:lnTo>
                  <a:lnTo>
                    <a:pt x="251914" y="482530"/>
                  </a:lnTo>
                  <a:lnTo>
                    <a:pt x="247977" y="481412"/>
                  </a:lnTo>
                  <a:lnTo>
                    <a:pt x="244040" y="479723"/>
                  </a:lnTo>
                  <a:lnTo>
                    <a:pt x="240103" y="478593"/>
                  </a:lnTo>
                  <a:lnTo>
                    <a:pt x="237868" y="478593"/>
                  </a:lnTo>
                  <a:lnTo>
                    <a:pt x="231670" y="480282"/>
                  </a:lnTo>
                  <a:lnTo>
                    <a:pt x="228279" y="480866"/>
                  </a:lnTo>
                  <a:lnTo>
                    <a:pt x="226603" y="480866"/>
                  </a:lnTo>
                  <a:lnTo>
                    <a:pt x="224901" y="481971"/>
                  </a:lnTo>
                  <a:lnTo>
                    <a:pt x="223783" y="478593"/>
                  </a:lnTo>
                  <a:lnTo>
                    <a:pt x="222653" y="476904"/>
                  </a:lnTo>
                  <a:lnTo>
                    <a:pt x="221536" y="475786"/>
                  </a:lnTo>
                  <a:lnTo>
                    <a:pt x="218729" y="474097"/>
                  </a:lnTo>
                  <a:lnTo>
                    <a:pt x="211985" y="467341"/>
                  </a:lnTo>
                  <a:lnTo>
                    <a:pt x="210283" y="466211"/>
                  </a:lnTo>
                  <a:lnTo>
                    <a:pt x="207489" y="466769"/>
                  </a:lnTo>
                  <a:lnTo>
                    <a:pt x="207451" y="466820"/>
                  </a:lnTo>
                  <a:lnTo>
                    <a:pt x="206346" y="469017"/>
                  </a:lnTo>
                  <a:lnTo>
                    <a:pt x="206054" y="469614"/>
                  </a:lnTo>
                  <a:lnTo>
                    <a:pt x="206054" y="469601"/>
                  </a:lnTo>
                  <a:lnTo>
                    <a:pt x="206054" y="469614"/>
                  </a:lnTo>
                  <a:lnTo>
                    <a:pt x="205991" y="469741"/>
                  </a:lnTo>
                  <a:lnTo>
                    <a:pt x="205432" y="472103"/>
                  </a:lnTo>
                  <a:lnTo>
                    <a:pt x="204835" y="472815"/>
                  </a:lnTo>
                  <a:lnTo>
                    <a:pt x="204657" y="473513"/>
                  </a:lnTo>
                  <a:lnTo>
                    <a:pt x="204099" y="474631"/>
                  </a:lnTo>
                  <a:lnTo>
                    <a:pt x="201851" y="475202"/>
                  </a:lnTo>
                  <a:lnTo>
                    <a:pt x="198472" y="476891"/>
                  </a:lnTo>
                  <a:lnTo>
                    <a:pt x="192846" y="476891"/>
                  </a:lnTo>
                  <a:lnTo>
                    <a:pt x="189494" y="478009"/>
                  </a:lnTo>
                  <a:lnTo>
                    <a:pt x="189138" y="478555"/>
                  </a:lnTo>
                  <a:lnTo>
                    <a:pt x="188490" y="480815"/>
                  </a:lnTo>
                  <a:lnTo>
                    <a:pt x="187931" y="481336"/>
                  </a:lnTo>
                  <a:lnTo>
                    <a:pt x="187779" y="481958"/>
                  </a:lnTo>
                  <a:lnTo>
                    <a:pt x="186661" y="483660"/>
                  </a:lnTo>
                  <a:lnTo>
                    <a:pt x="184972" y="483089"/>
                  </a:lnTo>
                  <a:lnTo>
                    <a:pt x="182724" y="481400"/>
                  </a:lnTo>
                  <a:lnTo>
                    <a:pt x="181620" y="476891"/>
                  </a:lnTo>
                  <a:lnTo>
                    <a:pt x="181620" y="471837"/>
                  </a:lnTo>
                  <a:lnTo>
                    <a:pt x="181035" y="467900"/>
                  </a:lnTo>
                  <a:lnTo>
                    <a:pt x="175409" y="462845"/>
                  </a:lnTo>
                  <a:lnTo>
                    <a:pt x="174838" y="461156"/>
                  </a:lnTo>
                  <a:lnTo>
                    <a:pt x="174266" y="459467"/>
                  </a:lnTo>
                  <a:lnTo>
                    <a:pt x="172031" y="458895"/>
                  </a:lnTo>
                  <a:lnTo>
                    <a:pt x="170913" y="460013"/>
                  </a:lnTo>
                  <a:lnTo>
                    <a:pt x="169796" y="461143"/>
                  </a:lnTo>
                  <a:lnTo>
                    <a:pt x="168653" y="461702"/>
                  </a:lnTo>
                  <a:lnTo>
                    <a:pt x="162468" y="456076"/>
                  </a:lnTo>
                  <a:lnTo>
                    <a:pt x="161350" y="454387"/>
                  </a:lnTo>
                  <a:lnTo>
                    <a:pt x="160779" y="453828"/>
                  </a:lnTo>
                  <a:lnTo>
                    <a:pt x="157972" y="452710"/>
                  </a:lnTo>
                  <a:lnTo>
                    <a:pt x="156283" y="451580"/>
                  </a:lnTo>
                  <a:lnTo>
                    <a:pt x="154581" y="445967"/>
                  </a:lnTo>
                  <a:lnTo>
                    <a:pt x="152892" y="433026"/>
                  </a:lnTo>
                  <a:lnTo>
                    <a:pt x="151203" y="426828"/>
                  </a:lnTo>
                  <a:lnTo>
                    <a:pt x="148396" y="421202"/>
                  </a:lnTo>
                  <a:lnTo>
                    <a:pt x="146695" y="419500"/>
                  </a:lnTo>
                  <a:lnTo>
                    <a:pt x="141653" y="416693"/>
                  </a:lnTo>
                  <a:lnTo>
                    <a:pt x="141069" y="415576"/>
                  </a:lnTo>
                  <a:lnTo>
                    <a:pt x="140497" y="412756"/>
                  </a:lnTo>
                  <a:lnTo>
                    <a:pt x="142669" y="411029"/>
                  </a:lnTo>
                  <a:lnTo>
                    <a:pt x="144066" y="409785"/>
                  </a:lnTo>
                  <a:lnTo>
                    <a:pt x="146377" y="408489"/>
                  </a:lnTo>
                  <a:lnTo>
                    <a:pt x="147825" y="406584"/>
                  </a:lnTo>
                  <a:lnTo>
                    <a:pt x="148396" y="402088"/>
                  </a:lnTo>
                  <a:lnTo>
                    <a:pt x="142770" y="385210"/>
                  </a:lnTo>
                  <a:lnTo>
                    <a:pt x="141653" y="379584"/>
                  </a:lnTo>
                  <a:lnTo>
                    <a:pt x="141653" y="373958"/>
                  </a:lnTo>
                  <a:lnTo>
                    <a:pt x="142224" y="370580"/>
                  </a:lnTo>
                  <a:lnTo>
                    <a:pt x="145590" y="362134"/>
                  </a:lnTo>
                  <a:lnTo>
                    <a:pt x="146161" y="360445"/>
                  </a:lnTo>
                  <a:lnTo>
                    <a:pt x="145590" y="357638"/>
                  </a:lnTo>
                  <a:lnTo>
                    <a:pt x="145590" y="355949"/>
                  </a:lnTo>
                  <a:lnTo>
                    <a:pt x="146149" y="354260"/>
                  </a:lnTo>
                  <a:lnTo>
                    <a:pt x="148396" y="349739"/>
                  </a:lnTo>
                  <a:lnTo>
                    <a:pt x="149514" y="346932"/>
                  </a:lnTo>
                  <a:lnTo>
                    <a:pt x="150086" y="345243"/>
                  </a:lnTo>
                  <a:lnTo>
                    <a:pt x="148955" y="344113"/>
                  </a:lnTo>
                  <a:lnTo>
                    <a:pt x="147546" y="343643"/>
                  </a:lnTo>
                  <a:lnTo>
                    <a:pt x="147190" y="343745"/>
                  </a:lnTo>
                  <a:lnTo>
                    <a:pt x="145920" y="344367"/>
                  </a:lnTo>
                  <a:lnTo>
                    <a:pt x="145539" y="344431"/>
                  </a:lnTo>
                  <a:lnTo>
                    <a:pt x="145031" y="344697"/>
                  </a:lnTo>
                  <a:lnTo>
                    <a:pt x="143329" y="344697"/>
                  </a:lnTo>
                  <a:lnTo>
                    <a:pt x="140510" y="341891"/>
                  </a:lnTo>
                  <a:lnTo>
                    <a:pt x="137703" y="335134"/>
                  </a:lnTo>
                  <a:lnTo>
                    <a:pt x="132648" y="313201"/>
                  </a:lnTo>
                  <a:lnTo>
                    <a:pt x="132648" y="310953"/>
                  </a:lnTo>
                  <a:lnTo>
                    <a:pt x="135468" y="308147"/>
                  </a:lnTo>
                  <a:lnTo>
                    <a:pt x="137157" y="307575"/>
                  </a:lnTo>
                  <a:lnTo>
                    <a:pt x="137716" y="306458"/>
                  </a:lnTo>
                  <a:lnTo>
                    <a:pt x="132674" y="299701"/>
                  </a:lnTo>
                  <a:lnTo>
                    <a:pt x="132090" y="296895"/>
                  </a:lnTo>
                  <a:lnTo>
                    <a:pt x="131531" y="290697"/>
                  </a:lnTo>
                  <a:lnTo>
                    <a:pt x="130540" y="288195"/>
                  </a:lnTo>
                  <a:lnTo>
                    <a:pt x="130007" y="287979"/>
                  </a:lnTo>
                  <a:lnTo>
                    <a:pt x="129169" y="287636"/>
                  </a:lnTo>
                  <a:lnTo>
                    <a:pt x="129169" y="287636"/>
                  </a:lnTo>
                  <a:lnTo>
                    <a:pt x="129169" y="287636"/>
                  </a:lnTo>
                  <a:lnTo>
                    <a:pt x="129169" y="287636"/>
                  </a:lnTo>
                  <a:lnTo>
                    <a:pt x="128229" y="287446"/>
                  </a:lnTo>
                  <a:lnTo>
                    <a:pt x="123009" y="286862"/>
                  </a:lnTo>
                  <a:lnTo>
                    <a:pt x="113675" y="282836"/>
                  </a:lnTo>
                  <a:lnTo>
                    <a:pt x="109166" y="282086"/>
                  </a:lnTo>
                  <a:lnTo>
                    <a:pt x="105077" y="284029"/>
                  </a:lnTo>
                  <a:lnTo>
                    <a:pt x="101432" y="289427"/>
                  </a:lnTo>
                  <a:lnTo>
                    <a:pt x="99463" y="290011"/>
                  </a:lnTo>
                  <a:lnTo>
                    <a:pt x="99019" y="289351"/>
                  </a:lnTo>
                  <a:lnTo>
                    <a:pt x="98346" y="289579"/>
                  </a:lnTo>
                  <a:lnTo>
                    <a:pt x="95526" y="286188"/>
                  </a:lnTo>
                  <a:lnTo>
                    <a:pt x="93279" y="281147"/>
                  </a:lnTo>
                  <a:lnTo>
                    <a:pt x="91602" y="278886"/>
                  </a:lnTo>
                  <a:lnTo>
                    <a:pt x="83715" y="273260"/>
                  </a:lnTo>
                  <a:lnTo>
                    <a:pt x="80909" y="271012"/>
                  </a:lnTo>
                  <a:lnTo>
                    <a:pt x="79220" y="268205"/>
                  </a:lnTo>
                  <a:lnTo>
                    <a:pt x="78648" y="266516"/>
                  </a:lnTo>
                  <a:lnTo>
                    <a:pt x="78077" y="264827"/>
                  </a:lnTo>
                  <a:lnTo>
                    <a:pt x="77531" y="263710"/>
                  </a:lnTo>
                  <a:lnTo>
                    <a:pt x="76400" y="262020"/>
                  </a:lnTo>
                  <a:lnTo>
                    <a:pt x="74711" y="260331"/>
                  </a:lnTo>
                  <a:lnTo>
                    <a:pt x="73581" y="259760"/>
                  </a:lnTo>
                  <a:lnTo>
                    <a:pt x="73009" y="259188"/>
                  </a:lnTo>
                  <a:lnTo>
                    <a:pt x="73581" y="256940"/>
                  </a:lnTo>
                  <a:lnTo>
                    <a:pt x="77531" y="252445"/>
                  </a:lnTo>
                  <a:lnTo>
                    <a:pt x="78635" y="249625"/>
                  </a:lnTo>
                  <a:lnTo>
                    <a:pt x="77035" y="245891"/>
                  </a:lnTo>
                  <a:lnTo>
                    <a:pt x="76680" y="245637"/>
                  </a:lnTo>
                  <a:lnTo>
                    <a:pt x="75168" y="245345"/>
                  </a:lnTo>
                  <a:lnTo>
                    <a:pt x="73886" y="244799"/>
                  </a:lnTo>
                  <a:lnTo>
                    <a:pt x="73771" y="244571"/>
                  </a:lnTo>
                  <a:lnTo>
                    <a:pt x="73581" y="244571"/>
                  </a:lnTo>
                  <a:lnTo>
                    <a:pt x="72463" y="243999"/>
                  </a:lnTo>
                  <a:lnTo>
                    <a:pt x="71905" y="242310"/>
                  </a:lnTo>
                  <a:lnTo>
                    <a:pt x="71905" y="240621"/>
                  </a:lnTo>
                  <a:lnTo>
                    <a:pt x="73594" y="237814"/>
                  </a:lnTo>
                  <a:lnTo>
                    <a:pt x="73594" y="236684"/>
                  </a:lnTo>
                  <a:lnTo>
                    <a:pt x="73022" y="233318"/>
                  </a:lnTo>
                  <a:lnTo>
                    <a:pt x="71905" y="230499"/>
                  </a:lnTo>
                  <a:lnTo>
                    <a:pt x="71333" y="227692"/>
                  </a:lnTo>
                  <a:lnTo>
                    <a:pt x="73581" y="225445"/>
                  </a:lnTo>
                  <a:lnTo>
                    <a:pt x="75257" y="225445"/>
                  </a:lnTo>
                  <a:lnTo>
                    <a:pt x="78635" y="227121"/>
                  </a:lnTo>
                  <a:lnTo>
                    <a:pt x="81442" y="227121"/>
                  </a:lnTo>
                  <a:lnTo>
                    <a:pt x="83703" y="226562"/>
                  </a:lnTo>
                  <a:lnTo>
                    <a:pt x="85379" y="225991"/>
                  </a:lnTo>
                  <a:lnTo>
                    <a:pt x="86497" y="224873"/>
                  </a:lnTo>
                  <a:lnTo>
                    <a:pt x="88745" y="222625"/>
                  </a:lnTo>
                  <a:lnTo>
                    <a:pt x="90993" y="219247"/>
                  </a:lnTo>
                  <a:lnTo>
                    <a:pt x="92669" y="215856"/>
                  </a:lnTo>
                  <a:lnTo>
                    <a:pt x="93240" y="213049"/>
                  </a:lnTo>
                  <a:lnTo>
                    <a:pt x="92059" y="211551"/>
                  </a:lnTo>
                  <a:lnTo>
                    <a:pt x="89418" y="210649"/>
                  </a:lnTo>
                  <a:lnTo>
                    <a:pt x="82941" y="210065"/>
                  </a:lnTo>
                  <a:lnTo>
                    <a:pt x="79867" y="208134"/>
                  </a:lnTo>
                  <a:lnTo>
                    <a:pt x="78839" y="206979"/>
                  </a:lnTo>
                  <a:lnTo>
                    <a:pt x="78623" y="206852"/>
                  </a:lnTo>
                  <a:lnTo>
                    <a:pt x="74076" y="201848"/>
                  </a:lnTo>
                  <a:lnTo>
                    <a:pt x="72298" y="200794"/>
                  </a:lnTo>
                  <a:lnTo>
                    <a:pt x="69822" y="199714"/>
                  </a:lnTo>
                  <a:lnTo>
                    <a:pt x="63726" y="194520"/>
                  </a:lnTo>
                  <a:lnTo>
                    <a:pt x="60995" y="192755"/>
                  </a:lnTo>
                  <a:lnTo>
                    <a:pt x="55496" y="193212"/>
                  </a:lnTo>
                  <a:lnTo>
                    <a:pt x="53744" y="192259"/>
                  </a:lnTo>
                  <a:lnTo>
                    <a:pt x="53464" y="191396"/>
                  </a:lnTo>
                  <a:lnTo>
                    <a:pt x="52207" y="190558"/>
                  </a:lnTo>
                  <a:lnTo>
                    <a:pt x="51077" y="187751"/>
                  </a:lnTo>
                  <a:lnTo>
                    <a:pt x="51648" y="184932"/>
                  </a:lnTo>
                  <a:lnTo>
                    <a:pt x="52220" y="182696"/>
                  </a:lnTo>
                  <a:lnTo>
                    <a:pt x="51839" y="182112"/>
                  </a:lnTo>
                  <a:lnTo>
                    <a:pt x="48625" y="181058"/>
                  </a:lnTo>
                  <a:lnTo>
                    <a:pt x="37564" y="179572"/>
                  </a:lnTo>
                  <a:lnTo>
                    <a:pt x="33233" y="177083"/>
                  </a:lnTo>
                  <a:lnTo>
                    <a:pt x="32789" y="175953"/>
                  </a:lnTo>
                  <a:lnTo>
                    <a:pt x="31976" y="175369"/>
                  </a:lnTo>
                  <a:lnTo>
                    <a:pt x="29741" y="169742"/>
                  </a:lnTo>
                  <a:lnTo>
                    <a:pt x="28013" y="161881"/>
                  </a:lnTo>
                  <a:lnTo>
                    <a:pt x="28013" y="159621"/>
                  </a:lnTo>
                  <a:lnTo>
                    <a:pt x="28598" y="157931"/>
                  </a:lnTo>
                  <a:lnTo>
                    <a:pt x="30287" y="155684"/>
                  </a:lnTo>
                  <a:lnTo>
                    <a:pt x="30287" y="148381"/>
                  </a:lnTo>
                  <a:lnTo>
                    <a:pt x="31963" y="145016"/>
                  </a:lnTo>
                  <a:lnTo>
                    <a:pt x="33665" y="145016"/>
                  </a:lnTo>
                  <a:lnTo>
                    <a:pt x="35913" y="146133"/>
                  </a:lnTo>
                  <a:lnTo>
                    <a:pt x="39304" y="146692"/>
                  </a:lnTo>
                  <a:lnTo>
                    <a:pt x="40421" y="145574"/>
                  </a:lnTo>
                  <a:lnTo>
                    <a:pt x="41539" y="143885"/>
                  </a:lnTo>
                  <a:lnTo>
                    <a:pt x="40980" y="141637"/>
                  </a:lnTo>
                  <a:lnTo>
                    <a:pt x="40980" y="139390"/>
                  </a:lnTo>
                  <a:lnTo>
                    <a:pt x="39850" y="136570"/>
                  </a:lnTo>
                  <a:lnTo>
                    <a:pt x="38707" y="134310"/>
                  </a:lnTo>
                  <a:lnTo>
                    <a:pt x="38707" y="131503"/>
                  </a:lnTo>
                  <a:lnTo>
                    <a:pt x="39837" y="128683"/>
                  </a:lnTo>
                  <a:lnTo>
                    <a:pt x="39456" y="126817"/>
                  </a:lnTo>
                  <a:lnTo>
                    <a:pt x="38986" y="126372"/>
                  </a:lnTo>
                  <a:lnTo>
                    <a:pt x="30985" y="123311"/>
                  </a:lnTo>
                  <a:lnTo>
                    <a:pt x="23264" y="122359"/>
                  </a:lnTo>
                  <a:lnTo>
                    <a:pt x="21854" y="121800"/>
                  </a:lnTo>
                  <a:lnTo>
                    <a:pt x="20343" y="120682"/>
                  </a:lnTo>
                  <a:lnTo>
                    <a:pt x="19047" y="119336"/>
                  </a:lnTo>
                  <a:lnTo>
                    <a:pt x="18273" y="118079"/>
                  </a:lnTo>
                  <a:lnTo>
                    <a:pt x="18184" y="117711"/>
                  </a:lnTo>
                  <a:lnTo>
                    <a:pt x="17345" y="116872"/>
                  </a:lnTo>
                  <a:lnTo>
                    <a:pt x="16761" y="115742"/>
                  </a:lnTo>
                  <a:lnTo>
                    <a:pt x="16202" y="114053"/>
                  </a:lnTo>
                  <a:lnTo>
                    <a:pt x="16202" y="113482"/>
                  </a:lnTo>
                  <a:lnTo>
                    <a:pt x="16761" y="112377"/>
                  </a:lnTo>
                  <a:lnTo>
                    <a:pt x="17345" y="110675"/>
                  </a:lnTo>
                  <a:lnTo>
                    <a:pt x="17345" y="106179"/>
                  </a:lnTo>
                  <a:lnTo>
                    <a:pt x="16215" y="96045"/>
                  </a:lnTo>
                  <a:lnTo>
                    <a:pt x="13396" y="88729"/>
                  </a:lnTo>
                  <a:lnTo>
                    <a:pt x="10564" y="84259"/>
                  </a:lnTo>
                  <a:lnTo>
                    <a:pt x="9065" y="82532"/>
                  </a:lnTo>
                  <a:lnTo>
                    <a:pt x="4036" y="78519"/>
                  </a:lnTo>
                  <a:lnTo>
                    <a:pt x="2410" y="76106"/>
                  </a:lnTo>
                  <a:lnTo>
                    <a:pt x="2410" y="75991"/>
                  </a:lnTo>
                  <a:lnTo>
                    <a:pt x="2169" y="75801"/>
                  </a:lnTo>
                  <a:lnTo>
                    <a:pt x="467" y="73540"/>
                  </a:lnTo>
                  <a:lnTo>
                    <a:pt x="1039" y="70175"/>
                  </a:lnTo>
                  <a:lnTo>
                    <a:pt x="1623" y="66784"/>
                  </a:lnTo>
                  <a:lnTo>
                    <a:pt x="1623" y="64561"/>
                  </a:lnTo>
                  <a:lnTo>
                    <a:pt x="1890" y="63558"/>
                  </a:lnTo>
                  <a:lnTo>
                    <a:pt x="6385" y="46959"/>
                  </a:lnTo>
                  <a:lnTo>
                    <a:pt x="15529" y="46261"/>
                  </a:lnTo>
                  <a:lnTo>
                    <a:pt x="21854" y="39923"/>
                  </a:lnTo>
                  <a:lnTo>
                    <a:pt x="21854" y="32189"/>
                  </a:lnTo>
                  <a:lnTo>
                    <a:pt x="39431" y="18829"/>
                  </a:lnTo>
                  <a:lnTo>
                    <a:pt x="45768" y="24455"/>
                  </a:lnTo>
                  <a:lnTo>
                    <a:pt x="58417" y="23058"/>
                  </a:lnTo>
                  <a:lnTo>
                    <a:pt x="64043" y="12504"/>
                  </a:lnTo>
                  <a:lnTo>
                    <a:pt x="85849" y="10396"/>
                  </a:lnTo>
                  <a:lnTo>
                    <a:pt x="89354" y="2662"/>
                  </a:lnTo>
                  <a:cubicBezTo>
                    <a:pt x="89354" y="2662"/>
                    <a:pt x="102715" y="-1555"/>
                    <a:pt x="109039" y="1252"/>
                  </a:cubicBezTo>
                  <a:cubicBezTo>
                    <a:pt x="115364" y="4071"/>
                    <a:pt x="121701" y="6878"/>
                    <a:pt x="122400" y="11094"/>
                  </a:cubicBezTo>
                  <a:cubicBezTo>
                    <a:pt x="123098" y="15324"/>
                    <a:pt x="122400" y="25166"/>
                    <a:pt x="128724" y="27973"/>
                  </a:cubicBezTo>
                  <a:cubicBezTo>
                    <a:pt x="135061" y="30792"/>
                    <a:pt x="156156" y="35008"/>
                    <a:pt x="156156" y="35008"/>
                  </a:cubicBezTo>
                  <a:lnTo>
                    <a:pt x="163179" y="32189"/>
                  </a:lnTo>
                  <a:lnTo>
                    <a:pt x="174431" y="44851"/>
                  </a:lnTo>
                  <a:lnTo>
                    <a:pt x="185684" y="51887"/>
                  </a:lnTo>
                  <a:cubicBezTo>
                    <a:pt x="185684" y="51887"/>
                    <a:pt x="185684" y="60320"/>
                    <a:pt x="192021" y="61729"/>
                  </a:cubicBezTo>
                  <a:cubicBezTo>
                    <a:pt x="198345" y="63139"/>
                    <a:pt x="212404" y="73680"/>
                    <a:pt x="212404" y="73680"/>
                  </a:cubicBezTo>
                  <a:lnTo>
                    <a:pt x="212404" y="80004"/>
                  </a:lnTo>
                  <a:lnTo>
                    <a:pt x="216621" y="87040"/>
                  </a:lnTo>
                  <a:lnTo>
                    <a:pt x="225765" y="89860"/>
                  </a:lnTo>
                  <a:lnTo>
                    <a:pt x="232102" y="113761"/>
                  </a:lnTo>
                  <a:cubicBezTo>
                    <a:pt x="232102" y="113761"/>
                    <a:pt x="232102" y="126423"/>
                    <a:pt x="232800" y="129230"/>
                  </a:cubicBezTo>
                  <a:cubicBezTo>
                    <a:pt x="233499" y="132049"/>
                    <a:pt x="240535" y="137675"/>
                    <a:pt x="239836" y="142590"/>
                  </a:cubicBezTo>
                  <a:cubicBezTo>
                    <a:pt x="239125" y="147518"/>
                    <a:pt x="239125" y="153144"/>
                    <a:pt x="239125" y="153144"/>
                  </a:cubicBezTo>
                  <a:cubicBezTo>
                    <a:pt x="239125" y="153144"/>
                    <a:pt x="251076" y="154553"/>
                    <a:pt x="253197" y="156661"/>
                  </a:cubicBezTo>
                  <a:cubicBezTo>
                    <a:pt x="255305" y="158770"/>
                    <a:pt x="257413" y="162986"/>
                    <a:pt x="257413" y="162986"/>
                  </a:cubicBezTo>
                  <a:cubicBezTo>
                    <a:pt x="257413" y="162986"/>
                    <a:pt x="245462" y="169311"/>
                    <a:pt x="250377" y="173527"/>
                  </a:cubicBezTo>
                  <a:cubicBezTo>
                    <a:pt x="255305" y="177756"/>
                    <a:pt x="260220" y="180563"/>
                    <a:pt x="263738" y="180563"/>
                  </a:cubicBezTo>
                  <a:lnTo>
                    <a:pt x="274990" y="180563"/>
                  </a:lnTo>
                  <a:lnTo>
                    <a:pt x="279206" y="191116"/>
                  </a:lnTo>
                  <a:lnTo>
                    <a:pt x="279206" y="203067"/>
                  </a:lnTo>
                  <a:lnTo>
                    <a:pt x="287652" y="203766"/>
                  </a:lnTo>
                  <a:lnTo>
                    <a:pt x="293976" y="198140"/>
                  </a:lnTo>
                  <a:cubicBezTo>
                    <a:pt x="293976" y="198140"/>
                    <a:pt x="301012" y="205874"/>
                    <a:pt x="303819" y="207284"/>
                  </a:cubicBezTo>
                  <a:cubicBezTo>
                    <a:pt x="306638" y="208693"/>
                    <a:pt x="312264" y="213621"/>
                    <a:pt x="312264" y="213621"/>
                  </a:cubicBezTo>
                  <a:lnTo>
                    <a:pt x="319287" y="196031"/>
                  </a:lnTo>
                  <a:cubicBezTo>
                    <a:pt x="319287" y="196031"/>
                    <a:pt x="327021" y="192514"/>
                    <a:pt x="327733" y="196031"/>
                  </a:cubicBezTo>
                  <a:cubicBezTo>
                    <a:pt x="328431" y="199549"/>
                    <a:pt x="332648" y="204477"/>
                    <a:pt x="336864" y="207284"/>
                  </a:cubicBezTo>
                  <a:cubicBezTo>
                    <a:pt x="341093" y="210103"/>
                    <a:pt x="354453" y="215018"/>
                    <a:pt x="354453" y="215018"/>
                  </a:cubicBezTo>
                  <a:lnTo>
                    <a:pt x="361477" y="224162"/>
                  </a:lnTo>
                  <a:lnTo>
                    <a:pt x="373440" y="225572"/>
                  </a:lnTo>
                  <a:lnTo>
                    <a:pt x="382571" y="221355"/>
                  </a:lnTo>
                  <a:lnTo>
                    <a:pt x="391715" y="223463"/>
                  </a:lnTo>
                  <a:lnTo>
                    <a:pt x="407895" y="224162"/>
                  </a:lnTo>
                  <a:cubicBezTo>
                    <a:pt x="407895" y="224162"/>
                    <a:pt x="417026" y="217126"/>
                    <a:pt x="421255" y="215018"/>
                  </a:cubicBezTo>
                  <a:cubicBezTo>
                    <a:pt x="425472" y="212910"/>
                    <a:pt x="432507" y="211500"/>
                    <a:pt x="432507" y="211500"/>
                  </a:cubicBezTo>
                  <a:lnTo>
                    <a:pt x="437422" y="212211"/>
                  </a:lnTo>
                  <a:cubicBezTo>
                    <a:pt x="437422" y="212211"/>
                    <a:pt x="447976" y="205175"/>
                    <a:pt x="450084" y="200260"/>
                  </a:cubicBezTo>
                  <a:cubicBezTo>
                    <a:pt x="452192" y="195333"/>
                    <a:pt x="453602" y="189008"/>
                    <a:pt x="453602" y="189008"/>
                  </a:cubicBezTo>
                  <a:lnTo>
                    <a:pt x="466962" y="185490"/>
                  </a:lnTo>
                  <a:lnTo>
                    <a:pt x="471179" y="193225"/>
                  </a:lnTo>
                  <a:lnTo>
                    <a:pt x="478215" y="196031"/>
                  </a:lnTo>
                  <a:lnTo>
                    <a:pt x="482431" y="195333"/>
                  </a:lnTo>
                  <a:lnTo>
                    <a:pt x="491575" y="201657"/>
                  </a:lnTo>
                  <a:lnTo>
                    <a:pt x="493607" y="203753"/>
                  </a:lnTo>
                  <a:lnTo>
                    <a:pt x="493670" y="203804"/>
                  </a:lnTo>
                  <a:close/>
                  <a:moveTo>
                    <a:pt x="448230" y="337776"/>
                  </a:moveTo>
                  <a:lnTo>
                    <a:pt x="448509" y="340925"/>
                  </a:lnTo>
                  <a:lnTo>
                    <a:pt x="448192" y="343186"/>
                  </a:lnTo>
                  <a:lnTo>
                    <a:pt x="446744" y="344812"/>
                  </a:lnTo>
                  <a:lnTo>
                    <a:pt x="444661" y="345751"/>
                  </a:lnTo>
                  <a:lnTo>
                    <a:pt x="442299" y="346170"/>
                  </a:lnTo>
                  <a:lnTo>
                    <a:pt x="440127" y="346336"/>
                  </a:lnTo>
                  <a:lnTo>
                    <a:pt x="431745" y="346437"/>
                  </a:lnTo>
                  <a:lnTo>
                    <a:pt x="428151" y="345027"/>
                  </a:lnTo>
                  <a:lnTo>
                    <a:pt x="426691" y="341421"/>
                  </a:lnTo>
                  <a:lnTo>
                    <a:pt x="427173" y="338042"/>
                  </a:lnTo>
                  <a:lnTo>
                    <a:pt x="428456" y="334550"/>
                  </a:lnTo>
                  <a:lnTo>
                    <a:pt x="430285" y="331286"/>
                  </a:lnTo>
                  <a:lnTo>
                    <a:pt x="432482" y="328619"/>
                  </a:lnTo>
                  <a:lnTo>
                    <a:pt x="440064" y="324377"/>
                  </a:lnTo>
                  <a:lnTo>
                    <a:pt x="441283" y="322231"/>
                  </a:lnTo>
                  <a:lnTo>
                    <a:pt x="441944" y="319462"/>
                  </a:lnTo>
                  <a:lnTo>
                    <a:pt x="443442" y="319081"/>
                  </a:lnTo>
                  <a:lnTo>
                    <a:pt x="445080" y="320389"/>
                  </a:lnTo>
                  <a:lnTo>
                    <a:pt x="446134" y="322714"/>
                  </a:lnTo>
                  <a:lnTo>
                    <a:pt x="445855" y="330918"/>
                  </a:lnTo>
                  <a:lnTo>
                    <a:pt x="447557" y="334779"/>
                  </a:lnTo>
                  <a:close/>
                  <a:moveTo>
                    <a:pt x="471433" y="401809"/>
                  </a:moveTo>
                  <a:lnTo>
                    <a:pt x="469261" y="403752"/>
                  </a:lnTo>
                  <a:lnTo>
                    <a:pt x="466162" y="405873"/>
                  </a:lnTo>
                  <a:lnTo>
                    <a:pt x="463330" y="407372"/>
                  </a:lnTo>
                  <a:lnTo>
                    <a:pt x="460358" y="408426"/>
                  </a:lnTo>
                  <a:lnTo>
                    <a:pt x="459812" y="408489"/>
                  </a:lnTo>
                  <a:lnTo>
                    <a:pt x="458707" y="408324"/>
                  </a:lnTo>
                  <a:lnTo>
                    <a:pt x="455977" y="407562"/>
                  </a:lnTo>
                  <a:lnTo>
                    <a:pt x="455024" y="407575"/>
                  </a:lnTo>
                  <a:lnTo>
                    <a:pt x="457196" y="406127"/>
                  </a:lnTo>
                  <a:lnTo>
                    <a:pt x="460752" y="402330"/>
                  </a:lnTo>
                  <a:lnTo>
                    <a:pt x="462822" y="400679"/>
                  </a:lnTo>
                  <a:lnTo>
                    <a:pt x="466861" y="398558"/>
                  </a:lnTo>
                  <a:lnTo>
                    <a:pt x="469617" y="397618"/>
                  </a:lnTo>
                  <a:lnTo>
                    <a:pt x="471712" y="397770"/>
                  </a:lnTo>
                  <a:lnTo>
                    <a:pt x="472665" y="399650"/>
                  </a:lnTo>
                  <a:close/>
                  <a:moveTo>
                    <a:pt x="459774" y="440696"/>
                  </a:moveTo>
                  <a:lnTo>
                    <a:pt x="467839" y="436124"/>
                  </a:lnTo>
                  <a:lnTo>
                    <a:pt x="470620" y="432073"/>
                  </a:lnTo>
                  <a:lnTo>
                    <a:pt x="475484" y="430841"/>
                  </a:lnTo>
                  <a:lnTo>
                    <a:pt x="477554" y="430892"/>
                  </a:lnTo>
                  <a:lnTo>
                    <a:pt x="479599" y="431578"/>
                  </a:lnTo>
                  <a:lnTo>
                    <a:pt x="484374" y="434880"/>
                  </a:lnTo>
                  <a:lnTo>
                    <a:pt x="481999" y="440595"/>
                  </a:lnTo>
                  <a:lnTo>
                    <a:pt x="481136" y="446983"/>
                  </a:lnTo>
                  <a:lnTo>
                    <a:pt x="480399" y="448659"/>
                  </a:lnTo>
                  <a:lnTo>
                    <a:pt x="472614" y="448735"/>
                  </a:lnTo>
                  <a:lnTo>
                    <a:pt x="456256" y="448735"/>
                  </a:lnTo>
                  <a:lnTo>
                    <a:pt x="451329" y="449612"/>
                  </a:lnTo>
                  <a:lnTo>
                    <a:pt x="456447" y="445192"/>
                  </a:lnTo>
                  <a:close/>
                  <a:moveTo>
                    <a:pt x="465642" y="368154"/>
                  </a:moveTo>
                  <a:lnTo>
                    <a:pt x="462949" y="366871"/>
                  </a:lnTo>
                  <a:lnTo>
                    <a:pt x="461908" y="363519"/>
                  </a:lnTo>
                  <a:lnTo>
                    <a:pt x="463038" y="360674"/>
                  </a:lnTo>
                  <a:lnTo>
                    <a:pt x="467801" y="356851"/>
                  </a:lnTo>
                  <a:lnTo>
                    <a:pt x="468842" y="354362"/>
                  </a:lnTo>
                  <a:lnTo>
                    <a:pt x="476183" y="349511"/>
                  </a:lnTo>
                  <a:lnTo>
                    <a:pt x="478151" y="348888"/>
                  </a:lnTo>
                  <a:lnTo>
                    <a:pt x="478824" y="350704"/>
                  </a:lnTo>
                  <a:lnTo>
                    <a:pt x="478761" y="353257"/>
                  </a:lnTo>
                  <a:lnTo>
                    <a:pt x="478532" y="354845"/>
                  </a:lnTo>
                  <a:lnTo>
                    <a:pt x="477567" y="357892"/>
                  </a:lnTo>
                  <a:lnTo>
                    <a:pt x="476056" y="360864"/>
                  </a:lnTo>
                  <a:lnTo>
                    <a:pt x="474113" y="363595"/>
                  </a:lnTo>
                  <a:lnTo>
                    <a:pt x="471954" y="365932"/>
                  </a:lnTo>
                  <a:lnTo>
                    <a:pt x="468969" y="367735"/>
                  </a:lnTo>
                  <a:close/>
                  <a:moveTo>
                    <a:pt x="445855" y="423945"/>
                  </a:moveTo>
                  <a:lnTo>
                    <a:pt x="451608" y="424567"/>
                  </a:lnTo>
                  <a:lnTo>
                    <a:pt x="456675" y="430003"/>
                  </a:lnTo>
                  <a:lnTo>
                    <a:pt x="458415" y="433737"/>
                  </a:lnTo>
                  <a:lnTo>
                    <a:pt x="457958" y="437788"/>
                  </a:lnTo>
                  <a:lnTo>
                    <a:pt x="456701" y="438918"/>
                  </a:lnTo>
                  <a:lnTo>
                    <a:pt x="450630" y="442195"/>
                  </a:lnTo>
                  <a:lnTo>
                    <a:pt x="447036" y="446373"/>
                  </a:lnTo>
                  <a:lnTo>
                    <a:pt x="445258" y="447592"/>
                  </a:lnTo>
                  <a:lnTo>
                    <a:pt x="443137" y="446399"/>
                  </a:lnTo>
                  <a:lnTo>
                    <a:pt x="438349" y="441763"/>
                  </a:lnTo>
                  <a:lnTo>
                    <a:pt x="435733" y="435438"/>
                  </a:lnTo>
                  <a:lnTo>
                    <a:pt x="439416" y="428530"/>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5" name="Google Shape;495;p6"/>
            <p:cNvSpPr/>
            <p:nvPr/>
          </p:nvSpPr>
          <p:spPr>
            <a:xfrm flipH="1" rot="10800000">
              <a:off x="5454025" y="2135025"/>
              <a:ext cx="642607" cy="630525"/>
            </a:xfrm>
            <a:custGeom>
              <a:rect b="b" l="l" r="r" t="t"/>
              <a:pathLst>
                <a:path extrusionOk="0" h="483930" w="493203">
                  <a:moveTo>
                    <a:pt x="412695" y="331934"/>
                  </a:moveTo>
                  <a:lnTo>
                    <a:pt x="410917" y="329940"/>
                  </a:lnTo>
                  <a:lnTo>
                    <a:pt x="409914" y="327438"/>
                  </a:lnTo>
                  <a:lnTo>
                    <a:pt x="410359" y="325152"/>
                  </a:lnTo>
                  <a:lnTo>
                    <a:pt x="412784" y="323768"/>
                  </a:lnTo>
                  <a:lnTo>
                    <a:pt x="413686" y="323907"/>
                  </a:lnTo>
                  <a:lnTo>
                    <a:pt x="415553" y="325228"/>
                  </a:lnTo>
                  <a:lnTo>
                    <a:pt x="416785" y="325711"/>
                  </a:lnTo>
                  <a:lnTo>
                    <a:pt x="418245" y="325850"/>
                  </a:lnTo>
                  <a:lnTo>
                    <a:pt x="422728" y="325711"/>
                  </a:lnTo>
                  <a:lnTo>
                    <a:pt x="424125" y="325457"/>
                  </a:lnTo>
                  <a:lnTo>
                    <a:pt x="425294" y="325063"/>
                  </a:lnTo>
                  <a:lnTo>
                    <a:pt x="426157" y="325457"/>
                  </a:lnTo>
                  <a:lnTo>
                    <a:pt x="426551" y="327552"/>
                  </a:lnTo>
                  <a:lnTo>
                    <a:pt x="426196" y="329229"/>
                  </a:lnTo>
                  <a:lnTo>
                    <a:pt x="425205" y="330245"/>
                  </a:lnTo>
                  <a:lnTo>
                    <a:pt x="422728" y="331540"/>
                  </a:lnTo>
                  <a:lnTo>
                    <a:pt x="420379" y="332658"/>
                  </a:lnTo>
                  <a:lnTo>
                    <a:pt x="417712" y="333191"/>
                  </a:lnTo>
                  <a:lnTo>
                    <a:pt x="415058" y="333001"/>
                  </a:lnTo>
                  <a:close/>
                  <a:moveTo>
                    <a:pt x="424684" y="351936"/>
                  </a:moveTo>
                  <a:lnTo>
                    <a:pt x="424672" y="353257"/>
                  </a:lnTo>
                  <a:lnTo>
                    <a:pt x="424214" y="354540"/>
                  </a:lnTo>
                  <a:lnTo>
                    <a:pt x="423109" y="355505"/>
                  </a:lnTo>
                  <a:lnTo>
                    <a:pt x="419668" y="356203"/>
                  </a:lnTo>
                  <a:lnTo>
                    <a:pt x="416759" y="357473"/>
                  </a:lnTo>
                  <a:lnTo>
                    <a:pt x="415312" y="357765"/>
                  </a:lnTo>
                  <a:lnTo>
                    <a:pt x="412975" y="358705"/>
                  </a:lnTo>
                  <a:lnTo>
                    <a:pt x="409101" y="363188"/>
                  </a:lnTo>
                  <a:lnTo>
                    <a:pt x="407031" y="364649"/>
                  </a:lnTo>
                  <a:lnTo>
                    <a:pt x="394776" y="365614"/>
                  </a:lnTo>
                  <a:lnTo>
                    <a:pt x="393226" y="365995"/>
                  </a:lnTo>
                  <a:lnTo>
                    <a:pt x="390572" y="367798"/>
                  </a:lnTo>
                  <a:lnTo>
                    <a:pt x="389112" y="368421"/>
                  </a:lnTo>
                  <a:lnTo>
                    <a:pt x="387499" y="368294"/>
                  </a:lnTo>
                  <a:lnTo>
                    <a:pt x="385695" y="367506"/>
                  </a:lnTo>
                  <a:lnTo>
                    <a:pt x="384044" y="366401"/>
                  </a:lnTo>
                  <a:lnTo>
                    <a:pt x="382787" y="365309"/>
                  </a:lnTo>
                  <a:lnTo>
                    <a:pt x="381911" y="363785"/>
                  </a:lnTo>
                  <a:lnTo>
                    <a:pt x="381885" y="362007"/>
                  </a:lnTo>
                  <a:lnTo>
                    <a:pt x="382482" y="360255"/>
                  </a:lnTo>
                  <a:lnTo>
                    <a:pt x="383587" y="358807"/>
                  </a:lnTo>
                  <a:lnTo>
                    <a:pt x="385187" y="357499"/>
                  </a:lnTo>
                  <a:lnTo>
                    <a:pt x="387181" y="356203"/>
                  </a:lnTo>
                  <a:lnTo>
                    <a:pt x="389455" y="355226"/>
                  </a:lnTo>
                  <a:lnTo>
                    <a:pt x="391855" y="354845"/>
                  </a:lnTo>
                  <a:lnTo>
                    <a:pt x="404072" y="354845"/>
                  </a:lnTo>
                  <a:lnTo>
                    <a:pt x="415909" y="350120"/>
                  </a:lnTo>
                  <a:lnTo>
                    <a:pt x="421763" y="348876"/>
                  </a:lnTo>
                  <a:close/>
                  <a:moveTo>
                    <a:pt x="492705" y="205747"/>
                  </a:moveTo>
                  <a:lnTo>
                    <a:pt x="492324" y="206115"/>
                  </a:lnTo>
                  <a:lnTo>
                    <a:pt x="491956" y="206814"/>
                  </a:lnTo>
                  <a:lnTo>
                    <a:pt x="490699" y="208261"/>
                  </a:lnTo>
                  <a:lnTo>
                    <a:pt x="476780" y="220326"/>
                  </a:lnTo>
                  <a:lnTo>
                    <a:pt x="474684" y="223349"/>
                  </a:lnTo>
                  <a:lnTo>
                    <a:pt x="468842" y="228277"/>
                  </a:lnTo>
                  <a:lnTo>
                    <a:pt x="467610" y="230029"/>
                  </a:lnTo>
                  <a:lnTo>
                    <a:pt x="466823" y="231617"/>
                  </a:lnTo>
                  <a:lnTo>
                    <a:pt x="465692" y="234423"/>
                  </a:lnTo>
                  <a:lnTo>
                    <a:pt x="465121" y="243986"/>
                  </a:lnTo>
                  <a:lnTo>
                    <a:pt x="464562" y="246806"/>
                  </a:lnTo>
                  <a:lnTo>
                    <a:pt x="463432" y="249054"/>
                  </a:lnTo>
                  <a:lnTo>
                    <a:pt x="463000" y="249371"/>
                  </a:lnTo>
                  <a:lnTo>
                    <a:pt x="462822" y="249727"/>
                  </a:lnTo>
                  <a:lnTo>
                    <a:pt x="458276" y="253473"/>
                  </a:lnTo>
                  <a:lnTo>
                    <a:pt x="452865" y="254820"/>
                  </a:lnTo>
                  <a:lnTo>
                    <a:pt x="447023" y="255556"/>
                  </a:lnTo>
                  <a:lnTo>
                    <a:pt x="441283" y="257398"/>
                  </a:lnTo>
                  <a:lnTo>
                    <a:pt x="439873" y="258757"/>
                  </a:lnTo>
                  <a:lnTo>
                    <a:pt x="440915" y="260319"/>
                  </a:lnTo>
                  <a:lnTo>
                    <a:pt x="445982" y="264256"/>
                  </a:lnTo>
                  <a:lnTo>
                    <a:pt x="448789" y="265373"/>
                  </a:lnTo>
                  <a:lnTo>
                    <a:pt x="452167" y="266491"/>
                  </a:lnTo>
                  <a:lnTo>
                    <a:pt x="454999" y="267075"/>
                  </a:lnTo>
                  <a:lnTo>
                    <a:pt x="456688" y="269323"/>
                  </a:lnTo>
                  <a:lnTo>
                    <a:pt x="455482" y="269412"/>
                  </a:lnTo>
                  <a:lnTo>
                    <a:pt x="456002" y="270098"/>
                  </a:lnTo>
                  <a:lnTo>
                    <a:pt x="442261" y="271088"/>
                  </a:lnTo>
                  <a:lnTo>
                    <a:pt x="431860" y="273082"/>
                  </a:lnTo>
                  <a:lnTo>
                    <a:pt x="429117" y="273031"/>
                  </a:lnTo>
                  <a:lnTo>
                    <a:pt x="429117" y="273260"/>
                  </a:lnTo>
                  <a:lnTo>
                    <a:pt x="438680" y="274390"/>
                  </a:lnTo>
                  <a:lnTo>
                    <a:pt x="441486" y="275508"/>
                  </a:lnTo>
                  <a:lnTo>
                    <a:pt x="446554" y="277756"/>
                  </a:lnTo>
                  <a:lnTo>
                    <a:pt x="449360" y="278327"/>
                  </a:lnTo>
                  <a:lnTo>
                    <a:pt x="449360" y="279445"/>
                  </a:lnTo>
                  <a:lnTo>
                    <a:pt x="449068" y="279838"/>
                  </a:lnTo>
                  <a:lnTo>
                    <a:pt x="449094" y="279915"/>
                  </a:lnTo>
                  <a:lnTo>
                    <a:pt x="448116" y="281096"/>
                  </a:lnTo>
                  <a:lnTo>
                    <a:pt x="447671" y="281693"/>
                  </a:lnTo>
                  <a:lnTo>
                    <a:pt x="447582" y="281743"/>
                  </a:lnTo>
                  <a:lnTo>
                    <a:pt x="447303" y="282074"/>
                  </a:lnTo>
                  <a:lnTo>
                    <a:pt x="444471" y="283725"/>
                  </a:lnTo>
                  <a:lnTo>
                    <a:pt x="441766" y="283255"/>
                  </a:lnTo>
                  <a:lnTo>
                    <a:pt x="439721" y="282175"/>
                  </a:lnTo>
                  <a:lnTo>
                    <a:pt x="436737" y="281337"/>
                  </a:lnTo>
                  <a:lnTo>
                    <a:pt x="433701" y="281108"/>
                  </a:lnTo>
                  <a:lnTo>
                    <a:pt x="432304" y="281515"/>
                  </a:lnTo>
                  <a:lnTo>
                    <a:pt x="433600" y="282823"/>
                  </a:lnTo>
                  <a:lnTo>
                    <a:pt x="436991" y="287319"/>
                  </a:lnTo>
                  <a:lnTo>
                    <a:pt x="438108" y="288449"/>
                  </a:lnTo>
                  <a:lnTo>
                    <a:pt x="439810" y="288449"/>
                  </a:lnTo>
                  <a:lnTo>
                    <a:pt x="440928" y="289579"/>
                  </a:lnTo>
                  <a:lnTo>
                    <a:pt x="442058" y="291256"/>
                  </a:lnTo>
                  <a:lnTo>
                    <a:pt x="441486" y="292386"/>
                  </a:lnTo>
                  <a:lnTo>
                    <a:pt x="440356" y="294075"/>
                  </a:lnTo>
                  <a:lnTo>
                    <a:pt x="439785" y="295205"/>
                  </a:lnTo>
                  <a:lnTo>
                    <a:pt x="439365" y="295612"/>
                  </a:lnTo>
                  <a:lnTo>
                    <a:pt x="438972" y="296310"/>
                  </a:lnTo>
                  <a:lnTo>
                    <a:pt x="437346" y="297377"/>
                  </a:lnTo>
                  <a:lnTo>
                    <a:pt x="431326" y="298584"/>
                  </a:lnTo>
                  <a:lnTo>
                    <a:pt x="425078" y="298088"/>
                  </a:lnTo>
                  <a:lnTo>
                    <a:pt x="419617" y="298495"/>
                  </a:lnTo>
                  <a:lnTo>
                    <a:pt x="418169" y="299930"/>
                  </a:lnTo>
                  <a:lnTo>
                    <a:pt x="417064" y="301047"/>
                  </a:lnTo>
                  <a:lnTo>
                    <a:pt x="417623" y="300476"/>
                  </a:lnTo>
                  <a:lnTo>
                    <a:pt x="416163" y="301949"/>
                  </a:lnTo>
                  <a:lnTo>
                    <a:pt x="416163" y="304184"/>
                  </a:lnTo>
                  <a:lnTo>
                    <a:pt x="416734" y="306432"/>
                  </a:lnTo>
                  <a:lnTo>
                    <a:pt x="416175" y="308134"/>
                  </a:lnTo>
                  <a:lnTo>
                    <a:pt x="415718" y="308210"/>
                  </a:lnTo>
                  <a:lnTo>
                    <a:pt x="415642" y="308439"/>
                  </a:lnTo>
                  <a:lnTo>
                    <a:pt x="412353" y="309023"/>
                  </a:lnTo>
                  <a:lnTo>
                    <a:pt x="406485" y="309010"/>
                  </a:lnTo>
                  <a:lnTo>
                    <a:pt x="403679" y="309290"/>
                  </a:lnTo>
                  <a:lnTo>
                    <a:pt x="401164" y="310090"/>
                  </a:lnTo>
                  <a:lnTo>
                    <a:pt x="391156" y="315716"/>
                  </a:lnTo>
                  <a:lnTo>
                    <a:pt x="389734" y="317138"/>
                  </a:lnTo>
                  <a:lnTo>
                    <a:pt x="389162" y="318815"/>
                  </a:lnTo>
                  <a:lnTo>
                    <a:pt x="388781" y="319589"/>
                  </a:lnTo>
                  <a:lnTo>
                    <a:pt x="388604" y="320097"/>
                  </a:lnTo>
                  <a:lnTo>
                    <a:pt x="388604" y="321075"/>
                  </a:lnTo>
                  <a:lnTo>
                    <a:pt x="390280" y="321634"/>
                  </a:lnTo>
                  <a:lnTo>
                    <a:pt x="390432" y="321634"/>
                  </a:lnTo>
                  <a:lnTo>
                    <a:pt x="391004" y="321532"/>
                  </a:lnTo>
                  <a:lnTo>
                    <a:pt x="395322" y="319881"/>
                  </a:lnTo>
                  <a:lnTo>
                    <a:pt x="398446" y="317100"/>
                  </a:lnTo>
                  <a:lnTo>
                    <a:pt x="399170" y="316986"/>
                  </a:lnTo>
                  <a:lnTo>
                    <a:pt x="400415" y="316579"/>
                  </a:lnTo>
                  <a:lnTo>
                    <a:pt x="402650" y="318815"/>
                  </a:lnTo>
                  <a:lnTo>
                    <a:pt x="403234" y="319945"/>
                  </a:lnTo>
                  <a:lnTo>
                    <a:pt x="403234" y="326143"/>
                  </a:lnTo>
                  <a:lnTo>
                    <a:pt x="403805" y="327260"/>
                  </a:lnTo>
                  <a:lnTo>
                    <a:pt x="404910" y="328390"/>
                  </a:lnTo>
                  <a:lnTo>
                    <a:pt x="406612" y="329508"/>
                  </a:lnTo>
                  <a:lnTo>
                    <a:pt x="407184" y="330638"/>
                  </a:lnTo>
                  <a:lnTo>
                    <a:pt x="408822" y="333369"/>
                  </a:lnTo>
                  <a:lnTo>
                    <a:pt x="408898" y="333445"/>
                  </a:lnTo>
                  <a:lnTo>
                    <a:pt x="408835" y="333382"/>
                  </a:lnTo>
                  <a:lnTo>
                    <a:pt x="408911" y="333483"/>
                  </a:lnTo>
                  <a:lnTo>
                    <a:pt x="410549" y="334575"/>
                  </a:lnTo>
                  <a:lnTo>
                    <a:pt x="411438" y="335439"/>
                  </a:lnTo>
                  <a:lnTo>
                    <a:pt x="412187" y="335680"/>
                  </a:lnTo>
                  <a:lnTo>
                    <a:pt x="413369" y="335680"/>
                  </a:lnTo>
                  <a:lnTo>
                    <a:pt x="414499" y="337382"/>
                  </a:lnTo>
                  <a:lnTo>
                    <a:pt x="415070" y="339071"/>
                  </a:lnTo>
                  <a:lnTo>
                    <a:pt x="415070" y="345828"/>
                  </a:lnTo>
                  <a:lnTo>
                    <a:pt x="414499" y="346386"/>
                  </a:lnTo>
                  <a:lnTo>
                    <a:pt x="413737" y="346005"/>
                  </a:lnTo>
                  <a:lnTo>
                    <a:pt x="413216" y="345904"/>
                  </a:lnTo>
                  <a:lnTo>
                    <a:pt x="412251" y="346386"/>
                  </a:lnTo>
                  <a:lnTo>
                    <a:pt x="408873" y="347517"/>
                  </a:lnTo>
                  <a:lnTo>
                    <a:pt x="404364" y="348075"/>
                  </a:lnTo>
                  <a:lnTo>
                    <a:pt x="402066" y="347733"/>
                  </a:lnTo>
                  <a:lnTo>
                    <a:pt x="400059" y="347593"/>
                  </a:lnTo>
                  <a:lnTo>
                    <a:pt x="398294" y="346640"/>
                  </a:lnTo>
                  <a:lnTo>
                    <a:pt x="397608" y="346374"/>
                  </a:lnTo>
                  <a:lnTo>
                    <a:pt x="395373" y="349752"/>
                  </a:lnTo>
                  <a:lnTo>
                    <a:pt x="394801" y="350882"/>
                  </a:lnTo>
                  <a:lnTo>
                    <a:pt x="392553" y="352000"/>
                  </a:lnTo>
                  <a:lnTo>
                    <a:pt x="386927" y="353689"/>
                  </a:lnTo>
                  <a:lnTo>
                    <a:pt x="385797" y="354260"/>
                  </a:lnTo>
                  <a:lnTo>
                    <a:pt x="383562" y="355949"/>
                  </a:lnTo>
                  <a:lnTo>
                    <a:pt x="381098" y="358908"/>
                  </a:lnTo>
                  <a:lnTo>
                    <a:pt x="380806" y="359315"/>
                  </a:lnTo>
                  <a:lnTo>
                    <a:pt x="380615" y="359797"/>
                  </a:lnTo>
                  <a:lnTo>
                    <a:pt x="379612" y="363265"/>
                  </a:lnTo>
                  <a:lnTo>
                    <a:pt x="380095" y="366135"/>
                  </a:lnTo>
                  <a:lnTo>
                    <a:pt x="380107" y="366147"/>
                  </a:lnTo>
                  <a:lnTo>
                    <a:pt x="381187" y="368675"/>
                  </a:lnTo>
                  <a:lnTo>
                    <a:pt x="381860" y="370021"/>
                  </a:lnTo>
                  <a:lnTo>
                    <a:pt x="379612" y="372256"/>
                  </a:lnTo>
                  <a:lnTo>
                    <a:pt x="375104" y="372828"/>
                  </a:lnTo>
                  <a:lnTo>
                    <a:pt x="367242" y="372828"/>
                  </a:lnTo>
                  <a:lnTo>
                    <a:pt x="362721" y="372256"/>
                  </a:lnTo>
                  <a:lnTo>
                    <a:pt x="358797" y="371139"/>
                  </a:lnTo>
                  <a:lnTo>
                    <a:pt x="355419" y="368891"/>
                  </a:lnTo>
                  <a:lnTo>
                    <a:pt x="356485" y="370681"/>
                  </a:lnTo>
                  <a:lnTo>
                    <a:pt x="358708" y="373971"/>
                  </a:lnTo>
                  <a:lnTo>
                    <a:pt x="363686" y="375952"/>
                  </a:lnTo>
                  <a:lnTo>
                    <a:pt x="382127" y="376168"/>
                  </a:lnTo>
                  <a:lnTo>
                    <a:pt x="393950" y="374161"/>
                  </a:lnTo>
                  <a:lnTo>
                    <a:pt x="412353" y="374364"/>
                  </a:lnTo>
                  <a:lnTo>
                    <a:pt x="415223" y="373602"/>
                  </a:lnTo>
                  <a:lnTo>
                    <a:pt x="421420" y="370618"/>
                  </a:lnTo>
                  <a:lnTo>
                    <a:pt x="423617" y="370478"/>
                  </a:lnTo>
                  <a:lnTo>
                    <a:pt x="423770" y="370656"/>
                  </a:lnTo>
                  <a:lnTo>
                    <a:pt x="424049" y="370580"/>
                  </a:lnTo>
                  <a:lnTo>
                    <a:pt x="426310" y="373399"/>
                  </a:lnTo>
                  <a:lnTo>
                    <a:pt x="425726" y="376790"/>
                  </a:lnTo>
                  <a:lnTo>
                    <a:pt x="424608" y="380714"/>
                  </a:lnTo>
                  <a:lnTo>
                    <a:pt x="422360" y="382950"/>
                  </a:lnTo>
                  <a:lnTo>
                    <a:pt x="421243" y="385210"/>
                  </a:lnTo>
                  <a:lnTo>
                    <a:pt x="420125" y="393643"/>
                  </a:lnTo>
                  <a:lnTo>
                    <a:pt x="419553" y="394202"/>
                  </a:lnTo>
                  <a:lnTo>
                    <a:pt x="418423" y="396462"/>
                  </a:lnTo>
                  <a:lnTo>
                    <a:pt x="420646" y="395345"/>
                  </a:lnTo>
                  <a:lnTo>
                    <a:pt x="422106" y="394418"/>
                  </a:lnTo>
                  <a:lnTo>
                    <a:pt x="422728" y="393440"/>
                  </a:lnTo>
                  <a:lnTo>
                    <a:pt x="422995" y="390316"/>
                  </a:lnTo>
                  <a:lnTo>
                    <a:pt x="423440" y="388766"/>
                  </a:lnTo>
                  <a:lnTo>
                    <a:pt x="425688" y="384918"/>
                  </a:lnTo>
                  <a:lnTo>
                    <a:pt x="427034" y="381489"/>
                  </a:lnTo>
                  <a:lnTo>
                    <a:pt x="428888" y="378543"/>
                  </a:lnTo>
                  <a:lnTo>
                    <a:pt x="431999" y="377273"/>
                  </a:lnTo>
                  <a:lnTo>
                    <a:pt x="434755" y="376663"/>
                  </a:lnTo>
                  <a:lnTo>
                    <a:pt x="440610" y="373996"/>
                  </a:lnTo>
                  <a:lnTo>
                    <a:pt x="443760" y="373399"/>
                  </a:lnTo>
                  <a:lnTo>
                    <a:pt x="457755" y="374682"/>
                  </a:lnTo>
                  <a:lnTo>
                    <a:pt x="459546" y="375660"/>
                  </a:lnTo>
                  <a:lnTo>
                    <a:pt x="459736" y="375939"/>
                  </a:lnTo>
                  <a:lnTo>
                    <a:pt x="460092" y="376180"/>
                  </a:lnTo>
                  <a:lnTo>
                    <a:pt x="462327" y="379571"/>
                  </a:lnTo>
                  <a:lnTo>
                    <a:pt x="463381" y="380625"/>
                  </a:lnTo>
                  <a:lnTo>
                    <a:pt x="467572" y="382924"/>
                  </a:lnTo>
                  <a:lnTo>
                    <a:pt x="468601" y="383927"/>
                  </a:lnTo>
                  <a:lnTo>
                    <a:pt x="469642" y="384626"/>
                  </a:lnTo>
                  <a:lnTo>
                    <a:pt x="469642" y="387433"/>
                  </a:lnTo>
                  <a:lnTo>
                    <a:pt x="468525" y="388550"/>
                  </a:lnTo>
                  <a:lnTo>
                    <a:pt x="462327" y="389681"/>
                  </a:lnTo>
                  <a:lnTo>
                    <a:pt x="456142" y="391370"/>
                  </a:lnTo>
                  <a:lnTo>
                    <a:pt x="453323" y="393059"/>
                  </a:lnTo>
                  <a:lnTo>
                    <a:pt x="452053" y="394761"/>
                  </a:lnTo>
                  <a:lnTo>
                    <a:pt x="459457" y="393960"/>
                  </a:lnTo>
                  <a:lnTo>
                    <a:pt x="461781" y="394202"/>
                  </a:lnTo>
                  <a:lnTo>
                    <a:pt x="462657" y="394900"/>
                  </a:lnTo>
                  <a:lnTo>
                    <a:pt x="462657" y="394913"/>
                  </a:lnTo>
                  <a:lnTo>
                    <a:pt x="463432" y="395307"/>
                  </a:lnTo>
                  <a:lnTo>
                    <a:pt x="462873" y="396424"/>
                  </a:lnTo>
                  <a:lnTo>
                    <a:pt x="462289" y="398113"/>
                  </a:lnTo>
                  <a:lnTo>
                    <a:pt x="454999" y="406013"/>
                  </a:lnTo>
                  <a:lnTo>
                    <a:pt x="453869" y="407143"/>
                  </a:lnTo>
                  <a:lnTo>
                    <a:pt x="449932" y="409950"/>
                  </a:lnTo>
                  <a:lnTo>
                    <a:pt x="448814" y="410521"/>
                  </a:lnTo>
                  <a:lnTo>
                    <a:pt x="446566" y="409950"/>
                  </a:lnTo>
                  <a:lnTo>
                    <a:pt x="444306" y="409391"/>
                  </a:lnTo>
                  <a:lnTo>
                    <a:pt x="442071" y="408819"/>
                  </a:lnTo>
                  <a:lnTo>
                    <a:pt x="440381" y="409937"/>
                  </a:lnTo>
                  <a:lnTo>
                    <a:pt x="437562" y="412185"/>
                  </a:lnTo>
                  <a:lnTo>
                    <a:pt x="434184" y="415004"/>
                  </a:lnTo>
                  <a:lnTo>
                    <a:pt x="430247" y="416681"/>
                  </a:lnTo>
                  <a:lnTo>
                    <a:pt x="425738" y="417252"/>
                  </a:lnTo>
                  <a:lnTo>
                    <a:pt x="425738" y="417278"/>
                  </a:lnTo>
                  <a:lnTo>
                    <a:pt x="432241" y="416846"/>
                  </a:lnTo>
                  <a:lnTo>
                    <a:pt x="435187" y="415830"/>
                  </a:lnTo>
                  <a:lnTo>
                    <a:pt x="440534" y="412172"/>
                  </a:lnTo>
                  <a:lnTo>
                    <a:pt x="443785" y="411436"/>
                  </a:lnTo>
                  <a:lnTo>
                    <a:pt x="446909" y="411804"/>
                  </a:lnTo>
                  <a:lnTo>
                    <a:pt x="449170" y="413404"/>
                  </a:lnTo>
                  <a:lnTo>
                    <a:pt x="449170" y="413518"/>
                  </a:lnTo>
                  <a:lnTo>
                    <a:pt x="449932" y="413899"/>
                  </a:lnTo>
                  <a:lnTo>
                    <a:pt x="449932" y="416147"/>
                  </a:lnTo>
                  <a:lnTo>
                    <a:pt x="448243" y="417265"/>
                  </a:lnTo>
                  <a:lnTo>
                    <a:pt x="445995" y="418382"/>
                  </a:lnTo>
                  <a:lnTo>
                    <a:pt x="440940" y="419500"/>
                  </a:lnTo>
                  <a:lnTo>
                    <a:pt x="438692" y="421189"/>
                  </a:lnTo>
                  <a:lnTo>
                    <a:pt x="425751" y="434130"/>
                  </a:lnTo>
                  <a:lnTo>
                    <a:pt x="424062" y="435261"/>
                  </a:lnTo>
                  <a:lnTo>
                    <a:pt x="422373" y="434130"/>
                  </a:lnTo>
                  <a:lnTo>
                    <a:pt x="421243" y="433572"/>
                  </a:lnTo>
                  <a:lnTo>
                    <a:pt x="419553" y="433000"/>
                  </a:lnTo>
                  <a:lnTo>
                    <a:pt x="417864" y="433572"/>
                  </a:lnTo>
                  <a:lnTo>
                    <a:pt x="417864" y="434232"/>
                  </a:lnTo>
                  <a:lnTo>
                    <a:pt x="418728" y="435934"/>
                  </a:lnTo>
                  <a:lnTo>
                    <a:pt x="418588" y="436137"/>
                  </a:lnTo>
                  <a:lnTo>
                    <a:pt x="418982" y="436937"/>
                  </a:lnTo>
                  <a:lnTo>
                    <a:pt x="417864" y="438626"/>
                  </a:lnTo>
                  <a:lnTo>
                    <a:pt x="415616" y="439756"/>
                  </a:lnTo>
                  <a:lnTo>
                    <a:pt x="412797" y="440328"/>
                  </a:lnTo>
                  <a:lnTo>
                    <a:pt x="409990" y="440887"/>
                  </a:lnTo>
                  <a:lnTo>
                    <a:pt x="407742" y="441471"/>
                  </a:lnTo>
                  <a:lnTo>
                    <a:pt x="407742" y="442500"/>
                  </a:lnTo>
                  <a:lnTo>
                    <a:pt x="408365" y="443490"/>
                  </a:lnTo>
                  <a:lnTo>
                    <a:pt x="408987" y="444138"/>
                  </a:lnTo>
                  <a:lnTo>
                    <a:pt x="408911" y="444367"/>
                  </a:lnTo>
                  <a:lnTo>
                    <a:pt x="409432" y="445395"/>
                  </a:lnTo>
                  <a:lnTo>
                    <a:pt x="408847" y="446513"/>
                  </a:lnTo>
                  <a:lnTo>
                    <a:pt x="407717" y="447097"/>
                  </a:lnTo>
                  <a:lnTo>
                    <a:pt x="406612" y="447656"/>
                  </a:lnTo>
                  <a:lnTo>
                    <a:pt x="405482" y="448786"/>
                  </a:lnTo>
                  <a:lnTo>
                    <a:pt x="404923" y="449332"/>
                  </a:lnTo>
                  <a:lnTo>
                    <a:pt x="404580" y="450348"/>
                  </a:lnTo>
                  <a:lnTo>
                    <a:pt x="423338" y="443935"/>
                  </a:lnTo>
                  <a:lnTo>
                    <a:pt x="424875" y="443757"/>
                  </a:lnTo>
                  <a:lnTo>
                    <a:pt x="426272" y="444506"/>
                  </a:lnTo>
                  <a:lnTo>
                    <a:pt x="430158" y="447973"/>
                  </a:lnTo>
                  <a:lnTo>
                    <a:pt x="431809" y="449078"/>
                  </a:lnTo>
                  <a:lnTo>
                    <a:pt x="431822" y="449078"/>
                  </a:lnTo>
                  <a:lnTo>
                    <a:pt x="431580" y="449294"/>
                  </a:lnTo>
                  <a:lnTo>
                    <a:pt x="432495" y="449904"/>
                  </a:lnTo>
                  <a:lnTo>
                    <a:pt x="430793" y="451580"/>
                  </a:lnTo>
                  <a:lnTo>
                    <a:pt x="428545" y="452152"/>
                  </a:lnTo>
                  <a:lnTo>
                    <a:pt x="422360" y="452152"/>
                  </a:lnTo>
                  <a:lnTo>
                    <a:pt x="417306" y="452723"/>
                  </a:lnTo>
                  <a:lnTo>
                    <a:pt x="413369" y="453828"/>
                  </a:lnTo>
                  <a:lnTo>
                    <a:pt x="409990" y="456076"/>
                  </a:lnTo>
                  <a:lnTo>
                    <a:pt x="402116" y="464521"/>
                  </a:lnTo>
                  <a:lnTo>
                    <a:pt x="390293" y="470706"/>
                  </a:lnTo>
                  <a:lnTo>
                    <a:pt x="385238" y="474097"/>
                  </a:lnTo>
                  <a:lnTo>
                    <a:pt x="384121" y="475786"/>
                  </a:lnTo>
                  <a:lnTo>
                    <a:pt x="383003" y="476904"/>
                  </a:lnTo>
                  <a:lnTo>
                    <a:pt x="381873" y="478034"/>
                  </a:lnTo>
                  <a:lnTo>
                    <a:pt x="379625" y="478593"/>
                  </a:lnTo>
                  <a:lnTo>
                    <a:pt x="377936" y="478034"/>
                  </a:lnTo>
                  <a:lnTo>
                    <a:pt x="375700" y="475786"/>
                  </a:lnTo>
                  <a:lnTo>
                    <a:pt x="374570" y="475215"/>
                  </a:lnTo>
                  <a:lnTo>
                    <a:pt x="348116" y="474643"/>
                  </a:lnTo>
                  <a:lnTo>
                    <a:pt x="339671" y="476891"/>
                  </a:lnTo>
                  <a:lnTo>
                    <a:pt x="334045" y="476891"/>
                  </a:lnTo>
                  <a:lnTo>
                    <a:pt x="322792" y="474656"/>
                  </a:lnTo>
                  <a:lnTo>
                    <a:pt x="317166" y="475774"/>
                  </a:lnTo>
                  <a:lnTo>
                    <a:pt x="312112" y="479711"/>
                  </a:lnTo>
                  <a:lnTo>
                    <a:pt x="309292" y="479711"/>
                  </a:lnTo>
                  <a:lnTo>
                    <a:pt x="304797" y="476320"/>
                  </a:lnTo>
                  <a:lnTo>
                    <a:pt x="301990" y="475202"/>
                  </a:lnTo>
                  <a:lnTo>
                    <a:pt x="299170" y="475202"/>
                  </a:lnTo>
                  <a:lnTo>
                    <a:pt x="295792" y="476891"/>
                  </a:lnTo>
                  <a:lnTo>
                    <a:pt x="291855" y="474643"/>
                  </a:lnTo>
                  <a:lnTo>
                    <a:pt x="290166" y="475215"/>
                  </a:lnTo>
                  <a:lnTo>
                    <a:pt x="283969" y="484219"/>
                  </a:lnTo>
                  <a:lnTo>
                    <a:pt x="282280" y="484219"/>
                  </a:lnTo>
                  <a:lnTo>
                    <a:pt x="281149" y="482530"/>
                  </a:lnTo>
                  <a:lnTo>
                    <a:pt x="278343" y="479711"/>
                  </a:lnTo>
                  <a:lnTo>
                    <a:pt x="277225" y="477463"/>
                  </a:lnTo>
                  <a:lnTo>
                    <a:pt x="277225" y="475774"/>
                  </a:lnTo>
                  <a:lnTo>
                    <a:pt x="277365" y="475507"/>
                  </a:lnTo>
                  <a:lnTo>
                    <a:pt x="277415" y="474554"/>
                  </a:lnTo>
                  <a:lnTo>
                    <a:pt x="277936" y="473792"/>
                  </a:lnTo>
                  <a:lnTo>
                    <a:pt x="276679" y="472954"/>
                  </a:lnTo>
                  <a:lnTo>
                    <a:pt x="274431" y="472395"/>
                  </a:lnTo>
                  <a:lnTo>
                    <a:pt x="272742" y="472954"/>
                  </a:lnTo>
                  <a:lnTo>
                    <a:pt x="271053" y="472954"/>
                  </a:lnTo>
                  <a:lnTo>
                    <a:pt x="267675" y="469030"/>
                  </a:lnTo>
                  <a:lnTo>
                    <a:pt x="265973" y="468458"/>
                  </a:lnTo>
                  <a:lnTo>
                    <a:pt x="264855" y="469030"/>
                  </a:lnTo>
                  <a:lnTo>
                    <a:pt x="263166" y="469601"/>
                  </a:lnTo>
                  <a:lnTo>
                    <a:pt x="259775" y="475786"/>
                  </a:lnTo>
                  <a:lnTo>
                    <a:pt x="259216" y="477475"/>
                  </a:lnTo>
                  <a:lnTo>
                    <a:pt x="258645" y="478606"/>
                  </a:lnTo>
                  <a:lnTo>
                    <a:pt x="255838" y="478606"/>
                  </a:lnTo>
                  <a:lnTo>
                    <a:pt x="251914" y="482530"/>
                  </a:lnTo>
                  <a:lnTo>
                    <a:pt x="247977" y="481412"/>
                  </a:lnTo>
                  <a:lnTo>
                    <a:pt x="244040" y="479723"/>
                  </a:lnTo>
                  <a:lnTo>
                    <a:pt x="240103" y="478593"/>
                  </a:lnTo>
                  <a:lnTo>
                    <a:pt x="237868" y="478593"/>
                  </a:lnTo>
                  <a:lnTo>
                    <a:pt x="231670" y="480282"/>
                  </a:lnTo>
                  <a:lnTo>
                    <a:pt x="228279" y="480866"/>
                  </a:lnTo>
                  <a:lnTo>
                    <a:pt x="226603" y="480866"/>
                  </a:lnTo>
                  <a:lnTo>
                    <a:pt x="224901" y="481971"/>
                  </a:lnTo>
                  <a:lnTo>
                    <a:pt x="223783" y="478593"/>
                  </a:lnTo>
                  <a:lnTo>
                    <a:pt x="222653" y="476904"/>
                  </a:lnTo>
                  <a:lnTo>
                    <a:pt x="221536" y="475786"/>
                  </a:lnTo>
                  <a:lnTo>
                    <a:pt x="218729" y="474097"/>
                  </a:lnTo>
                  <a:lnTo>
                    <a:pt x="211985" y="467341"/>
                  </a:lnTo>
                  <a:lnTo>
                    <a:pt x="210283" y="466211"/>
                  </a:lnTo>
                  <a:lnTo>
                    <a:pt x="207489" y="466769"/>
                  </a:lnTo>
                  <a:lnTo>
                    <a:pt x="207451" y="466820"/>
                  </a:lnTo>
                  <a:lnTo>
                    <a:pt x="206346" y="469017"/>
                  </a:lnTo>
                  <a:lnTo>
                    <a:pt x="206054" y="469614"/>
                  </a:lnTo>
                  <a:lnTo>
                    <a:pt x="206054" y="469601"/>
                  </a:lnTo>
                  <a:lnTo>
                    <a:pt x="206054" y="469614"/>
                  </a:lnTo>
                  <a:lnTo>
                    <a:pt x="205991" y="469741"/>
                  </a:lnTo>
                  <a:lnTo>
                    <a:pt x="205432" y="472103"/>
                  </a:lnTo>
                  <a:lnTo>
                    <a:pt x="204835" y="472815"/>
                  </a:lnTo>
                  <a:lnTo>
                    <a:pt x="204657" y="473513"/>
                  </a:lnTo>
                  <a:lnTo>
                    <a:pt x="204099" y="474631"/>
                  </a:lnTo>
                  <a:lnTo>
                    <a:pt x="201851" y="475202"/>
                  </a:lnTo>
                  <a:lnTo>
                    <a:pt x="198472" y="476891"/>
                  </a:lnTo>
                  <a:lnTo>
                    <a:pt x="192846" y="476891"/>
                  </a:lnTo>
                  <a:lnTo>
                    <a:pt x="189494" y="478009"/>
                  </a:lnTo>
                  <a:lnTo>
                    <a:pt x="189138" y="478555"/>
                  </a:lnTo>
                  <a:lnTo>
                    <a:pt x="188490" y="480815"/>
                  </a:lnTo>
                  <a:lnTo>
                    <a:pt x="187931" y="481336"/>
                  </a:lnTo>
                  <a:lnTo>
                    <a:pt x="187779" y="481958"/>
                  </a:lnTo>
                  <a:lnTo>
                    <a:pt x="186661" y="483660"/>
                  </a:lnTo>
                  <a:lnTo>
                    <a:pt x="184972" y="483089"/>
                  </a:lnTo>
                  <a:lnTo>
                    <a:pt x="182724" y="481400"/>
                  </a:lnTo>
                  <a:lnTo>
                    <a:pt x="181620" y="476891"/>
                  </a:lnTo>
                  <a:lnTo>
                    <a:pt x="181620" y="471837"/>
                  </a:lnTo>
                  <a:lnTo>
                    <a:pt x="181035" y="467900"/>
                  </a:lnTo>
                  <a:lnTo>
                    <a:pt x="175409" y="462845"/>
                  </a:lnTo>
                  <a:lnTo>
                    <a:pt x="174838" y="461156"/>
                  </a:lnTo>
                  <a:lnTo>
                    <a:pt x="174266" y="459467"/>
                  </a:lnTo>
                  <a:lnTo>
                    <a:pt x="172031" y="458895"/>
                  </a:lnTo>
                  <a:lnTo>
                    <a:pt x="170913" y="460013"/>
                  </a:lnTo>
                  <a:lnTo>
                    <a:pt x="169796" y="461143"/>
                  </a:lnTo>
                  <a:lnTo>
                    <a:pt x="168653" y="461702"/>
                  </a:lnTo>
                  <a:lnTo>
                    <a:pt x="162468" y="456076"/>
                  </a:lnTo>
                  <a:lnTo>
                    <a:pt x="161350" y="454387"/>
                  </a:lnTo>
                  <a:lnTo>
                    <a:pt x="160779" y="453828"/>
                  </a:lnTo>
                  <a:lnTo>
                    <a:pt x="157972" y="452710"/>
                  </a:lnTo>
                  <a:lnTo>
                    <a:pt x="156283" y="451580"/>
                  </a:lnTo>
                  <a:lnTo>
                    <a:pt x="154581" y="445967"/>
                  </a:lnTo>
                  <a:lnTo>
                    <a:pt x="152892" y="433026"/>
                  </a:lnTo>
                  <a:lnTo>
                    <a:pt x="151203" y="426828"/>
                  </a:lnTo>
                  <a:lnTo>
                    <a:pt x="148396" y="421202"/>
                  </a:lnTo>
                  <a:lnTo>
                    <a:pt x="146695" y="419500"/>
                  </a:lnTo>
                  <a:lnTo>
                    <a:pt x="141653" y="416693"/>
                  </a:lnTo>
                  <a:lnTo>
                    <a:pt x="141069" y="415576"/>
                  </a:lnTo>
                  <a:lnTo>
                    <a:pt x="140497" y="412756"/>
                  </a:lnTo>
                  <a:lnTo>
                    <a:pt x="142669" y="411029"/>
                  </a:lnTo>
                  <a:lnTo>
                    <a:pt x="144066" y="409785"/>
                  </a:lnTo>
                  <a:lnTo>
                    <a:pt x="146377" y="408489"/>
                  </a:lnTo>
                  <a:lnTo>
                    <a:pt x="147825" y="406584"/>
                  </a:lnTo>
                  <a:lnTo>
                    <a:pt x="148396" y="402088"/>
                  </a:lnTo>
                  <a:lnTo>
                    <a:pt x="142770" y="385210"/>
                  </a:lnTo>
                  <a:lnTo>
                    <a:pt x="141653" y="379584"/>
                  </a:lnTo>
                  <a:lnTo>
                    <a:pt x="141653" y="373958"/>
                  </a:lnTo>
                  <a:lnTo>
                    <a:pt x="142224" y="370580"/>
                  </a:lnTo>
                  <a:lnTo>
                    <a:pt x="145590" y="362134"/>
                  </a:lnTo>
                  <a:lnTo>
                    <a:pt x="146161" y="360445"/>
                  </a:lnTo>
                  <a:lnTo>
                    <a:pt x="145590" y="357638"/>
                  </a:lnTo>
                  <a:lnTo>
                    <a:pt x="145590" y="355949"/>
                  </a:lnTo>
                  <a:lnTo>
                    <a:pt x="146149" y="354260"/>
                  </a:lnTo>
                  <a:lnTo>
                    <a:pt x="148396" y="349739"/>
                  </a:lnTo>
                  <a:lnTo>
                    <a:pt x="149514" y="346932"/>
                  </a:lnTo>
                  <a:lnTo>
                    <a:pt x="150086" y="345243"/>
                  </a:lnTo>
                  <a:lnTo>
                    <a:pt x="148955" y="344113"/>
                  </a:lnTo>
                  <a:lnTo>
                    <a:pt x="147546" y="343643"/>
                  </a:lnTo>
                  <a:lnTo>
                    <a:pt x="147190" y="343745"/>
                  </a:lnTo>
                  <a:lnTo>
                    <a:pt x="145920" y="344367"/>
                  </a:lnTo>
                  <a:lnTo>
                    <a:pt x="145539" y="344431"/>
                  </a:lnTo>
                  <a:lnTo>
                    <a:pt x="145031" y="344697"/>
                  </a:lnTo>
                  <a:lnTo>
                    <a:pt x="143329" y="344697"/>
                  </a:lnTo>
                  <a:lnTo>
                    <a:pt x="140510" y="341891"/>
                  </a:lnTo>
                  <a:lnTo>
                    <a:pt x="137703" y="335134"/>
                  </a:lnTo>
                  <a:lnTo>
                    <a:pt x="132648" y="313201"/>
                  </a:lnTo>
                  <a:lnTo>
                    <a:pt x="132648" y="310953"/>
                  </a:lnTo>
                  <a:lnTo>
                    <a:pt x="135468" y="308147"/>
                  </a:lnTo>
                  <a:lnTo>
                    <a:pt x="137157" y="307575"/>
                  </a:lnTo>
                  <a:lnTo>
                    <a:pt x="137716" y="306458"/>
                  </a:lnTo>
                  <a:lnTo>
                    <a:pt x="132674" y="299701"/>
                  </a:lnTo>
                  <a:lnTo>
                    <a:pt x="132090" y="296895"/>
                  </a:lnTo>
                  <a:lnTo>
                    <a:pt x="131531" y="290697"/>
                  </a:lnTo>
                  <a:lnTo>
                    <a:pt x="130540" y="288195"/>
                  </a:lnTo>
                  <a:lnTo>
                    <a:pt x="130007" y="287979"/>
                  </a:lnTo>
                  <a:lnTo>
                    <a:pt x="129169" y="287636"/>
                  </a:lnTo>
                  <a:lnTo>
                    <a:pt x="129169" y="287636"/>
                  </a:lnTo>
                  <a:lnTo>
                    <a:pt x="129169" y="287636"/>
                  </a:lnTo>
                  <a:lnTo>
                    <a:pt x="129169" y="287636"/>
                  </a:lnTo>
                  <a:lnTo>
                    <a:pt x="128229" y="287446"/>
                  </a:lnTo>
                  <a:lnTo>
                    <a:pt x="123009" y="286862"/>
                  </a:lnTo>
                  <a:lnTo>
                    <a:pt x="113675" y="282836"/>
                  </a:lnTo>
                  <a:lnTo>
                    <a:pt x="109166" y="282086"/>
                  </a:lnTo>
                  <a:lnTo>
                    <a:pt x="105077" y="284029"/>
                  </a:lnTo>
                  <a:lnTo>
                    <a:pt x="101432" y="289427"/>
                  </a:lnTo>
                  <a:lnTo>
                    <a:pt x="99463" y="290011"/>
                  </a:lnTo>
                  <a:lnTo>
                    <a:pt x="99019" y="289351"/>
                  </a:lnTo>
                  <a:lnTo>
                    <a:pt x="98346" y="289579"/>
                  </a:lnTo>
                  <a:lnTo>
                    <a:pt x="95526" y="286188"/>
                  </a:lnTo>
                  <a:lnTo>
                    <a:pt x="93279" y="281147"/>
                  </a:lnTo>
                  <a:lnTo>
                    <a:pt x="91602" y="278886"/>
                  </a:lnTo>
                  <a:lnTo>
                    <a:pt x="83715" y="273260"/>
                  </a:lnTo>
                  <a:lnTo>
                    <a:pt x="80909" y="271012"/>
                  </a:lnTo>
                  <a:lnTo>
                    <a:pt x="79220" y="268205"/>
                  </a:lnTo>
                  <a:lnTo>
                    <a:pt x="78648" y="266516"/>
                  </a:lnTo>
                  <a:lnTo>
                    <a:pt x="78077" y="264827"/>
                  </a:lnTo>
                  <a:lnTo>
                    <a:pt x="77531" y="263710"/>
                  </a:lnTo>
                  <a:lnTo>
                    <a:pt x="76400" y="262020"/>
                  </a:lnTo>
                  <a:lnTo>
                    <a:pt x="74711" y="260331"/>
                  </a:lnTo>
                  <a:lnTo>
                    <a:pt x="73581" y="259760"/>
                  </a:lnTo>
                  <a:lnTo>
                    <a:pt x="73009" y="259188"/>
                  </a:lnTo>
                  <a:lnTo>
                    <a:pt x="73581" y="256940"/>
                  </a:lnTo>
                  <a:lnTo>
                    <a:pt x="77531" y="252445"/>
                  </a:lnTo>
                  <a:lnTo>
                    <a:pt x="78635" y="249625"/>
                  </a:lnTo>
                  <a:lnTo>
                    <a:pt x="77035" y="245891"/>
                  </a:lnTo>
                  <a:lnTo>
                    <a:pt x="76680" y="245637"/>
                  </a:lnTo>
                  <a:lnTo>
                    <a:pt x="75168" y="245345"/>
                  </a:lnTo>
                  <a:lnTo>
                    <a:pt x="73886" y="244799"/>
                  </a:lnTo>
                  <a:lnTo>
                    <a:pt x="73771" y="244571"/>
                  </a:lnTo>
                  <a:lnTo>
                    <a:pt x="73581" y="244571"/>
                  </a:lnTo>
                  <a:lnTo>
                    <a:pt x="72463" y="243999"/>
                  </a:lnTo>
                  <a:lnTo>
                    <a:pt x="71905" y="242310"/>
                  </a:lnTo>
                  <a:lnTo>
                    <a:pt x="71905" y="240621"/>
                  </a:lnTo>
                  <a:lnTo>
                    <a:pt x="73594" y="237814"/>
                  </a:lnTo>
                  <a:lnTo>
                    <a:pt x="73594" y="236684"/>
                  </a:lnTo>
                  <a:lnTo>
                    <a:pt x="73022" y="233318"/>
                  </a:lnTo>
                  <a:lnTo>
                    <a:pt x="71905" y="230499"/>
                  </a:lnTo>
                  <a:lnTo>
                    <a:pt x="71333" y="227692"/>
                  </a:lnTo>
                  <a:lnTo>
                    <a:pt x="73581" y="225445"/>
                  </a:lnTo>
                  <a:lnTo>
                    <a:pt x="75257" y="225445"/>
                  </a:lnTo>
                  <a:lnTo>
                    <a:pt x="78635" y="227121"/>
                  </a:lnTo>
                  <a:lnTo>
                    <a:pt x="81442" y="227121"/>
                  </a:lnTo>
                  <a:lnTo>
                    <a:pt x="83703" y="226562"/>
                  </a:lnTo>
                  <a:lnTo>
                    <a:pt x="85379" y="225991"/>
                  </a:lnTo>
                  <a:lnTo>
                    <a:pt x="86497" y="224873"/>
                  </a:lnTo>
                  <a:lnTo>
                    <a:pt x="88745" y="222625"/>
                  </a:lnTo>
                  <a:lnTo>
                    <a:pt x="90993" y="219247"/>
                  </a:lnTo>
                  <a:lnTo>
                    <a:pt x="92669" y="215856"/>
                  </a:lnTo>
                  <a:lnTo>
                    <a:pt x="93240" y="213049"/>
                  </a:lnTo>
                  <a:lnTo>
                    <a:pt x="92059" y="211551"/>
                  </a:lnTo>
                  <a:lnTo>
                    <a:pt x="89418" y="210649"/>
                  </a:lnTo>
                  <a:lnTo>
                    <a:pt x="82941" y="210065"/>
                  </a:lnTo>
                  <a:lnTo>
                    <a:pt x="79867" y="208134"/>
                  </a:lnTo>
                  <a:lnTo>
                    <a:pt x="78839" y="206979"/>
                  </a:lnTo>
                  <a:lnTo>
                    <a:pt x="78623" y="206852"/>
                  </a:lnTo>
                  <a:lnTo>
                    <a:pt x="74076" y="201848"/>
                  </a:lnTo>
                  <a:lnTo>
                    <a:pt x="72298" y="200794"/>
                  </a:lnTo>
                  <a:lnTo>
                    <a:pt x="69822" y="199714"/>
                  </a:lnTo>
                  <a:lnTo>
                    <a:pt x="63726" y="194520"/>
                  </a:lnTo>
                  <a:lnTo>
                    <a:pt x="60995" y="192755"/>
                  </a:lnTo>
                  <a:lnTo>
                    <a:pt x="55496" y="193212"/>
                  </a:lnTo>
                  <a:lnTo>
                    <a:pt x="53744" y="192259"/>
                  </a:lnTo>
                  <a:lnTo>
                    <a:pt x="53464" y="191396"/>
                  </a:lnTo>
                  <a:lnTo>
                    <a:pt x="52207" y="190558"/>
                  </a:lnTo>
                  <a:lnTo>
                    <a:pt x="51077" y="187751"/>
                  </a:lnTo>
                  <a:lnTo>
                    <a:pt x="51648" y="184932"/>
                  </a:lnTo>
                  <a:lnTo>
                    <a:pt x="52220" y="182696"/>
                  </a:lnTo>
                  <a:lnTo>
                    <a:pt x="51839" y="182112"/>
                  </a:lnTo>
                  <a:lnTo>
                    <a:pt x="48625" y="181058"/>
                  </a:lnTo>
                  <a:lnTo>
                    <a:pt x="37564" y="179572"/>
                  </a:lnTo>
                  <a:lnTo>
                    <a:pt x="33233" y="177083"/>
                  </a:lnTo>
                  <a:lnTo>
                    <a:pt x="32789" y="175953"/>
                  </a:lnTo>
                  <a:lnTo>
                    <a:pt x="31976" y="175369"/>
                  </a:lnTo>
                  <a:lnTo>
                    <a:pt x="29741" y="169742"/>
                  </a:lnTo>
                  <a:lnTo>
                    <a:pt x="28013" y="161881"/>
                  </a:lnTo>
                  <a:lnTo>
                    <a:pt x="28013" y="159621"/>
                  </a:lnTo>
                  <a:lnTo>
                    <a:pt x="28598" y="157931"/>
                  </a:lnTo>
                  <a:lnTo>
                    <a:pt x="30287" y="155684"/>
                  </a:lnTo>
                  <a:lnTo>
                    <a:pt x="30287" y="148381"/>
                  </a:lnTo>
                  <a:lnTo>
                    <a:pt x="31963" y="145016"/>
                  </a:lnTo>
                  <a:lnTo>
                    <a:pt x="33665" y="145016"/>
                  </a:lnTo>
                  <a:lnTo>
                    <a:pt x="35913" y="146133"/>
                  </a:lnTo>
                  <a:lnTo>
                    <a:pt x="39304" y="146692"/>
                  </a:lnTo>
                  <a:lnTo>
                    <a:pt x="40421" y="145574"/>
                  </a:lnTo>
                  <a:lnTo>
                    <a:pt x="41539" y="143885"/>
                  </a:lnTo>
                  <a:lnTo>
                    <a:pt x="40980" y="141637"/>
                  </a:lnTo>
                  <a:lnTo>
                    <a:pt x="40980" y="139390"/>
                  </a:lnTo>
                  <a:lnTo>
                    <a:pt x="39850" y="136570"/>
                  </a:lnTo>
                  <a:lnTo>
                    <a:pt x="38707" y="134310"/>
                  </a:lnTo>
                  <a:lnTo>
                    <a:pt x="38707" y="131503"/>
                  </a:lnTo>
                  <a:lnTo>
                    <a:pt x="39837" y="128683"/>
                  </a:lnTo>
                  <a:lnTo>
                    <a:pt x="39456" y="126817"/>
                  </a:lnTo>
                  <a:lnTo>
                    <a:pt x="38986" y="126372"/>
                  </a:lnTo>
                  <a:lnTo>
                    <a:pt x="30985" y="123311"/>
                  </a:lnTo>
                  <a:lnTo>
                    <a:pt x="23264" y="122359"/>
                  </a:lnTo>
                  <a:lnTo>
                    <a:pt x="21854" y="121800"/>
                  </a:lnTo>
                  <a:lnTo>
                    <a:pt x="20343" y="120682"/>
                  </a:lnTo>
                  <a:lnTo>
                    <a:pt x="19047" y="119336"/>
                  </a:lnTo>
                  <a:lnTo>
                    <a:pt x="18273" y="118079"/>
                  </a:lnTo>
                  <a:lnTo>
                    <a:pt x="18184" y="117711"/>
                  </a:lnTo>
                  <a:lnTo>
                    <a:pt x="17345" y="116872"/>
                  </a:lnTo>
                  <a:lnTo>
                    <a:pt x="16761" y="115742"/>
                  </a:lnTo>
                  <a:lnTo>
                    <a:pt x="16202" y="114053"/>
                  </a:lnTo>
                  <a:lnTo>
                    <a:pt x="16202" y="113482"/>
                  </a:lnTo>
                  <a:lnTo>
                    <a:pt x="16761" y="112377"/>
                  </a:lnTo>
                  <a:lnTo>
                    <a:pt x="17345" y="110675"/>
                  </a:lnTo>
                  <a:lnTo>
                    <a:pt x="17345" y="106179"/>
                  </a:lnTo>
                  <a:lnTo>
                    <a:pt x="16215" y="96045"/>
                  </a:lnTo>
                  <a:lnTo>
                    <a:pt x="13396" y="88729"/>
                  </a:lnTo>
                  <a:lnTo>
                    <a:pt x="10564" y="84259"/>
                  </a:lnTo>
                  <a:lnTo>
                    <a:pt x="9065" y="82532"/>
                  </a:lnTo>
                  <a:lnTo>
                    <a:pt x="4036" y="78519"/>
                  </a:lnTo>
                  <a:lnTo>
                    <a:pt x="2410" y="76106"/>
                  </a:lnTo>
                  <a:lnTo>
                    <a:pt x="2410" y="75991"/>
                  </a:lnTo>
                  <a:lnTo>
                    <a:pt x="2169" y="75801"/>
                  </a:lnTo>
                  <a:lnTo>
                    <a:pt x="467" y="73540"/>
                  </a:lnTo>
                  <a:lnTo>
                    <a:pt x="1039" y="70175"/>
                  </a:lnTo>
                  <a:lnTo>
                    <a:pt x="1623" y="66784"/>
                  </a:lnTo>
                  <a:lnTo>
                    <a:pt x="1623" y="64561"/>
                  </a:lnTo>
                  <a:lnTo>
                    <a:pt x="1890" y="63558"/>
                  </a:lnTo>
                  <a:lnTo>
                    <a:pt x="6385" y="46959"/>
                  </a:lnTo>
                  <a:lnTo>
                    <a:pt x="15529" y="46261"/>
                  </a:lnTo>
                  <a:lnTo>
                    <a:pt x="21854" y="39923"/>
                  </a:lnTo>
                  <a:lnTo>
                    <a:pt x="21854" y="32189"/>
                  </a:lnTo>
                  <a:lnTo>
                    <a:pt x="39431" y="18829"/>
                  </a:lnTo>
                  <a:lnTo>
                    <a:pt x="45768" y="24455"/>
                  </a:lnTo>
                  <a:lnTo>
                    <a:pt x="58417" y="23058"/>
                  </a:lnTo>
                  <a:lnTo>
                    <a:pt x="64043" y="12504"/>
                  </a:lnTo>
                  <a:lnTo>
                    <a:pt x="85849" y="10396"/>
                  </a:lnTo>
                  <a:lnTo>
                    <a:pt x="89354" y="2662"/>
                  </a:lnTo>
                  <a:cubicBezTo>
                    <a:pt x="89354" y="2662"/>
                    <a:pt x="102715" y="-1555"/>
                    <a:pt x="109039" y="1252"/>
                  </a:cubicBezTo>
                  <a:cubicBezTo>
                    <a:pt x="115364" y="4071"/>
                    <a:pt x="121701" y="6878"/>
                    <a:pt x="122400" y="11094"/>
                  </a:cubicBezTo>
                  <a:cubicBezTo>
                    <a:pt x="123098" y="15324"/>
                    <a:pt x="122400" y="25166"/>
                    <a:pt x="128724" y="27973"/>
                  </a:cubicBezTo>
                  <a:cubicBezTo>
                    <a:pt x="135061" y="30792"/>
                    <a:pt x="156156" y="35008"/>
                    <a:pt x="156156" y="35008"/>
                  </a:cubicBezTo>
                  <a:lnTo>
                    <a:pt x="163179" y="32189"/>
                  </a:lnTo>
                  <a:lnTo>
                    <a:pt x="174431" y="44851"/>
                  </a:lnTo>
                  <a:lnTo>
                    <a:pt x="185684" y="51887"/>
                  </a:lnTo>
                  <a:cubicBezTo>
                    <a:pt x="185684" y="51887"/>
                    <a:pt x="185684" y="60320"/>
                    <a:pt x="192021" y="61729"/>
                  </a:cubicBezTo>
                  <a:cubicBezTo>
                    <a:pt x="198345" y="63139"/>
                    <a:pt x="212404" y="73680"/>
                    <a:pt x="212404" y="73680"/>
                  </a:cubicBezTo>
                  <a:lnTo>
                    <a:pt x="212404" y="80004"/>
                  </a:lnTo>
                  <a:lnTo>
                    <a:pt x="216621" y="87040"/>
                  </a:lnTo>
                  <a:lnTo>
                    <a:pt x="225765" y="89860"/>
                  </a:lnTo>
                  <a:lnTo>
                    <a:pt x="232102" y="113761"/>
                  </a:lnTo>
                  <a:cubicBezTo>
                    <a:pt x="232102" y="113761"/>
                    <a:pt x="232102" y="126423"/>
                    <a:pt x="232800" y="129230"/>
                  </a:cubicBezTo>
                  <a:cubicBezTo>
                    <a:pt x="233499" y="132049"/>
                    <a:pt x="240535" y="137675"/>
                    <a:pt x="239836" y="142590"/>
                  </a:cubicBezTo>
                  <a:cubicBezTo>
                    <a:pt x="239125" y="147518"/>
                    <a:pt x="239125" y="153144"/>
                    <a:pt x="239125" y="153144"/>
                  </a:cubicBezTo>
                  <a:cubicBezTo>
                    <a:pt x="239125" y="153144"/>
                    <a:pt x="251076" y="154553"/>
                    <a:pt x="253197" y="156661"/>
                  </a:cubicBezTo>
                  <a:cubicBezTo>
                    <a:pt x="255305" y="158770"/>
                    <a:pt x="257413" y="162986"/>
                    <a:pt x="257413" y="162986"/>
                  </a:cubicBezTo>
                  <a:cubicBezTo>
                    <a:pt x="257413" y="162986"/>
                    <a:pt x="245462" y="169311"/>
                    <a:pt x="250377" y="173527"/>
                  </a:cubicBezTo>
                  <a:cubicBezTo>
                    <a:pt x="255305" y="177756"/>
                    <a:pt x="260220" y="180563"/>
                    <a:pt x="263738" y="180563"/>
                  </a:cubicBezTo>
                  <a:lnTo>
                    <a:pt x="274990" y="180563"/>
                  </a:lnTo>
                  <a:lnTo>
                    <a:pt x="279206" y="191116"/>
                  </a:lnTo>
                  <a:lnTo>
                    <a:pt x="279206" y="203067"/>
                  </a:lnTo>
                  <a:lnTo>
                    <a:pt x="287652" y="203766"/>
                  </a:lnTo>
                  <a:lnTo>
                    <a:pt x="293976" y="198140"/>
                  </a:lnTo>
                  <a:cubicBezTo>
                    <a:pt x="293976" y="198140"/>
                    <a:pt x="301012" y="205874"/>
                    <a:pt x="303819" y="207284"/>
                  </a:cubicBezTo>
                  <a:cubicBezTo>
                    <a:pt x="306638" y="208693"/>
                    <a:pt x="312264" y="213621"/>
                    <a:pt x="312264" y="213621"/>
                  </a:cubicBezTo>
                  <a:lnTo>
                    <a:pt x="319287" y="196031"/>
                  </a:lnTo>
                  <a:cubicBezTo>
                    <a:pt x="319287" y="196031"/>
                    <a:pt x="327021" y="192514"/>
                    <a:pt x="327733" y="196031"/>
                  </a:cubicBezTo>
                  <a:cubicBezTo>
                    <a:pt x="328431" y="199549"/>
                    <a:pt x="332648" y="204477"/>
                    <a:pt x="336864" y="207284"/>
                  </a:cubicBezTo>
                  <a:cubicBezTo>
                    <a:pt x="341093" y="210103"/>
                    <a:pt x="354453" y="215018"/>
                    <a:pt x="354453" y="215018"/>
                  </a:cubicBezTo>
                  <a:lnTo>
                    <a:pt x="361477" y="224162"/>
                  </a:lnTo>
                  <a:lnTo>
                    <a:pt x="373440" y="225572"/>
                  </a:lnTo>
                  <a:lnTo>
                    <a:pt x="382571" y="221355"/>
                  </a:lnTo>
                  <a:lnTo>
                    <a:pt x="391715" y="223463"/>
                  </a:lnTo>
                  <a:lnTo>
                    <a:pt x="407895" y="224162"/>
                  </a:lnTo>
                  <a:cubicBezTo>
                    <a:pt x="407895" y="224162"/>
                    <a:pt x="417026" y="217126"/>
                    <a:pt x="421255" y="215018"/>
                  </a:cubicBezTo>
                  <a:cubicBezTo>
                    <a:pt x="425472" y="212910"/>
                    <a:pt x="432507" y="211500"/>
                    <a:pt x="432507" y="211500"/>
                  </a:cubicBezTo>
                  <a:lnTo>
                    <a:pt x="437422" y="212211"/>
                  </a:lnTo>
                  <a:cubicBezTo>
                    <a:pt x="437422" y="212211"/>
                    <a:pt x="447976" y="205175"/>
                    <a:pt x="450084" y="200260"/>
                  </a:cubicBezTo>
                  <a:cubicBezTo>
                    <a:pt x="452192" y="195333"/>
                    <a:pt x="453602" y="189008"/>
                    <a:pt x="453602" y="189008"/>
                  </a:cubicBezTo>
                  <a:lnTo>
                    <a:pt x="466962" y="185490"/>
                  </a:lnTo>
                  <a:lnTo>
                    <a:pt x="471179" y="193225"/>
                  </a:lnTo>
                  <a:lnTo>
                    <a:pt x="478215" y="196031"/>
                  </a:lnTo>
                  <a:lnTo>
                    <a:pt x="482431" y="195333"/>
                  </a:lnTo>
                  <a:lnTo>
                    <a:pt x="491575" y="201657"/>
                  </a:lnTo>
                  <a:lnTo>
                    <a:pt x="493607" y="203753"/>
                  </a:lnTo>
                  <a:lnTo>
                    <a:pt x="493670" y="203804"/>
                  </a:lnTo>
                  <a:close/>
                  <a:moveTo>
                    <a:pt x="448230" y="337776"/>
                  </a:moveTo>
                  <a:lnTo>
                    <a:pt x="448509" y="340925"/>
                  </a:lnTo>
                  <a:lnTo>
                    <a:pt x="448192" y="343186"/>
                  </a:lnTo>
                  <a:lnTo>
                    <a:pt x="446744" y="344812"/>
                  </a:lnTo>
                  <a:lnTo>
                    <a:pt x="444661" y="345751"/>
                  </a:lnTo>
                  <a:lnTo>
                    <a:pt x="442299" y="346170"/>
                  </a:lnTo>
                  <a:lnTo>
                    <a:pt x="440127" y="346336"/>
                  </a:lnTo>
                  <a:lnTo>
                    <a:pt x="431745" y="346437"/>
                  </a:lnTo>
                  <a:lnTo>
                    <a:pt x="428151" y="345027"/>
                  </a:lnTo>
                  <a:lnTo>
                    <a:pt x="426691" y="341421"/>
                  </a:lnTo>
                  <a:lnTo>
                    <a:pt x="427173" y="338042"/>
                  </a:lnTo>
                  <a:lnTo>
                    <a:pt x="428456" y="334550"/>
                  </a:lnTo>
                  <a:lnTo>
                    <a:pt x="430285" y="331286"/>
                  </a:lnTo>
                  <a:lnTo>
                    <a:pt x="432482" y="328619"/>
                  </a:lnTo>
                  <a:lnTo>
                    <a:pt x="440064" y="324377"/>
                  </a:lnTo>
                  <a:lnTo>
                    <a:pt x="441283" y="322231"/>
                  </a:lnTo>
                  <a:lnTo>
                    <a:pt x="441944" y="319462"/>
                  </a:lnTo>
                  <a:lnTo>
                    <a:pt x="443442" y="319081"/>
                  </a:lnTo>
                  <a:lnTo>
                    <a:pt x="445080" y="320389"/>
                  </a:lnTo>
                  <a:lnTo>
                    <a:pt x="446134" y="322714"/>
                  </a:lnTo>
                  <a:lnTo>
                    <a:pt x="445855" y="330918"/>
                  </a:lnTo>
                  <a:lnTo>
                    <a:pt x="447557" y="334779"/>
                  </a:lnTo>
                  <a:close/>
                  <a:moveTo>
                    <a:pt x="471433" y="401809"/>
                  </a:moveTo>
                  <a:lnTo>
                    <a:pt x="469261" y="403752"/>
                  </a:lnTo>
                  <a:lnTo>
                    <a:pt x="466162" y="405873"/>
                  </a:lnTo>
                  <a:lnTo>
                    <a:pt x="463330" y="407372"/>
                  </a:lnTo>
                  <a:lnTo>
                    <a:pt x="460358" y="408426"/>
                  </a:lnTo>
                  <a:lnTo>
                    <a:pt x="459812" y="408489"/>
                  </a:lnTo>
                  <a:lnTo>
                    <a:pt x="458707" y="408324"/>
                  </a:lnTo>
                  <a:lnTo>
                    <a:pt x="455977" y="407562"/>
                  </a:lnTo>
                  <a:lnTo>
                    <a:pt x="455024" y="407575"/>
                  </a:lnTo>
                  <a:lnTo>
                    <a:pt x="457196" y="406127"/>
                  </a:lnTo>
                  <a:lnTo>
                    <a:pt x="460752" y="402330"/>
                  </a:lnTo>
                  <a:lnTo>
                    <a:pt x="462822" y="400679"/>
                  </a:lnTo>
                  <a:lnTo>
                    <a:pt x="466861" y="398558"/>
                  </a:lnTo>
                  <a:lnTo>
                    <a:pt x="469617" y="397618"/>
                  </a:lnTo>
                  <a:lnTo>
                    <a:pt x="471712" y="397770"/>
                  </a:lnTo>
                  <a:lnTo>
                    <a:pt x="472665" y="399650"/>
                  </a:lnTo>
                  <a:close/>
                  <a:moveTo>
                    <a:pt x="459774" y="440696"/>
                  </a:moveTo>
                  <a:lnTo>
                    <a:pt x="467839" y="436124"/>
                  </a:lnTo>
                  <a:lnTo>
                    <a:pt x="470620" y="432073"/>
                  </a:lnTo>
                  <a:lnTo>
                    <a:pt x="475484" y="430841"/>
                  </a:lnTo>
                  <a:lnTo>
                    <a:pt x="477554" y="430892"/>
                  </a:lnTo>
                  <a:lnTo>
                    <a:pt x="479599" y="431578"/>
                  </a:lnTo>
                  <a:lnTo>
                    <a:pt x="484374" y="434880"/>
                  </a:lnTo>
                  <a:lnTo>
                    <a:pt x="481999" y="440595"/>
                  </a:lnTo>
                  <a:lnTo>
                    <a:pt x="481136" y="446983"/>
                  </a:lnTo>
                  <a:lnTo>
                    <a:pt x="480399" y="448659"/>
                  </a:lnTo>
                  <a:lnTo>
                    <a:pt x="472614" y="448735"/>
                  </a:lnTo>
                  <a:lnTo>
                    <a:pt x="456256" y="448735"/>
                  </a:lnTo>
                  <a:lnTo>
                    <a:pt x="451329" y="449612"/>
                  </a:lnTo>
                  <a:lnTo>
                    <a:pt x="456447" y="445192"/>
                  </a:lnTo>
                  <a:close/>
                  <a:moveTo>
                    <a:pt x="465642" y="368154"/>
                  </a:moveTo>
                  <a:lnTo>
                    <a:pt x="462949" y="366871"/>
                  </a:lnTo>
                  <a:lnTo>
                    <a:pt x="461908" y="363519"/>
                  </a:lnTo>
                  <a:lnTo>
                    <a:pt x="463038" y="360674"/>
                  </a:lnTo>
                  <a:lnTo>
                    <a:pt x="467801" y="356851"/>
                  </a:lnTo>
                  <a:lnTo>
                    <a:pt x="468842" y="354362"/>
                  </a:lnTo>
                  <a:lnTo>
                    <a:pt x="476183" y="349511"/>
                  </a:lnTo>
                  <a:lnTo>
                    <a:pt x="478151" y="348888"/>
                  </a:lnTo>
                  <a:lnTo>
                    <a:pt x="478824" y="350704"/>
                  </a:lnTo>
                  <a:lnTo>
                    <a:pt x="478761" y="353257"/>
                  </a:lnTo>
                  <a:lnTo>
                    <a:pt x="478532" y="354845"/>
                  </a:lnTo>
                  <a:lnTo>
                    <a:pt x="477567" y="357892"/>
                  </a:lnTo>
                  <a:lnTo>
                    <a:pt x="476056" y="360864"/>
                  </a:lnTo>
                  <a:lnTo>
                    <a:pt x="474113" y="363595"/>
                  </a:lnTo>
                  <a:lnTo>
                    <a:pt x="471954" y="365932"/>
                  </a:lnTo>
                  <a:lnTo>
                    <a:pt x="468969" y="367735"/>
                  </a:lnTo>
                  <a:close/>
                  <a:moveTo>
                    <a:pt x="445855" y="423945"/>
                  </a:moveTo>
                  <a:lnTo>
                    <a:pt x="451608" y="424567"/>
                  </a:lnTo>
                  <a:lnTo>
                    <a:pt x="456675" y="430003"/>
                  </a:lnTo>
                  <a:lnTo>
                    <a:pt x="458415" y="433737"/>
                  </a:lnTo>
                  <a:lnTo>
                    <a:pt x="457958" y="437788"/>
                  </a:lnTo>
                  <a:lnTo>
                    <a:pt x="456701" y="438918"/>
                  </a:lnTo>
                  <a:lnTo>
                    <a:pt x="450630" y="442195"/>
                  </a:lnTo>
                  <a:lnTo>
                    <a:pt x="447036" y="446373"/>
                  </a:lnTo>
                  <a:lnTo>
                    <a:pt x="445258" y="447592"/>
                  </a:lnTo>
                  <a:lnTo>
                    <a:pt x="443137" y="446399"/>
                  </a:lnTo>
                  <a:lnTo>
                    <a:pt x="438349" y="441763"/>
                  </a:lnTo>
                  <a:lnTo>
                    <a:pt x="435733" y="435438"/>
                  </a:lnTo>
                  <a:lnTo>
                    <a:pt x="439416" y="428530"/>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6" name="Google Shape;496;p6"/>
            <p:cNvSpPr/>
            <p:nvPr/>
          </p:nvSpPr>
          <p:spPr>
            <a:xfrm flipH="1" rot="10800000">
              <a:off x="7534347" y="3465547"/>
              <a:ext cx="1707779" cy="1036065"/>
            </a:xfrm>
            <a:custGeom>
              <a:rect b="b" l="l" r="r" t="t"/>
              <a:pathLst>
                <a:path extrusionOk="0" h="795183" w="1310725">
                  <a:moveTo>
                    <a:pt x="622122" y="84809"/>
                  </a:moveTo>
                  <a:lnTo>
                    <a:pt x="620586" y="84974"/>
                  </a:lnTo>
                  <a:lnTo>
                    <a:pt x="619290" y="84708"/>
                  </a:lnTo>
                  <a:lnTo>
                    <a:pt x="617906" y="84949"/>
                  </a:lnTo>
                  <a:lnTo>
                    <a:pt x="617017" y="84809"/>
                  </a:lnTo>
                  <a:lnTo>
                    <a:pt x="616750" y="84060"/>
                  </a:lnTo>
                  <a:lnTo>
                    <a:pt x="616255" y="83387"/>
                  </a:lnTo>
                  <a:lnTo>
                    <a:pt x="617233" y="83031"/>
                  </a:lnTo>
                  <a:lnTo>
                    <a:pt x="619049" y="83019"/>
                  </a:lnTo>
                  <a:lnTo>
                    <a:pt x="620103" y="82739"/>
                  </a:lnTo>
                  <a:lnTo>
                    <a:pt x="622021" y="81190"/>
                  </a:lnTo>
                  <a:lnTo>
                    <a:pt x="624078" y="81266"/>
                  </a:lnTo>
                  <a:lnTo>
                    <a:pt x="624561" y="83387"/>
                  </a:lnTo>
                  <a:lnTo>
                    <a:pt x="623672" y="84339"/>
                  </a:lnTo>
                  <a:close/>
                  <a:moveTo>
                    <a:pt x="613436" y="91769"/>
                  </a:moveTo>
                  <a:lnTo>
                    <a:pt x="612737" y="92823"/>
                  </a:lnTo>
                  <a:lnTo>
                    <a:pt x="611442" y="93483"/>
                  </a:lnTo>
                  <a:lnTo>
                    <a:pt x="610108" y="93090"/>
                  </a:lnTo>
                  <a:lnTo>
                    <a:pt x="609575" y="91972"/>
                  </a:lnTo>
                  <a:lnTo>
                    <a:pt x="609702" y="90613"/>
                  </a:lnTo>
                  <a:lnTo>
                    <a:pt x="610184" y="89140"/>
                  </a:lnTo>
                  <a:lnTo>
                    <a:pt x="611543" y="88264"/>
                  </a:lnTo>
                  <a:lnTo>
                    <a:pt x="611759" y="87426"/>
                  </a:lnTo>
                  <a:lnTo>
                    <a:pt x="612204" y="86867"/>
                  </a:lnTo>
                  <a:lnTo>
                    <a:pt x="613804" y="86562"/>
                  </a:lnTo>
                  <a:lnTo>
                    <a:pt x="614794" y="87464"/>
                  </a:lnTo>
                  <a:lnTo>
                    <a:pt x="613715" y="90220"/>
                  </a:lnTo>
                  <a:close/>
                  <a:moveTo>
                    <a:pt x="602844" y="548688"/>
                  </a:moveTo>
                  <a:lnTo>
                    <a:pt x="602196" y="546491"/>
                  </a:lnTo>
                  <a:lnTo>
                    <a:pt x="600888" y="545539"/>
                  </a:lnTo>
                  <a:lnTo>
                    <a:pt x="594589" y="544307"/>
                  </a:lnTo>
                  <a:lnTo>
                    <a:pt x="592442" y="543024"/>
                  </a:lnTo>
                  <a:lnTo>
                    <a:pt x="594271" y="543151"/>
                  </a:lnTo>
                  <a:lnTo>
                    <a:pt x="595986" y="542910"/>
                  </a:lnTo>
                  <a:lnTo>
                    <a:pt x="597345" y="542250"/>
                  </a:lnTo>
                  <a:lnTo>
                    <a:pt x="598196" y="541107"/>
                  </a:lnTo>
                  <a:lnTo>
                    <a:pt x="600596" y="541729"/>
                  </a:lnTo>
                  <a:lnTo>
                    <a:pt x="603072" y="541869"/>
                  </a:lnTo>
                  <a:lnTo>
                    <a:pt x="604825" y="542846"/>
                  </a:lnTo>
                  <a:lnTo>
                    <a:pt x="605231" y="548790"/>
                  </a:lnTo>
                  <a:lnTo>
                    <a:pt x="604177" y="549565"/>
                  </a:lnTo>
                  <a:close/>
                  <a:moveTo>
                    <a:pt x="600431" y="36753"/>
                  </a:moveTo>
                  <a:lnTo>
                    <a:pt x="598399" y="35584"/>
                  </a:lnTo>
                  <a:lnTo>
                    <a:pt x="589407" y="29463"/>
                  </a:lnTo>
                  <a:lnTo>
                    <a:pt x="585813" y="22211"/>
                  </a:lnTo>
                  <a:lnTo>
                    <a:pt x="585038" y="21271"/>
                  </a:lnTo>
                  <a:lnTo>
                    <a:pt x="584937" y="20281"/>
                  </a:lnTo>
                  <a:lnTo>
                    <a:pt x="585534" y="19760"/>
                  </a:lnTo>
                  <a:lnTo>
                    <a:pt x="586054" y="19887"/>
                  </a:lnTo>
                  <a:lnTo>
                    <a:pt x="586677" y="19532"/>
                  </a:lnTo>
                  <a:lnTo>
                    <a:pt x="587502" y="19709"/>
                  </a:lnTo>
                  <a:lnTo>
                    <a:pt x="589521" y="21500"/>
                  </a:lnTo>
                  <a:lnTo>
                    <a:pt x="594640" y="28891"/>
                  </a:lnTo>
                  <a:lnTo>
                    <a:pt x="597370" y="30873"/>
                  </a:lnTo>
                  <a:lnTo>
                    <a:pt x="598869" y="31216"/>
                  </a:lnTo>
                  <a:lnTo>
                    <a:pt x="600050" y="32435"/>
                  </a:lnTo>
                  <a:lnTo>
                    <a:pt x="600558" y="33298"/>
                  </a:lnTo>
                  <a:lnTo>
                    <a:pt x="600647" y="33857"/>
                  </a:lnTo>
                  <a:lnTo>
                    <a:pt x="601117" y="35241"/>
                  </a:lnTo>
                  <a:lnTo>
                    <a:pt x="601028" y="36029"/>
                  </a:lnTo>
                  <a:close/>
                  <a:moveTo>
                    <a:pt x="895210" y="169099"/>
                  </a:moveTo>
                  <a:lnTo>
                    <a:pt x="891832" y="171969"/>
                  </a:lnTo>
                  <a:lnTo>
                    <a:pt x="891070" y="173811"/>
                  </a:lnTo>
                  <a:lnTo>
                    <a:pt x="890511" y="175894"/>
                  </a:lnTo>
                  <a:lnTo>
                    <a:pt x="889025" y="178040"/>
                  </a:lnTo>
                  <a:lnTo>
                    <a:pt x="886828" y="179183"/>
                  </a:lnTo>
                  <a:lnTo>
                    <a:pt x="884250" y="178268"/>
                  </a:lnTo>
                  <a:lnTo>
                    <a:pt x="881113" y="178840"/>
                  </a:lnTo>
                  <a:lnTo>
                    <a:pt x="863752" y="178268"/>
                  </a:lnTo>
                  <a:lnTo>
                    <a:pt x="860209" y="173811"/>
                  </a:lnTo>
                  <a:lnTo>
                    <a:pt x="861707" y="171347"/>
                  </a:lnTo>
                  <a:lnTo>
                    <a:pt x="865924" y="170407"/>
                  </a:lnTo>
                  <a:lnTo>
                    <a:pt x="876007" y="170852"/>
                  </a:lnTo>
                  <a:lnTo>
                    <a:pt x="881037" y="170471"/>
                  </a:lnTo>
                  <a:lnTo>
                    <a:pt x="884758" y="168197"/>
                  </a:lnTo>
                  <a:lnTo>
                    <a:pt x="886205" y="163028"/>
                  </a:lnTo>
                  <a:lnTo>
                    <a:pt x="887285" y="161974"/>
                  </a:lnTo>
                  <a:lnTo>
                    <a:pt x="892187" y="158342"/>
                  </a:lnTo>
                  <a:lnTo>
                    <a:pt x="893571" y="157567"/>
                  </a:lnTo>
                  <a:lnTo>
                    <a:pt x="895870" y="158850"/>
                  </a:lnTo>
                  <a:lnTo>
                    <a:pt x="896492" y="161771"/>
                  </a:lnTo>
                  <a:lnTo>
                    <a:pt x="895934" y="166978"/>
                  </a:lnTo>
                  <a:close/>
                  <a:moveTo>
                    <a:pt x="726884" y="641703"/>
                  </a:moveTo>
                  <a:lnTo>
                    <a:pt x="729513" y="640700"/>
                  </a:lnTo>
                  <a:lnTo>
                    <a:pt x="732891" y="641246"/>
                  </a:lnTo>
                  <a:lnTo>
                    <a:pt x="732879" y="642973"/>
                  </a:lnTo>
                  <a:lnTo>
                    <a:pt x="731393" y="645157"/>
                  </a:lnTo>
                  <a:lnTo>
                    <a:pt x="730491" y="647012"/>
                  </a:lnTo>
                  <a:lnTo>
                    <a:pt x="731456" y="665554"/>
                  </a:lnTo>
                  <a:lnTo>
                    <a:pt x="731914" y="667243"/>
                  </a:lnTo>
                  <a:lnTo>
                    <a:pt x="733946" y="670037"/>
                  </a:lnTo>
                  <a:lnTo>
                    <a:pt x="734390" y="671421"/>
                  </a:lnTo>
                  <a:lnTo>
                    <a:pt x="734784" y="672348"/>
                  </a:lnTo>
                  <a:lnTo>
                    <a:pt x="736765" y="675282"/>
                  </a:lnTo>
                  <a:lnTo>
                    <a:pt x="737413" y="676831"/>
                  </a:lnTo>
                  <a:lnTo>
                    <a:pt x="737844" y="679612"/>
                  </a:lnTo>
                  <a:lnTo>
                    <a:pt x="737781" y="680997"/>
                  </a:lnTo>
                  <a:lnTo>
                    <a:pt x="737413" y="682648"/>
                  </a:lnTo>
                  <a:lnTo>
                    <a:pt x="735927" y="685023"/>
                  </a:lnTo>
                  <a:lnTo>
                    <a:pt x="731444" y="689417"/>
                  </a:lnTo>
                  <a:lnTo>
                    <a:pt x="729716" y="692439"/>
                  </a:lnTo>
                  <a:lnTo>
                    <a:pt x="728497" y="695373"/>
                  </a:lnTo>
                  <a:lnTo>
                    <a:pt x="728510" y="698167"/>
                  </a:lnTo>
                  <a:lnTo>
                    <a:pt x="731456" y="699158"/>
                  </a:lnTo>
                  <a:lnTo>
                    <a:pt x="729323" y="702523"/>
                  </a:lnTo>
                  <a:lnTo>
                    <a:pt x="725945" y="705063"/>
                  </a:lnTo>
                  <a:lnTo>
                    <a:pt x="721449" y="706562"/>
                  </a:lnTo>
                  <a:lnTo>
                    <a:pt x="715848" y="706943"/>
                  </a:lnTo>
                  <a:lnTo>
                    <a:pt x="710171" y="706486"/>
                  </a:lnTo>
                  <a:lnTo>
                    <a:pt x="707898" y="706892"/>
                  </a:lnTo>
                  <a:lnTo>
                    <a:pt x="706983" y="708429"/>
                  </a:lnTo>
                  <a:lnTo>
                    <a:pt x="706361" y="710105"/>
                  </a:lnTo>
                  <a:lnTo>
                    <a:pt x="703681" y="714004"/>
                  </a:lnTo>
                  <a:lnTo>
                    <a:pt x="703046" y="716239"/>
                  </a:lnTo>
                  <a:lnTo>
                    <a:pt x="702792" y="728355"/>
                  </a:lnTo>
                  <a:lnTo>
                    <a:pt x="701548" y="734057"/>
                  </a:lnTo>
                  <a:lnTo>
                    <a:pt x="698678" y="738680"/>
                  </a:lnTo>
                  <a:lnTo>
                    <a:pt x="698271" y="739683"/>
                  </a:lnTo>
                  <a:lnTo>
                    <a:pt x="697217" y="744547"/>
                  </a:lnTo>
                  <a:lnTo>
                    <a:pt x="696633" y="745868"/>
                  </a:lnTo>
                  <a:lnTo>
                    <a:pt x="695287" y="746821"/>
                  </a:lnTo>
                  <a:lnTo>
                    <a:pt x="684492" y="750847"/>
                  </a:lnTo>
                  <a:lnTo>
                    <a:pt x="682485" y="751850"/>
                  </a:lnTo>
                  <a:lnTo>
                    <a:pt x="668249" y="765159"/>
                  </a:lnTo>
                  <a:lnTo>
                    <a:pt x="661911" y="767471"/>
                  </a:lnTo>
                  <a:lnTo>
                    <a:pt x="655688" y="767522"/>
                  </a:lnTo>
                  <a:lnTo>
                    <a:pt x="642988" y="765655"/>
                  </a:lnTo>
                  <a:lnTo>
                    <a:pt x="619265" y="765401"/>
                  </a:lnTo>
                  <a:lnTo>
                    <a:pt x="607568" y="768042"/>
                  </a:lnTo>
                  <a:lnTo>
                    <a:pt x="604571" y="769325"/>
                  </a:lnTo>
                  <a:lnTo>
                    <a:pt x="602247" y="771827"/>
                  </a:lnTo>
                  <a:lnTo>
                    <a:pt x="599961" y="773783"/>
                  </a:lnTo>
                  <a:lnTo>
                    <a:pt x="597586" y="774900"/>
                  </a:lnTo>
                  <a:lnTo>
                    <a:pt x="596240" y="773300"/>
                  </a:lnTo>
                  <a:lnTo>
                    <a:pt x="594487" y="774595"/>
                  </a:lnTo>
                  <a:lnTo>
                    <a:pt x="593992" y="776196"/>
                  </a:lnTo>
                  <a:lnTo>
                    <a:pt x="593776" y="777504"/>
                  </a:lnTo>
                  <a:lnTo>
                    <a:pt x="592874" y="778075"/>
                  </a:lnTo>
                  <a:lnTo>
                    <a:pt x="591134" y="777631"/>
                  </a:lnTo>
                  <a:lnTo>
                    <a:pt x="589458" y="776704"/>
                  </a:lnTo>
                  <a:lnTo>
                    <a:pt x="587642" y="775992"/>
                  </a:lnTo>
                  <a:lnTo>
                    <a:pt x="585508" y="776132"/>
                  </a:lnTo>
                  <a:lnTo>
                    <a:pt x="583718" y="777593"/>
                  </a:lnTo>
                  <a:lnTo>
                    <a:pt x="580873" y="782000"/>
                  </a:lnTo>
                  <a:lnTo>
                    <a:pt x="579158" y="782927"/>
                  </a:lnTo>
                  <a:lnTo>
                    <a:pt x="577393" y="783270"/>
                  </a:lnTo>
                  <a:lnTo>
                    <a:pt x="557111" y="791753"/>
                  </a:lnTo>
                  <a:lnTo>
                    <a:pt x="548970" y="792858"/>
                  </a:lnTo>
                  <a:lnTo>
                    <a:pt x="548208" y="793201"/>
                  </a:lnTo>
                  <a:lnTo>
                    <a:pt x="547586" y="793633"/>
                  </a:lnTo>
                  <a:lnTo>
                    <a:pt x="547370" y="794179"/>
                  </a:lnTo>
                  <a:lnTo>
                    <a:pt x="546989" y="795563"/>
                  </a:lnTo>
                  <a:lnTo>
                    <a:pt x="546100" y="795563"/>
                  </a:lnTo>
                  <a:lnTo>
                    <a:pt x="544437" y="794674"/>
                  </a:lnTo>
                  <a:lnTo>
                    <a:pt x="533045" y="794865"/>
                  </a:lnTo>
                  <a:lnTo>
                    <a:pt x="526860" y="793912"/>
                  </a:lnTo>
                  <a:lnTo>
                    <a:pt x="522948" y="791753"/>
                  </a:lnTo>
                  <a:lnTo>
                    <a:pt x="522034" y="789315"/>
                  </a:lnTo>
                  <a:lnTo>
                    <a:pt x="521691" y="786749"/>
                  </a:lnTo>
                  <a:lnTo>
                    <a:pt x="520878" y="784730"/>
                  </a:lnTo>
                  <a:lnTo>
                    <a:pt x="516586" y="783231"/>
                  </a:lnTo>
                  <a:lnTo>
                    <a:pt x="509118" y="779053"/>
                  </a:lnTo>
                  <a:lnTo>
                    <a:pt x="504406" y="777529"/>
                  </a:lnTo>
                  <a:lnTo>
                    <a:pt x="502209" y="776348"/>
                  </a:lnTo>
                  <a:lnTo>
                    <a:pt x="501307" y="774761"/>
                  </a:lnTo>
                  <a:lnTo>
                    <a:pt x="500888" y="772652"/>
                  </a:lnTo>
                  <a:lnTo>
                    <a:pt x="499898" y="772691"/>
                  </a:lnTo>
                  <a:lnTo>
                    <a:pt x="498298" y="774265"/>
                  </a:lnTo>
                  <a:lnTo>
                    <a:pt x="497574" y="774468"/>
                  </a:lnTo>
                  <a:lnTo>
                    <a:pt x="497078" y="775230"/>
                  </a:lnTo>
                  <a:lnTo>
                    <a:pt x="496431" y="775243"/>
                  </a:lnTo>
                  <a:lnTo>
                    <a:pt x="495300" y="774748"/>
                  </a:lnTo>
                  <a:lnTo>
                    <a:pt x="495123" y="774176"/>
                  </a:lnTo>
                  <a:lnTo>
                    <a:pt x="495364" y="773630"/>
                  </a:lnTo>
                  <a:lnTo>
                    <a:pt x="495453" y="773300"/>
                  </a:lnTo>
                  <a:lnTo>
                    <a:pt x="495453" y="772513"/>
                  </a:lnTo>
                  <a:lnTo>
                    <a:pt x="495999" y="771522"/>
                  </a:lnTo>
                  <a:lnTo>
                    <a:pt x="496151" y="770659"/>
                  </a:lnTo>
                  <a:lnTo>
                    <a:pt x="494957" y="770303"/>
                  </a:lnTo>
                  <a:lnTo>
                    <a:pt x="494538" y="770481"/>
                  </a:lnTo>
                  <a:lnTo>
                    <a:pt x="494246" y="770849"/>
                  </a:lnTo>
                  <a:lnTo>
                    <a:pt x="493827" y="771205"/>
                  </a:lnTo>
                  <a:lnTo>
                    <a:pt x="492925" y="771357"/>
                  </a:lnTo>
                  <a:lnTo>
                    <a:pt x="491465" y="771205"/>
                  </a:lnTo>
                  <a:lnTo>
                    <a:pt x="488684" y="770481"/>
                  </a:lnTo>
                  <a:lnTo>
                    <a:pt x="487058" y="770303"/>
                  </a:lnTo>
                  <a:lnTo>
                    <a:pt x="484683" y="771687"/>
                  </a:lnTo>
                  <a:lnTo>
                    <a:pt x="481000" y="777745"/>
                  </a:lnTo>
                  <a:lnTo>
                    <a:pt x="478867" y="779053"/>
                  </a:lnTo>
                  <a:lnTo>
                    <a:pt x="479730" y="784921"/>
                  </a:lnTo>
                  <a:lnTo>
                    <a:pt x="479489" y="789708"/>
                  </a:lnTo>
                  <a:lnTo>
                    <a:pt x="477216" y="792083"/>
                  </a:lnTo>
                  <a:lnTo>
                    <a:pt x="471932" y="790699"/>
                  </a:lnTo>
                  <a:lnTo>
                    <a:pt x="462115" y="786406"/>
                  </a:lnTo>
                  <a:lnTo>
                    <a:pt x="456527" y="784844"/>
                  </a:lnTo>
                  <a:lnTo>
                    <a:pt x="450381" y="783892"/>
                  </a:lnTo>
                  <a:lnTo>
                    <a:pt x="447104" y="783879"/>
                  </a:lnTo>
                  <a:lnTo>
                    <a:pt x="441135" y="784730"/>
                  </a:lnTo>
                  <a:lnTo>
                    <a:pt x="412573" y="784946"/>
                  </a:lnTo>
                  <a:lnTo>
                    <a:pt x="408966" y="785429"/>
                  </a:lnTo>
                  <a:lnTo>
                    <a:pt x="403581" y="787435"/>
                  </a:lnTo>
                  <a:lnTo>
                    <a:pt x="400444" y="787867"/>
                  </a:lnTo>
                  <a:lnTo>
                    <a:pt x="397968" y="787524"/>
                  </a:lnTo>
                  <a:lnTo>
                    <a:pt x="392418" y="786140"/>
                  </a:lnTo>
                  <a:lnTo>
                    <a:pt x="386360" y="785543"/>
                  </a:lnTo>
                  <a:lnTo>
                    <a:pt x="381166" y="784197"/>
                  </a:lnTo>
                  <a:lnTo>
                    <a:pt x="357061" y="784120"/>
                  </a:lnTo>
                  <a:lnTo>
                    <a:pt x="353404" y="784946"/>
                  </a:lnTo>
                  <a:lnTo>
                    <a:pt x="351778" y="784616"/>
                  </a:lnTo>
                  <a:lnTo>
                    <a:pt x="350533" y="783625"/>
                  </a:lnTo>
                  <a:lnTo>
                    <a:pt x="349695" y="782190"/>
                  </a:lnTo>
                  <a:lnTo>
                    <a:pt x="349403" y="780539"/>
                  </a:lnTo>
                  <a:lnTo>
                    <a:pt x="349009" y="779460"/>
                  </a:lnTo>
                  <a:lnTo>
                    <a:pt x="348133" y="779218"/>
                  </a:lnTo>
                  <a:lnTo>
                    <a:pt x="347181" y="779269"/>
                  </a:lnTo>
                  <a:lnTo>
                    <a:pt x="346558" y="779053"/>
                  </a:lnTo>
                  <a:lnTo>
                    <a:pt x="346355" y="778317"/>
                  </a:lnTo>
                  <a:lnTo>
                    <a:pt x="346177" y="777415"/>
                  </a:lnTo>
                  <a:lnTo>
                    <a:pt x="346215" y="776818"/>
                  </a:lnTo>
                  <a:lnTo>
                    <a:pt x="346558" y="777110"/>
                  </a:lnTo>
                  <a:lnTo>
                    <a:pt x="344018" y="772182"/>
                  </a:lnTo>
                  <a:lnTo>
                    <a:pt x="342736" y="771408"/>
                  </a:lnTo>
                  <a:lnTo>
                    <a:pt x="338913" y="770709"/>
                  </a:lnTo>
                  <a:lnTo>
                    <a:pt x="337694" y="770303"/>
                  </a:lnTo>
                  <a:lnTo>
                    <a:pt x="336703" y="768461"/>
                  </a:lnTo>
                  <a:lnTo>
                    <a:pt x="338849" y="768004"/>
                  </a:lnTo>
                  <a:lnTo>
                    <a:pt x="341897" y="767763"/>
                  </a:lnTo>
                  <a:lnTo>
                    <a:pt x="343561" y="766518"/>
                  </a:lnTo>
                  <a:lnTo>
                    <a:pt x="343015" y="765198"/>
                  </a:lnTo>
                  <a:lnTo>
                    <a:pt x="340272" y="762734"/>
                  </a:lnTo>
                  <a:lnTo>
                    <a:pt x="339650" y="761134"/>
                  </a:lnTo>
                  <a:lnTo>
                    <a:pt x="339827" y="759368"/>
                  </a:lnTo>
                  <a:lnTo>
                    <a:pt x="341529" y="754758"/>
                  </a:lnTo>
                  <a:lnTo>
                    <a:pt x="338672" y="753818"/>
                  </a:lnTo>
                  <a:lnTo>
                    <a:pt x="336233" y="754758"/>
                  </a:lnTo>
                  <a:lnTo>
                    <a:pt x="333300" y="754923"/>
                  </a:lnTo>
                  <a:lnTo>
                    <a:pt x="330366" y="754530"/>
                  </a:lnTo>
                  <a:lnTo>
                    <a:pt x="327851" y="753818"/>
                  </a:lnTo>
                  <a:lnTo>
                    <a:pt x="325692" y="752536"/>
                  </a:lnTo>
                  <a:lnTo>
                    <a:pt x="322022" y="749538"/>
                  </a:lnTo>
                  <a:lnTo>
                    <a:pt x="319647" y="748954"/>
                  </a:lnTo>
                  <a:lnTo>
                    <a:pt x="317945" y="748167"/>
                  </a:lnTo>
                  <a:lnTo>
                    <a:pt x="314732" y="744395"/>
                  </a:lnTo>
                  <a:lnTo>
                    <a:pt x="313208" y="743023"/>
                  </a:lnTo>
                  <a:lnTo>
                    <a:pt x="311900" y="742655"/>
                  </a:lnTo>
                  <a:lnTo>
                    <a:pt x="308700" y="742338"/>
                  </a:lnTo>
                  <a:lnTo>
                    <a:pt x="307366" y="742058"/>
                  </a:lnTo>
                  <a:lnTo>
                    <a:pt x="304394" y="740661"/>
                  </a:lnTo>
                  <a:lnTo>
                    <a:pt x="304153" y="739645"/>
                  </a:lnTo>
                  <a:lnTo>
                    <a:pt x="307836" y="736724"/>
                  </a:lnTo>
                  <a:lnTo>
                    <a:pt x="308865" y="734603"/>
                  </a:lnTo>
                  <a:lnTo>
                    <a:pt x="310376" y="726424"/>
                  </a:lnTo>
                  <a:lnTo>
                    <a:pt x="314643" y="720595"/>
                  </a:lnTo>
                  <a:lnTo>
                    <a:pt x="315697" y="719643"/>
                  </a:lnTo>
                  <a:lnTo>
                    <a:pt x="316726" y="718309"/>
                  </a:lnTo>
                  <a:lnTo>
                    <a:pt x="317247" y="715185"/>
                  </a:lnTo>
                  <a:lnTo>
                    <a:pt x="317183" y="708860"/>
                  </a:lnTo>
                  <a:lnTo>
                    <a:pt x="312853" y="696491"/>
                  </a:lnTo>
                  <a:lnTo>
                    <a:pt x="312205" y="689785"/>
                  </a:lnTo>
                  <a:lnTo>
                    <a:pt x="316129" y="685569"/>
                  </a:lnTo>
                  <a:lnTo>
                    <a:pt x="316586" y="687093"/>
                  </a:lnTo>
                  <a:lnTo>
                    <a:pt x="318504" y="690090"/>
                  </a:lnTo>
                  <a:lnTo>
                    <a:pt x="318682" y="690941"/>
                  </a:lnTo>
                  <a:lnTo>
                    <a:pt x="317717" y="692389"/>
                  </a:lnTo>
                  <a:lnTo>
                    <a:pt x="317539" y="693608"/>
                  </a:lnTo>
                  <a:lnTo>
                    <a:pt x="318161" y="696237"/>
                  </a:lnTo>
                  <a:lnTo>
                    <a:pt x="319965" y="701152"/>
                  </a:lnTo>
                  <a:lnTo>
                    <a:pt x="321298" y="703742"/>
                  </a:lnTo>
                  <a:lnTo>
                    <a:pt x="323216" y="706689"/>
                  </a:lnTo>
                  <a:lnTo>
                    <a:pt x="324054" y="709534"/>
                  </a:lnTo>
                  <a:lnTo>
                    <a:pt x="324918" y="710804"/>
                  </a:lnTo>
                  <a:lnTo>
                    <a:pt x="325832" y="711146"/>
                  </a:lnTo>
                  <a:lnTo>
                    <a:pt x="328728" y="711477"/>
                  </a:lnTo>
                  <a:lnTo>
                    <a:pt x="329883" y="711870"/>
                  </a:lnTo>
                  <a:lnTo>
                    <a:pt x="331204" y="713420"/>
                  </a:lnTo>
                  <a:lnTo>
                    <a:pt x="333020" y="717954"/>
                  </a:lnTo>
                  <a:lnTo>
                    <a:pt x="334290" y="720113"/>
                  </a:lnTo>
                  <a:lnTo>
                    <a:pt x="334836" y="722081"/>
                  </a:lnTo>
                  <a:lnTo>
                    <a:pt x="336221" y="736280"/>
                  </a:lnTo>
                  <a:lnTo>
                    <a:pt x="337694" y="741169"/>
                  </a:lnTo>
                  <a:lnTo>
                    <a:pt x="339662" y="745513"/>
                  </a:lnTo>
                  <a:lnTo>
                    <a:pt x="342507" y="750059"/>
                  </a:lnTo>
                  <a:lnTo>
                    <a:pt x="346101" y="753564"/>
                  </a:lnTo>
                  <a:lnTo>
                    <a:pt x="350394" y="754758"/>
                  </a:lnTo>
                  <a:lnTo>
                    <a:pt x="353048" y="753704"/>
                  </a:lnTo>
                  <a:lnTo>
                    <a:pt x="354826" y="751355"/>
                  </a:lnTo>
                  <a:lnTo>
                    <a:pt x="355296" y="748446"/>
                  </a:lnTo>
                  <a:lnTo>
                    <a:pt x="353277" y="744281"/>
                  </a:lnTo>
                  <a:lnTo>
                    <a:pt x="352464" y="740572"/>
                  </a:lnTo>
                  <a:lnTo>
                    <a:pt x="352223" y="737131"/>
                  </a:lnTo>
                  <a:lnTo>
                    <a:pt x="352248" y="736661"/>
                  </a:lnTo>
                  <a:lnTo>
                    <a:pt x="352845" y="736724"/>
                  </a:lnTo>
                  <a:lnTo>
                    <a:pt x="356922" y="735238"/>
                  </a:lnTo>
                  <a:lnTo>
                    <a:pt x="359716" y="734603"/>
                  </a:lnTo>
                  <a:lnTo>
                    <a:pt x="365608" y="734210"/>
                  </a:lnTo>
                  <a:lnTo>
                    <a:pt x="367018" y="732876"/>
                  </a:lnTo>
                  <a:lnTo>
                    <a:pt x="383757" y="705965"/>
                  </a:lnTo>
                  <a:lnTo>
                    <a:pt x="386195" y="703704"/>
                  </a:lnTo>
                  <a:lnTo>
                    <a:pt x="390983" y="701240"/>
                  </a:lnTo>
                  <a:lnTo>
                    <a:pt x="393053" y="699640"/>
                  </a:lnTo>
                  <a:lnTo>
                    <a:pt x="395910" y="698510"/>
                  </a:lnTo>
                  <a:lnTo>
                    <a:pt x="399365" y="699297"/>
                  </a:lnTo>
                  <a:lnTo>
                    <a:pt x="405220" y="702079"/>
                  </a:lnTo>
                  <a:lnTo>
                    <a:pt x="410604" y="702510"/>
                  </a:lnTo>
                  <a:lnTo>
                    <a:pt x="417602" y="702193"/>
                  </a:lnTo>
                  <a:lnTo>
                    <a:pt x="423558" y="702803"/>
                  </a:lnTo>
                  <a:lnTo>
                    <a:pt x="425882" y="705965"/>
                  </a:lnTo>
                  <a:lnTo>
                    <a:pt x="425400" y="706587"/>
                  </a:lnTo>
                  <a:lnTo>
                    <a:pt x="424371" y="707248"/>
                  </a:lnTo>
                  <a:lnTo>
                    <a:pt x="423342" y="708137"/>
                  </a:lnTo>
                  <a:lnTo>
                    <a:pt x="422885" y="709407"/>
                  </a:lnTo>
                  <a:lnTo>
                    <a:pt x="423190" y="710892"/>
                  </a:lnTo>
                  <a:lnTo>
                    <a:pt x="423838" y="711845"/>
                  </a:lnTo>
                  <a:lnTo>
                    <a:pt x="424523" y="712543"/>
                  </a:lnTo>
                  <a:lnTo>
                    <a:pt x="424816" y="713293"/>
                  </a:lnTo>
                  <a:lnTo>
                    <a:pt x="425705" y="714690"/>
                  </a:lnTo>
                  <a:lnTo>
                    <a:pt x="437757" y="724558"/>
                  </a:lnTo>
                  <a:lnTo>
                    <a:pt x="438582" y="726005"/>
                  </a:lnTo>
                  <a:lnTo>
                    <a:pt x="439941" y="727250"/>
                  </a:lnTo>
                  <a:lnTo>
                    <a:pt x="448336" y="730412"/>
                  </a:lnTo>
                  <a:lnTo>
                    <a:pt x="450939" y="733905"/>
                  </a:lnTo>
                  <a:lnTo>
                    <a:pt x="451358" y="734743"/>
                  </a:lnTo>
                  <a:lnTo>
                    <a:pt x="452133" y="735480"/>
                  </a:lnTo>
                  <a:lnTo>
                    <a:pt x="453873" y="735226"/>
                  </a:lnTo>
                  <a:lnTo>
                    <a:pt x="456718" y="734210"/>
                  </a:lnTo>
                  <a:lnTo>
                    <a:pt x="460121" y="733917"/>
                  </a:lnTo>
                  <a:lnTo>
                    <a:pt x="462915" y="732952"/>
                  </a:lnTo>
                  <a:lnTo>
                    <a:pt x="465201" y="731149"/>
                  </a:lnTo>
                  <a:lnTo>
                    <a:pt x="467068" y="728469"/>
                  </a:lnTo>
                  <a:lnTo>
                    <a:pt x="462077" y="721598"/>
                  </a:lnTo>
                  <a:lnTo>
                    <a:pt x="460744" y="718716"/>
                  </a:lnTo>
                  <a:lnTo>
                    <a:pt x="461010" y="716988"/>
                  </a:lnTo>
                  <a:lnTo>
                    <a:pt x="464046" y="713725"/>
                  </a:lnTo>
                  <a:lnTo>
                    <a:pt x="467386" y="714880"/>
                  </a:lnTo>
                  <a:lnTo>
                    <a:pt x="478003" y="715833"/>
                  </a:lnTo>
                  <a:lnTo>
                    <a:pt x="481699" y="715757"/>
                  </a:lnTo>
                  <a:lnTo>
                    <a:pt x="485877" y="714677"/>
                  </a:lnTo>
                  <a:lnTo>
                    <a:pt x="497320" y="708860"/>
                  </a:lnTo>
                  <a:lnTo>
                    <a:pt x="503403" y="707171"/>
                  </a:lnTo>
                  <a:lnTo>
                    <a:pt x="520840" y="705965"/>
                  </a:lnTo>
                  <a:lnTo>
                    <a:pt x="527050" y="704136"/>
                  </a:lnTo>
                  <a:lnTo>
                    <a:pt x="539064" y="698370"/>
                  </a:lnTo>
                  <a:lnTo>
                    <a:pt x="545414" y="698192"/>
                  </a:lnTo>
                  <a:lnTo>
                    <a:pt x="550164" y="701761"/>
                  </a:lnTo>
                  <a:lnTo>
                    <a:pt x="548475" y="706943"/>
                  </a:lnTo>
                  <a:lnTo>
                    <a:pt x="541401" y="716734"/>
                  </a:lnTo>
                  <a:lnTo>
                    <a:pt x="542493" y="721268"/>
                  </a:lnTo>
                  <a:lnTo>
                    <a:pt x="547548" y="721941"/>
                  </a:lnTo>
                  <a:lnTo>
                    <a:pt x="596938" y="716912"/>
                  </a:lnTo>
                  <a:lnTo>
                    <a:pt x="603136" y="714753"/>
                  </a:lnTo>
                  <a:lnTo>
                    <a:pt x="607060" y="709927"/>
                  </a:lnTo>
                  <a:lnTo>
                    <a:pt x="607200" y="708708"/>
                  </a:lnTo>
                  <a:lnTo>
                    <a:pt x="607060" y="704542"/>
                  </a:lnTo>
                  <a:lnTo>
                    <a:pt x="607390" y="703374"/>
                  </a:lnTo>
                  <a:lnTo>
                    <a:pt x="608724" y="701494"/>
                  </a:lnTo>
                  <a:lnTo>
                    <a:pt x="609041" y="700618"/>
                  </a:lnTo>
                  <a:lnTo>
                    <a:pt x="610184" y="698904"/>
                  </a:lnTo>
                  <a:lnTo>
                    <a:pt x="612839" y="697011"/>
                  </a:lnTo>
                  <a:lnTo>
                    <a:pt x="617906" y="694395"/>
                  </a:lnTo>
                  <a:lnTo>
                    <a:pt x="625183" y="691792"/>
                  </a:lnTo>
                  <a:lnTo>
                    <a:pt x="627164" y="691487"/>
                  </a:lnTo>
                  <a:lnTo>
                    <a:pt x="627837" y="691068"/>
                  </a:lnTo>
                  <a:lnTo>
                    <a:pt x="630669" y="688490"/>
                  </a:lnTo>
                  <a:lnTo>
                    <a:pt x="657022" y="679816"/>
                  </a:lnTo>
                  <a:lnTo>
                    <a:pt x="663550" y="675434"/>
                  </a:lnTo>
                  <a:lnTo>
                    <a:pt x="666344" y="674799"/>
                  </a:lnTo>
                  <a:lnTo>
                    <a:pt x="669620" y="674494"/>
                  </a:lnTo>
                  <a:lnTo>
                    <a:pt x="672465" y="673707"/>
                  </a:lnTo>
                  <a:lnTo>
                    <a:pt x="674814" y="672488"/>
                  </a:lnTo>
                  <a:lnTo>
                    <a:pt x="676631" y="670913"/>
                  </a:lnTo>
                  <a:lnTo>
                    <a:pt x="679145" y="667014"/>
                  </a:lnTo>
                  <a:lnTo>
                    <a:pt x="680898" y="665096"/>
                  </a:lnTo>
                  <a:lnTo>
                    <a:pt x="683019" y="664284"/>
                  </a:lnTo>
                  <a:lnTo>
                    <a:pt x="686321" y="663941"/>
                  </a:lnTo>
                  <a:lnTo>
                    <a:pt x="689089" y="663039"/>
                  </a:lnTo>
                  <a:lnTo>
                    <a:pt x="691401" y="661744"/>
                  </a:lnTo>
                  <a:lnTo>
                    <a:pt x="693318" y="660220"/>
                  </a:lnTo>
                  <a:lnTo>
                    <a:pt x="699351" y="653552"/>
                  </a:lnTo>
                  <a:lnTo>
                    <a:pt x="700710" y="652434"/>
                  </a:lnTo>
                  <a:lnTo>
                    <a:pt x="702881" y="652104"/>
                  </a:lnTo>
                  <a:lnTo>
                    <a:pt x="717118" y="646796"/>
                  </a:lnTo>
                  <a:lnTo>
                    <a:pt x="720204" y="646516"/>
                  </a:lnTo>
                  <a:lnTo>
                    <a:pt x="722287" y="645640"/>
                  </a:lnTo>
                  <a:close/>
                  <a:moveTo>
                    <a:pt x="857567" y="172477"/>
                  </a:moveTo>
                  <a:lnTo>
                    <a:pt x="857034" y="174344"/>
                  </a:lnTo>
                  <a:lnTo>
                    <a:pt x="856195" y="175195"/>
                  </a:lnTo>
                  <a:lnTo>
                    <a:pt x="854443" y="173811"/>
                  </a:lnTo>
                  <a:lnTo>
                    <a:pt x="852246" y="171029"/>
                  </a:lnTo>
                  <a:lnTo>
                    <a:pt x="851065" y="170153"/>
                  </a:lnTo>
                  <a:lnTo>
                    <a:pt x="849122" y="169378"/>
                  </a:lnTo>
                  <a:lnTo>
                    <a:pt x="848969" y="170229"/>
                  </a:lnTo>
                  <a:lnTo>
                    <a:pt x="850023" y="175614"/>
                  </a:lnTo>
                  <a:lnTo>
                    <a:pt x="849071" y="177862"/>
                  </a:lnTo>
                  <a:lnTo>
                    <a:pt x="846670" y="178408"/>
                  </a:lnTo>
                  <a:lnTo>
                    <a:pt x="843762" y="177951"/>
                  </a:lnTo>
                  <a:lnTo>
                    <a:pt x="839863" y="176808"/>
                  </a:lnTo>
                  <a:lnTo>
                    <a:pt x="836828" y="175271"/>
                  </a:lnTo>
                  <a:lnTo>
                    <a:pt x="832294" y="171944"/>
                  </a:lnTo>
                  <a:lnTo>
                    <a:pt x="831138" y="169671"/>
                  </a:lnTo>
                  <a:lnTo>
                    <a:pt x="831596" y="166775"/>
                  </a:lnTo>
                  <a:lnTo>
                    <a:pt x="833412" y="162546"/>
                  </a:lnTo>
                  <a:lnTo>
                    <a:pt x="832129" y="162038"/>
                  </a:lnTo>
                  <a:lnTo>
                    <a:pt x="830834" y="161733"/>
                  </a:lnTo>
                  <a:lnTo>
                    <a:pt x="827989" y="161568"/>
                  </a:lnTo>
                  <a:lnTo>
                    <a:pt x="826147" y="161162"/>
                  </a:lnTo>
                  <a:lnTo>
                    <a:pt x="825449" y="160171"/>
                  </a:lnTo>
                  <a:lnTo>
                    <a:pt x="825131" y="158901"/>
                  </a:lnTo>
                  <a:lnTo>
                    <a:pt x="824534" y="157567"/>
                  </a:lnTo>
                  <a:lnTo>
                    <a:pt x="821677" y="154113"/>
                  </a:lnTo>
                  <a:lnTo>
                    <a:pt x="820597" y="152335"/>
                  </a:lnTo>
                  <a:lnTo>
                    <a:pt x="819645" y="149744"/>
                  </a:lnTo>
                  <a:lnTo>
                    <a:pt x="819823" y="148271"/>
                  </a:lnTo>
                  <a:lnTo>
                    <a:pt x="820458" y="147027"/>
                  </a:lnTo>
                  <a:lnTo>
                    <a:pt x="820318" y="146150"/>
                  </a:lnTo>
                  <a:lnTo>
                    <a:pt x="812292" y="144855"/>
                  </a:lnTo>
                  <a:lnTo>
                    <a:pt x="811403" y="144156"/>
                  </a:lnTo>
                  <a:lnTo>
                    <a:pt x="811263" y="142683"/>
                  </a:lnTo>
                  <a:lnTo>
                    <a:pt x="811479" y="141286"/>
                  </a:lnTo>
                  <a:lnTo>
                    <a:pt x="811758" y="140943"/>
                  </a:lnTo>
                  <a:lnTo>
                    <a:pt x="811047" y="139343"/>
                  </a:lnTo>
                  <a:lnTo>
                    <a:pt x="810476" y="138759"/>
                  </a:lnTo>
                  <a:lnTo>
                    <a:pt x="809815" y="138289"/>
                  </a:lnTo>
                  <a:lnTo>
                    <a:pt x="808837" y="137044"/>
                  </a:lnTo>
                  <a:lnTo>
                    <a:pt x="807085" y="132790"/>
                  </a:lnTo>
                  <a:lnTo>
                    <a:pt x="806386" y="131698"/>
                  </a:lnTo>
                  <a:lnTo>
                    <a:pt x="805142" y="131279"/>
                  </a:lnTo>
                  <a:lnTo>
                    <a:pt x="804303" y="132231"/>
                  </a:lnTo>
                  <a:lnTo>
                    <a:pt x="803529" y="133526"/>
                  </a:lnTo>
                  <a:lnTo>
                    <a:pt x="802449" y="134200"/>
                  </a:lnTo>
                  <a:lnTo>
                    <a:pt x="800595" y="133476"/>
                  </a:lnTo>
                  <a:lnTo>
                    <a:pt x="791946" y="126414"/>
                  </a:lnTo>
                  <a:lnTo>
                    <a:pt x="790067" y="124192"/>
                  </a:lnTo>
                  <a:lnTo>
                    <a:pt x="788797" y="121423"/>
                  </a:lnTo>
                  <a:lnTo>
                    <a:pt x="788352" y="117969"/>
                  </a:lnTo>
                  <a:lnTo>
                    <a:pt x="787666" y="115797"/>
                  </a:lnTo>
                  <a:lnTo>
                    <a:pt x="784491" y="111048"/>
                  </a:lnTo>
                  <a:lnTo>
                    <a:pt x="783437" y="108571"/>
                  </a:lnTo>
                  <a:lnTo>
                    <a:pt x="782663" y="103466"/>
                  </a:lnTo>
                  <a:lnTo>
                    <a:pt x="782929" y="102716"/>
                  </a:lnTo>
                  <a:lnTo>
                    <a:pt x="781469" y="102208"/>
                  </a:lnTo>
                  <a:lnTo>
                    <a:pt x="781456" y="101002"/>
                  </a:lnTo>
                  <a:lnTo>
                    <a:pt x="783386" y="96112"/>
                  </a:lnTo>
                  <a:lnTo>
                    <a:pt x="785799" y="94512"/>
                  </a:lnTo>
                  <a:lnTo>
                    <a:pt x="788720" y="93420"/>
                  </a:lnTo>
                  <a:lnTo>
                    <a:pt x="791260" y="92836"/>
                  </a:lnTo>
                  <a:lnTo>
                    <a:pt x="787463" y="91718"/>
                  </a:lnTo>
                  <a:lnTo>
                    <a:pt x="784682" y="91871"/>
                  </a:lnTo>
                  <a:lnTo>
                    <a:pt x="778573" y="94880"/>
                  </a:lnTo>
                  <a:lnTo>
                    <a:pt x="775436" y="95769"/>
                  </a:lnTo>
                  <a:lnTo>
                    <a:pt x="773061" y="95071"/>
                  </a:lnTo>
                  <a:lnTo>
                    <a:pt x="771944" y="92785"/>
                  </a:lnTo>
                  <a:lnTo>
                    <a:pt x="772642" y="88937"/>
                  </a:lnTo>
                  <a:lnTo>
                    <a:pt x="773684" y="88937"/>
                  </a:lnTo>
                  <a:lnTo>
                    <a:pt x="773684" y="90016"/>
                  </a:lnTo>
                  <a:lnTo>
                    <a:pt x="774573" y="90016"/>
                  </a:lnTo>
                  <a:lnTo>
                    <a:pt x="774636" y="88416"/>
                  </a:lnTo>
                  <a:lnTo>
                    <a:pt x="775182" y="87565"/>
                  </a:lnTo>
                  <a:lnTo>
                    <a:pt x="776135" y="87426"/>
                  </a:lnTo>
                  <a:lnTo>
                    <a:pt x="777506" y="87959"/>
                  </a:lnTo>
                  <a:lnTo>
                    <a:pt x="777176" y="86067"/>
                  </a:lnTo>
                  <a:lnTo>
                    <a:pt x="777951" y="84314"/>
                  </a:lnTo>
                  <a:lnTo>
                    <a:pt x="777976" y="83133"/>
                  </a:lnTo>
                  <a:lnTo>
                    <a:pt x="775551" y="82968"/>
                  </a:lnTo>
                  <a:lnTo>
                    <a:pt x="775551" y="82079"/>
                  </a:lnTo>
                  <a:lnTo>
                    <a:pt x="776579" y="81520"/>
                  </a:lnTo>
                  <a:lnTo>
                    <a:pt x="777735" y="80656"/>
                  </a:lnTo>
                  <a:lnTo>
                    <a:pt x="778573" y="79513"/>
                  </a:lnTo>
                  <a:lnTo>
                    <a:pt x="778573" y="78066"/>
                  </a:lnTo>
                  <a:lnTo>
                    <a:pt x="777392" y="76313"/>
                  </a:lnTo>
                  <a:lnTo>
                    <a:pt x="776097" y="76415"/>
                  </a:lnTo>
                  <a:lnTo>
                    <a:pt x="774547" y="77075"/>
                  </a:lnTo>
                  <a:lnTo>
                    <a:pt x="772642" y="77088"/>
                  </a:lnTo>
                  <a:lnTo>
                    <a:pt x="770204" y="75361"/>
                  </a:lnTo>
                  <a:lnTo>
                    <a:pt x="768426" y="72452"/>
                  </a:lnTo>
                  <a:lnTo>
                    <a:pt x="767791" y="69163"/>
                  </a:lnTo>
                  <a:lnTo>
                    <a:pt x="768731" y="66331"/>
                  </a:lnTo>
                  <a:lnTo>
                    <a:pt x="770509" y="66610"/>
                  </a:lnTo>
                  <a:lnTo>
                    <a:pt x="772122" y="65302"/>
                  </a:lnTo>
                  <a:lnTo>
                    <a:pt x="773252" y="63156"/>
                  </a:lnTo>
                  <a:lnTo>
                    <a:pt x="773684" y="60933"/>
                  </a:lnTo>
                  <a:lnTo>
                    <a:pt x="771487" y="55155"/>
                  </a:lnTo>
                  <a:lnTo>
                    <a:pt x="770775" y="52031"/>
                  </a:lnTo>
                  <a:lnTo>
                    <a:pt x="772160" y="50672"/>
                  </a:lnTo>
                  <a:lnTo>
                    <a:pt x="782815" y="49834"/>
                  </a:lnTo>
                  <a:lnTo>
                    <a:pt x="788365" y="50278"/>
                  </a:lnTo>
                  <a:lnTo>
                    <a:pt x="792327" y="52628"/>
                  </a:lnTo>
                  <a:lnTo>
                    <a:pt x="792975" y="54075"/>
                  </a:lnTo>
                  <a:lnTo>
                    <a:pt x="793546" y="57327"/>
                  </a:lnTo>
                  <a:lnTo>
                    <a:pt x="794283" y="58597"/>
                  </a:lnTo>
                  <a:lnTo>
                    <a:pt x="796061" y="59930"/>
                  </a:lnTo>
                  <a:lnTo>
                    <a:pt x="796899" y="59790"/>
                  </a:lnTo>
                  <a:lnTo>
                    <a:pt x="797560" y="59028"/>
                  </a:lnTo>
                  <a:lnTo>
                    <a:pt x="798626" y="58597"/>
                  </a:lnTo>
                  <a:lnTo>
                    <a:pt x="799973" y="57365"/>
                  </a:lnTo>
                  <a:lnTo>
                    <a:pt x="799287" y="54596"/>
                  </a:lnTo>
                  <a:lnTo>
                    <a:pt x="797204" y="49148"/>
                  </a:lnTo>
                  <a:lnTo>
                    <a:pt x="798334" y="47103"/>
                  </a:lnTo>
                  <a:lnTo>
                    <a:pt x="800811" y="48195"/>
                  </a:lnTo>
                  <a:lnTo>
                    <a:pt x="803452" y="50646"/>
                  </a:lnTo>
                  <a:lnTo>
                    <a:pt x="804926" y="52628"/>
                  </a:lnTo>
                  <a:lnTo>
                    <a:pt x="805345" y="54126"/>
                  </a:lnTo>
                  <a:lnTo>
                    <a:pt x="805357" y="55091"/>
                  </a:lnTo>
                  <a:lnTo>
                    <a:pt x="805535" y="55917"/>
                  </a:lnTo>
                  <a:lnTo>
                    <a:pt x="806386" y="57047"/>
                  </a:lnTo>
                  <a:lnTo>
                    <a:pt x="807123" y="58330"/>
                  </a:lnTo>
                  <a:lnTo>
                    <a:pt x="806615" y="59155"/>
                  </a:lnTo>
                  <a:lnTo>
                    <a:pt x="805383" y="59511"/>
                  </a:lnTo>
                  <a:lnTo>
                    <a:pt x="803948" y="59498"/>
                  </a:lnTo>
                  <a:lnTo>
                    <a:pt x="805307" y="61949"/>
                  </a:lnTo>
                  <a:lnTo>
                    <a:pt x="806729" y="63359"/>
                  </a:lnTo>
                  <a:lnTo>
                    <a:pt x="808240" y="64540"/>
                  </a:lnTo>
                  <a:lnTo>
                    <a:pt x="809815" y="66331"/>
                  </a:lnTo>
                  <a:lnTo>
                    <a:pt x="809891" y="68960"/>
                  </a:lnTo>
                  <a:lnTo>
                    <a:pt x="810222" y="70916"/>
                  </a:lnTo>
                  <a:lnTo>
                    <a:pt x="811276" y="72694"/>
                  </a:lnTo>
                  <a:lnTo>
                    <a:pt x="817626" y="77431"/>
                  </a:lnTo>
                  <a:lnTo>
                    <a:pt x="818603" y="78612"/>
                  </a:lnTo>
                  <a:lnTo>
                    <a:pt x="819708" y="79425"/>
                  </a:lnTo>
                  <a:lnTo>
                    <a:pt x="821880" y="80263"/>
                  </a:lnTo>
                  <a:lnTo>
                    <a:pt x="823429" y="81888"/>
                  </a:lnTo>
                  <a:lnTo>
                    <a:pt x="822579" y="84924"/>
                  </a:lnTo>
                  <a:lnTo>
                    <a:pt x="824255" y="84301"/>
                  </a:lnTo>
                  <a:lnTo>
                    <a:pt x="825588" y="84720"/>
                  </a:lnTo>
                  <a:lnTo>
                    <a:pt x="826643" y="85749"/>
                  </a:lnTo>
                  <a:lnTo>
                    <a:pt x="827468" y="86981"/>
                  </a:lnTo>
                  <a:lnTo>
                    <a:pt x="826579" y="90016"/>
                  </a:lnTo>
                  <a:lnTo>
                    <a:pt x="828929" y="91350"/>
                  </a:lnTo>
                  <a:lnTo>
                    <a:pt x="832535" y="91985"/>
                  </a:lnTo>
                  <a:lnTo>
                    <a:pt x="835355" y="92836"/>
                  </a:lnTo>
                  <a:lnTo>
                    <a:pt x="837628" y="94512"/>
                  </a:lnTo>
                  <a:lnTo>
                    <a:pt x="838352" y="95376"/>
                  </a:lnTo>
                  <a:lnTo>
                    <a:pt x="841121" y="101154"/>
                  </a:lnTo>
                  <a:lnTo>
                    <a:pt x="841705" y="101827"/>
                  </a:lnTo>
                  <a:lnTo>
                    <a:pt x="844003" y="102818"/>
                  </a:lnTo>
                  <a:lnTo>
                    <a:pt x="846035" y="105244"/>
                  </a:lnTo>
                  <a:lnTo>
                    <a:pt x="847496" y="108241"/>
                  </a:lnTo>
                  <a:lnTo>
                    <a:pt x="848829" y="114565"/>
                  </a:lnTo>
                  <a:lnTo>
                    <a:pt x="850303" y="117880"/>
                  </a:lnTo>
                  <a:lnTo>
                    <a:pt x="851128" y="121119"/>
                  </a:lnTo>
                  <a:lnTo>
                    <a:pt x="850011" y="124306"/>
                  </a:lnTo>
                  <a:lnTo>
                    <a:pt x="851192" y="124649"/>
                  </a:lnTo>
                  <a:lnTo>
                    <a:pt x="852106" y="125284"/>
                  </a:lnTo>
                  <a:lnTo>
                    <a:pt x="852728" y="126287"/>
                  </a:lnTo>
                  <a:lnTo>
                    <a:pt x="853236" y="129374"/>
                  </a:lnTo>
                  <a:lnTo>
                    <a:pt x="854887" y="132637"/>
                  </a:lnTo>
                  <a:lnTo>
                    <a:pt x="855281" y="133171"/>
                  </a:lnTo>
                  <a:lnTo>
                    <a:pt x="856119" y="133120"/>
                  </a:lnTo>
                  <a:lnTo>
                    <a:pt x="856856" y="133234"/>
                  </a:lnTo>
                  <a:lnTo>
                    <a:pt x="856919" y="134200"/>
                  </a:lnTo>
                  <a:lnTo>
                    <a:pt x="856500" y="134936"/>
                  </a:lnTo>
                  <a:lnTo>
                    <a:pt x="856043" y="134923"/>
                  </a:lnTo>
                  <a:lnTo>
                    <a:pt x="855497" y="134758"/>
                  </a:lnTo>
                  <a:lnTo>
                    <a:pt x="854887" y="135063"/>
                  </a:lnTo>
                  <a:lnTo>
                    <a:pt x="853782" y="135914"/>
                  </a:lnTo>
                  <a:lnTo>
                    <a:pt x="852449" y="136638"/>
                  </a:lnTo>
                  <a:lnTo>
                    <a:pt x="851090" y="137590"/>
                  </a:lnTo>
                  <a:lnTo>
                    <a:pt x="850011" y="139064"/>
                  </a:lnTo>
                  <a:lnTo>
                    <a:pt x="851789" y="140791"/>
                  </a:lnTo>
                  <a:lnTo>
                    <a:pt x="852043" y="142747"/>
                  </a:lnTo>
                  <a:lnTo>
                    <a:pt x="851230" y="144779"/>
                  </a:lnTo>
                  <a:lnTo>
                    <a:pt x="848271" y="149605"/>
                  </a:lnTo>
                  <a:lnTo>
                    <a:pt x="848055" y="149744"/>
                  </a:lnTo>
                  <a:lnTo>
                    <a:pt x="847953" y="150760"/>
                  </a:lnTo>
                  <a:lnTo>
                    <a:pt x="848055" y="153656"/>
                  </a:lnTo>
                  <a:lnTo>
                    <a:pt x="847420" y="157542"/>
                  </a:lnTo>
                  <a:lnTo>
                    <a:pt x="847813" y="158977"/>
                  </a:lnTo>
                  <a:lnTo>
                    <a:pt x="849122" y="160590"/>
                  </a:lnTo>
                  <a:lnTo>
                    <a:pt x="850811" y="161974"/>
                  </a:lnTo>
                  <a:lnTo>
                    <a:pt x="851966" y="162152"/>
                  </a:lnTo>
                  <a:lnTo>
                    <a:pt x="853262" y="161809"/>
                  </a:lnTo>
                  <a:lnTo>
                    <a:pt x="855395" y="161568"/>
                  </a:lnTo>
                  <a:lnTo>
                    <a:pt x="857199" y="161974"/>
                  </a:lnTo>
                  <a:lnTo>
                    <a:pt x="859332" y="163016"/>
                  </a:lnTo>
                  <a:lnTo>
                    <a:pt x="861072" y="164438"/>
                  </a:lnTo>
                  <a:lnTo>
                    <a:pt x="861796" y="165949"/>
                  </a:lnTo>
                  <a:lnTo>
                    <a:pt x="861250" y="165962"/>
                  </a:lnTo>
                  <a:close/>
                  <a:moveTo>
                    <a:pt x="775779" y="33324"/>
                  </a:moveTo>
                  <a:lnTo>
                    <a:pt x="773392" y="32460"/>
                  </a:lnTo>
                  <a:lnTo>
                    <a:pt x="771182" y="31978"/>
                  </a:lnTo>
                  <a:lnTo>
                    <a:pt x="770407" y="31508"/>
                  </a:lnTo>
                  <a:lnTo>
                    <a:pt x="768972" y="29501"/>
                  </a:lnTo>
                  <a:lnTo>
                    <a:pt x="768248" y="29044"/>
                  </a:lnTo>
                  <a:lnTo>
                    <a:pt x="766902" y="29425"/>
                  </a:lnTo>
                  <a:lnTo>
                    <a:pt x="766572" y="30403"/>
                  </a:lnTo>
                  <a:lnTo>
                    <a:pt x="766953" y="31673"/>
                  </a:lnTo>
                  <a:lnTo>
                    <a:pt x="767753" y="32867"/>
                  </a:lnTo>
                  <a:lnTo>
                    <a:pt x="762825" y="37692"/>
                  </a:lnTo>
                  <a:lnTo>
                    <a:pt x="760920" y="38835"/>
                  </a:lnTo>
                  <a:lnTo>
                    <a:pt x="757606" y="37096"/>
                  </a:lnTo>
                  <a:lnTo>
                    <a:pt x="751802" y="29946"/>
                  </a:lnTo>
                  <a:lnTo>
                    <a:pt x="748627" y="30504"/>
                  </a:lnTo>
                  <a:lnTo>
                    <a:pt x="746747" y="31762"/>
                  </a:lnTo>
                  <a:lnTo>
                    <a:pt x="745020" y="31774"/>
                  </a:lnTo>
                  <a:lnTo>
                    <a:pt x="743750" y="30517"/>
                  </a:lnTo>
                  <a:lnTo>
                    <a:pt x="743166" y="27977"/>
                  </a:lnTo>
                  <a:lnTo>
                    <a:pt x="743534" y="25462"/>
                  </a:lnTo>
                  <a:lnTo>
                    <a:pt x="744258" y="23850"/>
                  </a:lnTo>
                  <a:lnTo>
                    <a:pt x="744423" y="22313"/>
                  </a:lnTo>
                  <a:lnTo>
                    <a:pt x="743166" y="20128"/>
                  </a:lnTo>
                  <a:lnTo>
                    <a:pt x="742035" y="19303"/>
                  </a:lnTo>
                  <a:lnTo>
                    <a:pt x="738251" y="17614"/>
                  </a:lnTo>
                  <a:lnTo>
                    <a:pt x="736866" y="17284"/>
                  </a:lnTo>
                  <a:lnTo>
                    <a:pt x="734809" y="16344"/>
                  </a:lnTo>
                  <a:lnTo>
                    <a:pt x="733272" y="14299"/>
                  </a:lnTo>
                  <a:lnTo>
                    <a:pt x="732066" y="12242"/>
                  </a:lnTo>
                  <a:lnTo>
                    <a:pt x="729132" y="9841"/>
                  </a:lnTo>
                  <a:lnTo>
                    <a:pt x="723290" y="2844"/>
                  </a:lnTo>
                  <a:lnTo>
                    <a:pt x="721715" y="456"/>
                  </a:lnTo>
                  <a:lnTo>
                    <a:pt x="728510" y="380"/>
                  </a:lnTo>
                  <a:lnTo>
                    <a:pt x="729996" y="977"/>
                  </a:lnTo>
                  <a:lnTo>
                    <a:pt x="731914" y="2628"/>
                  </a:lnTo>
                  <a:lnTo>
                    <a:pt x="738302" y="6412"/>
                  </a:lnTo>
                  <a:lnTo>
                    <a:pt x="740156" y="8305"/>
                  </a:lnTo>
                  <a:lnTo>
                    <a:pt x="740715" y="9981"/>
                  </a:lnTo>
                  <a:lnTo>
                    <a:pt x="740346" y="14744"/>
                  </a:lnTo>
                  <a:lnTo>
                    <a:pt x="741553" y="14960"/>
                  </a:lnTo>
                  <a:lnTo>
                    <a:pt x="748627" y="17284"/>
                  </a:lnTo>
                  <a:lnTo>
                    <a:pt x="752627" y="16915"/>
                  </a:lnTo>
                  <a:lnTo>
                    <a:pt x="754265" y="17093"/>
                  </a:lnTo>
                  <a:lnTo>
                    <a:pt x="764286" y="21259"/>
                  </a:lnTo>
                  <a:lnTo>
                    <a:pt x="769963" y="25018"/>
                  </a:lnTo>
                  <a:lnTo>
                    <a:pt x="774357" y="26732"/>
                  </a:lnTo>
                  <a:lnTo>
                    <a:pt x="778522" y="28942"/>
                  </a:lnTo>
                  <a:lnTo>
                    <a:pt x="781507" y="32867"/>
                  </a:lnTo>
                  <a:lnTo>
                    <a:pt x="778433" y="33743"/>
                  </a:lnTo>
                  <a:close/>
                  <a:moveTo>
                    <a:pt x="429705" y="689544"/>
                  </a:moveTo>
                  <a:lnTo>
                    <a:pt x="427584" y="692820"/>
                  </a:lnTo>
                  <a:lnTo>
                    <a:pt x="425793" y="692884"/>
                  </a:lnTo>
                  <a:lnTo>
                    <a:pt x="424257" y="690750"/>
                  </a:lnTo>
                  <a:lnTo>
                    <a:pt x="422885" y="687512"/>
                  </a:lnTo>
                  <a:lnTo>
                    <a:pt x="421133" y="688426"/>
                  </a:lnTo>
                  <a:lnTo>
                    <a:pt x="416992" y="689963"/>
                  </a:lnTo>
                  <a:lnTo>
                    <a:pt x="415557" y="690941"/>
                  </a:lnTo>
                  <a:lnTo>
                    <a:pt x="413373" y="693646"/>
                  </a:lnTo>
                  <a:lnTo>
                    <a:pt x="412154" y="694344"/>
                  </a:lnTo>
                  <a:lnTo>
                    <a:pt x="410185" y="694395"/>
                  </a:lnTo>
                  <a:lnTo>
                    <a:pt x="406896" y="694065"/>
                  </a:lnTo>
                  <a:lnTo>
                    <a:pt x="406617" y="691842"/>
                  </a:lnTo>
                  <a:lnTo>
                    <a:pt x="407874" y="689188"/>
                  </a:lnTo>
                  <a:lnTo>
                    <a:pt x="410426" y="685632"/>
                  </a:lnTo>
                  <a:lnTo>
                    <a:pt x="411582" y="683410"/>
                  </a:lnTo>
                  <a:lnTo>
                    <a:pt x="412966" y="681301"/>
                  </a:lnTo>
                  <a:lnTo>
                    <a:pt x="415062" y="679816"/>
                  </a:lnTo>
                  <a:lnTo>
                    <a:pt x="413982" y="679816"/>
                  </a:lnTo>
                  <a:lnTo>
                    <a:pt x="415189" y="677885"/>
                  </a:lnTo>
                  <a:lnTo>
                    <a:pt x="416395" y="676437"/>
                  </a:lnTo>
                  <a:lnTo>
                    <a:pt x="417653" y="675701"/>
                  </a:lnTo>
                  <a:lnTo>
                    <a:pt x="418974" y="675853"/>
                  </a:lnTo>
                  <a:lnTo>
                    <a:pt x="420472" y="677187"/>
                  </a:lnTo>
                  <a:lnTo>
                    <a:pt x="420396" y="678647"/>
                  </a:lnTo>
                  <a:lnTo>
                    <a:pt x="419850" y="680158"/>
                  </a:lnTo>
                  <a:lnTo>
                    <a:pt x="419951" y="681683"/>
                  </a:lnTo>
                  <a:lnTo>
                    <a:pt x="422301" y="683321"/>
                  </a:lnTo>
                  <a:lnTo>
                    <a:pt x="424904" y="681479"/>
                  </a:lnTo>
                  <a:lnTo>
                    <a:pt x="427698" y="678533"/>
                  </a:lnTo>
                  <a:lnTo>
                    <a:pt x="430772" y="676831"/>
                  </a:lnTo>
                  <a:lnTo>
                    <a:pt x="430543" y="686636"/>
                  </a:lnTo>
                  <a:close/>
                  <a:moveTo>
                    <a:pt x="468148" y="23684"/>
                  </a:moveTo>
                  <a:lnTo>
                    <a:pt x="467551" y="24142"/>
                  </a:lnTo>
                  <a:lnTo>
                    <a:pt x="453848" y="25272"/>
                  </a:lnTo>
                  <a:lnTo>
                    <a:pt x="449403" y="24142"/>
                  </a:lnTo>
                  <a:lnTo>
                    <a:pt x="445986" y="22122"/>
                  </a:lnTo>
                  <a:lnTo>
                    <a:pt x="448539" y="18808"/>
                  </a:lnTo>
                  <a:lnTo>
                    <a:pt x="453594" y="15645"/>
                  </a:lnTo>
                  <a:lnTo>
                    <a:pt x="457683" y="14248"/>
                  </a:lnTo>
                  <a:lnTo>
                    <a:pt x="459601" y="14960"/>
                  </a:lnTo>
                  <a:lnTo>
                    <a:pt x="460947" y="16255"/>
                  </a:lnTo>
                  <a:lnTo>
                    <a:pt x="462395" y="16928"/>
                  </a:lnTo>
                  <a:lnTo>
                    <a:pt x="464592" y="15734"/>
                  </a:lnTo>
                  <a:lnTo>
                    <a:pt x="466649" y="14185"/>
                  </a:lnTo>
                  <a:lnTo>
                    <a:pt x="468707" y="13270"/>
                  </a:lnTo>
                  <a:lnTo>
                    <a:pt x="470535" y="12966"/>
                  </a:lnTo>
                  <a:lnTo>
                    <a:pt x="471932" y="13283"/>
                  </a:lnTo>
                  <a:lnTo>
                    <a:pt x="473609" y="14782"/>
                  </a:lnTo>
                  <a:lnTo>
                    <a:pt x="474650" y="16915"/>
                  </a:lnTo>
                  <a:lnTo>
                    <a:pt x="474815" y="19176"/>
                  </a:lnTo>
                  <a:lnTo>
                    <a:pt x="473888" y="21119"/>
                  </a:lnTo>
                  <a:close/>
                  <a:moveTo>
                    <a:pt x="488836" y="199579"/>
                  </a:moveTo>
                  <a:lnTo>
                    <a:pt x="487515" y="198906"/>
                  </a:lnTo>
                  <a:lnTo>
                    <a:pt x="486436" y="197915"/>
                  </a:lnTo>
                  <a:lnTo>
                    <a:pt x="486258" y="196391"/>
                  </a:lnTo>
                  <a:lnTo>
                    <a:pt x="487515" y="194969"/>
                  </a:lnTo>
                  <a:lnTo>
                    <a:pt x="489001" y="194270"/>
                  </a:lnTo>
                  <a:lnTo>
                    <a:pt x="490030" y="194372"/>
                  </a:lnTo>
                  <a:lnTo>
                    <a:pt x="491147" y="195236"/>
                  </a:lnTo>
                  <a:lnTo>
                    <a:pt x="491490" y="197420"/>
                  </a:lnTo>
                  <a:lnTo>
                    <a:pt x="490347" y="199439"/>
                  </a:lnTo>
                  <a:close/>
                  <a:moveTo>
                    <a:pt x="441008" y="670214"/>
                  </a:moveTo>
                  <a:lnTo>
                    <a:pt x="440652" y="671472"/>
                  </a:lnTo>
                  <a:lnTo>
                    <a:pt x="440525" y="672856"/>
                  </a:lnTo>
                  <a:lnTo>
                    <a:pt x="437757" y="673643"/>
                  </a:lnTo>
                  <a:lnTo>
                    <a:pt x="435052" y="672742"/>
                  </a:lnTo>
                  <a:lnTo>
                    <a:pt x="433388" y="670443"/>
                  </a:lnTo>
                  <a:lnTo>
                    <a:pt x="433706" y="667014"/>
                  </a:lnTo>
                  <a:lnTo>
                    <a:pt x="435585" y="664779"/>
                  </a:lnTo>
                  <a:lnTo>
                    <a:pt x="438100" y="664398"/>
                  </a:lnTo>
                  <a:lnTo>
                    <a:pt x="440652" y="665604"/>
                  </a:lnTo>
                  <a:lnTo>
                    <a:pt x="442570" y="668068"/>
                  </a:lnTo>
                  <a:lnTo>
                    <a:pt x="441656" y="669084"/>
                  </a:lnTo>
                  <a:close/>
                  <a:moveTo>
                    <a:pt x="547650" y="66915"/>
                  </a:moveTo>
                  <a:lnTo>
                    <a:pt x="546862" y="68896"/>
                  </a:lnTo>
                  <a:lnTo>
                    <a:pt x="543370" y="71919"/>
                  </a:lnTo>
                  <a:lnTo>
                    <a:pt x="542417" y="71995"/>
                  </a:lnTo>
                  <a:lnTo>
                    <a:pt x="541985" y="71398"/>
                  </a:lnTo>
                  <a:lnTo>
                    <a:pt x="542036" y="70763"/>
                  </a:lnTo>
                  <a:lnTo>
                    <a:pt x="543128" y="69290"/>
                  </a:lnTo>
                  <a:lnTo>
                    <a:pt x="543281" y="68350"/>
                  </a:lnTo>
                  <a:lnTo>
                    <a:pt x="542887" y="67258"/>
                  </a:lnTo>
                  <a:lnTo>
                    <a:pt x="543078" y="59206"/>
                  </a:lnTo>
                  <a:lnTo>
                    <a:pt x="544843" y="57670"/>
                  </a:lnTo>
                  <a:lnTo>
                    <a:pt x="546570" y="56869"/>
                  </a:lnTo>
                  <a:lnTo>
                    <a:pt x="549212" y="61060"/>
                  </a:lnTo>
                  <a:lnTo>
                    <a:pt x="549732" y="62496"/>
                  </a:lnTo>
                  <a:lnTo>
                    <a:pt x="549478" y="64134"/>
                  </a:lnTo>
                  <a:close/>
                  <a:moveTo>
                    <a:pt x="567131" y="111365"/>
                  </a:moveTo>
                  <a:lnTo>
                    <a:pt x="568935" y="111327"/>
                  </a:lnTo>
                  <a:lnTo>
                    <a:pt x="571449" y="112483"/>
                  </a:lnTo>
                  <a:lnTo>
                    <a:pt x="571691" y="114096"/>
                  </a:lnTo>
                  <a:lnTo>
                    <a:pt x="570675" y="114591"/>
                  </a:lnTo>
                  <a:lnTo>
                    <a:pt x="569722" y="114070"/>
                  </a:lnTo>
                  <a:lnTo>
                    <a:pt x="568376" y="113842"/>
                  </a:lnTo>
                  <a:lnTo>
                    <a:pt x="566941" y="114680"/>
                  </a:lnTo>
                  <a:lnTo>
                    <a:pt x="564528" y="117194"/>
                  </a:lnTo>
                  <a:lnTo>
                    <a:pt x="563779" y="117410"/>
                  </a:lnTo>
                  <a:lnTo>
                    <a:pt x="563067" y="115696"/>
                  </a:lnTo>
                  <a:lnTo>
                    <a:pt x="563321" y="113778"/>
                  </a:lnTo>
                  <a:lnTo>
                    <a:pt x="566154" y="112191"/>
                  </a:lnTo>
                  <a:close/>
                  <a:moveTo>
                    <a:pt x="543700" y="227887"/>
                  </a:moveTo>
                  <a:lnTo>
                    <a:pt x="545275" y="231316"/>
                  </a:lnTo>
                  <a:lnTo>
                    <a:pt x="545516" y="232459"/>
                  </a:lnTo>
                  <a:lnTo>
                    <a:pt x="545275" y="233615"/>
                  </a:lnTo>
                  <a:lnTo>
                    <a:pt x="544005" y="233894"/>
                  </a:lnTo>
                  <a:lnTo>
                    <a:pt x="542519" y="233577"/>
                  </a:lnTo>
                  <a:lnTo>
                    <a:pt x="540703" y="233691"/>
                  </a:lnTo>
                  <a:lnTo>
                    <a:pt x="539166" y="232751"/>
                  </a:lnTo>
                  <a:lnTo>
                    <a:pt x="538087" y="230618"/>
                  </a:lnTo>
                  <a:lnTo>
                    <a:pt x="537960" y="228903"/>
                  </a:lnTo>
                  <a:lnTo>
                    <a:pt x="538404" y="228332"/>
                  </a:lnTo>
                  <a:lnTo>
                    <a:pt x="538912" y="229005"/>
                  </a:lnTo>
                  <a:lnTo>
                    <a:pt x="539141" y="229119"/>
                  </a:lnTo>
                  <a:lnTo>
                    <a:pt x="539420" y="228217"/>
                  </a:lnTo>
                  <a:lnTo>
                    <a:pt x="540144" y="227519"/>
                  </a:lnTo>
                  <a:lnTo>
                    <a:pt x="541312" y="226820"/>
                  </a:lnTo>
                  <a:lnTo>
                    <a:pt x="542773" y="226947"/>
                  </a:lnTo>
                  <a:close/>
                  <a:moveTo>
                    <a:pt x="580911" y="547342"/>
                  </a:moveTo>
                  <a:lnTo>
                    <a:pt x="578676" y="548155"/>
                  </a:lnTo>
                  <a:lnTo>
                    <a:pt x="577977" y="547622"/>
                  </a:lnTo>
                  <a:lnTo>
                    <a:pt x="579755" y="545234"/>
                  </a:lnTo>
                  <a:close/>
                  <a:moveTo>
                    <a:pt x="896429" y="195350"/>
                  </a:moveTo>
                  <a:lnTo>
                    <a:pt x="889076" y="189076"/>
                  </a:lnTo>
                  <a:lnTo>
                    <a:pt x="888237" y="188657"/>
                  </a:lnTo>
                  <a:lnTo>
                    <a:pt x="886345" y="187044"/>
                  </a:lnTo>
                  <a:lnTo>
                    <a:pt x="885558" y="184288"/>
                  </a:lnTo>
                  <a:lnTo>
                    <a:pt x="887602" y="182853"/>
                  </a:lnTo>
                  <a:lnTo>
                    <a:pt x="890244" y="183945"/>
                  </a:lnTo>
                  <a:lnTo>
                    <a:pt x="892098" y="185533"/>
                  </a:lnTo>
                  <a:lnTo>
                    <a:pt x="896670" y="193026"/>
                  </a:lnTo>
                  <a:lnTo>
                    <a:pt x="899401" y="195134"/>
                  </a:lnTo>
                  <a:lnTo>
                    <a:pt x="899540" y="195921"/>
                  </a:lnTo>
                  <a:lnTo>
                    <a:pt x="898143" y="196048"/>
                  </a:lnTo>
                  <a:close/>
                  <a:moveTo>
                    <a:pt x="590855" y="58444"/>
                  </a:moveTo>
                  <a:lnTo>
                    <a:pt x="592442" y="60451"/>
                  </a:lnTo>
                  <a:lnTo>
                    <a:pt x="592874" y="62686"/>
                  </a:lnTo>
                  <a:lnTo>
                    <a:pt x="592722" y="65277"/>
                  </a:lnTo>
                  <a:lnTo>
                    <a:pt x="591795" y="67410"/>
                  </a:lnTo>
                  <a:lnTo>
                    <a:pt x="589890" y="68287"/>
                  </a:lnTo>
                  <a:lnTo>
                    <a:pt x="589496" y="69023"/>
                  </a:lnTo>
                  <a:lnTo>
                    <a:pt x="590334" y="72732"/>
                  </a:lnTo>
                  <a:lnTo>
                    <a:pt x="590372" y="74268"/>
                  </a:lnTo>
                  <a:lnTo>
                    <a:pt x="589610" y="75170"/>
                  </a:lnTo>
                  <a:lnTo>
                    <a:pt x="588277" y="76021"/>
                  </a:lnTo>
                  <a:lnTo>
                    <a:pt x="586766" y="76694"/>
                  </a:lnTo>
                  <a:lnTo>
                    <a:pt x="585508" y="77088"/>
                  </a:lnTo>
                  <a:lnTo>
                    <a:pt x="580466" y="76999"/>
                  </a:lnTo>
                  <a:lnTo>
                    <a:pt x="579158" y="77570"/>
                  </a:lnTo>
                  <a:lnTo>
                    <a:pt x="578117" y="78205"/>
                  </a:lnTo>
                  <a:lnTo>
                    <a:pt x="574409" y="79729"/>
                  </a:lnTo>
                  <a:lnTo>
                    <a:pt x="573266" y="80021"/>
                  </a:lnTo>
                  <a:lnTo>
                    <a:pt x="560058" y="80021"/>
                  </a:lnTo>
                  <a:lnTo>
                    <a:pt x="555600" y="78409"/>
                  </a:lnTo>
                  <a:lnTo>
                    <a:pt x="553644" y="74345"/>
                  </a:lnTo>
                  <a:lnTo>
                    <a:pt x="553301" y="64820"/>
                  </a:lnTo>
                  <a:lnTo>
                    <a:pt x="554597" y="61670"/>
                  </a:lnTo>
                  <a:lnTo>
                    <a:pt x="568059" y="46697"/>
                  </a:lnTo>
                  <a:lnTo>
                    <a:pt x="568833" y="45287"/>
                  </a:lnTo>
                  <a:lnTo>
                    <a:pt x="578117" y="42963"/>
                  </a:lnTo>
                  <a:lnTo>
                    <a:pt x="580631" y="42836"/>
                  </a:lnTo>
                  <a:lnTo>
                    <a:pt x="581470" y="44169"/>
                  </a:lnTo>
                  <a:lnTo>
                    <a:pt x="585648" y="53212"/>
                  </a:lnTo>
                  <a:close/>
                  <a:moveTo>
                    <a:pt x="1268525" y="271880"/>
                  </a:moveTo>
                  <a:lnTo>
                    <a:pt x="1270507" y="273836"/>
                  </a:lnTo>
                  <a:lnTo>
                    <a:pt x="1271319" y="276706"/>
                  </a:lnTo>
                  <a:lnTo>
                    <a:pt x="1270545" y="279094"/>
                  </a:lnTo>
                  <a:lnTo>
                    <a:pt x="1268678" y="281519"/>
                  </a:lnTo>
                  <a:lnTo>
                    <a:pt x="1268665" y="281545"/>
                  </a:lnTo>
                  <a:lnTo>
                    <a:pt x="1268665" y="281545"/>
                  </a:lnTo>
                  <a:lnTo>
                    <a:pt x="1268640" y="281557"/>
                  </a:lnTo>
                  <a:lnTo>
                    <a:pt x="1266608" y="283386"/>
                  </a:lnTo>
                  <a:lnTo>
                    <a:pt x="1264982" y="284110"/>
                  </a:lnTo>
                  <a:lnTo>
                    <a:pt x="1264880" y="284148"/>
                  </a:lnTo>
                  <a:lnTo>
                    <a:pt x="1262175" y="284961"/>
                  </a:lnTo>
                  <a:lnTo>
                    <a:pt x="1259991" y="286879"/>
                  </a:lnTo>
                  <a:lnTo>
                    <a:pt x="1256575" y="291044"/>
                  </a:lnTo>
                  <a:lnTo>
                    <a:pt x="1255190" y="292086"/>
                  </a:lnTo>
                  <a:lnTo>
                    <a:pt x="1250682" y="294499"/>
                  </a:lnTo>
                  <a:lnTo>
                    <a:pt x="1249044" y="295807"/>
                  </a:lnTo>
                  <a:lnTo>
                    <a:pt x="1248586" y="295984"/>
                  </a:lnTo>
                  <a:lnTo>
                    <a:pt x="1248155" y="296175"/>
                  </a:lnTo>
                  <a:lnTo>
                    <a:pt x="1246961" y="296213"/>
                  </a:lnTo>
                  <a:lnTo>
                    <a:pt x="1245754" y="295984"/>
                  </a:lnTo>
                  <a:lnTo>
                    <a:pt x="1244586" y="295502"/>
                  </a:lnTo>
                  <a:lnTo>
                    <a:pt x="1243481" y="294867"/>
                  </a:lnTo>
                  <a:lnTo>
                    <a:pt x="1242478" y="294143"/>
                  </a:lnTo>
                  <a:lnTo>
                    <a:pt x="1240319" y="291793"/>
                  </a:lnTo>
                  <a:lnTo>
                    <a:pt x="1239658" y="291285"/>
                  </a:lnTo>
                  <a:lnTo>
                    <a:pt x="1237563" y="290117"/>
                  </a:lnTo>
                  <a:lnTo>
                    <a:pt x="1236483" y="289292"/>
                  </a:lnTo>
                  <a:lnTo>
                    <a:pt x="1235328" y="288149"/>
                  </a:lnTo>
                  <a:lnTo>
                    <a:pt x="1234388" y="286840"/>
                  </a:lnTo>
                  <a:lnTo>
                    <a:pt x="1234007" y="285570"/>
                  </a:lnTo>
                  <a:lnTo>
                    <a:pt x="1234464" y="283831"/>
                  </a:lnTo>
                  <a:lnTo>
                    <a:pt x="1234477" y="283818"/>
                  </a:lnTo>
                  <a:lnTo>
                    <a:pt x="1234477" y="283805"/>
                  </a:lnTo>
                  <a:lnTo>
                    <a:pt x="1234870" y="283437"/>
                  </a:lnTo>
                  <a:lnTo>
                    <a:pt x="1235607" y="282726"/>
                  </a:lnTo>
                  <a:lnTo>
                    <a:pt x="1235658" y="282713"/>
                  </a:lnTo>
                  <a:lnTo>
                    <a:pt x="1235683" y="282688"/>
                  </a:lnTo>
                  <a:lnTo>
                    <a:pt x="1244116" y="278839"/>
                  </a:lnTo>
                  <a:lnTo>
                    <a:pt x="1244129" y="278814"/>
                  </a:lnTo>
                  <a:lnTo>
                    <a:pt x="1244827" y="277709"/>
                  </a:lnTo>
                  <a:lnTo>
                    <a:pt x="1245449" y="276033"/>
                  </a:lnTo>
                  <a:lnTo>
                    <a:pt x="1246110" y="275957"/>
                  </a:lnTo>
                  <a:lnTo>
                    <a:pt x="1246999" y="275842"/>
                  </a:lnTo>
                  <a:lnTo>
                    <a:pt x="1248967" y="276211"/>
                  </a:lnTo>
                  <a:lnTo>
                    <a:pt x="1249882" y="276236"/>
                  </a:lnTo>
                  <a:lnTo>
                    <a:pt x="1250695" y="276236"/>
                  </a:lnTo>
                  <a:lnTo>
                    <a:pt x="1253933" y="272032"/>
                  </a:lnTo>
                  <a:lnTo>
                    <a:pt x="1254593" y="270889"/>
                  </a:lnTo>
                  <a:lnTo>
                    <a:pt x="1254759" y="269569"/>
                  </a:lnTo>
                  <a:lnTo>
                    <a:pt x="1255267" y="267613"/>
                  </a:lnTo>
                  <a:lnTo>
                    <a:pt x="1256181" y="265479"/>
                  </a:lnTo>
                  <a:lnTo>
                    <a:pt x="1256219" y="265428"/>
                  </a:lnTo>
                  <a:lnTo>
                    <a:pt x="1256219" y="265428"/>
                  </a:lnTo>
                  <a:lnTo>
                    <a:pt x="1256333" y="265263"/>
                  </a:lnTo>
                  <a:lnTo>
                    <a:pt x="1257502" y="263561"/>
                  </a:lnTo>
                  <a:lnTo>
                    <a:pt x="1257527" y="263549"/>
                  </a:lnTo>
                  <a:lnTo>
                    <a:pt x="1257553" y="263511"/>
                  </a:lnTo>
                  <a:lnTo>
                    <a:pt x="1260562" y="261961"/>
                  </a:lnTo>
                  <a:lnTo>
                    <a:pt x="1261820" y="261301"/>
                  </a:lnTo>
                  <a:lnTo>
                    <a:pt x="1261832" y="261301"/>
                  </a:lnTo>
                  <a:lnTo>
                    <a:pt x="1261858" y="261288"/>
                  </a:lnTo>
                  <a:lnTo>
                    <a:pt x="1264538" y="263193"/>
                  </a:lnTo>
                  <a:lnTo>
                    <a:pt x="1265312" y="266736"/>
                  </a:lnTo>
                  <a:lnTo>
                    <a:pt x="1263585" y="269315"/>
                  </a:lnTo>
                  <a:close/>
                  <a:moveTo>
                    <a:pt x="1288807" y="250519"/>
                  </a:moveTo>
                  <a:lnTo>
                    <a:pt x="1287474" y="251725"/>
                  </a:lnTo>
                  <a:lnTo>
                    <a:pt x="1287309" y="251890"/>
                  </a:lnTo>
                  <a:lnTo>
                    <a:pt x="1285708" y="252678"/>
                  </a:lnTo>
                  <a:lnTo>
                    <a:pt x="1285505" y="252779"/>
                  </a:lnTo>
                  <a:lnTo>
                    <a:pt x="1285505" y="252779"/>
                  </a:lnTo>
                  <a:lnTo>
                    <a:pt x="1285492" y="252779"/>
                  </a:lnTo>
                  <a:lnTo>
                    <a:pt x="1283880" y="252932"/>
                  </a:lnTo>
                  <a:lnTo>
                    <a:pt x="1282686" y="252360"/>
                  </a:lnTo>
                  <a:lnTo>
                    <a:pt x="1281797" y="251230"/>
                  </a:lnTo>
                  <a:lnTo>
                    <a:pt x="1281098" y="249706"/>
                  </a:lnTo>
                  <a:lnTo>
                    <a:pt x="1279549" y="244003"/>
                  </a:lnTo>
                  <a:lnTo>
                    <a:pt x="1274799" y="236866"/>
                  </a:lnTo>
                  <a:lnTo>
                    <a:pt x="1274190" y="235571"/>
                  </a:lnTo>
                  <a:lnTo>
                    <a:pt x="1274659" y="233031"/>
                  </a:lnTo>
                  <a:lnTo>
                    <a:pt x="1274443" y="231799"/>
                  </a:lnTo>
                  <a:lnTo>
                    <a:pt x="1273212" y="230199"/>
                  </a:lnTo>
                  <a:lnTo>
                    <a:pt x="1277822" y="227074"/>
                  </a:lnTo>
                  <a:lnTo>
                    <a:pt x="1277885" y="227062"/>
                  </a:lnTo>
                  <a:lnTo>
                    <a:pt x="1277898" y="227049"/>
                  </a:lnTo>
                  <a:lnTo>
                    <a:pt x="1280108" y="226452"/>
                  </a:lnTo>
                  <a:lnTo>
                    <a:pt x="1281098" y="228662"/>
                  </a:lnTo>
                  <a:lnTo>
                    <a:pt x="1281721" y="230694"/>
                  </a:lnTo>
                  <a:lnTo>
                    <a:pt x="1284946" y="235812"/>
                  </a:lnTo>
                  <a:lnTo>
                    <a:pt x="1286470" y="237476"/>
                  </a:lnTo>
                  <a:lnTo>
                    <a:pt x="1287664" y="239381"/>
                  </a:lnTo>
                  <a:lnTo>
                    <a:pt x="1288731" y="241933"/>
                  </a:lnTo>
                  <a:lnTo>
                    <a:pt x="1289836" y="246797"/>
                  </a:lnTo>
                  <a:lnTo>
                    <a:pt x="1289671" y="248779"/>
                  </a:lnTo>
                  <a:close/>
                  <a:moveTo>
                    <a:pt x="898093" y="435049"/>
                  </a:moveTo>
                  <a:lnTo>
                    <a:pt x="896556" y="434300"/>
                  </a:lnTo>
                  <a:lnTo>
                    <a:pt x="895260" y="433487"/>
                  </a:lnTo>
                  <a:lnTo>
                    <a:pt x="893114" y="430617"/>
                  </a:lnTo>
                  <a:lnTo>
                    <a:pt x="892695" y="426413"/>
                  </a:lnTo>
                  <a:lnTo>
                    <a:pt x="893571" y="424153"/>
                  </a:lnTo>
                  <a:lnTo>
                    <a:pt x="894930" y="424343"/>
                  </a:lnTo>
                  <a:lnTo>
                    <a:pt x="895730" y="425461"/>
                  </a:lnTo>
                  <a:lnTo>
                    <a:pt x="896365" y="425715"/>
                  </a:lnTo>
                  <a:lnTo>
                    <a:pt x="897343" y="425778"/>
                  </a:lnTo>
                  <a:lnTo>
                    <a:pt x="898537" y="426375"/>
                  </a:lnTo>
                  <a:lnTo>
                    <a:pt x="900810" y="432420"/>
                  </a:lnTo>
                  <a:lnTo>
                    <a:pt x="899718" y="434998"/>
                  </a:lnTo>
                  <a:close/>
                  <a:moveTo>
                    <a:pt x="1273859" y="265924"/>
                  </a:moveTo>
                  <a:lnTo>
                    <a:pt x="1275256" y="264603"/>
                  </a:lnTo>
                  <a:lnTo>
                    <a:pt x="1276196" y="263041"/>
                  </a:lnTo>
                  <a:lnTo>
                    <a:pt x="1276475" y="262545"/>
                  </a:lnTo>
                  <a:lnTo>
                    <a:pt x="1277022" y="259523"/>
                  </a:lnTo>
                  <a:lnTo>
                    <a:pt x="1278190" y="257072"/>
                  </a:lnTo>
                  <a:lnTo>
                    <a:pt x="1279676" y="256742"/>
                  </a:lnTo>
                  <a:lnTo>
                    <a:pt x="1280844" y="256475"/>
                  </a:lnTo>
                  <a:lnTo>
                    <a:pt x="1282838" y="257135"/>
                  </a:lnTo>
                  <a:lnTo>
                    <a:pt x="1283562" y="257859"/>
                  </a:lnTo>
                  <a:lnTo>
                    <a:pt x="1284832" y="258202"/>
                  </a:lnTo>
                  <a:lnTo>
                    <a:pt x="1286623" y="257910"/>
                  </a:lnTo>
                  <a:lnTo>
                    <a:pt x="1288731" y="258901"/>
                  </a:lnTo>
                  <a:lnTo>
                    <a:pt x="1289353" y="261809"/>
                  </a:lnTo>
                  <a:lnTo>
                    <a:pt x="1289353" y="261809"/>
                  </a:lnTo>
                  <a:lnTo>
                    <a:pt x="1289353" y="261822"/>
                  </a:lnTo>
                  <a:lnTo>
                    <a:pt x="1289214" y="262291"/>
                  </a:lnTo>
                  <a:lnTo>
                    <a:pt x="1288883" y="263447"/>
                  </a:lnTo>
                  <a:lnTo>
                    <a:pt x="1288426" y="264882"/>
                  </a:lnTo>
                  <a:lnTo>
                    <a:pt x="1287245" y="267460"/>
                  </a:lnTo>
                  <a:lnTo>
                    <a:pt x="1286597" y="268146"/>
                  </a:lnTo>
                  <a:lnTo>
                    <a:pt x="1285137" y="269734"/>
                  </a:lnTo>
                  <a:lnTo>
                    <a:pt x="1282203" y="271537"/>
                  </a:lnTo>
                  <a:lnTo>
                    <a:pt x="1280857" y="271728"/>
                  </a:lnTo>
                  <a:lnTo>
                    <a:pt x="1279206" y="271969"/>
                  </a:lnTo>
                  <a:lnTo>
                    <a:pt x="1277644" y="271156"/>
                  </a:lnTo>
                  <a:lnTo>
                    <a:pt x="1276552" y="270585"/>
                  </a:lnTo>
                  <a:lnTo>
                    <a:pt x="1275269" y="269505"/>
                  </a:lnTo>
                  <a:lnTo>
                    <a:pt x="1274609" y="268946"/>
                  </a:lnTo>
                  <a:lnTo>
                    <a:pt x="1273986" y="268083"/>
                  </a:lnTo>
                  <a:lnTo>
                    <a:pt x="1273554" y="267498"/>
                  </a:lnTo>
                  <a:lnTo>
                    <a:pt x="1273554" y="267486"/>
                  </a:lnTo>
                  <a:lnTo>
                    <a:pt x="1273529" y="267460"/>
                  </a:lnTo>
                  <a:close/>
                  <a:moveTo>
                    <a:pt x="1310740" y="294156"/>
                  </a:moveTo>
                  <a:lnTo>
                    <a:pt x="1309051" y="295718"/>
                  </a:lnTo>
                  <a:lnTo>
                    <a:pt x="1309013" y="295730"/>
                  </a:lnTo>
                  <a:lnTo>
                    <a:pt x="1309000" y="295730"/>
                  </a:lnTo>
                  <a:lnTo>
                    <a:pt x="1308772" y="295794"/>
                  </a:lnTo>
                  <a:lnTo>
                    <a:pt x="1306803" y="296404"/>
                  </a:lnTo>
                  <a:lnTo>
                    <a:pt x="1306778" y="296404"/>
                  </a:lnTo>
                  <a:lnTo>
                    <a:pt x="1306765" y="296404"/>
                  </a:lnTo>
                  <a:lnTo>
                    <a:pt x="1304542" y="295845"/>
                  </a:lnTo>
                  <a:lnTo>
                    <a:pt x="1303831" y="294575"/>
                  </a:lnTo>
                  <a:lnTo>
                    <a:pt x="1303552" y="292454"/>
                  </a:lnTo>
                  <a:lnTo>
                    <a:pt x="1303565" y="288034"/>
                  </a:lnTo>
                  <a:lnTo>
                    <a:pt x="1300771" y="287539"/>
                  </a:lnTo>
                  <a:lnTo>
                    <a:pt x="1298599" y="284008"/>
                  </a:lnTo>
                  <a:lnTo>
                    <a:pt x="1297900" y="279525"/>
                  </a:lnTo>
                  <a:lnTo>
                    <a:pt x="1299653" y="276236"/>
                  </a:lnTo>
                  <a:lnTo>
                    <a:pt x="1299653" y="275258"/>
                  </a:lnTo>
                  <a:lnTo>
                    <a:pt x="1297875" y="274014"/>
                  </a:lnTo>
                  <a:lnTo>
                    <a:pt x="1298497" y="272337"/>
                  </a:lnTo>
                  <a:lnTo>
                    <a:pt x="1299678" y="271283"/>
                  </a:lnTo>
                  <a:lnTo>
                    <a:pt x="1300428" y="270585"/>
                  </a:lnTo>
                  <a:lnTo>
                    <a:pt x="1301596" y="269886"/>
                  </a:lnTo>
                  <a:lnTo>
                    <a:pt x="1302498" y="269327"/>
                  </a:lnTo>
                  <a:lnTo>
                    <a:pt x="1302510" y="269340"/>
                  </a:lnTo>
                  <a:lnTo>
                    <a:pt x="1302549" y="269315"/>
                  </a:lnTo>
                  <a:lnTo>
                    <a:pt x="1304161" y="271181"/>
                  </a:lnTo>
                  <a:lnTo>
                    <a:pt x="1307527" y="281176"/>
                  </a:lnTo>
                  <a:lnTo>
                    <a:pt x="1310080" y="286066"/>
                  </a:lnTo>
                  <a:lnTo>
                    <a:pt x="1311032" y="288847"/>
                  </a:lnTo>
                  <a:lnTo>
                    <a:pt x="1311388" y="292086"/>
                  </a:lnTo>
                  <a:close/>
                  <a:moveTo>
                    <a:pt x="1291347" y="309904"/>
                  </a:moveTo>
                  <a:lnTo>
                    <a:pt x="1292084" y="310818"/>
                  </a:lnTo>
                  <a:lnTo>
                    <a:pt x="1292566" y="311758"/>
                  </a:lnTo>
                  <a:lnTo>
                    <a:pt x="1292795" y="312926"/>
                  </a:lnTo>
                  <a:lnTo>
                    <a:pt x="1292795" y="314361"/>
                  </a:lnTo>
                  <a:lnTo>
                    <a:pt x="1292744" y="314323"/>
                  </a:lnTo>
                  <a:lnTo>
                    <a:pt x="1292744" y="314387"/>
                  </a:lnTo>
                  <a:lnTo>
                    <a:pt x="1290268" y="312494"/>
                  </a:lnTo>
                  <a:lnTo>
                    <a:pt x="1283232" y="310094"/>
                  </a:lnTo>
                  <a:lnTo>
                    <a:pt x="1284121" y="311085"/>
                  </a:lnTo>
                  <a:lnTo>
                    <a:pt x="1284692" y="312558"/>
                  </a:lnTo>
                  <a:lnTo>
                    <a:pt x="1284870" y="314361"/>
                  </a:lnTo>
                  <a:lnTo>
                    <a:pt x="1285569" y="314171"/>
                  </a:lnTo>
                  <a:lnTo>
                    <a:pt x="1285899" y="314069"/>
                  </a:lnTo>
                  <a:lnTo>
                    <a:pt x="1286318" y="313841"/>
                  </a:lnTo>
                  <a:lnTo>
                    <a:pt x="1286877" y="313409"/>
                  </a:lnTo>
                  <a:lnTo>
                    <a:pt x="1286889" y="313409"/>
                  </a:lnTo>
                  <a:lnTo>
                    <a:pt x="1286940" y="313371"/>
                  </a:lnTo>
                  <a:lnTo>
                    <a:pt x="1289633" y="314933"/>
                  </a:lnTo>
                  <a:lnTo>
                    <a:pt x="1292312" y="317562"/>
                  </a:lnTo>
                  <a:lnTo>
                    <a:pt x="1294255" y="320762"/>
                  </a:lnTo>
                  <a:lnTo>
                    <a:pt x="1294814" y="324089"/>
                  </a:lnTo>
                  <a:lnTo>
                    <a:pt x="1293773" y="325944"/>
                  </a:lnTo>
                  <a:lnTo>
                    <a:pt x="1288426" y="332967"/>
                  </a:lnTo>
                  <a:lnTo>
                    <a:pt x="1286991" y="333614"/>
                  </a:lnTo>
                  <a:lnTo>
                    <a:pt x="1286102" y="334034"/>
                  </a:lnTo>
                  <a:lnTo>
                    <a:pt x="1280324" y="338796"/>
                  </a:lnTo>
                  <a:lnTo>
                    <a:pt x="1279117" y="340307"/>
                  </a:lnTo>
                  <a:lnTo>
                    <a:pt x="1278330" y="343482"/>
                  </a:lnTo>
                  <a:lnTo>
                    <a:pt x="1278292" y="343495"/>
                  </a:lnTo>
                  <a:lnTo>
                    <a:pt x="1278292" y="343520"/>
                  </a:lnTo>
                  <a:lnTo>
                    <a:pt x="1276234" y="344422"/>
                  </a:lnTo>
                  <a:lnTo>
                    <a:pt x="1270341" y="343813"/>
                  </a:lnTo>
                  <a:lnTo>
                    <a:pt x="1271027" y="344905"/>
                  </a:lnTo>
                  <a:lnTo>
                    <a:pt x="1272272" y="345870"/>
                  </a:lnTo>
                  <a:lnTo>
                    <a:pt x="1273910" y="346467"/>
                  </a:lnTo>
                  <a:lnTo>
                    <a:pt x="1275752" y="346734"/>
                  </a:lnTo>
                  <a:lnTo>
                    <a:pt x="1276539" y="346632"/>
                  </a:lnTo>
                  <a:lnTo>
                    <a:pt x="1277936" y="346441"/>
                  </a:lnTo>
                  <a:lnTo>
                    <a:pt x="1278495" y="346124"/>
                  </a:lnTo>
                  <a:lnTo>
                    <a:pt x="1279142" y="345718"/>
                  </a:lnTo>
                  <a:lnTo>
                    <a:pt x="1279600" y="345210"/>
                  </a:lnTo>
                  <a:lnTo>
                    <a:pt x="1279930" y="344816"/>
                  </a:lnTo>
                  <a:lnTo>
                    <a:pt x="1279968" y="344790"/>
                  </a:lnTo>
                  <a:lnTo>
                    <a:pt x="1279981" y="344778"/>
                  </a:lnTo>
                  <a:lnTo>
                    <a:pt x="1280031" y="344740"/>
                  </a:lnTo>
                  <a:lnTo>
                    <a:pt x="1281022" y="343813"/>
                  </a:lnTo>
                  <a:lnTo>
                    <a:pt x="1283778" y="342339"/>
                  </a:lnTo>
                  <a:lnTo>
                    <a:pt x="1287436" y="340980"/>
                  </a:lnTo>
                  <a:lnTo>
                    <a:pt x="1287448" y="340993"/>
                  </a:lnTo>
                  <a:lnTo>
                    <a:pt x="1287474" y="340980"/>
                  </a:lnTo>
                  <a:lnTo>
                    <a:pt x="1289633" y="341273"/>
                  </a:lnTo>
                  <a:lnTo>
                    <a:pt x="1287893" y="344778"/>
                  </a:lnTo>
                  <a:lnTo>
                    <a:pt x="1288325" y="344816"/>
                  </a:lnTo>
                  <a:lnTo>
                    <a:pt x="1288960" y="344803"/>
                  </a:lnTo>
                  <a:lnTo>
                    <a:pt x="1289836" y="344778"/>
                  </a:lnTo>
                  <a:lnTo>
                    <a:pt x="1288452" y="345946"/>
                  </a:lnTo>
                  <a:lnTo>
                    <a:pt x="1284870" y="347508"/>
                  </a:lnTo>
                  <a:lnTo>
                    <a:pt x="1283981" y="348664"/>
                  </a:lnTo>
                  <a:lnTo>
                    <a:pt x="1284400" y="350798"/>
                  </a:lnTo>
                  <a:lnTo>
                    <a:pt x="1285861" y="351737"/>
                  </a:lnTo>
                  <a:lnTo>
                    <a:pt x="1287334" y="351128"/>
                  </a:lnTo>
                  <a:lnTo>
                    <a:pt x="1287855" y="348677"/>
                  </a:lnTo>
                  <a:lnTo>
                    <a:pt x="1287880" y="348702"/>
                  </a:lnTo>
                  <a:lnTo>
                    <a:pt x="1287893" y="348664"/>
                  </a:lnTo>
                  <a:lnTo>
                    <a:pt x="1289404" y="349782"/>
                  </a:lnTo>
                  <a:lnTo>
                    <a:pt x="1292274" y="351445"/>
                  </a:lnTo>
                  <a:lnTo>
                    <a:pt x="1293773" y="352563"/>
                  </a:lnTo>
                  <a:lnTo>
                    <a:pt x="1293087" y="353211"/>
                  </a:lnTo>
                  <a:lnTo>
                    <a:pt x="1292465" y="354125"/>
                  </a:lnTo>
                  <a:lnTo>
                    <a:pt x="1292439" y="354150"/>
                  </a:lnTo>
                  <a:lnTo>
                    <a:pt x="1292427" y="354163"/>
                  </a:lnTo>
                  <a:lnTo>
                    <a:pt x="1292058" y="354366"/>
                  </a:lnTo>
                  <a:lnTo>
                    <a:pt x="1291842" y="354493"/>
                  </a:lnTo>
                  <a:lnTo>
                    <a:pt x="1292274" y="356805"/>
                  </a:lnTo>
                  <a:lnTo>
                    <a:pt x="1290699" y="358760"/>
                  </a:lnTo>
                  <a:lnTo>
                    <a:pt x="1287944" y="360056"/>
                  </a:lnTo>
                  <a:lnTo>
                    <a:pt x="1287931" y="360056"/>
                  </a:lnTo>
                  <a:lnTo>
                    <a:pt x="1287867" y="360081"/>
                  </a:lnTo>
                  <a:lnTo>
                    <a:pt x="1284883" y="360386"/>
                  </a:lnTo>
                  <a:lnTo>
                    <a:pt x="1286077" y="362088"/>
                  </a:lnTo>
                  <a:lnTo>
                    <a:pt x="1288921" y="365060"/>
                  </a:lnTo>
                  <a:lnTo>
                    <a:pt x="1289836" y="367269"/>
                  </a:lnTo>
                  <a:lnTo>
                    <a:pt x="1290064" y="369263"/>
                  </a:lnTo>
                  <a:lnTo>
                    <a:pt x="1290014" y="370368"/>
                  </a:lnTo>
                  <a:lnTo>
                    <a:pt x="1289836" y="371168"/>
                  </a:lnTo>
                  <a:lnTo>
                    <a:pt x="1289239" y="371638"/>
                  </a:lnTo>
                  <a:lnTo>
                    <a:pt x="1289226" y="371651"/>
                  </a:lnTo>
                  <a:lnTo>
                    <a:pt x="1289188" y="371676"/>
                  </a:lnTo>
                  <a:lnTo>
                    <a:pt x="1288198" y="372006"/>
                  </a:lnTo>
                  <a:lnTo>
                    <a:pt x="1287905" y="372057"/>
                  </a:lnTo>
                  <a:lnTo>
                    <a:pt x="1286940" y="372260"/>
                  </a:lnTo>
                  <a:lnTo>
                    <a:pt x="1287143" y="374369"/>
                  </a:lnTo>
                  <a:lnTo>
                    <a:pt x="1288286" y="378141"/>
                  </a:lnTo>
                  <a:lnTo>
                    <a:pt x="1290179" y="381862"/>
                  </a:lnTo>
                  <a:lnTo>
                    <a:pt x="1292795" y="383843"/>
                  </a:lnTo>
                  <a:lnTo>
                    <a:pt x="1289734" y="388605"/>
                  </a:lnTo>
                  <a:lnTo>
                    <a:pt x="1285950" y="392669"/>
                  </a:lnTo>
                  <a:lnTo>
                    <a:pt x="1285937" y="392682"/>
                  </a:lnTo>
                  <a:lnTo>
                    <a:pt x="1285899" y="392720"/>
                  </a:lnTo>
                  <a:lnTo>
                    <a:pt x="1283181" y="394549"/>
                  </a:lnTo>
                  <a:lnTo>
                    <a:pt x="1281632" y="395324"/>
                  </a:lnTo>
                  <a:lnTo>
                    <a:pt x="1280489" y="395628"/>
                  </a:lnTo>
                  <a:lnTo>
                    <a:pt x="1276475" y="395997"/>
                  </a:lnTo>
                  <a:lnTo>
                    <a:pt x="1275256" y="395654"/>
                  </a:lnTo>
                  <a:lnTo>
                    <a:pt x="1276120" y="396937"/>
                  </a:lnTo>
                  <a:lnTo>
                    <a:pt x="1277593" y="397635"/>
                  </a:lnTo>
                  <a:lnTo>
                    <a:pt x="1281022" y="398410"/>
                  </a:lnTo>
                  <a:lnTo>
                    <a:pt x="1281022" y="397572"/>
                  </a:lnTo>
                  <a:lnTo>
                    <a:pt x="1281098" y="397572"/>
                  </a:lnTo>
                  <a:lnTo>
                    <a:pt x="1281098" y="397559"/>
                  </a:lnTo>
                  <a:lnTo>
                    <a:pt x="1281962" y="397559"/>
                  </a:lnTo>
                  <a:lnTo>
                    <a:pt x="1281492" y="400010"/>
                  </a:lnTo>
                  <a:lnTo>
                    <a:pt x="1280959" y="400835"/>
                  </a:lnTo>
                  <a:lnTo>
                    <a:pt x="1280019" y="401458"/>
                  </a:lnTo>
                  <a:lnTo>
                    <a:pt x="1282914" y="402994"/>
                  </a:lnTo>
                  <a:lnTo>
                    <a:pt x="1283981" y="403388"/>
                  </a:lnTo>
                  <a:lnTo>
                    <a:pt x="1282876" y="404874"/>
                  </a:lnTo>
                  <a:lnTo>
                    <a:pt x="1278914" y="407401"/>
                  </a:lnTo>
                  <a:lnTo>
                    <a:pt x="1278634" y="407592"/>
                  </a:lnTo>
                  <a:lnTo>
                    <a:pt x="1277072" y="409243"/>
                  </a:lnTo>
                  <a:lnTo>
                    <a:pt x="1275307" y="414653"/>
                  </a:lnTo>
                  <a:lnTo>
                    <a:pt x="1274228" y="416139"/>
                  </a:lnTo>
                  <a:lnTo>
                    <a:pt x="1274202" y="416152"/>
                  </a:lnTo>
                  <a:lnTo>
                    <a:pt x="1274190" y="416177"/>
                  </a:lnTo>
                  <a:lnTo>
                    <a:pt x="1267458" y="419098"/>
                  </a:lnTo>
                  <a:lnTo>
                    <a:pt x="1265554" y="418590"/>
                  </a:lnTo>
                  <a:lnTo>
                    <a:pt x="1261528" y="416761"/>
                  </a:lnTo>
                  <a:lnTo>
                    <a:pt x="1259724" y="416850"/>
                  </a:lnTo>
                  <a:lnTo>
                    <a:pt x="1259686" y="416875"/>
                  </a:lnTo>
                  <a:lnTo>
                    <a:pt x="1259127" y="417383"/>
                  </a:lnTo>
                  <a:lnTo>
                    <a:pt x="1258696" y="417930"/>
                  </a:lnTo>
                  <a:lnTo>
                    <a:pt x="1258124" y="418323"/>
                  </a:lnTo>
                  <a:lnTo>
                    <a:pt x="1258111" y="418323"/>
                  </a:lnTo>
                  <a:lnTo>
                    <a:pt x="1258061" y="418349"/>
                  </a:lnTo>
                  <a:lnTo>
                    <a:pt x="1257045" y="418361"/>
                  </a:lnTo>
                  <a:lnTo>
                    <a:pt x="1256156" y="418031"/>
                  </a:lnTo>
                  <a:lnTo>
                    <a:pt x="1255368" y="417409"/>
                  </a:lnTo>
                  <a:lnTo>
                    <a:pt x="1254784" y="416596"/>
                  </a:lnTo>
                  <a:lnTo>
                    <a:pt x="1254593" y="415682"/>
                  </a:lnTo>
                  <a:lnTo>
                    <a:pt x="1254708" y="408887"/>
                  </a:lnTo>
                  <a:lnTo>
                    <a:pt x="1255089" y="408189"/>
                  </a:lnTo>
                  <a:lnTo>
                    <a:pt x="1256130" y="406817"/>
                  </a:lnTo>
                  <a:lnTo>
                    <a:pt x="1256575" y="405763"/>
                  </a:lnTo>
                  <a:lnTo>
                    <a:pt x="1256689" y="404264"/>
                  </a:lnTo>
                  <a:lnTo>
                    <a:pt x="1256524" y="401470"/>
                  </a:lnTo>
                  <a:lnTo>
                    <a:pt x="1256257" y="401597"/>
                  </a:lnTo>
                  <a:lnTo>
                    <a:pt x="1255127" y="402118"/>
                  </a:lnTo>
                  <a:lnTo>
                    <a:pt x="1254632" y="402448"/>
                  </a:lnTo>
                  <a:lnTo>
                    <a:pt x="1254619" y="402436"/>
                  </a:lnTo>
                  <a:lnTo>
                    <a:pt x="1254593" y="402448"/>
                  </a:lnTo>
                  <a:lnTo>
                    <a:pt x="1253450" y="400759"/>
                  </a:lnTo>
                  <a:lnTo>
                    <a:pt x="1251939" y="400048"/>
                  </a:lnTo>
                  <a:lnTo>
                    <a:pt x="1250555" y="400759"/>
                  </a:lnTo>
                  <a:lnTo>
                    <a:pt x="1249729" y="403388"/>
                  </a:lnTo>
                  <a:lnTo>
                    <a:pt x="1249729" y="403375"/>
                  </a:lnTo>
                  <a:lnTo>
                    <a:pt x="1249717" y="403426"/>
                  </a:lnTo>
                  <a:lnTo>
                    <a:pt x="1243341" y="392034"/>
                  </a:lnTo>
                  <a:lnTo>
                    <a:pt x="1242871" y="390193"/>
                  </a:lnTo>
                  <a:lnTo>
                    <a:pt x="1242135" y="388186"/>
                  </a:lnTo>
                  <a:lnTo>
                    <a:pt x="1240395" y="386586"/>
                  </a:lnTo>
                  <a:lnTo>
                    <a:pt x="1238439" y="385202"/>
                  </a:lnTo>
                  <a:lnTo>
                    <a:pt x="1236940" y="383843"/>
                  </a:lnTo>
                  <a:lnTo>
                    <a:pt x="1235937" y="381404"/>
                  </a:lnTo>
                  <a:lnTo>
                    <a:pt x="1235658" y="379245"/>
                  </a:lnTo>
                  <a:lnTo>
                    <a:pt x="1234667" y="377696"/>
                  </a:lnTo>
                  <a:lnTo>
                    <a:pt x="1231568" y="377125"/>
                  </a:lnTo>
                  <a:lnTo>
                    <a:pt x="1229651" y="377671"/>
                  </a:lnTo>
                  <a:lnTo>
                    <a:pt x="1228673" y="377963"/>
                  </a:lnTo>
                  <a:lnTo>
                    <a:pt x="1225650" y="380439"/>
                  </a:lnTo>
                  <a:lnTo>
                    <a:pt x="1223999" y="381798"/>
                  </a:lnTo>
                  <a:lnTo>
                    <a:pt x="1221231" y="382776"/>
                  </a:lnTo>
                  <a:lnTo>
                    <a:pt x="1218297" y="382141"/>
                  </a:lnTo>
                  <a:lnTo>
                    <a:pt x="1215185" y="380338"/>
                  </a:lnTo>
                  <a:lnTo>
                    <a:pt x="1213255" y="377975"/>
                  </a:lnTo>
                  <a:lnTo>
                    <a:pt x="1213903" y="375601"/>
                  </a:lnTo>
                  <a:lnTo>
                    <a:pt x="1217637" y="372489"/>
                  </a:lnTo>
                  <a:lnTo>
                    <a:pt x="1217662" y="372476"/>
                  </a:lnTo>
                  <a:lnTo>
                    <a:pt x="1217687" y="372464"/>
                  </a:lnTo>
                  <a:lnTo>
                    <a:pt x="1217903" y="372324"/>
                  </a:lnTo>
                  <a:lnTo>
                    <a:pt x="1219821" y="371130"/>
                  </a:lnTo>
                  <a:lnTo>
                    <a:pt x="1222285" y="370216"/>
                  </a:lnTo>
                  <a:lnTo>
                    <a:pt x="1224926" y="370101"/>
                  </a:lnTo>
                  <a:lnTo>
                    <a:pt x="1227200" y="370000"/>
                  </a:lnTo>
                  <a:lnTo>
                    <a:pt x="1229867" y="369390"/>
                  </a:lnTo>
                  <a:lnTo>
                    <a:pt x="1231073" y="367777"/>
                  </a:lnTo>
                  <a:lnTo>
                    <a:pt x="1231683" y="364920"/>
                  </a:lnTo>
                  <a:lnTo>
                    <a:pt x="1231746" y="364920"/>
                  </a:lnTo>
                  <a:lnTo>
                    <a:pt x="1231746" y="364894"/>
                  </a:lnTo>
                  <a:lnTo>
                    <a:pt x="1233169" y="364844"/>
                  </a:lnTo>
                  <a:lnTo>
                    <a:pt x="1234807" y="366406"/>
                  </a:lnTo>
                  <a:lnTo>
                    <a:pt x="1236090" y="368235"/>
                  </a:lnTo>
                  <a:lnTo>
                    <a:pt x="1238452" y="366380"/>
                  </a:lnTo>
                  <a:lnTo>
                    <a:pt x="1238198" y="364691"/>
                  </a:lnTo>
                  <a:lnTo>
                    <a:pt x="1234985" y="361440"/>
                  </a:lnTo>
                  <a:lnTo>
                    <a:pt x="1234985" y="360386"/>
                  </a:lnTo>
                  <a:lnTo>
                    <a:pt x="1235886" y="358418"/>
                  </a:lnTo>
                  <a:lnTo>
                    <a:pt x="1230629" y="355738"/>
                  </a:lnTo>
                  <a:lnTo>
                    <a:pt x="1230489" y="352715"/>
                  </a:lnTo>
                  <a:lnTo>
                    <a:pt x="1229054" y="350937"/>
                  </a:lnTo>
                  <a:lnTo>
                    <a:pt x="1227149" y="349350"/>
                  </a:lnTo>
                  <a:lnTo>
                    <a:pt x="1225663" y="348677"/>
                  </a:lnTo>
                  <a:lnTo>
                    <a:pt x="1225561" y="347800"/>
                  </a:lnTo>
                  <a:lnTo>
                    <a:pt x="1229016" y="343444"/>
                  </a:lnTo>
                  <a:lnTo>
                    <a:pt x="1229994" y="341781"/>
                  </a:lnTo>
                  <a:lnTo>
                    <a:pt x="1229422" y="339215"/>
                  </a:lnTo>
                  <a:lnTo>
                    <a:pt x="1228076" y="336764"/>
                  </a:lnTo>
                  <a:lnTo>
                    <a:pt x="1227517" y="334605"/>
                  </a:lnTo>
                  <a:lnTo>
                    <a:pt x="1227555" y="334580"/>
                  </a:lnTo>
                  <a:lnTo>
                    <a:pt x="1227543" y="334554"/>
                  </a:lnTo>
                  <a:lnTo>
                    <a:pt x="1228076" y="334046"/>
                  </a:lnTo>
                  <a:lnTo>
                    <a:pt x="1229117" y="332992"/>
                  </a:lnTo>
                  <a:lnTo>
                    <a:pt x="1229168" y="332992"/>
                  </a:lnTo>
                  <a:lnTo>
                    <a:pt x="1229193" y="332967"/>
                  </a:lnTo>
                  <a:lnTo>
                    <a:pt x="1232089" y="333195"/>
                  </a:lnTo>
                  <a:lnTo>
                    <a:pt x="1237169" y="333487"/>
                  </a:lnTo>
                  <a:lnTo>
                    <a:pt x="1236940" y="332027"/>
                  </a:lnTo>
                  <a:lnTo>
                    <a:pt x="1234248" y="329665"/>
                  </a:lnTo>
                  <a:lnTo>
                    <a:pt x="1234045" y="329677"/>
                  </a:lnTo>
                  <a:lnTo>
                    <a:pt x="1231632" y="329741"/>
                  </a:lnTo>
                  <a:lnTo>
                    <a:pt x="1228978" y="330198"/>
                  </a:lnTo>
                  <a:lnTo>
                    <a:pt x="1226196" y="329093"/>
                  </a:lnTo>
                  <a:lnTo>
                    <a:pt x="1223821" y="324991"/>
                  </a:lnTo>
                  <a:lnTo>
                    <a:pt x="1223923" y="319898"/>
                  </a:lnTo>
                  <a:lnTo>
                    <a:pt x="1226031" y="314603"/>
                  </a:lnTo>
                  <a:lnTo>
                    <a:pt x="1229562" y="309929"/>
                  </a:lnTo>
                  <a:lnTo>
                    <a:pt x="1230336" y="308634"/>
                  </a:lnTo>
                  <a:lnTo>
                    <a:pt x="1231073" y="306856"/>
                  </a:lnTo>
                  <a:lnTo>
                    <a:pt x="1231086" y="306843"/>
                  </a:lnTo>
                  <a:lnTo>
                    <a:pt x="1231086" y="306830"/>
                  </a:lnTo>
                  <a:lnTo>
                    <a:pt x="1231289" y="306513"/>
                  </a:lnTo>
                  <a:lnTo>
                    <a:pt x="1232051" y="305306"/>
                  </a:lnTo>
                  <a:lnTo>
                    <a:pt x="1232076" y="305294"/>
                  </a:lnTo>
                  <a:lnTo>
                    <a:pt x="1232089" y="305281"/>
                  </a:lnTo>
                  <a:lnTo>
                    <a:pt x="1233283" y="304747"/>
                  </a:lnTo>
                  <a:lnTo>
                    <a:pt x="1233524" y="304633"/>
                  </a:lnTo>
                  <a:lnTo>
                    <a:pt x="1233524" y="304633"/>
                  </a:lnTo>
                  <a:lnTo>
                    <a:pt x="1233562" y="304620"/>
                  </a:lnTo>
                  <a:lnTo>
                    <a:pt x="1234337" y="304836"/>
                  </a:lnTo>
                  <a:lnTo>
                    <a:pt x="1235010" y="305332"/>
                  </a:lnTo>
                  <a:lnTo>
                    <a:pt x="1235112" y="305357"/>
                  </a:lnTo>
                  <a:lnTo>
                    <a:pt x="1235683" y="305522"/>
                  </a:lnTo>
                  <a:lnTo>
                    <a:pt x="1236483" y="305078"/>
                  </a:lnTo>
                  <a:lnTo>
                    <a:pt x="1236890" y="304379"/>
                  </a:lnTo>
                  <a:lnTo>
                    <a:pt x="1237118" y="303630"/>
                  </a:lnTo>
                  <a:lnTo>
                    <a:pt x="1237499" y="303008"/>
                  </a:lnTo>
                  <a:lnTo>
                    <a:pt x="1237525" y="302995"/>
                  </a:lnTo>
                  <a:lnTo>
                    <a:pt x="1237537" y="302982"/>
                  </a:lnTo>
                  <a:lnTo>
                    <a:pt x="1237931" y="302881"/>
                  </a:lnTo>
                  <a:lnTo>
                    <a:pt x="1238401" y="302754"/>
                  </a:lnTo>
                  <a:lnTo>
                    <a:pt x="1242274" y="301153"/>
                  </a:lnTo>
                  <a:lnTo>
                    <a:pt x="1246961" y="299185"/>
                  </a:lnTo>
                  <a:lnTo>
                    <a:pt x="1248663" y="299210"/>
                  </a:lnTo>
                  <a:lnTo>
                    <a:pt x="1250021" y="297166"/>
                  </a:lnTo>
                  <a:lnTo>
                    <a:pt x="1250961" y="296721"/>
                  </a:lnTo>
                  <a:lnTo>
                    <a:pt x="1256143" y="294156"/>
                  </a:lnTo>
                  <a:lnTo>
                    <a:pt x="1256549" y="293660"/>
                  </a:lnTo>
                  <a:lnTo>
                    <a:pt x="1257502" y="292428"/>
                  </a:lnTo>
                  <a:lnTo>
                    <a:pt x="1258175" y="292098"/>
                  </a:lnTo>
                  <a:lnTo>
                    <a:pt x="1260829" y="289622"/>
                  </a:lnTo>
                  <a:lnTo>
                    <a:pt x="1260969" y="289038"/>
                  </a:lnTo>
                  <a:lnTo>
                    <a:pt x="1261629" y="288644"/>
                  </a:lnTo>
                  <a:lnTo>
                    <a:pt x="1263534" y="286104"/>
                  </a:lnTo>
                  <a:lnTo>
                    <a:pt x="1263560" y="286104"/>
                  </a:lnTo>
                  <a:lnTo>
                    <a:pt x="1263585" y="286066"/>
                  </a:lnTo>
                  <a:lnTo>
                    <a:pt x="1264398" y="286066"/>
                  </a:lnTo>
                  <a:lnTo>
                    <a:pt x="1265998" y="287056"/>
                  </a:lnTo>
                  <a:lnTo>
                    <a:pt x="1267852" y="286586"/>
                  </a:lnTo>
                  <a:lnTo>
                    <a:pt x="1271256" y="284148"/>
                  </a:lnTo>
                  <a:lnTo>
                    <a:pt x="1271268" y="284161"/>
                  </a:lnTo>
                  <a:lnTo>
                    <a:pt x="1271319" y="284123"/>
                  </a:lnTo>
                  <a:lnTo>
                    <a:pt x="1274520" y="286752"/>
                  </a:lnTo>
                  <a:lnTo>
                    <a:pt x="1284743" y="290955"/>
                  </a:lnTo>
                  <a:lnTo>
                    <a:pt x="1286940" y="294372"/>
                  </a:lnTo>
                  <a:lnTo>
                    <a:pt x="1287474" y="296658"/>
                  </a:lnTo>
                  <a:lnTo>
                    <a:pt x="1290153" y="302334"/>
                  </a:lnTo>
                  <a:lnTo>
                    <a:pt x="1291347" y="304074"/>
                  </a:lnTo>
                  <a:lnTo>
                    <a:pt x="1291842" y="305586"/>
                  </a:lnTo>
                  <a:lnTo>
                    <a:pt x="1290750" y="308507"/>
                  </a:lnTo>
                  <a:close/>
                  <a:moveTo>
                    <a:pt x="1299437" y="267435"/>
                  </a:moveTo>
                  <a:lnTo>
                    <a:pt x="1297697" y="266546"/>
                  </a:lnTo>
                  <a:lnTo>
                    <a:pt x="1293913" y="263015"/>
                  </a:lnTo>
                  <a:lnTo>
                    <a:pt x="1292795" y="262965"/>
                  </a:lnTo>
                  <a:lnTo>
                    <a:pt x="1292046" y="262596"/>
                  </a:lnTo>
                  <a:lnTo>
                    <a:pt x="1291906" y="261352"/>
                  </a:lnTo>
                  <a:lnTo>
                    <a:pt x="1292516" y="258177"/>
                  </a:lnTo>
                  <a:lnTo>
                    <a:pt x="1293430" y="257732"/>
                  </a:lnTo>
                  <a:lnTo>
                    <a:pt x="1294903" y="257618"/>
                  </a:lnTo>
                  <a:lnTo>
                    <a:pt x="1295818" y="257986"/>
                  </a:lnTo>
                  <a:lnTo>
                    <a:pt x="1296249" y="257758"/>
                  </a:lnTo>
                  <a:lnTo>
                    <a:pt x="1296719" y="256576"/>
                  </a:lnTo>
                  <a:lnTo>
                    <a:pt x="1297697" y="256348"/>
                  </a:lnTo>
                  <a:lnTo>
                    <a:pt x="1299958" y="261860"/>
                  </a:lnTo>
                  <a:lnTo>
                    <a:pt x="1302079" y="264755"/>
                  </a:lnTo>
                  <a:lnTo>
                    <a:pt x="1302434" y="266000"/>
                  </a:lnTo>
                  <a:lnTo>
                    <a:pt x="1300618" y="266762"/>
                  </a:lnTo>
                  <a:close/>
                  <a:moveTo>
                    <a:pt x="1289150" y="276985"/>
                  </a:moveTo>
                  <a:lnTo>
                    <a:pt x="1289112" y="284377"/>
                  </a:lnTo>
                  <a:lnTo>
                    <a:pt x="1288236" y="284300"/>
                  </a:lnTo>
                  <a:lnTo>
                    <a:pt x="1286813" y="283208"/>
                  </a:lnTo>
                  <a:lnTo>
                    <a:pt x="1286026" y="281799"/>
                  </a:lnTo>
                  <a:lnTo>
                    <a:pt x="1285505" y="277379"/>
                  </a:lnTo>
                  <a:lnTo>
                    <a:pt x="1286420" y="275296"/>
                  </a:lnTo>
                  <a:lnTo>
                    <a:pt x="1288286" y="275372"/>
                  </a:lnTo>
                  <a:close/>
                  <a:moveTo>
                    <a:pt x="1276818" y="215886"/>
                  </a:moveTo>
                  <a:lnTo>
                    <a:pt x="1275218" y="214705"/>
                  </a:lnTo>
                  <a:lnTo>
                    <a:pt x="1273567" y="214184"/>
                  </a:lnTo>
                  <a:lnTo>
                    <a:pt x="1272665" y="214476"/>
                  </a:lnTo>
                  <a:lnTo>
                    <a:pt x="1272234" y="213828"/>
                  </a:lnTo>
                  <a:lnTo>
                    <a:pt x="1271840" y="212914"/>
                  </a:lnTo>
                  <a:lnTo>
                    <a:pt x="1270545" y="211796"/>
                  </a:lnTo>
                  <a:lnTo>
                    <a:pt x="1269389" y="211149"/>
                  </a:lnTo>
                  <a:lnTo>
                    <a:pt x="1268855" y="210577"/>
                  </a:lnTo>
                  <a:lnTo>
                    <a:pt x="1268678" y="210234"/>
                  </a:lnTo>
                  <a:lnTo>
                    <a:pt x="1268030" y="210082"/>
                  </a:lnTo>
                  <a:lnTo>
                    <a:pt x="1267560" y="211009"/>
                  </a:lnTo>
                  <a:lnTo>
                    <a:pt x="1266341" y="211530"/>
                  </a:lnTo>
                  <a:lnTo>
                    <a:pt x="1265947" y="210412"/>
                  </a:lnTo>
                  <a:lnTo>
                    <a:pt x="1267078" y="208545"/>
                  </a:lnTo>
                  <a:lnTo>
                    <a:pt x="1268601" y="208431"/>
                  </a:lnTo>
                  <a:lnTo>
                    <a:pt x="1273326" y="212736"/>
                  </a:lnTo>
                  <a:lnTo>
                    <a:pt x="1278165" y="214781"/>
                  </a:lnTo>
                  <a:lnTo>
                    <a:pt x="1278800" y="215543"/>
                  </a:lnTo>
                  <a:lnTo>
                    <a:pt x="1277987" y="216267"/>
                  </a:lnTo>
                  <a:close/>
                  <a:moveTo>
                    <a:pt x="1013129" y="367282"/>
                  </a:moveTo>
                  <a:lnTo>
                    <a:pt x="1010830" y="368374"/>
                  </a:lnTo>
                  <a:lnTo>
                    <a:pt x="1009890" y="371054"/>
                  </a:lnTo>
                  <a:lnTo>
                    <a:pt x="1009471" y="374267"/>
                  </a:lnTo>
                  <a:lnTo>
                    <a:pt x="1008735" y="377125"/>
                  </a:lnTo>
                  <a:lnTo>
                    <a:pt x="1007655" y="377125"/>
                  </a:lnTo>
                  <a:lnTo>
                    <a:pt x="1007465" y="376553"/>
                  </a:lnTo>
                  <a:lnTo>
                    <a:pt x="1006779" y="375169"/>
                  </a:lnTo>
                  <a:lnTo>
                    <a:pt x="1006728" y="376490"/>
                  </a:lnTo>
                  <a:lnTo>
                    <a:pt x="1005039" y="381684"/>
                  </a:lnTo>
                  <a:lnTo>
                    <a:pt x="1004785" y="384262"/>
                  </a:lnTo>
                  <a:lnTo>
                    <a:pt x="1004341" y="385456"/>
                  </a:lnTo>
                  <a:lnTo>
                    <a:pt x="1003350" y="386167"/>
                  </a:lnTo>
                  <a:lnTo>
                    <a:pt x="1002309" y="386180"/>
                  </a:lnTo>
                  <a:lnTo>
                    <a:pt x="1000137" y="385659"/>
                  </a:lnTo>
                  <a:lnTo>
                    <a:pt x="998956" y="385799"/>
                  </a:lnTo>
                  <a:lnTo>
                    <a:pt x="997203" y="386878"/>
                  </a:lnTo>
                  <a:lnTo>
                    <a:pt x="997457" y="388034"/>
                  </a:lnTo>
                  <a:lnTo>
                    <a:pt x="998473" y="389532"/>
                  </a:lnTo>
                  <a:lnTo>
                    <a:pt x="998956" y="391628"/>
                  </a:lnTo>
                  <a:lnTo>
                    <a:pt x="998194" y="394397"/>
                  </a:lnTo>
                  <a:lnTo>
                    <a:pt x="996809" y="394016"/>
                  </a:lnTo>
                  <a:lnTo>
                    <a:pt x="995019" y="392187"/>
                  </a:lnTo>
                  <a:lnTo>
                    <a:pt x="993025" y="390675"/>
                  </a:lnTo>
                  <a:lnTo>
                    <a:pt x="992390" y="391120"/>
                  </a:lnTo>
                  <a:lnTo>
                    <a:pt x="987081" y="393596"/>
                  </a:lnTo>
                  <a:lnTo>
                    <a:pt x="987450" y="391653"/>
                  </a:lnTo>
                  <a:lnTo>
                    <a:pt x="988199" y="390371"/>
                  </a:lnTo>
                  <a:lnTo>
                    <a:pt x="989126" y="389266"/>
                  </a:lnTo>
                  <a:lnTo>
                    <a:pt x="990104" y="387843"/>
                  </a:lnTo>
                  <a:lnTo>
                    <a:pt x="990244" y="387094"/>
                  </a:lnTo>
                  <a:lnTo>
                    <a:pt x="990104" y="384338"/>
                  </a:lnTo>
                  <a:lnTo>
                    <a:pt x="990523" y="383259"/>
                  </a:lnTo>
                  <a:lnTo>
                    <a:pt x="991463" y="382967"/>
                  </a:lnTo>
                  <a:lnTo>
                    <a:pt x="992466" y="382979"/>
                  </a:lnTo>
                  <a:lnTo>
                    <a:pt x="993025" y="382776"/>
                  </a:lnTo>
                  <a:lnTo>
                    <a:pt x="993165" y="381989"/>
                  </a:lnTo>
                  <a:lnTo>
                    <a:pt x="993114" y="381036"/>
                  </a:lnTo>
                  <a:lnTo>
                    <a:pt x="992885" y="380160"/>
                  </a:lnTo>
                  <a:lnTo>
                    <a:pt x="992542" y="379512"/>
                  </a:lnTo>
                  <a:lnTo>
                    <a:pt x="992123" y="378509"/>
                  </a:lnTo>
                  <a:lnTo>
                    <a:pt x="993025" y="378166"/>
                  </a:lnTo>
                  <a:lnTo>
                    <a:pt x="994282" y="378115"/>
                  </a:lnTo>
                  <a:lnTo>
                    <a:pt x="994981" y="378014"/>
                  </a:lnTo>
                  <a:lnTo>
                    <a:pt x="996174" y="372743"/>
                  </a:lnTo>
                  <a:lnTo>
                    <a:pt x="996936" y="371194"/>
                  </a:lnTo>
                  <a:lnTo>
                    <a:pt x="994904" y="371194"/>
                  </a:lnTo>
                  <a:lnTo>
                    <a:pt x="994498" y="367854"/>
                  </a:lnTo>
                  <a:lnTo>
                    <a:pt x="994981" y="360386"/>
                  </a:lnTo>
                  <a:lnTo>
                    <a:pt x="994650" y="360297"/>
                  </a:lnTo>
                  <a:lnTo>
                    <a:pt x="993977" y="360272"/>
                  </a:lnTo>
                  <a:lnTo>
                    <a:pt x="993317" y="359980"/>
                  </a:lnTo>
                  <a:lnTo>
                    <a:pt x="993025" y="359002"/>
                  </a:lnTo>
                  <a:lnTo>
                    <a:pt x="993165" y="358037"/>
                  </a:lnTo>
                  <a:lnTo>
                    <a:pt x="993520" y="357617"/>
                  </a:lnTo>
                  <a:lnTo>
                    <a:pt x="993838" y="357275"/>
                  </a:lnTo>
                  <a:lnTo>
                    <a:pt x="994003" y="356563"/>
                  </a:lnTo>
                  <a:lnTo>
                    <a:pt x="993952" y="352906"/>
                  </a:lnTo>
                  <a:lnTo>
                    <a:pt x="994219" y="351217"/>
                  </a:lnTo>
                  <a:lnTo>
                    <a:pt x="994981" y="349655"/>
                  </a:lnTo>
                  <a:lnTo>
                    <a:pt x="994981" y="350632"/>
                  </a:lnTo>
                  <a:lnTo>
                    <a:pt x="996555" y="348067"/>
                  </a:lnTo>
                  <a:lnTo>
                    <a:pt x="997394" y="347102"/>
                  </a:lnTo>
                  <a:lnTo>
                    <a:pt x="998435" y="346734"/>
                  </a:lnTo>
                  <a:lnTo>
                    <a:pt x="999794" y="347280"/>
                  </a:lnTo>
                  <a:lnTo>
                    <a:pt x="1000581" y="348588"/>
                  </a:lnTo>
                  <a:lnTo>
                    <a:pt x="1000912" y="350213"/>
                  </a:lnTo>
                  <a:lnTo>
                    <a:pt x="1000835" y="351687"/>
                  </a:lnTo>
                  <a:lnTo>
                    <a:pt x="1001928" y="349731"/>
                  </a:lnTo>
                  <a:lnTo>
                    <a:pt x="1002944" y="346327"/>
                  </a:lnTo>
                  <a:lnTo>
                    <a:pt x="1004493" y="344016"/>
                  </a:lnTo>
                  <a:lnTo>
                    <a:pt x="1007211" y="345273"/>
                  </a:lnTo>
                  <a:lnTo>
                    <a:pt x="1009344" y="347800"/>
                  </a:lnTo>
                  <a:lnTo>
                    <a:pt x="1011033" y="350378"/>
                  </a:lnTo>
                  <a:lnTo>
                    <a:pt x="1012430" y="353236"/>
                  </a:lnTo>
                  <a:lnTo>
                    <a:pt x="1013624" y="356563"/>
                  </a:lnTo>
                  <a:lnTo>
                    <a:pt x="1014602" y="362685"/>
                  </a:lnTo>
                  <a:lnTo>
                    <a:pt x="1014424" y="365910"/>
                  </a:lnTo>
                  <a:close/>
                  <a:moveTo>
                    <a:pt x="947978" y="403172"/>
                  </a:moveTo>
                  <a:lnTo>
                    <a:pt x="944028" y="406347"/>
                  </a:lnTo>
                  <a:lnTo>
                    <a:pt x="942390" y="405268"/>
                  </a:lnTo>
                  <a:lnTo>
                    <a:pt x="942631" y="403198"/>
                  </a:lnTo>
                  <a:lnTo>
                    <a:pt x="943851" y="401013"/>
                  </a:lnTo>
                  <a:lnTo>
                    <a:pt x="945883" y="398549"/>
                  </a:lnTo>
                  <a:lnTo>
                    <a:pt x="946276" y="397889"/>
                  </a:lnTo>
                  <a:lnTo>
                    <a:pt x="947089" y="397787"/>
                  </a:lnTo>
                  <a:lnTo>
                    <a:pt x="949019" y="398461"/>
                  </a:lnTo>
                  <a:lnTo>
                    <a:pt x="950416" y="399311"/>
                  </a:lnTo>
                  <a:lnTo>
                    <a:pt x="951585" y="400569"/>
                  </a:lnTo>
                  <a:lnTo>
                    <a:pt x="952461" y="401991"/>
                  </a:lnTo>
                  <a:lnTo>
                    <a:pt x="952906" y="403426"/>
                  </a:lnTo>
                  <a:lnTo>
                    <a:pt x="950112" y="402537"/>
                  </a:lnTo>
                  <a:close/>
                  <a:moveTo>
                    <a:pt x="1012748" y="388097"/>
                  </a:moveTo>
                  <a:lnTo>
                    <a:pt x="1012380" y="390358"/>
                  </a:lnTo>
                  <a:lnTo>
                    <a:pt x="1012469" y="392733"/>
                  </a:lnTo>
                  <a:lnTo>
                    <a:pt x="1014539" y="398943"/>
                  </a:lnTo>
                  <a:lnTo>
                    <a:pt x="1014424" y="400365"/>
                  </a:lnTo>
                  <a:lnTo>
                    <a:pt x="1013586" y="400734"/>
                  </a:lnTo>
                  <a:lnTo>
                    <a:pt x="1012469" y="400594"/>
                  </a:lnTo>
                  <a:lnTo>
                    <a:pt x="1011389" y="400111"/>
                  </a:lnTo>
                  <a:lnTo>
                    <a:pt x="1010691" y="399527"/>
                  </a:lnTo>
                  <a:lnTo>
                    <a:pt x="1011326" y="400747"/>
                  </a:lnTo>
                  <a:lnTo>
                    <a:pt x="1011592" y="401966"/>
                  </a:lnTo>
                  <a:lnTo>
                    <a:pt x="1011389" y="403185"/>
                  </a:lnTo>
                  <a:lnTo>
                    <a:pt x="1010691" y="404404"/>
                  </a:lnTo>
                  <a:lnTo>
                    <a:pt x="1007884" y="401826"/>
                  </a:lnTo>
                  <a:lnTo>
                    <a:pt x="1005814" y="397800"/>
                  </a:lnTo>
                  <a:lnTo>
                    <a:pt x="1004722" y="393393"/>
                  </a:lnTo>
                  <a:lnTo>
                    <a:pt x="1004722" y="389698"/>
                  </a:lnTo>
                  <a:lnTo>
                    <a:pt x="1006906" y="383944"/>
                  </a:lnTo>
                  <a:lnTo>
                    <a:pt x="1007655" y="382776"/>
                  </a:lnTo>
                  <a:lnTo>
                    <a:pt x="1008951" y="382293"/>
                  </a:lnTo>
                  <a:lnTo>
                    <a:pt x="1010056" y="382560"/>
                  </a:lnTo>
                  <a:lnTo>
                    <a:pt x="1010691" y="383678"/>
                  </a:lnTo>
                  <a:lnTo>
                    <a:pt x="1010691" y="385799"/>
                  </a:lnTo>
                  <a:lnTo>
                    <a:pt x="1011110" y="384516"/>
                  </a:lnTo>
                  <a:lnTo>
                    <a:pt x="1011694" y="383398"/>
                  </a:lnTo>
                  <a:lnTo>
                    <a:pt x="1012545" y="382547"/>
                  </a:lnTo>
                  <a:lnTo>
                    <a:pt x="1013624" y="381900"/>
                  </a:lnTo>
                  <a:lnTo>
                    <a:pt x="1013904" y="382636"/>
                  </a:lnTo>
                  <a:lnTo>
                    <a:pt x="1014666" y="383843"/>
                  </a:lnTo>
                  <a:lnTo>
                    <a:pt x="1013497" y="385938"/>
                  </a:lnTo>
                  <a:close/>
                  <a:moveTo>
                    <a:pt x="925969" y="376528"/>
                  </a:moveTo>
                  <a:lnTo>
                    <a:pt x="925588" y="377099"/>
                  </a:lnTo>
                  <a:lnTo>
                    <a:pt x="924496" y="377048"/>
                  </a:lnTo>
                  <a:lnTo>
                    <a:pt x="923810" y="376794"/>
                  </a:lnTo>
                  <a:lnTo>
                    <a:pt x="922718" y="376058"/>
                  </a:lnTo>
                  <a:lnTo>
                    <a:pt x="922083" y="375118"/>
                  </a:lnTo>
                  <a:lnTo>
                    <a:pt x="921689" y="372578"/>
                  </a:lnTo>
                  <a:lnTo>
                    <a:pt x="922337" y="370889"/>
                  </a:lnTo>
                  <a:lnTo>
                    <a:pt x="922997" y="370368"/>
                  </a:lnTo>
                  <a:lnTo>
                    <a:pt x="922997" y="369898"/>
                  </a:lnTo>
                  <a:lnTo>
                    <a:pt x="923937" y="369479"/>
                  </a:lnTo>
                  <a:lnTo>
                    <a:pt x="924978" y="369898"/>
                  </a:lnTo>
                  <a:lnTo>
                    <a:pt x="926109" y="372337"/>
                  </a:lnTo>
                  <a:lnTo>
                    <a:pt x="926109" y="374026"/>
                  </a:lnTo>
                  <a:lnTo>
                    <a:pt x="925639" y="376223"/>
                  </a:lnTo>
                  <a:close/>
                  <a:moveTo>
                    <a:pt x="1256054" y="185279"/>
                  </a:moveTo>
                  <a:lnTo>
                    <a:pt x="1254847" y="185139"/>
                  </a:lnTo>
                  <a:lnTo>
                    <a:pt x="1254060" y="184669"/>
                  </a:lnTo>
                  <a:lnTo>
                    <a:pt x="1253412" y="184491"/>
                  </a:lnTo>
                  <a:lnTo>
                    <a:pt x="1252371" y="185228"/>
                  </a:lnTo>
                  <a:lnTo>
                    <a:pt x="1251634" y="185228"/>
                  </a:lnTo>
                  <a:lnTo>
                    <a:pt x="1250987" y="184364"/>
                  </a:lnTo>
                  <a:lnTo>
                    <a:pt x="1250466" y="183031"/>
                  </a:lnTo>
                  <a:lnTo>
                    <a:pt x="1249640" y="181888"/>
                  </a:lnTo>
                  <a:lnTo>
                    <a:pt x="1249602" y="181342"/>
                  </a:lnTo>
                  <a:lnTo>
                    <a:pt x="1251774" y="181393"/>
                  </a:lnTo>
                  <a:lnTo>
                    <a:pt x="1252600" y="181215"/>
                  </a:lnTo>
                  <a:lnTo>
                    <a:pt x="1253628" y="181393"/>
                  </a:lnTo>
                  <a:lnTo>
                    <a:pt x="1255711" y="180542"/>
                  </a:lnTo>
                  <a:lnTo>
                    <a:pt x="1256359" y="180097"/>
                  </a:lnTo>
                  <a:lnTo>
                    <a:pt x="1256740" y="180542"/>
                  </a:lnTo>
                  <a:lnTo>
                    <a:pt x="1257959" y="182599"/>
                  </a:lnTo>
                  <a:lnTo>
                    <a:pt x="1257527" y="184187"/>
                  </a:lnTo>
                  <a:close/>
                  <a:moveTo>
                    <a:pt x="1067777" y="435354"/>
                  </a:moveTo>
                  <a:lnTo>
                    <a:pt x="1066113" y="437322"/>
                  </a:lnTo>
                  <a:lnTo>
                    <a:pt x="1063751" y="438478"/>
                  </a:lnTo>
                  <a:lnTo>
                    <a:pt x="1061135" y="438631"/>
                  </a:lnTo>
                  <a:lnTo>
                    <a:pt x="1058785" y="437589"/>
                  </a:lnTo>
                  <a:lnTo>
                    <a:pt x="1057172" y="435252"/>
                  </a:lnTo>
                  <a:lnTo>
                    <a:pt x="1056347" y="429588"/>
                  </a:lnTo>
                  <a:lnTo>
                    <a:pt x="1055255" y="427366"/>
                  </a:lnTo>
                  <a:lnTo>
                    <a:pt x="1052270" y="422832"/>
                  </a:lnTo>
                  <a:lnTo>
                    <a:pt x="1046974" y="406347"/>
                  </a:lnTo>
                  <a:lnTo>
                    <a:pt x="1044714" y="401369"/>
                  </a:lnTo>
                  <a:lnTo>
                    <a:pt x="1044091" y="398854"/>
                  </a:lnTo>
                  <a:lnTo>
                    <a:pt x="1043558" y="393012"/>
                  </a:lnTo>
                  <a:lnTo>
                    <a:pt x="1042021" y="387297"/>
                  </a:lnTo>
                  <a:lnTo>
                    <a:pt x="1040942" y="386675"/>
                  </a:lnTo>
                  <a:lnTo>
                    <a:pt x="1038618" y="387653"/>
                  </a:lnTo>
                  <a:lnTo>
                    <a:pt x="1036306" y="388212"/>
                  </a:lnTo>
                  <a:lnTo>
                    <a:pt x="1031264" y="380046"/>
                  </a:lnTo>
                  <a:lnTo>
                    <a:pt x="1031595" y="377620"/>
                  </a:lnTo>
                  <a:lnTo>
                    <a:pt x="1031264" y="368755"/>
                  </a:lnTo>
                  <a:lnTo>
                    <a:pt x="1030502" y="367384"/>
                  </a:lnTo>
                  <a:lnTo>
                    <a:pt x="1027150" y="363497"/>
                  </a:lnTo>
                  <a:lnTo>
                    <a:pt x="1018628" y="339075"/>
                  </a:lnTo>
                  <a:lnTo>
                    <a:pt x="1018895" y="337386"/>
                  </a:lnTo>
                  <a:lnTo>
                    <a:pt x="1020965" y="338440"/>
                  </a:lnTo>
                  <a:lnTo>
                    <a:pt x="1034211" y="354887"/>
                  </a:lnTo>
                  <a:lnTo>
                    <a:pt x="1035252" y="356563"/>
                  </a:lnTo>
                  <a:lnTo>
                    <a:pt x="1035506" y="359154"/>
                  </a:lnTo>
                  <a:lnTo>
                    <a:pt x="1034414" y="363612"/>
                  </a:lnTo>
                  <a:lnTo>
                    <a:pt x="1034198" y="366317"/>
                  </a:lnTo>
                  <a:lnTo>
                    <a:pt x="1035367" y="370990"/>
                  </a:lnTo>
                  <a:lnTo>
                    <a:pt x="1037919" y="375664"/>
                  </a:lnTo>
                  <a:lnTo>
                    <a:pt x="1041043" y="379766"/>
                  </a:lnTo>
                  <a:lnTo>
                    <a:pt x="1043876" y="382776"/>
                  </a:lnTo>
                  <a:lnTo>
                    <a:pt x="1045311" y="385075"/>
                  </a:lnTo>
                  <a:lnTo>
                    <a:pt x="1046225" y="386269"/>
                  </a:lnTo>
                  <a:lnTo>
                    <a:pt x="1048155" y="387094"/>
                  </a:lnTo>
                  <a:lnTo>
                    <a:pt x="1050124" y="388415"/>
                  </a:lnTo>
                  <a:lnTo>
                    <a:pt x="1051305" y="388732"/>
                  </a:lnTo>
                  <a:lnTo>
                    <a:pt x="1052816" y="389494"/>
                  </a:lnTo>
                  <a:lnTo>
                    <a:pt x="1056576" y="393215"/>
                  </a:lnTo>
                  <a:lnTo>
                    <a:pt x="1057630" y="394651"/>
                  </a:lnTo>
                  <a:lnTo>
                    <a:pt x="1061287" y="405268"/>
                  </a:lnTo>
                  <a:lnTo>
                    <a:pt x="1065072" y="425384"/>
                  </a:lnTo>
                  <a:lnTo>
                    <a:pt x="1066037" y="426870"/>
                  </a:lnTo>
                  <a:lnTo>
                    <a:pt x="1067777" y="427975"/>
                  </a:lnTo>
                  <a:lnTo>
                    <a:pt x="1068412" y="430477"/>
                  </a:lnTo>
                  <a:lnTo>
                    <a:pt x="1068336" y="433284"/>
                  </a:lnTo>
                  <a:close/>
                  <a:moveTo>
                    <a:pt x="1256054" y="200887"/>
                  </a:moveTo>
                  <a:lnTo>
                    <a:pt x="1256791" y="201408"/>
                  </a:lnTo>
                  <a:lnTo>
                    <a:pt x="1255965" y="202081"/>
                  </a:lnTo>
                  <a:lnTo>
                    <a:pt x="1255101" y="202843"/>
                  </a:lnTo>
                  <a:lnTo>
                    <a:pt x="1254009" y="204087"/>
                  </a:lnTo>
                  <a:lnTo>
                    <a:pt x="1252752" y="203440"/>
                  </a:lnTo>
                  <a:lnTo>
                    <a:pt x="1252333" y="203884"/>
                  </a:lnTo>
                  <a:lnTo>
                    <a:pt x="1251850" y="203567"/>
                  </a:lnTo>
                  <a:lnTo>
                    <a:pt x="1251774" y="200887"/>
                  </a:lnTo>
                  <a:lnTo>
                    <a:pt x="1254847" y="201052"/>
                  </a:lnTo>
                  <a:close/>
                  <a:moveTo>
                    <a:pt x="1251876" y="242391"/>
                  </a:moveTo>
                  <a:lnTo>
                    <a:pt x="1251901" y="242378"/>
                  </a:lnTo>
                  <a:lnTo>
                    <a:pt x="1255787" y="245807"/>
                  </a:lnTo>
                  <a:lnTo>
                    <a:pt x="1256486" y="247267"/>
                  </a:lnTo>
                  <a:lnTo>
                    <a:pt x="1257083" y="249896"/>
                  </a:lnTo>
                  <a:lnTo>
                    <a:pt x="1258073" y="251242"/>
                  </a:lnTo>
                  <a:lnTo>
                    <a:pt x="1258950" y="253071"/>
                  </a:lnTo>
                  <a:lnTo>
                    <a:pt x="1258924" y="253084"/>
                  </a:lnTo>
                  <a:lnTo>
                    <a:pt x="1258924" y="253097"/>
                  </a:lnTo>
                  <a:lnTo>
                    <a:pt x="1258226" y="253490"/>
                  </a:lnTo>
                  <a:lnTo>
                    <a:pt x="1257400" y="253960"/>
                  </a:lnTo>
                  <a:lnTo>
                    <a:pt x="1257362" y="253973"/>
                  </a:lnTo>
                  <a:lnTo>
                    <a:pt x="1257349" y="253973"/>
                  </a:lnTo>
                  <a:lnTo>
                    <a:pt x="1253666" y="254697"/>
                  </a:lnTo>
                  <a:lnTo>
                    <a:pt x="1252676" y="261009"/>
                  </a:lnTo>
                  <a:lnTo>
                    <a:pt x="1252981" y="261860"/>
                  </a:lnTo>
                  <a:lnTo>
                    <a:pt x="1253679" y="262228"/>
                  </a:lnTo>
                  <a:lnTo>
                    <a:pt x="1254327" y="262545"/>
                  </a:lnTo>
                  <a:lnTo>
                    <a:pt x="1254632" y="263015"/>
                  </a:lnTo>
                  <a:lnTo>
                    <a:pt x="1254492" y="263892"/>
                  </a:lnTo>
                  <a:lnTo>
                    <a:pt x="1254149" y="264260"/>
                  </a:lnTo>
                  <a:lnTo>
                    <a:pt x="1253844" y="264489"/>
                  </a:lnTo>
                  <a:lnTo>
                    <a:pt x="1253273" y="265822"/>
                  </a:lnTo>
                  <a:lnTo>
                    <a:pt x="1250733" y="270356"/>
                  </a:lnTo>
                  <a:lnTo>
                    <a:pt x="1250466" y="271156"/>
                  </a:lnTo>
                  <a:lnTo>
                    <a:pt x="1250466" y="271855"/>
                  </a:lnTo>
                  <a:lnTo>
                    <a:pt x="1250352" y="272515"/>
                  </a:lnTo>
                  <a:lnTo>
                    <a:pt x="1249729" y="273315"/>
                  </a:lnTo>
                  <a:lnTo>
                    <a:pt x="1249729" y="273315"/>
                  </a:lnTo>
                  <a:lnTo>
                    <a:pt x="1249717" y="273328"/>
                  </a:lnTo>
                  <a:lnTo>
                    <a:pt x="1249272" y="273569"/>
                  </a:lnTo>
                  <a:lnTo>
                    <a:pt x="1248739" y="273887"/>
                  </a:lnTo>
                  <a:lnTo>
                    <a:pt x="1248726" y="273874"/>
                  </a:lnTo>
                  <a:lnTo>
                    <a:pt x="1248701" y="273887"/>
                  </a:lnTo>
                  <a:lnTo>
                    <a:pt x="1248142" y="273594"/>
                  </a:lnTo>
                  <a:lnTo>
                    <a:pt x="1247659" y="273175"/>
                  </a:lnTo>
                  <a:lnTo>
                    <a:pt x="1247367" y="273226"/>
                  </a:lnTo>
                  <a:lnTo>
                    <a:pt x="1246821" y="273328"/>
                  </a:lnTo>
                  <a:lnTo>
                    <a:pt x="1245576" y="274268"/>
                  </a:lnTo>
                  <a:lnTo>
                    <a:pt x="1244472" y="275118"/>
                  </a:lnTo>
                  <a:lnTo>
                    <a:pt x="1244091" y="275512"/>
                  </a:lnTo>
                  <a:lnTo>
                    <a:pt x="1242630" y="277087"/>
                  </a:lnTo>
                  <a:lnTo>
                    <a:pt x="1240636" y="278497"/>
                  </a:lnTo>
                  <a:lnTo>
                    <a:pt x="1240471" y="278611"/>
                  </a:lnTo>
                  <a:lnTo>
                    <a:pt x="1234324" y="279817"/>
                  </a:lnTo>
                  <a:lnTo>
                    <a:pt x="1231772" y="281189"/>
                  </a:lnTo>
                  <a:lnTo>
                    <a:pt x="1231556" y="281303"/>
                  </a:lnTo>
                  <a:lnTo>
                    <a:pt x="1229143" y="283488"/>
                  </a:lnTo>
                  <a:lnTo>
                    <a:pt x="1225561" y="288098"/>
                  </a:lnTo>
                  <a:lnTo>
                    <a:pt x="1225599" y="288885"/>
                  </a:lnTo>
                  <a:lnTo>
                    <a:pt x="1226717" y="290473"/>
                  </a:lnTo>
                  <a:lnTo>
                    <a:pt x="1227289" y="291768"/>
                  </a:lnTo>
                  <a:lnTo>
                    <a:pt x="1227111" y="293203"/>
                  </a:lnTo>
                  <a:lnTo>
                    <a:pt x="1227098" y="293229"/>
                  </a:lnTo>
                  <a:lnTo>
                    <a:pt x="1227098" y="293254"/>
                  </a:lnTo>
                  <a:lnTo>
                    <a:pt x="1226704" y="294003"/>
                  </a:lnTo>
                  <a:lnTo>
                    <a:pt x="1226514" y="294372"/>
                  </a:lnTo>
                  <a:lnTo>
                    <a:pt x="1226501" y="294372"/>
                  </a:lnTo>
                  <a:lnTo>
                    <a:pt x="1226488" y="294397"/>
                  </a:lnTo>
                  <a:lnTo>
                    <a:pt x="1226057" y="294651"/>
                  </a:lnTo>
                  <a:lnTo>
                    <a:pt x="1225739" y="294841"/>
                  </a:lnTo>
                  <a:lnTo>
                    <a:pt x="1225650" y="294867"/>
                  </a:lnTo>
                  <a:lnTo>
                    <a:pt x="1224025" y="295476"/>
                  </a:lnTo>
                  <a:lnTo>
                    <a:pt x="1222628" y="296480"/>
                  </a:lnTo>
                  <a:lnTo>
                    <a:pt x="1219719" y="298613"/>
                  </a:lnTo>
                  <a:lnTo>
                    <a:pt x="1216316" y="302042"/>
                  </a:lnTo>
                  <a:lnTo>
                    <a:pt x="1215008" y="303376"/>
                  </a:lnTo>
                  <a:lnTo>
                    <a:pt x="1214982" y="303389"/>
                  </a:lnTo>
                  <a:lnTo>
                    <a:pt x="1214982" y="303401"/>
                  </a:lnTo>
                  <a:lnTo>
                    <a:pt x="1214639" y="303630"/>
                  </a:lnTo>
                  <a:lnTo>
                    <a:pt x="1212836" y="304887"/>
                  </a:lnTo>
                  <a:lnTo>
                    <a:pt x="1212607" y="304951"/>
                  </a:lnTo>
                  <a:lnTo>
                    <a:pt x="1207794" y="306221"/>
                  </a:lnTo>
                  <a:lnTo>
                    <a:pt x="1206626" y="307668"/>
                  </a:lnTo>
                  <a:lnTo>
                    <a:pt x="1206422" y="307910"/>
                  </a:lnTo>
                  <a:lnTo>
                    <a:pt x="1205267" y="309954"/>
                  </a:lnTo>
                  <a:lnTo>
                    <a:pt x="1205267" y="309954"/>
                  </a:lnTo>
                  <a:lnTo>
                    <a:pt x="1205254" y="309980"/>
                  </a:lnTo>
                  <a:lnTo>
                    <a:pt x="1205038" y="310221"/>
                  </a:lnTo>
                  <a:lnTo>
                    <a:pt x="1203882" y="311631"/>
                  </a:lnTo>
                  <a:lnTo>
                    <a:pt x="1203819" y="311669"/>
                  </a:lnTo>
                  <a:lnTo>
                    <a:pt x="1203819" y="311669"/>
                  </a:lnTo>
                  <a:lnTo>
                    <a:pt x="1203565" y="311783"/>
                  </a:lnTo>
                  <a:lnTo>
                    <a:pt x="1202104" y="312431"/>
                  </a:lnTo>
                  <a:lnTo>
                    <a:pt x="1202092" y="312431"/>
                  </a:lnTo>
                  <a:lnTo>
                    <a:pt x="1202079" y="312431"/>
                  </a:lnTo>
                  <a:lnTo>
                    <a:pt x="1200390" y="312240"/>
                  </a:lnTo>
                  <a:lnTo>
                    <a:pt x="1199056" y="311212"/>
                  </a:lnTo>
                  <a:lnTo>
                    <a:pt x="1198320" y="309510"/>
                  </a:lnTo>
                  <a:lnTo>
                    <a:pt x="1198548" y="304697"/>
                  </a:lnTo>
                  <a:lnTo>
                    <a:pt x="1201762" y="295235"/>
                  </a:lnTo>
                  <a:lnTo>
                    <a:pt x="1202600" y="290473"/>
                  </a:lnTo>
                  <a:lnTo>
                    <a:pt x="1201584" y="276960"/>
                  </a:lnTo>
                  <a:lnTo>
                    <a:pt x="1203959" y="272604"/>
                  </a:lnTo>
                  <a:lnTo>
                    <a:pt x="1203997" y="272604"/>
                  </a:lnTo>
                  <a:lnTo>
                    <a:pt x="1204009" y="272566"/>
                  </a:lnTo>
                  <a:lnTo>
                    <a:pt x="1211464" y="273315"/>
                  </a:lnTo>
                  <a:lnTo>
                    <a:pt x="1211706" y="270826"/>
                  </a:lnTo>
                  <a:lnTo>
                    <a:pt x="1214144" y="266965"/>
                  </a:lnTo>
                  <a:lnTo>
                    <a:pt x="1214398" y="264463"/>
                  </a:lnTo>
                  <a:lnTo>
                    <a:pt x="1210969" y="267041"/>
                  </a:lnTo>
                  <a:lnTo>
                    <a:pt x="1210956" y="267041"/>
                  </a:lnTo>
                  <a:lnTo>
                    <a:pt x="1210944" y="267054"/>
                  </a:lnTo>
                  <a:lnTo>
                    <a:pt x="1203184" y="268387"/>
                  </a:lnTo>
                  <a:lnTo>
                    <a:pt x="1201673" y="270864"/>
                  </a:lnTo>
                  <a:lnTo>
                    <a:pt x="1201241" y="272299"/>
                  </a:lnTo>
                  <a:lnTo>
                    <a:pt x="1201203" y="272261"/>
                  </a:lnTo>
                  <a:lnTo>
                    <a:pt x="1201177" y="272363"/>
                  </a:lnTo>
                  <a:lnTo>
                    <a:pt x="1200187" y="271347"/>
                  </a:lnTo>
                  <a:lnTo>
                    <a:pt x="1199209" y="269099"/>
                  </a:lnTo>
                  <a:lnTo>
                    <a:pt x="1196669" y="245210"/>
                  </a:lnTo>
                  <a:lnTo>
                    <a:pt x="1193900" y="234110"/>
                  </a:lnTo>
                  <a:lnTo>
                    <a:pt x="1192160" y="229538"/>
                  </a:lnTo>
                  <a:lnTo>
                    <a:pt x="1191957" y="227722"/>
                  </a:lnTo>
                  <a:lnTo>
                    <a:pt x="1192249" y="226173"/>
                  </a:lnTo>
                  <a:lnTo>
                    <a:pt x="1193595" y="223252"/>
                  </a:lnTo>
                  <a:lnTo>
                    <a:pt x="1194878" y="218794"/>
                  </a:lnTo>
                  <a:lnTo>
                    <a:pt x="1197228" y="217143"/>
                  </a:lnTo>
                  <a:lnTo>
                    <a:pt x="1197926" y="216940"/>
                  </a:lnTo>
                  <a:lnTo>
                    <a:pt x="1202625" y="215543"/>
                  </a:lnTo>
                  <a:lnTo>
                    <a:pt x="1202651" y="215530"/>
                  </a:lnTo>
                  <a:lnTo>
                    <a:pt x="1204492" y="214743"/>
                  </a:lnTo>
                  <a:lnTo>
                    <a:pt x="1205279" y="214184"/>
                  </a:lnTo>
                  <a:lnTo>
                    <a:pt x="1207032" y="212088"/>
                  </a:lnTo>
                  <a:lnTo>
                    <a:pt x="1210829" y="205650"/>
                  </a:lnTo>
                  <a:lnTo>
                    <a:pt x="1210880" y="205662"/>
                  </a:lnTo>
                  <a:lnTo>
                    <a:pt x="1210880" y="205650"/>
                  </a:lnTo>
                  <a:lnTo>
                    <a:pt x="1214093" y="206691"/>
                  </a:lnTo>
                  <a:lnTo>
                    <a:pt x="1219402" y="210653"/>
                  </a:lnTo>
                  <a:lnTo>
                    <a:pt x="1228851" y="214082"/>
                  </a:lnTo>
                  <a:lnTo>
                    <a:pt x="1235721" y="219658"/>
                  </a:lnTo>
                  <a:lnTo>
                    <a:pt x="1236496" y="221499"/>
                  </a:lnTo>
                  <a:lnTo>
                    <a:pt x="1236140" y="221626"/>
                  </a:lnTo>
                  <a:lnTo>
                    <a:pt x="1234070" y="222375"/>
                  </a:lnTo>
                  <a:lnTo>
                    <a:pt x="1241385" y="234072"/>
                  </a:lnTo>
                  <a:lnTo>
                    <a:pt x="1242859" y="234771"/>
                  </a:lnTo>
                  <a:lnTo>
                    <a:pt x="1244687" y="236333"/>
                  </a:lnTo>
                  <a:lnTo>
                    <a:pt x="1246186" y="238085"/>
                  </a:lnTo>
                  <a:lnTo>
                    <a:pt x="1246846" y="239482"/>
                  </a:lnTo>
                  <a:lnTo>
                    <a:pt x="1246453" y="240181"/>
                  </a:lnTo>
                  <a:lnTo>
                    <a:pt x="1244497" y="242035"/>
                  </a:lnTo>
                  <a:lnTo>
                    <a:pt x="1244484" y="242035"/>
                  </a:lnTo>
                  <a:lnTo>
                    <a:pt x="1244472" y="242048"/>
                  </a:lnTo>
                  <a:lnTo>
                    <a:pt x="1241868" y="241933"/>
                  </a:lnTo>
                  <a:lnTo>
                    <a:pt x="1241868" y="242975"/>
                  </a:lnTo>
                  <a:lnTo>
                    <a:pt x="1245716" y="243622"/>
                  </a:lnTo>
                  <a:lnTo>
                    <a:pt x="1248066" y="242797"/>
                  </a:lnTo>
                  <a:lnTo>
                    <a:pt x="1248751" y="242556"/>
                  </a:lnTo>
                  <a:lnTo>
                    <a:pt x="1251876" y="242378"/>
                  </a:lnTo>
                  <a:close/>
                  <a:moveTo>
                    <a:pt x="1257781" y="229487"/>
                  </a:moveTo>
                  <a:lnTo>
                    <a:pt x="1257311" y="229881"/>
                  </a:lnTo>
                  <a:lnTo>
                    <a:pt x="1257260" y="230999"/>
                  </a:lnTo>
                  <a:lnTo>
                    <a:pt x="1255533" y="232904"/>
                  </a:lnTo>
                  <a:lnTo>
                    <a:pt x="1255330" y="233450"/>
                  </a:lnTo>
                  <a:lnTo>
                    <a:pt x="1255368" y="233831"/>
                  </a:lnTo>
                  <a:lnTo>
                    <a:pt x="1255711" y="234199"/>
                  </a:lnTo>
                  <a:lnTo>
                    <a:pt x="1255673" y="234593"/>
                  </a:lnTo>
                  <a:lnTo>
                    <a:pt x="1255444" y="234987"/>
                  </a:lnTo>
                  <a:lnTo>
                    <a:pt x="1256625" y="236282"/>
                  </a:lnTo>
                  <a:lnTo>
                    <a:pt x="1257083" y="237692"/>
                  </a:lnTo>
                  <a:lnTo>
                    <a:pt x="1256625" y="239825"/>
                  </a:lnTo>
                  <a:lnTo>
                    <a:pt x="1255394" y="241336"/>
                  </a:lnTo>
                  <a:lnTo>
                    <a:pt x="1254441" y="241286"/>
                  </a:lnTo>
                  <a:lnTo>
                    <a:pt x="1253844" y="240003"/>
                  </a:lnTo>
                  <a:lnTo>
                    <a:pt x="1253539" y="237793"/>
                  </a:lnTo>
                  <a:lnTo>
                    <a:pt x="1252676" y="236409"/>
                  </a:lnTo>
                  <a:lnTo>
                    <a:pt x="1252422" y="235063"/>
                  </a:lnTo>
                  <a:lnTo>
                    <a:pt x="1252892" y="234771"/>
                  </a:lnTo>
                  <a:lnTo>
                    <a:pt x="1253501" y="234644"/>
                  </a:lnTo>
                  <a:lnTo>
                    <a:pt x="1253933" y="234364"/>
                  </a:lnTo>
                  <a:lnTo>
                    <a:pt x="1253679" y="233920"/>
                  </a:lnTo>
                  <a:lnTo>
                    <a:pt x="1252981" y="233374"/>
                  </a:lnTo>
                  <a:lnTo>
                    <a:pt x="1252371" y="232688"/>
                  </a:lnTo>
                  <a:lnTo>
                    <a:pt x="1251076" y="229881"/>
                  </a:lnTo>
                  <a:lnTo>
                    <a:pt x="1250910" y="228065"/>
                  </a:lnTo>
                  <a:lnTo>
                    <a:pt x="1251418" y="227455"/>
                  </a:lnTo>
                  <a:lnTo>
                    <a:pt x="1251990" y="227544"/>
                  </a:lnTo>
                  <a:lnTo>
                    <a:pt x="1252333" y="228090"/>
                  </a:lnTo>
                  <a:lnTo>
                    <a:pt x="1253196" y="228446"/>
                  </a:lnTo>
                  <a:lnTo>
                    <a:pt x="1255482" y="228268"/>
                  </a:lnTo>
                  <a:lnTo>
                    <a:pt x="1256359" y="227849"/>
                  </a:lnTo>
                  <a:lnTo>
                    <a:pt x="1256219" y="227201"/>
                  </a:lnTo>
                  <a:lnTo>
                    <a:pt x="1255394" y="225906"/>
                  </a:lnTo>
                  <a:lnTo>
                    <a:pt x="1255330" y="224725"/>
                  </a:lnTo>
                  <a:lnTo>
                    <a:pt x="1256105" y="224598"/>
                  </a:lnTo>
                  <a:lnTo>
                    <a:pt x="1257260" y="224890"/>
                  </a:lnTo>
                  <a:lnTo>
                    <a:pt x="1258429" y="225766"/>
                  </a:lnTo>
                  <a:lnTo>
                    <a:pt x="1259762" y="228268"/>
                  </a:lnTo>
                  <a:lnTo>
                    <a:pt x="1259851" y="228891"/>
                  </a:lnTo>
                  <a:lnTo>
                    <a:pt x="1259077" y="229259"/>
                  </a:lnTo>
                  <a:close/>
                  <a:moveTo>
                    <a:pt x="615556" y="292314"/>
                  </a:moveTo>
                  <a:lnTo>
                    <a:pt x="613131" y="293190"/>
                  </a:lnTo>
                  <a:lnTo>
                    <a:pt x="612280" y="292695"/>
                  </a:lnTo>
                  <a:lnTo>
                    <a:pt x="612407" y="291641"/>
                  </a:lnTo>
                  <a:lnTo>
                    <a:pt x="613474" y="290536"/>
                  </a:lnTo>
                  <a:lnTo>
                    <a:pt x="614553" y="290028"/>
                  </a:lnTo>
                  <a:lnTo>
                    <a:pt x="615683" y="290523"/>
                  </a:lnTo>
                  <a:lnTo>
                    <a:pt x="616318" y="291451"/>
                  </a:lnTo>
                  <a:close/>
                  <a:moveTo>
                    <a:pt x="796099" y="609242"/>
                  </a:moveTo>
                  <a:lnTo>
                    <a:pt x="796887" y="607781"/>
                  </a:lnTo>
                  <a:lnTo>
                    <a:pt x="797928" y="606499"/>
                  </a:lnTo>
                  <a:lnTo>
                    <a:pt x="799147" y="605610"/>
                  </a:lnTo>
                  <a:lnTo>
                    <a:pt x="805954" y="603032"/>
                  </a:lnTo>
                  <a:lnTo>
                    <a:pt x="810641" y="599793"/>
                  </a:lnTo>
                  <a:lnTo>
                    <a:pt x="811555" y="600174"/>
                  </a:lnTo>
                  <a:lnTo>
                    <a:pt x="810653" y="602066"/>
                  </a:lnTo>
                  <a:lnTo>
                    <a:pt x="807859" y="604632"/>
                  </a:lnTo>
                  <a:lnTo>
                    <a:pt x="800951" y="609496"/>
                  </a:lnTo>
                  <a:lnTo>
                    <a:pt x="799046" y="611363"/>
                  </a:lnTo>
                  <a:lnTo>
                    <a:pt x="798207" y="612658"/>
                  </a:lnTo>
                  <a:lnTo>
                    <a:pt x="797649" y="613039"/>
                  </a:lnTo>
                  <a:lnTo>
                    <a:pt x="796760" y="613001"/>
                  </a:lnTo>
                  <a:lnTo>
                    <a:pt x="796163" y="612620"/>
                  </a:lnTo>
                  <a:lnTo>
                    <a:pt x="795782" y="612061"/>
                  </a:lnTo>
                  <a:lnTo>
                    <a:pt x="795629" y="611376"/>
                  </a:lnTo>
                  <a:lnTo>
                    <a:pt x="795642" y="610702"/>
                  </a:lnTo>
                  <a:close/>
                  <a:moveTo>
                    <a:pt x="811479" y="617535"/>
                  </a:moveTo>
                  <a:lnTo>
                    <a:pt x="812812" y="615325"/>
                  </a:lnTo>
                  <a:lnTo>
                    <a:pt x="815848" y="613065"/>
                  </a:lnTo>
                  <a:lnTo>
                    <a:pt x="818781" y="612760"/>
                  </a:lnTo>
                  <a:lnTo>
                    <a:pt x="820343" y="614093"/>
                  </a:lnTo>
                  <a:lnTo>
                    <a:pt x="819124" y="616798"/>
                  </a:lnTo>
                  <a:lnTo>
                    <a:pt x="817626" y="620088"/>
                  </a:lnTo>
                  <a:lnTo>
                    <a:pt x="816584" y="624393"/>
                  </a:lnTo>
                  <a:lnTo>
                    <a:pt x="815009" y="627924"/>
                  </a:lnTo>
                  <a:lnTo>
                    <a:pt x="811911" y="628914"/>
                  </a:lnTo>
                  <a:lnTo>
                    <a:pt x="809536" y="628127"/>
                  </a:lnTo>
                  <a:lnTo>
                    <a:pt x="808380" y="627416"/>
                  </a:lnTo>
                  <a:lnTo>
                    <a:pt x="807859" y="626514"/>
                  </a:lnTo>
                  <a:lnTo>
                    <a:pt x="808444" y="624126"/>
                  </a:lnTo>
                  <a:close/>
                  <a:moveTo>
                    <a:pt x="303594" y="759546"/>
                  </a:moveTo>
                  <a:lnTo>
                    <a:pt x="315050" y="760130"/>
                  </a:lnTo>
                  <a:lnTo>
                    <a:pt x="317298" y="760651"/>
                  </a:lnTo>
                  <a:lnTo>
                    <a:pt x="319165" y="761654"/>
                  </a:lnTo>
                  <a:lnTo>
                    <a:pt x="319685" y="762734"/>
                  </a:lnTo>
                  <a:lnTo>
                    <a:pt x="321120" y="766633"/>
                  </a:lnTo>
                  <a:lnTo>
                    <a:pt x="321565" y="767471"/>
                  </a:lnTo>
                  <a:lnTo>
                    <a:pt x="322289" y="768233"/>
                  </a:lnTo>
                  <a:lnTo>
                    <a:pt x="324346" y="771560"/>
                  </a:lnTo>
                  <a:lnTo>
                    <a:pt x="325489" y="772322"/>
                  </a:lnTo>
                  <a:lnTo>
                    <a:pt x="325895" y="772957"/>
                  </a:lnTo>
                  <a:lnTo>
                    <a:pt x="324613" y="774316"/>
                  </a:lnTo>
                  <a:lnTo>
                    <a:pt x="322416" y="775637"/>
                  </a:lnTo>
                  <a:lnTo>
                    <a:pt x="320142" y="776132"/>
                  </a:lnTo>
                  <a:lnTo>
                    <a:pt x="316129" y="776132"/>
                  </a:lnTo>
                  <a:lnTo>
                    <a:pt x="317234" y="773668"/>
                  </a:lnTo>
                  <a:lnTo>
                    <a:pt x="317107" y="771967"/>
                  </a:lnTo>
                  <a:lnTo>
                    <a:pt x="316028" y="770659"/>
                  </a:lnTo>
                  <a:lnTo>
                    <a:pt x="314173" y="769439"/>
                  </a:lnTo>
                  <a:lnTo>
                    <a:pt x="313462" y="769325"/>
                  </a:lnTo>
                  <a:lnTo>
                    <a:pt x="312738" y="769617"/>
                  </a:lnTo>
                  <a:lnTo>
                    <a:pt x="311900" y="769719"/>
                  </a:lnTo>
                  <a:lnTo>
                    <a:pt x="310821" y="768944"/>
                  </a:lnTo>
                  <a:lnTo>
                    <a:pt x="309500" y="767217"/>
                  </a:lnTo>
                  <a:lnTo>
                    <a:pt x="308865" y="766709"/>
                  </a:lnTo>
                  <a:lnTo>
                    <a:pt x="307836" y="766518"/>
                  </a:lnTo>
                  <a:lnTo>
                    <a:pt x="305830" y="765794"/>
                  </a:lnTo>
                  <a:lnTo>
                    <a:pt x="303429" y="764016"/>
                  </a:lnTo>
                  <a:lnTo>
                    <a:pt x="301753" y="761934"/>
                  </a:lnTo>
                  <a:lnTo>
                    <a:pt x="301969" y="760168"/>
                  </a:lnTo>
                  <a:close/>
                  <a:moveTo>
                    <a:pt x="786485" y="619376"/>
                  </a:moveTo>
                  <a:lnTo>
                    <a:pt x="787857" y="616570"/>
                  </a:lnTo>
                  <a:lnTo>
                    <a:pt x="789787" y="615325"/>
                  </a:lnTo>
                  <a:lnTo>
                    <a:pt x="790930" y="615960"/>
                  </a:lnTo>
                  <a:lnTo>
                    <a:pt x="791349" y="617421"/>
                  </a:lnTo>
                  <a:lnTo>
                    <a:pt x="791260" y="620646"/>
                  </a:lnTo>
                  <a:lnTo>
                    <a:pt x="791095" y="621624"/>
                  </a:lnTo>
                  <a:lnTo>
                    <a:pt x="790613" y="622475"/>
                  </a:lnTo>
                  <a:lnTo>
                    <a:pt x="789914" y="623199"/>
                  </a:lnTo>
                  <a:lnTo>
                    <a:pt x="789140" y="623796"/>
                  </a:lnTo>
                  <a:lnTo>
                    <a:pt x="785431" y="625028"/>
                  </a:lnTo>
                  <a:lnTo>
                    <a:pt x="785672" y="622628"/>
                  </a:lnTo>
                  <a:close/>
                  <a:moveTo>
                    <a:pt x="424816" y="180224"/>
                  </a:moveTo>
                  <a:lnTo>
                    <a:pt x="423761" y="180580"/>
                  </a:lnTo>
                  <a:lnTo>
                    <a:pt x="421158" y="180783"/>
                  </a:lnTo>
                  <a:lnTo>
                    <a:pt x="419951" y="181202"/>
                  </a:lnTo>
                  <a:lnTo>
                    <a:pt x="418669" y="182167"/>
                  </a:lnTo>
                  <a:lnTo>
                    <a:pt x="416561" y="184199"/>
                  </a:lnTo>
                  <a:lnTo>
                    <a:pt x="415278" y="184974"/>
                  </a:lnTo>
                  <a:lnTo>
                    <a:pt x="411392" y="183564"/>
                  </a:lnTo>
                  <a:lnTo>
                    <a:pt x="407213" y="180961"/>
                  </a:lnTo>
                  <a:lnTo>
                    <a:pt x="403810" y="177951"/>
                  </a:lnTo>
                  <a:lnTo>
                    <a:pt x="402299" y="175335"/>
                  </a:lnTo>
                  <a:lnTo>
                    <a:pt x="402857" y="172401"/>
                  </a:lnTo>
                  <a:lnTo>
                    <a:pt x="404839" y="170737"/>
                  </a:lnTo>
                  <a:lnTo>
                    <a:pt x="410185" y="168413"/>
                  </a:lnTo>
                  <a:lnTo>
                    <a:pt x="415659" y="163943"/>
                  </a:lnTo>
                  <a:lnTo>
                    <a:pt x="417996" y="162546"/>
                  </a:lnTo>
                  <a:lnTo>
                    <a:pt x="423406" y="168413"/>
                  </a:lnTo>
                  <a:lnTo>
                    <a:pt x="423977" y="169328"/>
                  </a:lnTo>
                  <a:lnTo>
                    <a:pt x="422225" y="171385"/>
                  </a:lnTo>
                  <a:lnTo>
                    <a:pt x="420840" y="173430"/>
                  </a:lnTo>
                  <a:lnTo>
                    <a:pt x="422428" y="174357"/>
                  </a:lnTo>
                  <a:lnTo>
                    <a:pt x="425514" y="174941"/>
                  </a:lnTo>
                  <a:lnTo>
                    <a:pt x="426949" y="176440"/>
                  </a:lnTo>
                  <a:lnTo>
                    <a:pt x="426721" y="178332"/>
                  </a:lnTo>
                  <a:close/>
                  <a:moveTo>
                    <a:pt x="768731" y="94880"/>
                  </a:moveTo>
                  <a:lnTo>
                    <a:pt x="771156" y="96392"/>
                  </a:lnTo>
                  <a:lnTo>
                    <a:pt x="772604" y="99046"/>
                  </a:lnTo>
                  <a:lnTo>
                    <a:pt x="774497" y="104774"/>
                  </a:lnTo>
                  <a:lnTo>
                    <a:pt x="773620" y="105561"/>
                  </a:lnTo>
                  <a:lnTo>
                    <a:pt x="772553" y="105345"/>
                  </a:lnTo>
                  <a:lnTo>
                    <a:pt x="770547" y="103961"/>
                  </a:lnTo>
                  <a:lnTo>
                    <a:pt x="768947" y="103097"/>
                  </a:lnTo>
                  <a:lnTo>
                    <a:pt x="768451" y="102970"/>
                  </a:lnTo>
                  <a:lnTo>
                    <a:pt x="767334" y="103097"/>
                  </a:lnTo>
                  <a:lnTo>
                    <a:pt x="766750" y="103326"/>
                  </a:lnTo>
                  <a:lnTo>
                    <a:pt x="766673" y="103707"/>
                  </a:lnTo>
                  <a:lnTo>
                    <a:pt x="765340" y="102551"/>
                  </a:lnTo>
                  <a:lnTo>
                    <a:pt x="763397" y="101573"/>
                  </a:lnTo>
                  <a:lnTo>
                    <a:pt x="761301" y="100926"/>
                  </a:lnTo>
                  <a:lnTo>
                    <a:pt x="757237" y="100443"/>
                  </a:lnTo>
                  <a:lnTo>
                    <a:pt x="755472" y="99872"/>
                  </a:lnTo>
                  <a:lnTo>
                    <a:pt x="754037" y="98970"/>
                  </a:lnTo>
                  <a:lnTo>
                    <a:pt x="753034" y="97827"/>
                  </a:lnTo>
                  <a:lnTo>
                    <a:pt x="751421" y="93585"/>
                  </a:lnTo>
                  <a:lnTo>
                    <a:pt x="753656" y="92086"/>
                  </a:lnTo>
                  <a:lnTo>
                    <a:pt x="761797" y="91858"/>
                  </a:lnTo>
                  <a:lnTo>
                    <a:pt x="760666" y="95566"/>
                  </a:lnTo>
                  <a:lnTo>
                    <a:pt x="762660" y="96112"/>
                  </a:lnTo>
                  <a:close/>
                  <a:moveTo>
                    <a:pt x="823315" y="205700"/>
                  </a:moveTo>
                  <a:lnTo>
                    <a:pt x="826084" y="207504"/>
                  </a:lnTo>
                  <a:lnTo>
                    <a:pt x="828509" y="211479"/>
                  </a:lnTo>
                  <a:lnTo>
                    <a:pt x="828598" y="213536"/>
                  </a:lnTo>
                  <a:lnTo>
                    <a:pt x="826770" y="213727"/>
                  </a:lnTo>
                  <a:lnTo>
                    <a:pt x="825906" y="213905"/>
                  </a:lnTo>
                  <a:lnTo>
                    <a:pt x="822921" y="212571"/>
                  </a:lnTo>
                  <a:lnTo>
                    <a:pt x="822439" y="209371"/>
                  </a:lnTo>
                  <a:lnTo>
                    <a:pt x="821613" y="207859"/>
                  </a:lnTo>
                  <a:lnTo>
                    <a:pt x="821283" y="206513"/>
                  </a:lnTo>
                  <a:lnTo>
                    <a:pt x="822134" y="206043"/>
                  </a:lnTo>
                  <a:close/>
                  <a:moveTo>
                    <a:pt x="756247" y="124471"/>
                  </a:moveTo>
                  <a:lnTo>
                    <a:pt x="759053" y="124548"/>
                  </a:lnTo>
                  <a:lnTo>
                    <a:pt x="762292" y="125246"/>
                  </a:lnTo>
                  <a:lnTo>
                    <a:pt x="765797" y="125386"/>
                  </a:lnTo>
                  <a:lnTo>
                    <a:pt x="765073" y="123455"/>
                  </a:lnTo>
                  <a:lnTo>
                    <a:pt x="764565" y="122871"/>
                  </a:lnTo>
                  <a:lnTo>
                    <a:pt x="763740" y="122376"/>
                  </a:lnTo>
                  <a:lnTo>
                    <a:pt x="763740" y="121309"/>
                  </a:lnTo>
                  <a:lnTo>
                    <a:pt x="765429" y="121360"/>
                  </a:lnTo>
                  <a:lnTo>
                    <a:pt x="767029" y="121906"/>
                  </a:lnTo>
                  <a:lnTo>
                    <a:pt x="768248" y="122757"/>
                  </a:lnTo>
                  <a:lnTo>
                    <a:pt x="769251" y="125106"/>
                  </a:lnTo>
                  <a:lnTo>
                    <a:pt x="770572" y="125868"/>
                  </a:lnTo>
                  <a:lnTo>
                    <a:pt x="772185" y="126465"/>
                  </a:lnTo>
                  <a:lnTo>
                    <a:pt x="773684" y="127253"/>
                  </a:lnTo>
                  <a:lnTo>
                    <a:pt x="779246" y="133247"/>
                  </a:lnTo>
                  <a:lnTo>
                    <a:pt x="781685" y="134479"/>
                  </a:lnTo>
                  <a:lnTo>
                    <a:pt x="781469" y="135139"/>
                  </a:lnTo>
                  <a:lnTo>
                    <a:pt x="780910" y="135800"/>
                  </a:lnTo>
                  <a:lnTo>
                    <a:pt x="780529" y="136155"/>
                  </a:lnTo>
                  <a:lnTo>
                    <a:pt x="779449" y="136752"/>
                  </a:lnTo>
                  <a:lnTo>
                    <a:pt x="778903" y="136689"/>
                  </a:lnTo>
                  <a:lnTo>
                    <a:pt x="778433" y="136333"/>
                  </a:lnTo>
                  <a:lnTo>
                    <a:pt x="777506" y="136155"/>
                  </a:lnTo>
                  <a:lnTo>
                    <a:pt x="775766" y="135990"/>
                  </a:lnTo>
                  <a:lnTo>
                    <a:pt x="773379" y="135266"/>
                  </a:lnTo>
                  <a:lnTo>
                    <a:pt x="765175" y="134225"/>
                  </a:lnTo>
                  <a:lnTo>
                    <a:pt x="762863" y="134301"/>
                  </a:lnTo>
                  <a:lnTo>
                    <a:pt x="760539" y="134822"/>
                  </a:lnTo>
                  <a:lnTo>
                    <a:pt x="759422" y="134898"/>
                  </a:lnTo>
                  <a:lnTo>
                    <a:pt x="758152" y="134581"/>
                  </a:lnTo>
                  <a:lnTo>
                    <a:pt x="756005" y="133247"/>
                  </a:lnTo>
                  <a:lnTo>
                    <a:pt x="754265" y="131190"/>
                  </a:lnTo>
                  <a:lnTo>
                    <a:pt x="753427" y="128739"/>
                  </a:lnTo>
                  <a:lnTo>
                    <a:pt x="754011" y="126275"/>
                  </a:lnTo>
                  <a:close/>
                  <a:moveTo>
                    <a:pt x="788555" y="144753"/>
                  </a:moveTo>
                  <a:lnTo>
                    <a:pt x="787489" y="143737"/>
                  </a:lnTo>
                  <a:lnTo>
                    <a:pt x="786396" y="142899"/>
                  </a:lnTo>
                  <a:lnTo>
                    <a:pt x="788073" y="142124"/>
                  </a:lnTo>
                  <a:lnTo>
                    <a:pt x="795159" y="140943"/>
                  </a:lnTo>
                  <a:lnTo>
                    <a:pt x="794283" y="142899"/>
                  </a:lnTo>
                  <a:lnTo>
                    <a:pt x="797496" y="145261"/>
                  </a:lnTo>
                  <a:lnTo>
                    <a:pt x="798080" y="145833"/>
                  </a:lnTo>
                  <a:lnTo>
                    <a:pt x="798309" y="147154"/>
                  </a:lnTo>
                  <a:lnTo>
                    <a:pt x="798080" y="148347"/>
                  </a:lnTo>
                  <a:lnTo>
                    <a:pt x="797382" y="148487"/>
                  </a:lnTo>
                  <a:lnTo>
                    <a:pt x="796125" y="146811"/>
                  </a:lnTo>
                  <a:lnTo>
                    <a:pt x="795883" y="147712"/>
                  </a:lnTo>
                  <a:lnTo>
                    <a:pt x="794067" y="150659"/>
                  </a:lnTo>
                  <a:lnTo>
                    <a:pt x="793419" y="151484"/>
                  </a:lnTo>
                  <a:lnTo>
                    <a:pt x="792365" y="150506"/>
                  </a:lnTo>
                  <a:lnTo>
                    <a:pt x="790283" y="146811"/>
                  </a:lnTo>
                  <a:close/>
                  <a:moveTo>
                    <a:pt x="1217738" y="405941"/>
                  </a:moveTo>
                  <a:lnTo>
                    <a:pt x="1217370" y="401407"/>
                  </a:lnTo>
                  <a:lnTo>
                    <a:pt x="1217738" y="400785"/>
                  </a:lnTo>
                  <a:lnTo>
                    <a:pt x="1218360" y="400937"/>
                  </a:lnTo>
                  <a:lnTo>
                    <a:pt x="1221447" y="404899"/>
                  </a:lnTo>
                  <a:lnTo>
                    <a:pt x="1221878" y="406982"/>
                  </a:lnTo>
                  <a:lnTo>
                    <a:pt x="1221307" y="408747"/>
                  </a:lnTo>
                  <a:lnTo>
                    <a:pt x="1219719" y="410017"/>
                  </a:lnTo>
                  <a:lnTo>
                    <a:pt x="1217814" y="409840"/>
                  </a:lnTo>
                  <a:lnTo>
                    <a:pt x="1216938" y="408798"/>
                  </a:lnTo>
                  <a:lnTo>
                    <a:pt x="1216735" y="407731"/>
                  </a:lnTo>
                  <a:lnTo>
                    <a:pt x="1217370" y="406766"/>
                  </a:lnTo>
                  <a:close/>
                  <a:moveTo>
                    <a:pt x="1295424" y="371168"/>
                  </a:moveTo>
                  <a:lnTo>
                    <a:pt x="1295818" y="371511"/>
                  </a:lnTo>
                  <a:lnTo>
                    <a:pt x="1296770" y="372032"/>
                  </a:lnTo>
                  <a:lnTo>
                    <a:pt x="1297596" y="372857"/>
                  </a:lnTo>
                  <a:lnTo>
                    <a:pt x="1298027" y="373099"/>
                  </a:lnTo>
                  <a:lnTo>
                    <a:pt x="1297888" y="373454"/>
                  </a:lnTo>
                  <a:lnTo>
                    <a:pt x="1297456" y="374267"/>
                  </a:lnTo>
                  <a:lnTo>
                    <a:pt x="1296973" y="374635"/>
                  </a:lnTo>
                  <a:lnTo>
                    <a:pt x="1294776" y="375016"/>
                  </a:lnTo>
                  <a:lnTo>
                    <a:pt x="1294205" y="374496"/>
                  </a:lnTo>
                  <a:lnTo>
                    <a:pt x="1293824" y="373200"/>
                  </a:lnTo>
                  <a:lnTo>
                    <a:pt x="1293608" y="371562"/>
                  </a:lnTo>
                  <a:lnTo>
                    <a:pt x="1294078" y="370889"/>
                  </a:lnTo>
                  <a:close/>
                  <a:moveTo>
                    <a:pt x="1219110" y="388377"/>
                  </a:moveTo>
                  <a:lnTo>
                    <a:pt x="1219453" y="388161"/>
                  </a:lnTo>
                  <a:lnTo>
                    <a:pt x="1219973" y="387983"/>
                  </a:lnTo>
                  <a:lnTo>
                    <a:pt x="1220481" y="387615"/>
                  </a:lnTo>
                  <a:lnTo>
                    <a:pt x="1221523" y="388161"/>
                  </a:lnTo>
                  <a:lnTo>
                    <a:pt x="1223872" y="391056"/>
                  </a:lnTo>
                  <a:lnTo>
                    <a:pt x="1230260" y="395184"/>
                  </a:lnTo>
                  <a:lnTo>
                    <a:pt x="1230832" y="396721"/>
                  </a:lnTo>
                  <a:lnTo>
                    <a:pt x="1229790" y="398499"/>
                  </a:lnTo>
                  <a:lnTo>
                    <a:pt x="1227415" y="399451"/>
                  </a:lnTo>
                  <a:lnTo>
                    <a:pt x="1225942" y="399451"/>
                  </a:lnTo>
                  <a:lnTo>
                    <a:pt x="1225041" y="399019"/>
                  </a:lnTo>
                  <a:lnTo>
                    <a:pt x="1224088" y="397902"/>
                  </a:lnTo>
                  <a:lnTo>
                    <a:pt x="1222615" y="394612"/>
                  </a:lnTo>
                  <a:lnTo>
                    <a:pt x="1220926" y="392974"/>
                  </a:lnTo>
                  <a:lnTo>
                    <a:pt x="1218322" y="392098"/>
                  </a:lnTo>
                  <a:lnTo>
                    <a:pt x="1217598" y="392225"/>
                  </a:lnTo>
                  <a:lnTo>
                    <a:pt x="1217243" y="392225"/>
                  </a:lnTo>
                  <a:lnTo>
                    <a:pt x="1216557" y="391234"/>
                  </a:lnTo>
                  <a:lnTo>
                    <a:pt x="1217332" y="390066"/>
                  </a:lnTo>
                  <a:close/>
                  <a:moveTo>
                    <a:pt x="1257083" y="421689"/>
                  </a:moveTo>
                  <a:lnTo>
                    <a:pt x="1259597" y="421740"/>
                  </a:lnTo>
                  <a:lnTo>
                    <a:pt x="1260854" y="422806"/>
                  </a:lnTo>
                  <a:lnTo>
                    <a:pt x="1263674" y="428090"/>
                  </a:lnTo>
                  <a:lnTo>
                    <a:pt x="1264538" y="428839"/>
                  </a:lnTo>
                  <a:lnTo>
                    <a:pt x="1266557" y="428839"/>
                  </a:lnTo>
                  <a:lnTo>
                    <a:pt x="1266747" y="429906"/>
                  </a:lnTo>
                  <a:lnTo>
                    <a:pt x="1265998" y="431595"/>
                  </a:lnTo>
                  <a:lnTo>
                    <a:pt x="1262975" y="432115"/>
                  </a:lnTo>
                  <a:lnTo>
                    <a:pt x="1260131" y="431201"/>
                  </a:lnTo>
                  <a:lnTo>
                    <a:pt x="1259686" y="430007"/>
                  </a:lnTo>
                  <a:lnTo>
                    <a:pt x="1259902" y="429309"/>
                  </a:lnTo>
                  <a:lnTo>
                    <a:pt x="1259559" y="429182"/>
                  </a:lnTo>
                  <a:lnTo>
                    <a:pt x="1258429" y="429309"/>
                  </a:lnTo>
                  <a:lnTo>
                    <a:pt x="1257006" y="428610"/>
                  </a:lnTo>
                  <a:lnTo>
                    <a:pt x="1256143" y="427848"/>
                  </a:lnTo>
                  <a:lnTo>
                    <a:pt x="1255101" y="427353"/>
                  </a:lnTo>
                  <a:lnTo>
                    <a:pt x="1254238" y="426413"/>
                  </a:lnTo>
                  <a:lnTo>
                    <a:pt x="1253755" y="425067"/>
                  </a:lnTo>
                  <a:lnTo>
                    <a:pt x="1254403" y="423632"/>
                  </a:lnTo>
                  <a:close/>
                  <a:moveTo>
                    <a:pt x="1208632" y="363904"/>
                  </a:moveTo>
                  <a:lnTo>
                    <a:pt x="1208810" y="363637"/>
                  </a:lnTo>
                  <a:lnTo>
                    <a:pt x="1210182" y="361580"/>
                  </a:lnTo>
                  <a:lnTo>
                    <a:pt x="1212201" y="361173"/>
                  </a:lnTo>
                  <a:lnTo>
                    <a:pt x="1212226" y="361173"/>
                  </a:lnTo>
                  <a:lnTo>
                    <a:pt x="1213966" y="361567"/>
                  </a:lnTo>
                  <a:lnTo>
                    <a:pt x="1215909" y="363256"/>
                  </a:lnTo>
                  <a:lnTo>
                    <a:pt x="1216773" y="366418"/>
                  </a:lnTo>
                  <a:lnTo>
                    <a:pt x="1216938" y="367003"/>
                  </a:lnTo>
                  <a:lnTo>
                    <a:pt x="1216951" y="367206"/>
                  </a:lnTo>
                  <a:lnTo>
                    <a:pt x="1217027" y="369263"/>
                  </a:lnTo>
                  <a:lnTo>
                    <a:pt x="1217014" y="369276"/>
                  </a:lnTo>
                  <a:lnTo>
                    <a:pt x="1217014" y="369289"/>
                  </a:lnTo>
                  <a:lnTo>
                    <a:pt x="1216862" y="369416"/>
                  </a:lnTo>
                  <a:lnTo>
                    <a:pt x="1216646" y="369606"/>
                  </a:lnTo>
                  <a:lnTo>
                    <a:pt x="1214817" y="371397"/>
                  </a:lnTo>
                  <a:lnTo>
                    <a:pt x="1214335" y="371524"/>
                  </a:lnTo>
                  <a:lnTo>
                    <a:pt x="1213661" y="371752"/>
                  </a:lnTo>
                  <a:lnTo>
                    <a:pt x="1213014" y="371867"/>
                  </a:lnTo>
                  <a:lnTo>
                    <a:pt x="1213001" y="371867"/>
                  </a:lnTo>
                  <a:lnTo>
                    <a:pt x="1211845" y="372210"/>
                  </a:lnTo>
                  <a:lnTo>
                    <a:pt x="1209813" y="371981"/>
                  </a:lnTo>
                  <a:lnTo>
                    <a:pt x="1209801" y="371981"/>
                  </a:lnTo>
                  <a:lnTo>
                    <a:pt x="1209788" y="371981"/>
                  </a:lnTo>
                  <a:lnTo>
                    <a:pt x="1208848" y="370368"/>
                  </a:lnTo>
                  <a:lnTo>
                    <a:pt x="1208632" y="370000"/>
                  </a:lnTo>
                  <a:lnTo>
                    <a:pt x="1208531" y="369047"/>
                  </a:lnTo>
                  <a:lnTo>
                    <a:pt x="1208315" y="367053"/>
                  </a:lnTo>
                  <a:lnTo>
                    <a:pt x="1208531" y="364983"/>
                  </a:lnTo>
                  <a:close/>
                  <a:moveTo>
                    <a:pt x="849172" y="547177"/>
                  </a:moveTo>
                  <a:lnTo>
                    <a:pt x="850011" y="545958"/>
                  </a:lnTo>
                  <a:lnTo>
                    <a:pt x="852804" y="547406"/>
                  </a:lnTo>
                  <a:lnTo>
                    <a:pt x="851420" y="552232"/>
                  </a:lnTo>
                  <a:lnTo>
                    <a:pt x="848372" y="557617"/>
                  </a:lnTo>
                  <a:lnTo>
                    <a:pt x="846086" y="560741"/>
                  </a:lnTo>
                  <a:lnTo>
                    <a:pt x="845045" y="561249"/>
                  </a:lnTo>
                  <a:lnTo>
                    <a:pt x="844143" y="561592"/>
                  </a:lnTo>
                  <a:lnTo>
                    <a:pt x="843241" y="561477"/>
                  </a:lnTo>
                  <a:lnTo>
                    <a:pt x="842200" y="560741"/>
                  </a:lnTo>
                  <a:lnTo>
                    <a:pt x="843661" y="559153"/>
                  </a:lnTo>
                  <a:close/>
                  <a:moveTo>
                    <a:pt x="1204556" y="314387"/>
                  </a:moveTo>
                  <a:lnTo>
                    <a:pt x="1204581" y="314412"/>
                  </a:lnTo>
                  <a:lnTo>
                    <a:pt x="1204606" y="314361"/>
                  </a:lnTo>
                  <a:lnTo>
                    <a:pt x="1208988" y="317435"/>
                  </a:lnTo>
                  <a:lnTo>
                    <a:pt x="1210982" y="317752"/>
                  </a:lnTo>
                  <a:lnTo>
                    <a:pt x="1211464" y="315441"/>
                  </a:lnTo>
                  <a:lnTo>
                    <a:pt x="1210093" y="313066"/>
                  </a:lnTo>
                  <a:lnTo>
                    <a:pt x="1208112" y="310793"/>
                  </a:lnTo>
                  <a:lnTo>
                    <a:pt x="1207578" y="308862"/>
                  </a:lnTo>
                  <a:lnTo>
                    <a:pt x="1207604" y="308850"/>
                  </a:lnTo>
                  <a:lnTo>
                    <a:pt x="1207604" y="308837"/>
                  </a:lnTo>
                  <a:lnTo>
                    <a:pt x="1209153" y="308151"/>
                  </a:lnTo>
                  <a:lnTo>
                    <a:pt x="1210486" y="307554"/>
                  </a:lnTo>
                  <a:lnTo>
                    <a:pt x="1210499" y="307554"/>
                  </a:lnTo>
                  <a:lnTo>
                    <a:pt x="1210537" y="307541"/>
                  </a:lnTo>
                  <a:lnTo>
                    <a:pt x="1213395" y="309167"/>
                  </a:lnTo>
                  <a:lnTo>
                    <a:pt x="1215528" y="307287"/>
                  </a:lnTo>
                  <a:lnTo>
                    <a:pt x="1217814" y="302754"/>
                  </a:lnTo>
                  <a:lnTo>
                    <a:pt x="1224063" y="297648"/>
                  </a:lnTo>
                  <a:lnTo>
                    <a:pt x="1225117" y="296340"/>
                  </a:lnTo>
                  <a:lnTo>
                    <a:pt x="1225142" y="296353"/>
                  </a:lnTo>
                  <a:lnTo>
                    <a:pt x="1225168" y="296327"/>
                  </a:lnTo>
                  <a:lnTo>
                    <a:pt x="1225980" y="296924"/>
                  </a:lnTo>
                  <a:lnTo>
                    <a:pt x="1227835" y="295870"/>
                  </a:lnTo>
                  <a:lnTo>
                    <a:pt x="1231073" y="292911"/>
                  </a:lnTo>
                  <a:lnTo>
                    <a:pt x="1231721" y="291692"/>
                  </a:lnTo>
                  <a:lnTo>
                    <a:pt x="1232000" y="291120"/>
                  </a:lnTo>
                  <a:lnTo>
                    <a:pt x="1232051" y="290892"/>
                  </a:lnTo>
                  <a:lnTo>
                    <a:pt x="1232241" y="289965"/>
                  </a:lnTo>
                  <a:lnTo>
                    <a:pt x="1232648" y="289520"/>
                  </a:lnTo>
                  <a:lnTo>
                    <a:pt x="1232661" y="289520"/>
                  </a:lnTo>
                  <a:lnTo>
                    <a:pt x="1232686" y="289482"/>
                  </a:lnTo>
                  <a:lnTo>
                    <a:pt x="1234045" y="289888"/>
                  </a:lnTo>
                  <a:lnTo>
                    <a:pt x="1236801" y="291819"/>
                  </a:lnTo>
                  <a:lnTo>
                    <a:pt x="1238884" y="294245"/>
                  </a:lnTo>
                  <a:lnTo>
                    <a:pt x="1241246" y="296188"/>
                  </a:lnTo>
                  <a:lnTo>
                    <a:pt x="1244891" y="296797"/>
                  </a:lnTo>
                  <a:lnTo>
                    <a:pt x="1244891" y="297801"/>
                  </a:lnTo>
                  <a:lnTo>
                    <a:pt x="1244573" y="297839"/>
                  </a:lnTo>
                  <a:lnTo>
                    <a:pt x="1242681" y="298105"/>
                  </a:lnTo>
                  <a:lnTo>
                    <a:pt x="1240979" y="299083"/>
                  </a:lnTo>
                  <a:lnTo>
                    <a:pt x="1240344" y="299553"/>
                  </a:lnTo>
                  <a:lnTo>
                    <a:pt x="1239544" y="300163"/>
                  </a:lnTo>
                  <a:lnTo>
                    <a:pt x="1238401" y="300645"/>
                  </a:lnTo>
                  <a:lnTo>
                    <a:pt x="1235315" y="300582"/>
                  </a:lnTo>
                  <a:lnTo>
                    <a:pt x="1234921" y="301090"/>
                  </a:lnTo>
                  <a:lnTo>
                    <a:pt x="1234896" y="301128"/>
                  </a:lnTo>
                  <a:lnTo>
                    <a:pt x="1236115" y="302754"/>
                  </a:lnTo>
                  <a:lnTo>
                    <a:pt x="1233423" y="302754"/>
                  </a:lnTo>
                  <a:lnTo>
                    <a:pt x="1232051" y="303427"/>
                  </a:lnTo>
                  <a:lnTo>
                    <a:pt x="1227289" y="310564"/>
                  </a:lnTo>
                  <a:lnTo>
                    <a:pt x="1225333" y="311936"/>
                  </a:lnTo>
                  <a:lnTo>
                    <a:pt x="1225320" y="311936"/>
                  </a:lnTo>
                  <a:lnTo>
                    <a:pt x="1225307" y="311948"/>
                  </a:lnTo>
                  <a:lnTo>
                    <a:pt x="1223186" y="311453"/>
                  </a:lnTo>
                  <a:lnTo>
                    <a:pt x="1222831" y="311936"/>
                  </a:lnTo>
                  <a:lnTo>
                    <a:pt x="1221142" y="314311"/>
                  </a:lnTo>
                  <a:lnTo>
                    <a:pt x="1219110" y="316330"/>
                  </a:lnTo>
                  <a:lnTo>
                    <a:pt x="1217891" y="318336"/>
                  </a:lnTo>
                  <a:lnTo>
                    <a:pt x="1218322" y="321207"/>
                  </a:lnTo>
                  <a:lnTo>
                    <a:pt x="1219618" y="323150"/>
                  </a:lnTo>
                  <a:lnTo>
                    <a:pt x="1222399" y="325880"/>
                  </a:lnTo>
                  <a:lnTo>
                    <a:pt x="1223212" y="328077"/>
                  </a:lnTo>
                  <a:lnTo>
                    <a:pt x="1223161" y="328065"/>
                  </a:lnTo>
                  <a:lnTo>
                    <a:pt x="1223186" y="328128"/>
                  </a:lnTo>
                  <a:lnTo>
                    <a:pt x="1220253" y="326795"/>
                  </a:lnTo>
                  <a:lnTo>
                    <a:pt x="1219376" y="326083"/>
                  </a:lnTo>
                  <a:lnTo>
                    <a:pt x="1218754" y="326439"/>
                  </a:lnTo>
                  <a:lnTo>
                    <a:pt x="1218627" y="326731"/>
                  </a:lnTo>
                  <a:lnTo>
                    <a:pt x="1218157" y="327938"/>
                  </a:lnTo>
                  <a:lnTo>
                    <a:pt x="1216735" y="332789"/>
                  </a:lnTo>
                  <a:lnTo>
                    <a:pt x="1215566" y="333538"/>
                  </a:lnTo>
                  <a:lnTo>
                    <a:pt x="1215554" y="333538"/>
                  </a:lnTo>
                  <a:lnTo>
                    <a:pt x="1215516" y="333564"/>
                  </a:lnTo>
                  <a:lnTo>
                    <a:pt x="1213941" y="333322"/>
                  </a:lnTo>
                  <a:lnTo>
                    <a:pt x="1207350" y="330719"/>
                  </a:lnTo>
                  <a:lnTo>
                    <a:pt x="1206651" y="330147"/>
                  </a:lnTo>
                  <a:lnTo>
                    <a:pt x="1206651" y="335989"/>
                  </a:lnTo>
                  <a:lnTo>
                    <a:pt x="1206575" y="335913"/>
                  </a:lnTo>
                  <a:lnTo>
                    <a:pt x="1206575" y="336002"/>
                  </a:lnTo>
                  <a:lnTo>
                    <a:pt x="1202384" y="332040"/>
                  </a:lnTo>
                  <a:lnTo>
                    <a:pt x="1200809" y="325956"/>
                  </a:lnTo>
                  <a:lnTo>
                    <a:pt x="1201584" y="319492"/>
                  </a:lnTo>
                  <a:close/>
                  <a:moveTo>
                    <a:pt x="860818" y="512900"/>
                  </a:moveTo>
                  <a:lnTo>
                    <a:pt x="862571" y="513929"/>
                  </a:lnTo>
                  <a:lnTo>
                    <a:pt x="863384" y="517142"/>
                  </a:lnTo>
                  <a:lnTo>
                    <a:pt x="862774" y="520837"/>
                  </a:lnTo>
                  <a:lnTo>
                    <a:pt x="860336" y="523327"/>
                  </a:lnTo>
                  <a:lnTo>
                    <a:pt x="859332" y="521231"/>
                  </a:lnTo>
                  <a:lnTo>
                    <a:pt x="859193" y="517828"/>
                  </a:lnTo>
                  <a:lnTo>
                    <a:pt x="859751" y="514551"/>
                  </a:lnTo>
                  <a:close/>
                  <a:moveTo>
                    <a:pt x="836269" y="223252"/>
                  </a:moveTo>
                  <a:lnTo>
                    <a:pt x="838746" y="225246"/>
                  </a:lnTo>
                  <a:lnTo>
                    <a:pt x="840066" y="227240"/>
                  </a:lnTo>
                  <a:lnTo>
                    <a:pt x="836472" y="229538"/>
                  </a:lnTo>
                  <a:lnTo>
                    <a:pt x="836828" y="232256"/>
                  </a:lnTo>
                  <a:lnTo>
                    <a:pt x="839012" y="234136"/>
                  </a:lnTo>
                  <a:lnTo>
                    <a:pt x="842200" y="233031"/>
                  </a:lnTo>
                  <a:lnTo>
                    <a:pt x="844816" y="235533"/>
                  </a:lnTo>
                  <a:lnTo>
                    <a:pt x="845400" y="237780"/>
                  </a:lnTo>
                  <a:lnTo>
                    <a:pt x="844067" y="239419"/>
                  </a:lnTo>
                  <a:lnTo>
                    <a:pt x="840943" y="239901"/>
                  </a:lnTo>
                  <a:lnTo>
                    <a:pt x="836396" y="237425"/>
                  </a:lnTo>
                  <a:lnTo>
                    <a:pt x="832358" y="231481"/>
                  </a:lnTo>
                  <a:lnTo>
                    <a:pt x="830922" y="225360"/>
                  </a:lnTo>
                  <a:lnTo>
                    <a:pt x="834313" y="222401"/>
                  </a:lnTo>
                  <a:close/>
                  <a:moveTo>
                    <a:pt x="735330" y="124306"/>
                  </a:moveTo>
                  <a:lnTo>
                    <a:pt x="733311" y="120458"/>
                  </a:lnTo>
                  <a:lnTo>
                    <a:pt x="732815" y="118325"/>
                  </a:lnTo>
                  <a:lnTo>
                    <a:pt x="733412" y="116407"/>
                  </a:lnTo>
                  <a:lnTo>
                    <a:pt x="735050" y="115708"/>
                  </a:lnTo>
                  <a:lnTo>
                    <a:pt x="740918" y="114629"/>
                  </a:lnTo>
                  <a:lnTo>
                    <a:pt x="746633" y="114451"/>
                  </a:lnTo>
                  <a:lnTo>
                    <a:pt x="747204" y="114781"/>
                  </a:lnTo>
                  <a:lnTo>
                    <a:pt x="748944" y="116102"/>
                  </a:lnTo>
                  <a:lnTo>
                    <a:pt x="749605" y="116407"/>
                  </a:lnTo>
                  <a:lnTo>
                    <a:pt x="750824" y="115962"/>
                  </a:lnTo>
                  <a:lnTo>
                    <a:pt x="751738" y="115099"/>
                  </a:lnTo>
                  <a:lnTo>
                    <a:pt x="752564" y="114515"/>
                  </a:lnTo>
                  <a:lnTo>
                    <a:pt x="753516" y="114997"/>
                  </a:lnTo>
                  <a:lnTo>
                    <a:pt x="753872" y="115962"/>
                  </a:lnTo>
                  <a:lnTo>
                    <a:pt x="753288" y="116712"/>
                  </a:lnTo>
                  <a:lnTo>
                    <a:pt x="752195" y="117220"/>
                  </a:lnTo>
                  <a:lnTo>
                    <a:pt x="751052" y="117474"/>
                  </a:lnTo>
                  <a:lnTo>
                    <a:pt x="753338" y="119836"/>
                  </a:lnTo>
                  <a:lnTo>
                    <a:pt x="752335" y="120242"/>
                  </a:lnTo>
                  <a:lnTo>
                    <a:pt x="747649" y="119341"/>
                  </a:lnTo>
                  <a:lnTo>
                    <a:pt x="746049" y="119887"/>
                  </a:lnTo>
                  <a:lnTo>
                    <a:pt x="744169" y="120877"/>
                  </a:lnTo>
                  <a:lnTo>
                    <a:pt x="742213" y="121360"/>
                  </a:lnTo>
                  <a:lnTo>
                    <a:pt x="740346" y="120420"/>
                  </a:lnTo>
                  <a:lnTo>
                    <a:pt x="736206" y="123989"/>
                  </a:lnTo>
                  <a:close/>
                  <a:moveTo>
                    <a:pt x="262561" y="406525"/>
                  </a:moveTo>
                  <a:lnTo>
                    <a:pt x="263996" y="405826"/>
                  </a:lnTo>
                  <a:lnTo>
                    <a:pt x="263120" y="407350"/>
                  </a:lnTo>
                  <a:close/>
                  <a:moveTo>
                    <a:pt x="263069" y="409649"/>
                  </a:moveTo>
                  <a:lnTo>
                    <a:pt x="261786" y="408963"/>
                  </a:lnTo>
                  <a:lnTo>
                    <a:pt x="263374" y="408328"/>
                  </a:lnTo>
                  <a:close/>
                  <a:moveTo>
                    <a:pt x="289802" y="27977"/>
                  </a:moveTo>
                  <a:lnTo>
                    <a:pt x="287097" y="28828"/>
                  </a:lnTo>
                  <a:lnTo>
                    <a:pt x="284202" y="29057"/>
                  </a:lnTo>
                  <a:lnTo>
                    <a:pt x="281382" y="28510"/>
                  </a:lnTo>
                  <a:lnTo>
                    <a:pt x="270092" y="21119"/>
                  </a:lnTo>
                  <a:lnTo>
                    <a:pt x="272492" y="20281"/>
                  </a:lnTo>
                  <a:lnTo>
                    <a:pt x="276404" y="16953"/>
                  </a:lnTo>
                  <a:lnTo>
                    <a:pt x="279414" y="16217"/>
                  </a:lnTo>
                  <a:lnTo>
                    <a:pt x="282258" y="16649"/>
                  </a:lnTo>
                  <a:lnTo>
                    <a:pt x="287300" y="18681"/>
                  </a:lnTo>
                  <a:lnTo>
                    <a:pt x="290234" y="19151"/>
                  </a:lnTo>
                  <a:lnTo>
                    <a:pt x="293650" y="20281"/>
                  </a:lnTo>
                  <a:lnTo>
                    <a:pt x="294107" y="22884"/>
                  </a:lnTo>
                  <a:lnTo>
                    <a:pt x="292482" y="25831"/>
                  </a:lnTo>
                  <a:close/>
                  <a:moveTo>
                    <a:pt x="275756" y="713648"/>
                  </a:moveTo>
                  <a:lnTo>
                    <a:pt x="275464" y="715896"/>
                  </a:lnTo>
                  <a:lnTo>
                    <a:pt x="273622" y="718512"/>
                  </a:lnTo>
                  <a:lnTo>
                    <a:pt x="271730" y="720570"/>
                  </a:lnTo>
                  <a:lnTo>
                    <a:pt x="267095" y="726170"/>
                  </a:lnTo>
                  <a:lnTo>
                    <a:pt x="264377" y="727910"/>
                  </a:lnTo>
                  <a:lnTo>
                    <a:pt x="260148" y="727910"/>
                  </a:lnTo>
                  <a:lnTo>
                    <a:pt x="259830" y="728101"/>
                  </a:lnTo>
                  <a:lnTo>
                    <a:pt x="259462" y="728253"/>
                  </a:lnTo>
                  <a:lnTo>
                    <a:pt x="259005" y="728126"/>
                  </a:lnTo>
                  <a:lnTo>
                    <a:pt x="258763" y="727860"/>
                  </a:lnTo>
                  <a:lnTo>
                    <a:pt x="258344" y="727059"/>
                  </a:lnTo>
                  <a:lnTo>
                    <a:pt x="257049" y="725383"/>
                  </a:lnTo>
                  <a:lnTo>
                    <a:pt x="256604" y="724964"/>
                  </a:lnTo>
                  <a:lnTo>
                    <a:pt x="253099" y="722754"/>
                  </a:lnTo>
                  <a:lnTo>
                    <a:pt x="252439" y="722564"/>
                  </a:lnTo>
                  <a:lnTo>
                    <a:pt x="253887" y="720659"/>
                  </a:lnTo>
                  <a:lnTo>
                    <a:pt x="255741" y="718766"/>
                  </a:lnTo>
                  <a:lnTo>
                    <a:pt x="258040" y="717319"/>
                  </a:lnTo>
                  <a:lnTo>
                    <a:pt x="264580" y="716150"/>
                  </a:lnTo>
                  <a:lnTo>
                    <a:pt x="269952" y="713534"/>
                  </a:lnTo>
                  <a:lnTo>
                    <a:pt x="273026" y="712848"/>
                  </a:lnTo>
                  <a:close/>
                  <a:moveTo>
                    <a:pt x="404737" y="678762"/>
                  </a:moveTo>
                  <a:lnTo>
                    <a:pt x="407302" y="680108"/>
                  </a:lnTo>
                  <a:lnTo>
                    <a:pt x="406591" y="683143"/>
                  </a:lnTo>
                  <a:lnTo>
                    <a:pt x="404292" y="686420"/>
                  </a:lnTo>
                  <a:lnTo>
                    <a:pt x="402299" y="688490"/>
                  </a:lnTo>
                  <a:lnTo>
                    <a:pt x="399987" y="689468"/>
                  </a:lnTo>
                  <a:lnTo>
                    <a:pt x="394933" y="690357"/>
                  </a:lnTo>
                  <a:lnTo>
                    <a:pt x="392659" y="691449"/>
                  </a:lnTo>
                  <a:lnTo>
                    <a:pt x="387757" y="689937"/>
                  </a:lnTo>
                  <a:lnTo>
                    <a:pt x="386246" y="688718"/>
                  </a:lnTo>
                  <a:lnTo>
                    <a:pt x="385331" y="687029"/>
                  </a:lnTo>
                  <a:lnTo>
                    <a:pt x="384874" y="685099"/>
                  </a:lnTo>
                  <a:lnTo>
                    <a:pt x="384734" y="683181"/>
                  </a:lnTo>
                  <a:lnTo>
                    <a:pt x="384074" y="680895"/>
                  </a:lnTo>
                  <a:lnTo>
                    <a:pt x="382868" y="678012"/>
                  </a:lnTo>
                  <a:lnTo>
                    <a:pt x="382093" y="675129"/>
                  </a:lnTo>
                  <a:lnTo>
                    <a:pt x="382868" y="672856"/>
                  </a:lnTo>
                  <a:lnTo>
                    <a:pt x="388405" y="675104"/>
                  </a:lnTo>
                  <a:lnTo>
                    <a:pt x="390894" y="675650"/>
                  </a:lnTo>
                  <a:lnTo>
                    <a:pt x="396825" y="676310"/>
                  </a:lnTo>
                  <a:lnTo>
                    <a:pt x="402311" y="678317"/>
                  </a:lnTo>
                  <a:close/>
                  <a:moveTo>
                    <a:pt x="344920" y="27647"/>
                  </a:moveTo>
                  <a:lnTo>
                    <a:pt x="344361" y="29222"/>
                  </a:lnTo>
                  <a:lnTo>
                    <a:pt x="339650" y="31978"/>
                  </a:lnTo>
                  <a:lnTo>
                    <a:pt x="334900" y="30403"/>
                  </a:lnTo>
                  <a:lnTo>
                    <a:pt x="329248" y="30250"/>
                  </a:lnTo>
                  <a:lnTo>
                    <a:pt x="318161" y="31978"/>
                  </a:lnTo>
                  <a:lnTo>
                    <a:pt x="307823" y="35546"/>
                  </a:lnTo>
                  <a:lnTo>
                    <a:pt x="302769" y="36638"/>
                  </a:lnTo>
                  <a:lnTo>
                    <a:pt x="297600" y="35889"/>
                  </a:lnTo>
                  <a:lnTo>
                    <a:pt x="295987" y="36105"/>
                  </a:lnTo>
                  <a:lnTo>
                    <a:pt x="294425" y="35940"/>
                  </a:lnTo>
                  <a:lnTo>
                    <a:pt x="293193" y="35279"/>
                  </a:lnTo>
                  <a:lnTo>
                    <a:pt x="292622" y="33933"/>
                  </a:lnTo>
                  <a:lnTo>
                    <a:pt x="294615" y="32905"/>
                  </a:lnTo>
                  <a:lnTo>
                    <a:pt x="295987" y="31901"/>
                  </a:lnTo>
                  <a:lnTo>
                    <a:pt x="296622" y="30504"/>
                  </a:lnTo>
                  <a:lnTo>
                    <a:pt x="297143" y="27494"/>
                  </a:lnTo>
                  <a:lnTo>
                    <a:pt x="298413" y="25501"/>
                  </a:lnTo>
                  <a:lnTo>
                    <a:pt x="301969" y="22605"/>
                  </a:lnTo>
                  <a:lnTo>
                    <a:pt x="304344" y="21271"/>
                  </a:lnTo>
                  <a:lnTo>
                    <a:pt x="307227" y="20548"/>
                  </a:lnTo>
                  <a:lnTo>
                    <a:pt x="316028" y="19925"/>
                  </a:lnTo>
                  <a:lnTo>
                    <a:pt x="318022" y="19481"/>
                  </a:lnTo>
                  <a:lnTo>
                    <a:pt x="319838" y="18668"/>
                  </a:lnTo>
                  <a:lnTo>
                    <a:pt x="325870" y="14642"/>
                  </a:lnTo>
                  <a:lnTo>
                    <a:pt x="327940" y="13664"/>
                  </a:lnTo>
                  <a:lnTo>
                    <a:pt x="330366" y="13283"/>
                  </a:lnTo>
                  <a:lnTo>
                    <a:pt x="332639" y="14185"/>
                  </a:lnTo>
                  <a:lnTo>
                    <a:pt x="334417" y="18236"/>
                  </a:lnTo>
                  <a:lnTo>
                    <a:pt x="336195" y="19151"/>
                  </a:lnTo>
                  <a:lnTo>
                    <a:pt x="343561" y="25120"/>
                  </a:lnTo>
                  <a:close/>
                  <a:moveTo>
                    <a:pt x="367742" y="692528"/>
                  </a:moveTo>
                  <a:lnTo>
                    <a:pt x="361252" y="690026"/>
                  </a:lnTo>
                  <a:lnTo>
                    <a:pt x="349390" y="681136"/>
                  </a:lnTo>
                  <a:lnTo>
                    <a:pt x="347765" y="680590"/>
                  </a:lnTo>
                  <a:lnTo>
                    <a:pt x="335636" y="681289"/>
                  </a:lnTo>
                  <a:lnTo>
                    <a:pt x="333515" y="681124"/>
                  </a:lnTo>
                  <a:lnTo>
                    <a:pt x="331636" y="680501"/>
                  </a:lnTo>
                  <a:lnTo>
                    <a:pt x="324435" y="676031"/>
                  </a:lnTo>
                  <a:lnTo>
                    <a:pt x="321120" y="673212"/>
                  </a:lnTo>
                  <a:lnTo>
                    <a:pt x="314745" y="665579"/>
                  </a:lnTo>
                  <a:lnTo>
                    <a:pt x="314173" y="664284"/>
                  </a:lnTo>
                  <a:lnTo>
                    <a:pt x="315748" y="661020"/>
                  </a:lnTo>
                  <a:lnTo>
                    <a:pt x="316231" y="658061"/>
                  </a:lnTo>
                  <a:lnTo>
                    <a:pt x="317183" y="655698"/>
                  </a:lnTo>
                  <a:lnTo>
                    <a:pt x="320142" y="654301"/>
                  </a:lnTo>
                  <a:lnTo>
                    <a:pt x="324702" y="654530"/>
                  </a:lnTo>
                  <a:lnTo>
                    <a:pt x="327521" y="656638"/>
                  </a:lnTo>
                  <a:lnTo>
                    <a:pt x="329807" y="659534"/>
                  </a:lnTo>
                  <a:lnTo>
                    <a:pt x="332804" y="662150"/>
                  </a:lnTo>
                  <a:lnTo>
                    <a:pt x="334633" y="662823"/>
                  </a:lnTo>
                  <a:lnTo>
                    <a:pt x="338240" y="663560"/>
                  </a:lnTo>
                  <a:lnTo>
                    <a:pt x="341948" y="665846"/>
                  </a:lnTo>
                  <a:lnTo>
                    <a:pt x="347460" y="668068"/>
                  </a:lnTo>
                  <a:lnTo>
                    <a:pt x="352972" y="672272"/>
                  </a:lnTo>
                  <a:lnTo>
                    <a:pt x="355702" y="673351"/>
                  </a:lnTo>
                  <a:lnTo>
                    <a:pt x="358280" y="671967"/>
                  </a:lnTo>
                  <a:lnTo>
                    <a:pt x="355918" y="669249"/>
                  </a:lnTo>
                  <a:lnTo>
                    <a:pt x="348438" y="664284"/>
                  </a:lnTo>
                  <a:lnTo>
                    <a:pt x="345580" y="658708"/>
                  </a:lnTo>
                  <a:lnTo>
                    <a:pt x="344869" y="657680"/>
                  </a:lnTo>
                  <a:lnTo>
                    <a:pt x="341567" y="655648"/>
                  </a:lnTo>
                  <a:lnTo>
                    <a:pt x="340627" y="654301"/>
                  </a:lnTo>
                  <a:lnTo>
                    <a:pt x="345098" y="654809"/>
                  </a:lnTo>
                  <a:lnTo>
                    <a:pt x="347676" y="656892"/>
                  </a:lnTo>
                  <a:lnTo>
                    <a:pt x="349784" y="659165"/>
                  </a:lnTo>
                  <a:lnTo>
                    <a:pt x="352870" y="660220"/>
                  </a:lnTo>
                  <a:lnTo>
                    <a:pt x="357099" y="660562"/>
                  </a:lnTo>
                  <a:lnTo>
                    <a:pt x="360503" y="661553"/>
                  </a:lnTo>
                  <a:lnTo>
                    <a:pt x="363132" y="663356"/>
                  </a:lnTo>
                  <a:lnTo>
                    <a:pt x="366002" y="667408"/>
                  </a:lnTo>
                  <a:lnTo>
                    <a:pt x="366459" y="668360"/>
                  </a:lnTo>
                  <a:lnTo>
                    <a:pt x="366142" y="669529"/>
                  </a:lnTo>
                  <a:lnTo>
                    <a:pt x="362611" y="674317"/>
                  </a:lnTo>
                  <a:lnTo>
                    <a:pt x="361951" y="676056"/>
                  </a:lnTo>
                  <a:lnTo>
                    <a:pt x="362713" y="676831"/>
                  </a:lnTo>
                  <a:lnTo>
                    <a:pt x="364300" y="676818"/>
                  </a:lnTo>
                  <a:lnTo>
                    <a:pt x="365189" y="676704"/>
                  </a:lnTo>
                  <a:lnTo>
                    <a:pt x="367158" y="675853"/>
                  </a:lnTo>
                  <a:lnTo>
                    <a:pt x="370028" y="674113"/>
                  </a:lnTo>
                  <a:lnTo>
                    <a:pt x="370980" y="673910"/>
                  </a:lnTo>
                  <a:lnTo>
                    <a:pt x="374587" y="675079"/>
                  </a:lnTo>
                  <a:lnTo>
                    <a:pt x="374892" y="677301"/>
                  </a:lnTo>
                  <a:lnTo>
                    <a:pt x="373711" y="680120"/>
                  </a:lnTo>
                  <a:lnTo>
                    <a:pt x="372936" y="683181"/>
                  </a:lnTo>
                  <a:lnTo>
                    <a:pt x="374028" y="685480"/>
                  </a:lnTo>
                  <a:lnTo>
                    <a:pt x="375959" y="687194"/>
                  </a:lnTo>
                  <a:lnTo>
                    <a:pt x="376645" y="688985"/>
                  </a:lnTo>
                  <a:lnTo>
                    <a:pt x="373990" y="691487"/>
                  </a:lnTo>
                  <a:close/>
                  <a:moveTo>
                    <a:pt x="359068" y="16395"/>
                  </a:moveTo>
                  <a:lnTo>
                    <a:pt x="358420" y="20814"/>
                  </a:lnTo>
                  <a:lnTo>
                    <a:pt x="357226" y="22173"/>
                  </a:lnTo>
                  <a:lnTo>
                    <a:pt x="354255" y="21957"/>
                  </a:lnTo>
                  <a:lnTo>
                    <a:pt x="350432" y="20573"/>
                  </a:lnTo>
                  <a:lnTo>
                    <a:pt x="346596" y="19722"/>
                  </a:lnTo>
                  <a:lnTo>
                    <a:pt x="343561" y="21119"/>
                  </a:lnTo>
                  <a:lnTo>
                    <a:pt x="341529" y="20395"/>
                  </a:lnTo>
                  <a:lnTo>
                    <a:pt x="340704" y="19087"/>
                  </a:lnTo>
                  <a:lnTo>
                    <a:pt x="340221" y="17449"/>
                  </a:lnTo>
                  <a:lnTo>
                    <a:pt x="339167" y="15734"/>
                  </a:lnTo>
                  <a:lnTo>
                    <a:pt x="338608" y="14261"/>
                  </a:lnTo>
                  <a:lnTo>
                    <a:pt x="339319" y="12928"/>
                  </a:lnTo>
                  <a:lnTo>
                    <a:pt x="340551" y="11912"/>
                  </a:lnTo>
                  <a:lnTo>
                    <a:pt x="341529" y="11315"/>
                  </a:lnTo>
                  <a:lnTo>
                    <a:pt x="344323" y="10476"/>
                  </a:lnTo>
                  <a:lnTo>
                    <a:pt x="348374" y="9956"/>
                  </a:lnTo>
                  <a:lnTo>
                    <a:pt x="352718" y="9880"/>
                  </a:lnTo>
                  <a:lnTo>
                    <a:pt x="356337" y="10337"/>
                  </a:lnTo>
                  <a:lnTo>
                    <a:pt x="358001" y="10819"/>
                  </a:lnTo>
                  <a:lnTo>
                    <a:pt x="359792" y="11632"/>
                  </a:lnTo>
                  <a:lnTo>
                    <a:pt x="360668" y="12889"/>
                  </a:lnTo>
                  <a:lnTo>
                    <a:pt x="359754" y="14744"/>
                  </a:lnTo>
                  <a:close/>
                  <a:moveTo>
                    <a:pt x="218936" y="645335"/>
                  </a:moveTo>
                  <a:lnTo>
                    <a:pt x="217298" y="647494"/>
                  </a:lnTo>
                  <a:lnTo>
                    <a:pt x="212205" y="649018"/>
                  </a:lnTo>
                  <a:lnTo>
                    <a:pt x="209754" y="649285"/>
                  </a:lnTo>
                  <a:lnTo>
                    <a:pt x="207367" y="648485"/>
                  </a:lnTo>
                  <a:lnTo>
                    <a:pt x="203468" y="643824"/>
                  </a:lnTo>
                  <a:lnTo>
                    <a:pt x="203201" y="640547"/>
                  </a:lnTo>
                  <a:lnTo>
                    <a:pt x="204497" y="638401"/>
                  </a:lnTo>
                  <a:lnTo>
                    <a:pt x="206694" y="636394"/>
                  </a:lnTo>
                  <a:lnTo>
                    <a:pt x="208421" y="634820"/>
                  </a:lnTo>
                  <a:lnTo>
                    <a:pt x="211024" y="634591"/>
                  </a:lnTo>
                  <a:lnTo>
                    <a:pt x="213704" y="634159"/>
                  </a:lnTo>
                  <a:lnTo>
                    <a:pt x="216206" y="633829"/>
                  </a:lnTo>
                  <a:lnTo>
                    <a:pt x="218263" y="634718"/>
                  </a:lnTo>
                  <a:lnTo>
                    <a:pt x="218441" y="636204"/>
                  </a:lnTo>
                  <a:lnTo>
                    <a:pt x="219419" y="637639"/>
                  </a:lnTo>
                  <a:lnTo>
                    <a:pt x="220346" y="639887"/>
                  </a:lnTo>
                  <a:lnTo>
                    <a:pt x="219952" y="643494"/>
                  </a:lnTo>
                  <a:close/>
                  <a:moveTo>
                    <a:pt x="5209" y="52158"/>
                  </a:moveTo>
                  <a:lnTo>
                    <a:pt x="3774" y="53847"/>
                  </a:lnTo>
                  <a:lnTo>
                    <a:pt x="2618" y="55257"/>
                  </a:lnTo>
                  <a:lnTo>
                    <a:pt x="1907" y="55155"/>
                  </a:lnTo>
                  <a:lnTo>
                    <a:pt x="1043" y="53669"/>
                  </a:lnTo>
                  <a:lnTo>
                    <a:pt x="662" y="52501"/>
                  </a:lnTo>
                  <a:lnTo>
                    <a:pt x="1005" y="50989"/>
                  </a:lnTo>
                  <a:lnTo>
                    <a:pt x="1043" y="48310"/>
                  </a:lnTo>
                  <a:lnTo>
                    <a:pt x="1856" y="46824"/>
                  </a:lnTo>
                  <a:lnTo>
                    <a:pt x="2427" y="43941"/>
                  </a:lnTo>
                  <a:lnTo>
                    <a:pt x="3215" y="42823"/>
                  </a:lnTo>
                  <a:lnTo>
                    <a:pt x="6326" y="47916"/>
                  </a:lnTo>
                  <a:lnTo>
                    <a:pt x="6161" y="50075"/>
                  </a:lnTo>
                  <a:close/>
                  <a:moveTo>
                    <a:pt x="295987" y="429271"/>
                  </a:moveTo>
                  <a:lnTo>
                    <a:pt x="295123" y="430706"/>
                  </a:lnTo>
                  <a:lnTo>
                    <a:pt x="294806" y="429855"/>
                  </a:lnTo>
                  <a:close/>
                  <a:moveTo>
                    <a:pt x="160072" y="92086"/>
                  </a:moveTo>
                  <a:lnTo>
                    <a:pt x="159323" y="94423"/>
                  </a:lnTo>
                  <a:lnTo>
                    <a:pt x="158256" y="96608"/>
                  </a:lnTo>
                  <a:lnTo>
                    <a:pt x="157062" y="98284"/>
                  </a:lnTo>
                  <a:lnTo>
                    <a:pt x="155005" y="98906"/>
                  </a:lnTo>
                  <a:lnTo>
                    <a:pt x="146242" y="97827"/>
                  </a:lnTo>
                  <a:lnTo>
                    <a:pt x="143968" y="98360"/>
                  </a:lnTo>
                  <a:lnTo>
                    <a:pt x="142533" y="99681"/>
                  </a:lnTo>
                  <a:lnTo>
                    <a:pt x="141314" y="101269"/>
                  </a:lnTo>
                  <a:lnTo>
                    <a:pt x="139828" y="102716"/>
                  </a:lnTo>
                  <a:lnTo>
                    <a:pt x="133288" y="105688"/>
                  </a:lnTo>
                  <a:lnTo>
                    <a:pt x="131510" y="107123"/>
                  </a:lnTo>
                  <a:lnTo>
                    <a:pt x="130989" y="108317"/>
                  </a:lnTo>
                  <a:lnTo>
                    <a:pt x="130900" y="109955"/>
                  </a:lnTo>
                  <a:lnTo>
                    <a:pt x="131053" y="113080"/>
                  </a:lnTo>
                  <a:lnTo>
                    <a:pt x="130430" y="113842"/>
                  </a:lnTo>
                  <a:lnTo>
                    <a:pt x="129071" y="113537"/>
                  </a:lnTo>
                  <a:lnTo>
                    <a:pt x="127077" y="112495"/>
                  </a:lnTo>
                  <a:lnTo>
                    <a:pt x="112815" y="109485"/>
                  </a:lnTo>
                  <a:lnTo>
                    <a:pt x="110072" y="108508"/>
                  </a:lnTo>
                  <a:lnTo>
                    <a:pt x="105475" y="105307"/>
                  </a:lnTo>
                  <a:lnTo>
                    <a:pt x="97702" y="101827"/>
                  </a:lnTo>
                  <a:lnTo>
                    <a:pt x="90336" y="95338"/>
                  </a:lnTo>
                  <a:lnTo>
                    <a:pt x="87746" y="94398"/>
                  </a:lnTo>
                  <a:lnTo>
                    <a:pt x="84317" y="94728"/>
                  </a:lnTo>
                  <a:lnTo>
                    <a:pt x="80837" y="95490"/>
                  </a:lnTo>
                  <a:lnTo>
                    <a:pt x="78183" y="95769"/>
                  </a:lnTo>
                  <a:lnTo>
                    <a:pt x="75884" y="95046"/>
                  </a:lnTo>
                  <a:lnTo>
                    <a:pt x="71515" y="92429"/>
                  </a:lnTo>
                  <a:lnTo>
                    <a:pt x="69851" y="91858"/>
                  </a:lnTo>
                  <a:lnTo>
                    <a:pt x="47411" y="94728"/>
                  </a:lnTo>
                  <a:lnTo>
                    <a:pt x="45798" y="95338"/>
                  </a:lnTo>
                  <a:lnTo>
                    <a:pt x="45277" y="96316"/>
                  </a:lnTo>
                  <a:lnTo>
                    <a:pt x="44058" y="97217"/>
                  </a:lnTo>
                  <a:lnTo>
                    <a:pt x="39765" y="99287"/>
                  </a:lnTo>
                  <a:lnTo>
                    <a:pt x="38038" y="99706"/>
                  </a:lnTo>
                  <a:lnTo>
                    <a:pt x="36362" y="99503"/>
                  </a:lnTo>
                  <a:lnTo>
                    <a:pt x="34685" y="98386"/>
                  </a:lnTo>
                  <a:lnTo>
                    <a:pt x="33364" y="96887"/>
                  </a:lnTo>
                  <a:lnTo>
                    <a:pt x="29542" y="90753"/>
                  </a:lnTo>
                  <a:lnTo>
                    <a:pt x="28577" y="88543"/>
                  </a:lnTo>
                  <a:lnTo>
                    <a:pt x="27688" y="87464"/>
                  </a:lnTo>
                  <a:lnTo>
                    <a:pt x="26887" y="87006"/>
                  </a:lnTo>
                  <a:lnTo>
                    <a:pt x="24805" y="86346"/>
                  </a:lnTo>
                  <a:lnTo>
                    <a:pt x="24233" y="86003"/>
                  </a:lnTo>
                  <a:lnTo>
                    <a:pt x="23497" y="83476"/>
                  </a:lnTo>
                  <a:lnTo>
                    <a:pt x="23116" y="80212"/>
                  </a:lnTo>
                  <a:lnTo>
                    <a:pt x="22201" y="77342"/>
                  </a:lnTo>
                  <a:lnTo>
                    <a:pt x="19839" y="76110"/>
                  </a:lnTo>
                  <a:lnTo>
                    <a:pt x="17782" y="75564"/>
                  </a:lnTo>
                  <a:lnTo>
                    <a:pt x="15800" y="74141"/>
                  </a:lnTo>
                  <a:lnTo>
                    <a:pt x="14251" y="72249"/>
                  </a:lnTo>
                  <a:lnTo>
                    <a:pt x="13413" y="70255"/>
                  </a:lnTo>
                  <a:lnTo>
                    <a:pt x="13425" y="60210"/>
                  </a:lnTo>
                  <a:lnTo>
                    <a:pt x="12956" y="58597"/>
                  </a:lnTo>
                  <a:lnTo>
                    <a:pt x="11965" y="57492"/>
                  </a:lnTo>
                  <a:lnTo>
                    <a:pt x="10263" y="54914"/>
                  </a:lnTo>
                  <a:lnTo>
                    <a:pt x="8777" y="51955"/>
                  </a:lnTo>
                  <a:lnTo>
                    <a:pt x="8523" y="49694"/>
                  </a:lnTo>
                  <a:lnTo>
                    <a:pt x="10695" y="48475"/>
                  </a:lnTo>
                  <a:lnTo>
                    <a:pt x="13933" y="49694"/>
                  </a:lnTo>
                  <a:lnTo>
                    <a:pt x="26189" y="59498"/>
                  </a:lnTo>
                  <a:lnTo>
                    <a:pt x="26799" y="59778"/>
                  </a:lnTo>
                  <a:lnTo>
                    <a:pt x="28348" y="60095"/>
                  </a:lnTo>
                  <a:lnTo>
                    <a:pt x="29110" y="60451"/>
                  </a:lnTo>
                  <a:lnTo>
                    <a:pt x="29567" y="61175"/>
                  </a:lnTo>
                  <a:lnTo>
                    <a:pt x="29948" y="62953"/>
                  </a:lnTo>
                  <a:lnTo>
                    <a:pt x="30101" y="63410"/>
                  </a:lnTo>
                  <a:lnTo>
                    <a:pt x="31523" y="63981"/>
                  </a:lnTo>
                  <a:lnTo>
                    <a:pt x="33110" y="64261"/>
                  </a:lnTo>
                  <a:lnTo>
                    <a:pt x="36438" y="64274"/>
                  </a:lnTo>
                  <a:lnTo>
                    <a:pt x="38000" y="64616"/>
                  </a:lnTo>
                  <a:lnTo>
                    <a:pt x="40642" y="66013"/>
                  </a:lnTo>
                  <a:lnTo>
                    <a:pt x="48528" y="67309"/>
                  </a:lnTo>
                  <a:lnTo>
                    <a:pt x="51525" y="67423"/>
                  </a:lnTo>
                  <a:lnTo>
                    <a:pt x="53684" y="66331"/>
                  </a:lnTo>
                  <a:lnTo>
                    <a:pt x="57177" y="67550"/>
                  </a:lnTo>
                  <a:lnTo>
                    <a:pt x="60377" y="66750"/>
                  </a:lnTo>
                  <a:lnTo>
                    <a:pt x="63044" y="64883"/>
                  </a:lnTo>
                  <a:lnTo>
                    <a:pt x="64962" y="62864"/>
                  </a:lnTo>
                  <a:lnTo>
                    <a:pt x="67934" y="61746"/>
                  </a:lnTo>
                  <a:lnTo>
                    <a:pt x="80037" y="63410"/>
                  </a:lnTo>
                  <a:lnTo>
                    <a:pt x="83771" y="62940"/>
                  </a:lnTo>
                  <a:lnTo>
                    <a:pt x="90883" y="60921"/>
                  </a:lnTo>
                  <a:lnTo>
                    <a:pt x="94235" y="60451"/>
                  </a:lnTo>
                  <a:lnTo>
                    <a:pt x="101119" y="60451"/>
                  </a:lnTo>
                  <a:lnTo>
                    <a:pt x="102744" y="59854"/>
                  </a:lnTo>
                  <a:lnTo>
                    <a:pt x="105818" y="56768"/>
                  </a:lnTo>
                  <a:lnTo>
                    <a:pt x="107443" y="55574"/>
                  </a:lnTo>
                  <a:lnTo>
                    <a:pt x="108751" y="57187"/>
                  </a:lnTo>
                  <a:lnTo>
                    <a:pt x="110580" y="60425"/>
                  </a:lnTo>
                  <a:lnTo>
                    <a:pt x="111901" y="61886"/>
                  </a:lnTo>
                  <a:lnTo>
                    <a:pt x="112892" y="63346"/>
                  </a:lnTo>
                  <a:lnTo>
                    <a:pt x="112879" y="64667"/>
                  </a:lnTo>
                  <a:lnTo>
                    <a:pt x="112600" y="65861"/>
                  </a:lnTo>
                  <a:lnTo>
                    <a:pt x="112917" y="66826"/>
                  </a:lnTo>
                  <a:lnTo>
                    <a:pt x="120766" y="76592"/>
                  </a:lnTo>
                  <a:lnTo>
                    <a:pt x="122061" y="77431"/>
                  </a:lnTo>
                  <a:lnTo>
                    <a:pt x="125058" y="78561"/>
                  </a:lnTo>
                  <a:lnTo>
                    <a:pt x="126201" y="79145"/>
                  </a:lnTo>
                  <a:lnTo>
                    <a:pt x="129503" y="82130"/>
                  </a:lnTo>
                  <a:lnTo>
                    <a:pt x="131053" y="82968"/>
                  </a:lnTo>
                  <a:lnTo>
                    <a:pt x="142787" y="86981"/>
                  </a:lnTo>
                  <a:lnTo>
                    <a:pt x="144857" y="85952"/>
                  </a:lnTo>
                  <a:lnTo>
                    <a:pt x="147880" y="86041"/>
                  </a:lnTo>
                  <a:lnTo>
                    <a:pt x="154065" y="86981"/>
                  </a:lnTo>
                  <a:lnTo>
                    <a:pt x="155589" y="86448"/>
                  </a:lnTo>
                  <a:lnTo>
                    <a:pt x="157100" y="85457"/>
                  </a:lnTo>
                  <a:lnTo>
                    <a:pt x="158523" y="84847"/>
                  </a:lnTo>
                  <a:lnTo>
                    <a:pt x="159932" y="85457"/>
                  </a:lnTo>
                  <a:lnTo>
                    <a:pt x="160771" y="86867"/>
                  </a:lnTo>
                  <a:lnTo>
                    <a:pt x="160885" y="88137"/>
                  </a:lnTo>
                  <a:lnTo>
                    <a:pt x="160415" y="90016"/>
                  </a:lnTo>
                  <a:close/>
                  <a:moveTo>
                    <a:pt x="280849" y="728507"/>
                  </a:moveTo>
                  <a:lnTo>
                    <a:pt x="289802" y="729345"/>
                  </a:lnTo>
                  <a:lnTo>
                    <a:pt x="293320" y="729269"/>
                  </a:lnTo>
                  <a:lnTo>
                    <a:pt x="295035" y="729549"/>
                  </a:lnTo>
                  <a:lnTo>
                    <a:pt x="296063" y="730971"/>
                  </a:lnTo>
                  <a:lnTo>
                    <a:pt x="297600" y="734210"/>
                  </a:lnTo>
                  <a:lnTo>
                    <a:pt x="296647" y="735899"/>
                  </a:lnTo>
                  <a:lnTo>
                    <a:pt x="296432" y="738223"/>
                  </a:lnTo>
                  <a:lnTo>
                    <a:pt x="295885" y="740293"/>
                  </a:lnTo>
                  <a:lnTo>
                    <a:pt x="294146" y="741169"/>
                  </a:lnTo>
                  <a:lnTo>
                    <a:pt x="293295" y="741474"/>
                  </a:lnTo>
                  <a:lnTo>
                    <a:pt x="292876" y="742109"/>
                  </a:lnTo>
                  <a:lnTo>
                    <a:pt x="292596" y="742731"/>
                  </a:lnTo>
                  <a:lnTo>
                    <a:pt x="292126" y="743023"/>
                  </a:lnTo>
                  <a:lnTo>
                    <a:pt x="291453" y="742871"/>
                  </a:lnTo>
                  <a:lnTo>
                    <a:pt x="289802" y="742058"/>
                  </a:lnTo>
                  <a:lnTo>
                    <a:pt x="284722" y="742058"/>
                  </a:lnTo>
                  <a:lnTo>
                    <a:pt x="282004" y="738934"/>
                  </a:lnTo>
                  <a:lnTo>
                    <a:pt x="278055" y="735645"/>
                  </a:lnTo>
                  <a:lnTo>
                    <a:pt x="275718" y="732381"/>
                  </a:lnTo>
                  <a:lnTo>
                    <a:pt x="277890" y="729345"/>
                  </a:lnTo>
                  <a:close/>
                  <a:moveTo>
                    <a:pt x="250978" y="118464"/>
                  </a:moveTo>
                  <a:lnTo>
                    <a:pt x="248667" y="118756"/>
                  </a:lnTo>
                  <a:lnTo>
                    <a:pt x="246749" y="119480"/>
                  </a:lnTo>
                  <a:lnTo>
                    <a:pt x="243574" y="121309"/>
                  </a:lnTo>
                  <a:lnTo>
                    <a:pt x="238774" y="122020"/>
                  </a:lnTo>
                  <a:lnTo>
                    <a:pt x="237034" y="121563"/>
                  </a:lnTo>
                  <a:lnTo>
                    <a:pt x="235853" y="119341"/>
                  </a:lnTo>
                  <a:lnTo>
                    <a:pt x="235853" y="117169"/>
                  </a:lnTo>
                  <a:lnTo>
                    <a:pt x="237466" y="112419"/>
                  </a:lnTo>
                  <a:lnTo>
                    <a:pt x="237885" y="110133"/>
                  </a:lnTo>
                  <a:lnTo>
                    <a:pt x="237516" y="108698"/>
                  </a:lnTo>
                  <a:lnTo>
                    <a:pt x="236627" y="108076"/>
                  </a:lnTo>
                  <a:lnTo>
                    <a:pt x="235497" y="107707"/>
                  </a:lnTo>
                  <a:lnTo>
                    <a:pt x="234430" y="107123"/>
                  </a:lnTo>
                  <a:lnTo>
                    <a:pt x="233554" y="105917"/>
                  </a:lnTo>
                  <a:lnTo>
                    <a:pt x="233452" y="104825"/>
                  </a:lnTo>
                  <a:lnTo>
                    <a:pt x="233897" y="102259"/>
                  </a:lnTo>
                  <a:lnTo>
                    <a:pt x="234888" y="100138"/>
                  </a:lnTo>
                  <a:lnTo>
                    <a:pt x="237123" y="100062"/>
                  </a:lnTo>
                  <a:lnTo>
                    <a:pt x="239434" y="100989"/>
                  </a:lnTo>
                  <a:lnTo>
                    <a:pt x="240730" y="101827"/>
                  </a:lnTo>
                  <a:lnTo>
                    <a:pt x="242127" y="104774"/>
                  </a:lnTo>
                  <a:lnTo>
                    <a:pt x="242774" y="105561"/>
                  </a:lnTo>
                  <a:lnTo>
                    <a:pt x="243600" y="106006"/>
                  </a:lnTo>
                  <a:lnTo>
                    <a:pt x="245390" y="106247"/>
                  </a:lnTo>
                  <a:lnTo>
                    <a:pt x="250547" y="108241"/>
                  </a:lnTo>
                  <a:lnTo>
                    <a:pt x="252617" y="109536"/>
                  </a:lnTo>
                  <a:lnTo>
                    <a:pt x="253480" y="111086"/>
                  </a:lnTo>
                  <a:lnTo>
                    <a:pt x="253696" y="116051"/>
                  </a:lnTo>
                  <a:lnTo>
                    <a:pt x="252998" y="117791"/>
                  </a:lnTo>
                  <a:close/>
                  <a:moveTo>
                    <a:pt x="217857" y="712632"/>
                  </a:moveTo>
                  <a:lnTo>
                    <a:pt x="211354" y="713725"/>
                  </a:lnTo>
                  <a:lnTo>
                    <a:pt x="206478" y="716341"/>
                  </a:lnTo>
                  <a:lnTo>
                    <a:pt x="204954" y="716734"/>
                  </a:lnTo>
                  <a:lnTo>
                    <a:pt x="203468" y="715972"/>
                  </a:lnTo>
                  <a:lnTo>
                    <a:pt x="201588" y="712632"/>
                  </a:lnTo>
                  <a:lnTo>
                    <a:pt x="200039" y="711870"/>
                  </a:lnTo>
                  <a:lnTo>
                    <a:pt x="197296" y="712797"/>
                  </a:lnTo>
                  <a:lnTo>
                    <a:pt x="195200" y="714677"/>
                  </a:lnTo>
                  <a:lnTo>
                    <a:pt x="193689" y="716404"/>
                  </a:lnTo>
                  <a:lnTo>
                    <a:pt x="192724" y="716734"/>
                  </a:lnTo>
                  <a:lnTo>
                    <a:pt x="191555" y="718347"/>
                  </a:lnTo>
                  <a:lnTo>
                    <a:pt x="190349" y="720862"/>
                  </a:lnTo>
                  <a:lnTo>
                    <a:pt x="189587" y="723516"/>
                  </a:lnTo>
                  <a:lnTo>
                    <a:pt x="189790" y="725548"/>
                  </a:lnTo>
                  <a:lnTo>
                    <a:pt x="191746" y="727377"/>
                  </a:lnTo>
                  <a:lnTo>
                    <a:pt x="193740" y="727187"/>
                  </a:lnTo>
                  <a:lnTo>
                    <a:pt x="195619" y="726158"/>
                  </a:lnTo>
                  <a:lnTo>
                    <a:pt x="197118" y="725548"/>
                  </a:lnTo>
                  <a:lnTo>
                    <a:pt x="198972" y="725459"/>
                  </a:lnTo>
                  <a:lnTo>
                    <a:pt x="199734" y="725599"/>
                  </a:lnTo>
                  <a:lnTo>
                    <a:pt x="199810" y="726691"/>
                  </a:lnTo>
                  <a:lnTo>
                    <a:pt x="199353" y="731657"/>
                  </a:lnTo>
                  <a:lnTo>
                    <a:pt x="199036" y="733168"/>
                  </a:lnTo>
                  <a:lnTo>
                    <a:pt x="198375" y="734375"/>
                  </a:lnTo>
                  <a:lnTo>
                    <a:pt x="197118" y="735734"/>
                  </a:lnTo>
                  <a:lnTo>
                    <a:pt x="195797" y="736661"/>
                  </a:lnTo>
                  <a:lnTo>
                    <a:pt x="191606" y="738769"/>
                  </a:lnTo>
                  <a:lnTo>
                    <a:pt x="188761" y="739620"/>
                  </a:lnTo>
                  <a:lnTo>
                    <a:pt x="183846" y="743023"/>
                  </a:lnTo>
                  <a:lnTo>
                    <a:pt x="180773" y="744052"/>
                  </a:lnTo>
                  <a:lnTo>
                    <a:pt x="177420" y="744700"/>
                  </a:lnTo>
                  <a:lnTo>
                    <a:pt x="174334" y="745728"/>
                  </a:lnTo>
                  <a:lnTo>
                    <a:pt x="172137" y="747976"/>
                  </a:lnTo>
                  <a:lnTo>
                    <a:pt x="168518" y="746427"/>
                  </a:lnTo>
                  <a:lnTo>
                    <a:pt x="165927" y="748726"/>
                  </a:lnTo>
                  <a:lnTo>
                    <a:pt x="163590" y="752078"/>
                  </a:lnTo>
                  <a:lnTo>
                    <a:pt x="160885" y="753818"/>
                  </a:lnTo>
                  <a:lnTo>
                    <a:pt x="143765" y="755736"/>
                  </a:lnTo>
                  <a:lnTo>
                    <a:pt x="101043" y="754263"/>
                  </a:lnTo>
                  <a:lnTo>
                    <a:pt x="83288" y="749234"/>
                  </a:lnTo>
                  <a:lnTo>
                    <a:pt x="77738" y="746935"/>
                  </a:lnTo>
                  <a:lnTo>
                    <a:pt x="73192" y="743023"/>
                  </a:lnTo>
                  <a:lnTo>
                    <a:pt x="73357" y="739442"/>
                  </a:lnTo>
                  <a:lnTo>
                    <a:pt x="69686" y="738426"/>
                  </a:lnTo>
                  <a:lnTo>
                    <a:pt x="67261" y="738566"/>
                  </a:lnTo>
                  <a:lnTo>
                    <a:pt x="63870" y="739785"/>
                  </a:lnTo>
                  <a:lnTo>
                    <a:pt x="60301" y="741449"/>
                  </a:lnTo>
                  <a:lnTo>
                    <a:pt x="58193" y="743252"/>
                  </a:lnTo>
                  <a:lnTo>
                    <a:pt x="56656" y="746986"/>
                  </a:lnTo>
                  <a:lnTo>
                    <a:pt x="53799" y="748345"/>
                  </a:lnTo>
                  <a:lnTo>
                    <a:pt x="50039" y="745386"/>
                  </a:lnTo>
                  <a:lnTo>
                    <a:pt x="46039" y="742452"/>
                  </a:lnTo>
                  <a:lnTo>
                    <a:pt x="43270" y="739950"/>
                  </a:lnTo>
                  <a:lnTo>
                    <a:pt x="39625" y="728990"/>
                  </a:lnTo>
                  <a:lnTo>
                    <a:pt x="41848" y="712950"/>
                  </a:lnTo>
                  <a:lnTo>
                    <a:pt x="46699" y="705571"/>
                  </a:lnTo>
                  <a:lnTo>
                    <a:pt x="46776" y="704542"/>
                  </a:lnTo>
                  <a:lnTo>
                    <a:pt x="48325" y="700809"/>
                  </a:lnTo>
                  <a:lnTo>
                    <a:pt x="50598" y="697811"/>
                  </a:lnTo>
                  <a:lnTo>
                    <a:pt x="53405" y="695500"/>
                  </a:lnTo>
                  <a:lnTo>
                    <a:pt x="62041" y="689544"/>
                  </a:lnTo>
                  <a:lnTo>
                    <a:pt x="64441" y="683511"/>
                  </a:lnTo>
                  <a:lnTo>
                    <a:pt x="65622" y="678584"/>
                  </a:lnTo>
                  <a:lnTo>
                    <a:pt x="69826" y="674545"/>
                  </a:lnTo>
                  <a:lnTo>
                    <a:pt x="75681" y="674482"/>
                  </a:lnTo>
                  <a:lnTo>
                    <a:pt x="77802" y="672932"/>
                  </a:lnTo>
                  <a:lnTo>
                    <a:pt x="80100" y="669948"/>
                  </a:lnTo>
                  <a:lnTo>
                    <a:pt x="87225" y="666481"/>
                  </a:lnTo>
                  <a:lnTo>
                    <a:pt x="92902" y="665122"/>
                  </a:lnTo>
                  <a:lnTo>
                    <a:pt x="95213" y="664284"/>
                  </a:lnTo>
                  <a:lnTo>
                    <a:pt x="103544" y="657540"/>
                  </a:lnTo>
                  <a:lnTo>
                    <a:pt x="115863" y="651926"/>
                  </a:lnTo>
                  <a:lnTo>
                    <a:pt x="120651" y="651444"/>
                  </a:lnTo>
                  <a:lnTo>
                    <a:pt x="125046" y="648129"/>
                  </a:lnTo>
                  <a:lnTo>
                    <a:pt x="134621" y="645526"/>
                  </a:lnTo>
                  <a:lnTo>
                    <a:pt x="137199" y="644446"/>
                  </a:lnTo>
                  <a:lnTo>
                    <a:pt x="140387" y="641411"/>
                  </a:lnTo>
                  <a:lnTo>
                    <a:pt x="143575" y="642681"/>
                  </a:lnTo>
                  <a:lnTo>
                    <a:pt x="146902" y="642046"/>
                  </a:lnTo>
                  <a:lnTo>
                    <a:pt x="151893" y="645843"/>
                  </a:lnTo>
                  <a:lnTo>
                    <a:pt x="159018" y="649056"/>
                  </a:lnTo>
                  <a:lnTo>
                    <a:pt x="170461" y="652295"/>
                  </a:lnTo>
                  <a:lnTo>
                    <a:pt x="176036" y="655355"/>
                  </a:lnTo>
                  <a:lnTo>
                    <a:pt x="177573" y="656803"/>
                  </a:lnTo>
                  <a:lnTo>
                    <a:pt x="181002" y="661223"/>
                  </a:lnTo>
                  <a:lnTo>
                    <a:pt x="182437" y="662150"/>
                  </a:lnTo>
                  <a:lnTo>
                    <a:pt x="184037" y="662760"/>
                  </a:lnTo>
                  <a:lnTo>
                    <a:pt x="201131" y="671370"/>
                  </a:lnTo>
                  <a:lnTo>
                    <a:pt x="203976" y="671967"/>
                  </a:lnTo>
                  <a:lnTo>
                    <a:pt x="207367" y="671345"/>
                  </a:lnTo>
                  <a:lnTo>
                    <a:pt x="210313" y="670418"/>
                  </a:lnTo>
                  <a:lnTo>
                    <a:pt x="213158" y="670468"/>
                  </a:lnTo>
                  <a:lnTo>
                    <a:pt x="216231" y="672856"/>
                  </a:lnTo>
                  <a:lnTo>
                    <a:pt x="218555" y="678088"/>
                  </a:lnTo>
                  <a:lnTo>
                    <a:pt x="218187" y="697303"/>
                  </a:lnTo>
                  <a:lnTo>
                    <a:pt x="218974" y="700301"/>
                  </a:lnTo>
                  <a:lnTo>
                    <a:pt x="221591" y="706727"/>
                  </a:lnTo>
                  <a:lnTo>
                    <a:pt x="222175" y="709407"/>
                  </a:lnTo>
                  <a:lnTo>
                    <a:pt x="220892" y="711502"/>
                  </a:lnTo>
                  <a:close/>
                  <a:moveTo>
                    <a:pt x="216930" y="42988"/>
                  </a:moveTo>
                  <a:lnTo>
                    <a:pt x="216117" y="45147"/>
                  </a:lnTo>
                  <a:lnTo>
                    <a:pt x="214682" y="46913"/>
                  </a:lnTo>
                  <a:lnTo>
                    <a:pt x="212612" y="47941"/>
                  </a:lnTo>
                  <a:lnTo>
                    <a:pt x="210326" y="48094"/>
                  </a:lnTo>
                  <a:lnTo>
                    <a:pt x="208167" y="47357"/>
                  </a:lnTo>
                  <a:lnTo>
                    <a:pt x="206478" y="45770"/>
                  </a:lnTo>
                  <a:lnTo>
                    <a:pt x="205995" y="43827"/>
                  </a:lnTo>
                  <a:lnTo>
                    <a:pt x="206275" y="39394"/>
                  </a:lnTo>
                  <a:lnTo>
                    <a:pt x="205500" y="37934"/>
                  </a:lnTo>
                  <a:lnTo>
                    <a:pt x="205500" y="36880"/>
                  </a:lnTo>
                  <a:lnTo>
                    <a:pt x="212650" y="34822"/>
                  </a:lnTo>
                  <a:lnTo>
                    <a:pt x="215914" y="35203"/>
                  </a:lnTo>
                  <a:lnTo>
                    <a:pt x="217298" y="38366"/>
                  </a:lnTo>
                  <a:lnTo>
                    <a:pt x="217235" y="40677"/>
                  </a:lnTo>
                  <a:close/>
                  <a:moveTo>
                    <a:pt x="298603" y="421460"/>
                  </a:moveTo>
                  <a:lnTo>
                    <a:pt x="297892" y="422540"/>
                  </a:lnTo>
                  <a:lnTo>
                    <a:pt x="296686" y="421181"/>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7" name="Google Shape;497;p6"/>
            <p:cNvSpPr/>
            <p:nvPr/>
          </p:nvSpPr>
          <p:spPr>
            <a:xfrm flipH="1" rot="10800000">
              <a:off x="7534347" y="3465547"/>
              <a:ext cx="1707779" cy="1036065"/>
            </a:xfrm>
            <a:custGeom>
              <a:rect b="b" l="l" r="r" t="t"/>
              <a:pathLst>
                <a:path extrusionOk="0" h="795183" w="1310725">
                  <a:moveTo>
                    <a:pt x="622122" y="84809"/>
                  </a:moveTo>
                  <a:lnTo>
                    <a:pt x="620586" y="84974"/>
                  </a:lnTo>
                  <a:lnTo>
                    <a:pt x="619290" y="84708"/>
                  </a:lnTo>
                  <a:lnTo>
                    <a:pt x="617906" y="84949"/>
                  </a:lnTo>
                  <a:lnTo>
                    <a:pt x="617017" y="84809"/>
                  </a:lnTo>
                  <a:lnTo>
                    <a:pt x="616750" y="84060"/>
                  </a:lnTo>
                  <a:lnTo>
                    <a:pt x="616255" y="83387"/>
                  </a:lnTo>
                  <a:lnTo>
                    <a:pt x="617233" y="83031"/>
                  </a:lnTo>
                  <a:lnTo>
                    <a:pt x="619049" y="83019"/>
                  </a:lnTo>
                  <a:lnTo>
                    <a:pt x="620103" y="82739"/>
                  </a:lnTo>
                  <a:lnTo>
                    <a:pt x="622021" y="81190"/>
                  </a:lnTo>
                  <a:lnTo>
                    <a:pt x="624078" y="81266"/>
                  </a:lnTo>
                  <a:lnTo>
                    <a:pt x="624561" y="83387"/>
                  </a:lnTo>
                  <a:lnTo>
                    <a:pt x="623672" y="84339"/>
                  </a:lnTo>
                  <a:close/>
                  <a:moveTo>
                    <a:pt x="613436" y="91769"/>
                  </a:moveTo>
                  <a:lnTo>
                    <a:pt x="612737" y="92823"/>
                  </a:lnTo>
                  <a:lnTo>
                    <a:pt x="611442" y="93483"/>
                  </a:lnTo>
                  <a:lnTo>
                    <a:pt x="610108" y="93090"/>
                  </a:lnTo>
                  <a:lnTo>
                    <a:pt x="609575" y="91972"/>
                  </a:lnTo>
                  <a:lnTo>
                    <a:pt x="609702" y="90613"/>
                  </a:lnTo>
                  <a:lnTo>
                    <a:pt x="610184" y="89140"/>
                  </a:lnTo>
                  <a:lnTo>
                    <a:pt x="611543" y="88264"/>
                  </a:lnTo>
                  <a:lnTo>
                    <a:pt x="611759" y="87426"/>
                  </a:lnTo>
                  <a:lnTo>
                    <a:pt x="612204" y="86867"/>
                  </a:lnTo>
                  <a:lnTo>
                    <a:pt x="613804" y="86562"/>
                  </a:lnTo>
                  <a:lnTo>
                    <a:pt x="614794" y="87464"/>
                  </a:lnTo>
                  <a:lnTo>
                    <a:pt x="613715" y="90220"/>
                  </a:lnTo>
                  <a:close/>
                  <a:moveTo>
                    <a:pt x="602844" y="548688"/>
                  </a:moveTo>
                  <a:lnTo>
                    <a:pt x="602196" y="546491"/>
                  </a:lnTo>
                  <a:lnTo>
                    <a:pt x="600888" y="545539"/>
                  </a:lnTo>
                  <a:lnTo>
                    <a:pt x="594589" y="544307"/>
                  </a:lnTo>
                  <a:lnTo>
                    <a:pt x="592442" y="543024"/>
                  </a:lnTo>
                  <a:lnTo>
                    <a:pt x="594271" y="543151"/>
                  </a:lnTo>
                  <a:lnTo>
                    <a:pt x="595986" y="542910"/>
                  </a:lnTo>
                  <a:lnTo>
                    <a:pt x="597345" y="542250"/>
                  </a:lnTo>
                  <a:lnTo>
                    <a:pt x="598196" y="541107"/>
                  </a:lnTo>
                  <a:lnTo>
                    <a:pt x="600596" y="541729"/>
                  </a:lnTo>
                  <a:lnTo>
                    <a:pt x="603072" y="541869"/>
                  </a:lnTo>
                  <a:lnTo>
                    <a:pt x="604825" y="542846"/>
                  </a:lnTo>
                  <a:lnTo>
                    <a:pt x="605231" y="548790"/>
                  </a:lnTo>
                  <a:lnTo>
                    <a:pt x="604177" y="549565"/>
                  </a:lnTo>
                  <a:close/>
                  <a:moveTo>
                    <a:pt x="600431" y="36753"/>
                  </a:moveTo>
                  <a:lnTo>
                    <a:pt x="598399" y="35584"/>
                  </a:lnTo>
                  <a:lnTo>
                    <a:pt x="589407" y="29463"/>
                  </a:lnTo>
                  <a:lnTo>
                    <a:pt x="585813" y="22211"/>
                  </a:lnTo>
                  <a:lnTo>
                    <a:pt x="585038" y="21271"/>
                  </a:lnTo>
                  <a:lnTo>
                    <a:pt x="584937" y="20281"/>
                  </a:lnTo>
                  <a:lnTo>
                    <a:pt x="585534" y="19760"/>
                  </a:lnTo>
                  <a:lnTo>
                    <a:pt x="586054" y="19887"/>
                  </a:lnTo>
                  <a:lnTo>
                    <a:pt x="586677" y="19532"/>
                  </a:lnTo>
                  <a:lnTo>
                    <a:pt x="587502" y="19709"/>
                  </a:lnTo>
                  <a:lnTo>
                    <a:pt x="589521" y="21500"/>
                  </a:lnTo>
                  <a:lnTo>
                    <a:pt x="594640" y="28891"/>
                  </a:lnTo>
                  <a:lnTo>
                    <a:pt x="597370" y="30873"/>
                  </a:lnTo>
                  <a:lnTo>
                    <a:pt x="598869" y="31216"/>
                  </a:lnTo>
                  <a:lnTo>
                    <a:pt x="600050" y="32435"/>
                  </a:lnTo>
                  <a:lnTo>
                    <a:pt x="600558" y="33298"/>
                  </a:lnTo>
                  <a:lnTo>
                    <a:pt x="600647" y="33857"/>
                  </a:lnTo>
                  <a:lnTo>
                    <a:pt x="601117" y="35241"/>
                  </a:lnTo>
                  <a:lnTo>
                    <a:pt x="601028" y="36029"/>
                  </a:lnTo>
                  <a:close/>
                  <a:moveTo>
                    <a:pt x="895210" y="169099"/>
                  </a:moveTo>
                  <a:lnTo>
                    <a:pt x="891832" y="171969"/>
                  </a:lnTo>
                  <a:lnTo>
                    <a:pt x="891070" y="173811"/>
                  </a:lnTo>
                  <a:lnTo>
                    <a:pt x="890511" y="175894"/>
                  </a:lnTo>
                  <a:lnTo>
                    <a:pt x="889025" y="178040"/>
                  </a:lnTo>
                  <a:lnTo>
                    <a:pt x="886828" y="179183"/>
                  </a:lnTo>
                  <a:lnTo>
                    <a:pt x="884250" y="178268"/>
                  </a:lnTo>
                  <a:lnTo>
                    <a:pt x="881113" y="178840"/>
                  </a:lnTo>
                  <a:lnTo>
                    <a:pt x="863752" y="178268"/>
                  </a:lnTo>
                  <a:lnTo>
                    <a:pt x="860209" y="173811"/>
                  </a:lnTo>
                  <a:lnTo>
                    <a:pt x="861707" y="171347"/>
                  </a:lnTo>
                  <a:lnTo>
                    <a:pt x="865924" y="170407"/>
                  </a:lnTo>
                  <a:lnTo>
                    <a:pt x="876007" y="170852"/>
                  </a:lnTo>
                  <a:lnTo>
                    <a:pt x="881037" y="170471"/>
                  </a:lnTo>
                  <a:lnTo>
                    <a:pt x="884758" y="168197"/>
                  </a:lnTo>
                  <a:lnTo>
                    <a:pt x="886205" y="163028"/>
                  </a:lnTo>
                  <a:lnTo>
                    <a:pt x="887285" y="161974"/>
                  </a:lnTo>
                  <a:lnTo>
                    <a:pt x="892187" y="158342"/>
                  </a:lnTo>
                  <a:lnTo>
                    <a:pt x="893571" y="157567"/>
                  </a:lnTo>
                  <a:lnTo>
                    <a:pt x="895870" y="158850"/>
                  </a:lnTo>
                  <a:lnTo>
                    <a:pt x="896492" y="161771"/>
                  </a:lnTo>
                  <a:lnTo>
                    <a:pt x="895934" y="166978"/>
                  </a:lnTo>
                  <a:close/>
                  <a:moveTo>
                    <a:pt x="726884" y="641703"/>
                  </a:moveTo>
                  <a:lnTo>
                    <a:pt x="729513" y="640700"/>
                  </a:lnTo>
                  <a:lnTo>
                    <a:pt x="732891" y="641246"/>
                  </a:lnTo>
                  <a:lnTo>
                    <a:pt x="732879" y="642973"/>
                  </a:lnTo>
                  <a:lnTo>
                    <a:pt x="731393" y="645157"/>
                  </a:lnTo>
                  <a:lnTo>
                    <a:pt x="730491" y="647012"/>
                  </a:lnTo>
                  <a:lnTo>
                    <a:pt x="731456" y="665554"/>
                  </a:lnTo>
                  <a:lnTo>
                    <a:pt x="731914" y="667243"/>
                  </a:lnTo>
                  <a:lnTo>
                    <a:pt x="733946" y="670037"/>
                  </a:lnTo>
                  <a:lnTo>
                    <a:pt x="734390" y="671421"/>
                  </a:lnTo>
                  <a:lnTo>
                    <a:pt x="734784" y="672348"/>
                  </a:lnTo>
                  <a:lnTo>
                    <a:pt x="736765" y="675282"/>
                  </a:lnTo>
                  <a:lnTo>
                    <a:pt x="737413" y="676831"/>
                  </a:lnTo>
                  <a:lnTo>
                    <a:pt x="737844" y="679612"/>
                  </a:lnTo>
                  <a:lnTo>
                    <a:pt x="737781" y="680997"/>
                  </a:lnTo>
                  <a:lnTo>
                    <a:pt x="737413" y="682648"/>
                  </a:lnTo>
                  <a:lnTo>
                    <a:pt x="735927" y="685023"/>
                  </a:lnTo>
                  <a:lnTo>
                    <a:pt x="731444" y="689417"/>
                  </a:lnTo>
                  <a:lnTo>
                    <a:pt x="729716" y="692439"/>
                  </a:lnTo>
                  <a:lnTo>
                    <a:pt x="728497" y="695373"/>
                  </a:lnTo>
                  <a:lnTo>
                    <a:pt x="728510" y="698167"/>
                  </a:lnTo>
                  <a:lnTo>
                    <a:pt x="731456" y="699158"/>
                  </a:lnTo>
                  <a:lnTo>
                    <a:pt x="729323" y="702523"/>
                  </a:lnTo>
                  <a:lnTo>
                    <a:pt x="725945" y="705063"/>
                  </a:lnTo>
                  <a:lnTo>
                    <a:pt x="721449" y="706562"/>
                  </a:lnTo>
                  <a:lnTo>
                    <a:pt x="715848" y="706943"/>
                  </a:lnTo>
                  <a:lnTo>
                    <a:pt x="710171" y="706486"/>
                  </a:lnTo>
                  <a:lnTo>
                    <a:pt x="707898" y="706892"/>
                  </a:lnTo>
                  <a:lnTo>
                    <a:pt x="706983" y="708429"/>
                  </a:lnTo>
                  <a:lnTo>
                    <a:pt x="706361" y="710105"/>
                  </a:lnTo>
                  <a:lnTo>
                    <a:pt x="703681" y="714004"/>
                  </a:lnTo>
                  <a:lnTo>
                    <a:pt x="703046" y="716239"/>
                  </a:lnTo>
                  <a:lnTo>
                    <a:pt x="702792" y="728355"/>
                  </a:lnTo>
                  <a:lnTo>
                    <a:pt x="701548" y="734057"/>
                  </a:lnTo>
                  <a:lnTo>
                    <a:pt x="698678" y="738680"/>
                  </a:lnTo>
                  <a:lnTo>
                    <a:pt x="698271" y="739683"/>
                  </a:lnTo>
                  <a:lnTo>
                    <a:pt x="697217" y="744547"/>
                  </a:lnTo>
                  <a:lnTo>
                    <a:pt x="696633" y="745868"/>
                  </a:lnTo>
                  <a:lnTo>
                    <a:pt x="695287" y="746821"/>
                  </a:lnTo>
                  <a:lnTo>
                    <a:pt x="684492" y="750847"/>
                  </a:lnTo>
                  <a:lnTo>
                    <a:pt x="682485" y="751850"/>
                  </a:lnTo>
                  <a:lnTo>
                    <a:pt x="668249" y="765159"/>
                  </a:lnTo>
                  <a:lnTo>
                    <a:pt x="661911" y="767471"/>
                  </a:lnTo>
                  <a:lnTo>
                    <a:pt x="655688" y="767522"/>
                  </a:lnTo>
                  <a:lnTo>
                    <a:pt x="642988" y="765655"/>
                  </a:lnTo>
                  <a:lnTo>
                    <a:pt x="619265" y="765401"/>
                  </a:lnTo>
                  <a:lnTo>
                    <a:pt x="607568" y="768042"/>
                  </a:lnTo>
                  <a:lnTo>
                    <a:pt x="604571" y="769325"/>
                  </a:lnTo>
                  <a:lnTo>
                    <a:pt x="602247" y="771827"/>
                  </a:lnTo>
                  <a:lnTo>
                    <a:pt x="599961" y="773783"/>
                  </a:lnTo>
                  <a:lnTo>
                    <a:pt x="597586" y="774900"/>
                  </a:lnTo>
                  <a:lnTo>
                    <a:pt x="596240" y="773300"/>
                  </a:lnTo>
                  <a:lnTo>
                    <a:pt x="594487" y="774595"/>
                  </a:lnTo>
                  <a:lnTo>
                    <a:pt x="593992" y="776196"/>
                  </a:lnTo>
                  <a:lnTo>
                    <a:pt x="593776" y="777504"/>
                  </a:lnTo>
                  <a:lnTo>
                    <a:pt x="592874" y="778075"/>
                  </a:lnTo>
                  <a:lnTo>
                    <a:pt x="591134" y="777631"/>
                  </a:lnTo>
                  <a:lnTo>
                    <a:pt x="589458" y="776704"/>
                  </a:lnTo>
                  <a:lnTo>
                    <a:pt x="587642" y="775992"/>
                  </a:lnTo>
                  <a:lnTo>
                    <a:pt x="585508" y="776132"/>
                  </a:lnTo>
                  <a:lnTo>
                    <a:pt x="583718" y="777593"/>
                  </a:lnTo>
                  <a:lnTo>
                    <a:pt x="580873" y="782000"/>
                  </a:lnTo>
                  <a:lnTo>
                    <a:pt x="579158" y="782927"/>
                  </a:lnTo>
                  <a:lnTo>
                    <a:pt x="577393" y="783270"/>
                  </a:lnTo>
                  <a:lnTo>
                    <a:pt x="557111" y="791753"/>
                  </a:lnTo>
                  <a:lnTo>
                    <a:pt x="548970" y="792858"/>
                  </a:lnTo>
                  <a:lnTo>
                    <a:pt x="548208" y="793201"/>
                  </a:lnTo>
                  <a:lnTo>
                    <a:pt x="547586" y="793633"/>
                  </a:lnTo>
                  <a:lnTo>
                    <a:pt x="547370" y="794179"/>
                  </a:lnTo>
                  <a:lnTo>
                    <a:pt x="546989" y="795563"/>
                  </a:lnTo>
                  <a:lnTo>
                    <a:pt x="546100" y="795563"/>
                  </a:lnTo>
                  <a:lnTo>
                    <a:pt x="544437" y="794674"/>
                  </a:lnTo>
                  <a:lnTo>
                    <a:pt x="533045" y="794865"/>
                  </a:lnTo>
                  <a:lnTo>
                    <a:pt x="526860" y="793912"/>
                  </a:lnTo>
                  <a:lnTo>
                    <a:pt x="522948" y="791753"/>
                  </a:lnTo>
                  <a:lnTo>
                    <a:pt x="522034" y="789315"/>
                  </a:lnTo>
                  <a:lnTo>
                    <a:pt x="521691" y="786749"/>
                  </a:lnTo>
                  <a:lnTo>
                    <a:pt x="520878" y="784730"/>
                  </a:lnTo>
                  <a:lnTo>
                    <a:pt x="516586" y="783231"/>
                  </a:lnTo>
                  <a:lnTo>
                    <a:pt x="509118" y="779053"/>
                  </a:lnTo>
                  <a:lnTo>
                    <a:pt x="504406" y="777529"/>
                  </a:lnTo>
                  <a:lnTo>
                    <a:pt x="502209" y="776348"/>
                  </a:lnTo>
                  <a:lnTo>
                    <a:pt x="501307" y="774761"/>
                  </a:lnTo>
                  <a:lnTo>
                    <a:pt x="500888" y="772652"/>
                  </a:lnTo>
                  <a:lnTo>
                    <a:pt x="499898" y="772691"/>
                  </a:lnTo>
                  <a:lnTo>
                    <a:pt x="498298" y="774265"/>
                  </a:lnTo>
                  <a:lnTo>
                    <a:pt x="497574" y="774468"/>
                  </a:lnTo>
                  <a:lnTo>
                    <a:pt x="497078" y="775230"/>
                  </a:lnTo>
                  <a:lnTo>
                    <a:pt x="496431" y="775243"/>
                  </a:lnTo>
                  <a:lnTo>
                    <a:pt x="495300" y="774748"/>
                  </a:lnTo>
                  <a:lnTo>
                    <a:pt x="495123" y="774176"/>
                  </a:lnTo>
                  <a:lnTo>
                    <a:pt x="495364" y="773630"/>
                  </a:lnTo>
                  <a:lnTo>
                    <a:pt x="495453" y="773300"/>
                  </a:lnTo>
                  <a:lnTo>
                    <a:pt x="495453" y="772513"/>
                  </a:lnTo>
                  <a:lnTo>
                    <a:pt x="495999" y="771522"/>
                  </a:lnTo>
                  <a:lnTo>
                    <a:pt x="496151" y="770659"/>
                  </a:lnTo>
                  <a:lnTo>
                    <a:pt x="494957" y="770303"/>
                  </a:lnTo>
                  <a:lnTo>
                    <a:pt x="494538" y="770481"/>
                  </a:lnTo>
                  <a:lnTo>
                    <a:pt x="494246" y="770849"/>
                  </a:lnTo>
                  <a:lnTo>
                    <a:pt x="493827" y="771205"/>
                  </a:lnTo>
                  <a:lnTo>
                    <a:pt x="492925" y="771357"/>
                  </a:lnTo>
                  <a:lnTo>
                    <a:pt x="491465" y="771205"/>
                  </a:lnTo>
                  <a:lnTo>
                    <a:pt x="488684" y="770481"/>
                  </a:lnTo>
                  <a:lnTo>
                    <a:pt x="487058" y="770303"/>
                  </a:lnTo>
                  <a:lnTo>
                    <a:pt x="484683" y="771687"/>
                  </a:lnTo>
                  <a:lnTo>
                    <a:pt x="481000" y="777745"/>
                  </a:lnTo>
                  <a:lnTo>
                    <a:pt x="478867" y="779053"/>
                  </a:lnTo>
                  <a:lnTo>
                    <a:pt x="479730" y="784921"/>
                  </a:lnTo>
                  <a:lnTo>
                    <a:pt x="479489" y="789708"/>
                  </a:lnTo>
                  <a:lnTo>
                    <a:pt x="477216" y="792083"/>
                  </a:lnTo>
                  <a:lnTo>
                    <a:pt x="471932" y="790699"/>
                  </a:lnTo>
                  <a:lnTo>
                    <a:pt x="462115" y="786406"/>
                  </a:lnTo>
                  <a:lnTo>
                    <a:pt x="456527" y="784844"/>
                  </a:lnTo>
                  <a:lnTo>
                    <a:pt x="450381" y="783892"/>
                  </a:lnTo>
                  <a:lnTo>
                    <a:pt x="447104" y="783879"/>
                  </a:lnTo>
                  <a:lnTo>
                    <a:pt x="441135" y="784730"/>
                  </a:lnTo>
                  <a:lnTo>
                    <a:pt x="412573" y="784946"/>
                  </a:lnTo>
                  <a:lnTo>
                    <a:pt x="408966" y="785429"/>
                  </a:lnTo>
                  <a:lnTo>
                    <a:pt x="403581" y="787435"/>
                  </a:lnTo>
                  <a:lnTo>
                    <a:pt x="400444" y="787867"/>
                  </a:lnTo>
                  <a:lnTo>
                    <a:pt x="397968" y="787524"/>
                  </a:lnTo>
                  <a:lnTo>
                    <a:pt x="392418" y="786140"/>
                  </a:lnTo>
                  <a:lnTo>
                    <a:pt x="386360" y="785543"/>
                  </a:lnTo>
                  <a:lnTo>
                    <a:pt x="381166" y="784197"/>
                  </a:lnTo>
                  <a:lnTo>
                    <a:pt x="357061" y="784120"/>
                  </a:lnTo>
                  <a:lnTo>
                    <a:pt x="353404" y="784946"/>
                  </a:lnTo>
                  <a:lnTo>
                    <a:pt x="351778" y="784616"/>
                  </a:lnTo>
                  <a:lnTo>
                    <a:pt x="350533" y="783625"/>
                  </a:lnTo>
                  <a:lnTo>
                    <a:pt x="349695" y="782190"/>
                  </a:lnTo>
                  <a:lnTo>
                    <a:pt x="349403" y="780539"/>
                  </a:lnTo>
                  <a:lnTo>
                    <a:pt x="349009" y="779460"/>
                  </a:lnTo>
                  <a:lnTo>
                    <a:pt x="348133" y="779218"/>
                  </a:lnTo>
                  <a:lnTo>
                    <a:pt x="347181" y="779269"/>
                  </a:lnTo>
                  <a:lnTo>
                    <a:pt x="346558" y="779053"/>
                  </a:lnTo>
                  <a:lnTo>
                    <a:pt x="346355" y="778317"/>
                  </a:lnTo>
                  <a:lnTo>
                    <a:pt x="346177" y="777415"/>
                  </a:lnTo>
                  <a:lnTo>
                    <a:pt x="346215" y="776818"/>
                  </a:lnTo>
                  <a:lnTo>
                    <a:pt x="346558" y="777110"/>
                  </a:lnTo>
                  <a:lnTo>
                    <a:pt x="344018" y="772182"/>
                  </a:lnTo>
                  <a:lnTo>
                    <a:pt x="342736" y="771408"/>
                  </a:lnTo>
                  <a:lnTo>
                    <a:pt x="338913" y="770709"/>
                  </a:lnTo>
                  <a:lnTo>
                    <a:pt x="337694" y="770303"/>
                  </a:lnTo>
                  <a:lnTo>
                    <a:pt x="336703" y="768461"/>
                  </a:lnTo>
                  <a:lnTo>
                    <a:pt x="338849" y="768004"/>
                  </a:lnTo>
                  <a:lnTo>
                    <a:pt x="341897" y="767763"/>
                  </a:lnTo>
                  <a:lnTo>
                    <a:pt x="343561" y="766518"/>
                  </a:lnTo>
                  <a:lnTo>
                    <a:pt x="343015" y="765198"/>
                  </a:lnTo>
                  <a:lnTo>
                    <a:pt x="340272" y="762734"/>
                  </a:lnTo>
                  <a:lnTo>
                    <a:pt x="339650" y="761134"/>
                  </a:lnTo>
                  <a:lnTo>
                    <a:pt x="339827" y="759368"/>
                  </a:lnTo>
                  <a:lnTo>
                    <a:pt x="341529" y="754758"/>
                  </a:lnTo>
                  <a:lnTo>
                    <a:pt x="338672" y="753818"/>
                  </a:lnTo>
                  <a:lnTo>
                    <a:pt x="336233" y="754758"/>
                  </a:lnTo>
                  <a:lnTo>
                    <a:pt x="333300" y="754923"/>
                  </a:lnTo>
                  <a:lnTo>
                    <a:pt x="330366" y="754530"/>
                  </a:lnTo>
                  <a:lnTo>
                    <a:pt x="327851" y="753818"/>
                  </a:lnTo>
                  <a:lnTo>
                    <a:pt x="325692" y="752536"/>
                  </a:lnTo>
                  <a:lnTo>
                    <a:pt x="322022" y="749538"/>
                  </a:lnTo>
                  <a:lnTo>
                    <a:pt x="319647" y="748954"/>
                  </a:lnTo>
                  <a:lnTo>
                    <a:pt x="317945" y="748167"/>
                  </a:lnTo>
                  <a:lnTo>
                    <a:pt x="314732" y="744395"/>
                  </a:lnTo>
                  <a:lnTo>
                    <a:pt x="313208" y="743023"/>
                  </a:lnTo>
                  <a:lnTo>
                    <a:pt x="311900" y="742655"/>
                  </a:lnTo>
                  <a:lnTo>
                    <a:pt x="308700" y="742338"/>
                  </a:lnTo>
                  <a:lnTo>
                    <a:pt x="307366" y="742058"/>
                  </a:lnTo>
                  <a:lnTo>
                    <a:pt x="304394" y="740661"/>
                  </a:lnTo>
                  <a:lnTo>
                    <a:pt x="304153" y="739645"/>
                  </a:lnTo>
                  <a:lnTo>
                    <a:pt x="307836" y="736724"/>
                  </a:lnTo>
                  <a:lnTo>
                    <a:pt x="308865" y="734603"/>
                  </a:lnTo>
                  <a:lnTo>
                    <a:pt x="310376" y="726424"/>
                  </a:lnTo>
                  <a:lnTo>
                    <a:pt x="314643" y="720595"/>
                  </a:lnTo>
                  <a:lnTo>
                    <a:pt x="315697" y="719643"/>
                  </a:lnTo>
                  <a:lnTo>
                    <a:pt x="316726" y="718309"/>
                  </a:lnTo>
                  <a:lnTo>
                    <a:pt x="317247" y="715185"/>
                  </a:lnTo>
                  <a:lnTo>
                    <a:pt x="317183" y="708860"/>
                  </a:lnTo>
                  <a:lnTo>
                    <a:pt x="312853" y="696491"/>
                  </a:lnTo>
                  <a:lnTo>
                    <a:pt x="312205" y="689785"/>
                  </a:lnTo>
                  <a:lnTo>
                    <a:pt x="316129" y="685569"/>
                  </a:lnTo>
                  <a:lnTo>
                    <a:pt x="316586" y="687093"/>
                  </a:lnTo>
                  <a:lnTo>
                    <a:pt x="318504" y="690090"/>
                  </a:lnTo>
                  <a:lnTo>
                    <a:pt x="318682" y="690941"/>
                  </a:lnTo>
                  <a:lnTo>
                    <a:pt x="317717" y="692389"/>
                  </a:lnTo>
                  <a:lnTo>
                    <a:pt x="317539" y="693608"/>
                  </a:lnTo>
                  <a:lnTo>
                    <a:pt x="318161" y="696237"/>
                  </a:lnTo>
                  <a:lnTo>
                    <a:pt x="319965" y="701152"/>
                  </a:lnTo>
                  <a:lnTo>
                    <a:pt x="321298" y="703742"/>
                  </a:lnTo>
                  <a:lnTo>
                    <a:pt x="323216" y="706689"/>
                  </a:lnTo>
                  <a:lnTo>
                    <a:pt x="324054" y="709534"/>
                  </a:lnTo>
                  <a:lnTo>
                    <a:pt x="324918" y="710804"/>
                  </a:lnTo>
                  <a:lnTo>
                    <a:pt x="325832" y="711146"/>
                  </a:lnTo>
                  <a:lnTo>
                    <a:pt x="328728" y="711477"/>
                  </a:lnTo>
                  <a:lnTo>
                    <a:pt x="329883" y="711870"/>
                  </a:lnTo>
                  <a:lnTo>
                    <a:pt x="331204" y="713420"/>
                  </a:lnTo>
                  <a:lnTo>
                    <a:pt x="333020" y="717954"/>
                  </a:lnTo>
                  <a:lnTo>
                    <a:pt x="334290" y="720113"/>
                  </a:lnTo>
                  <a:lnTo>
                    <a:pt x="334836" y="722081"/>
                  </a:lnTo>
                  <a:lnTo>
                    <a:pt x="336221" y="736280"/>
                  </a:lnTo>
                  <a:lnTo>
                    <a:pt x="337694" y="741169"/>
                  </a:lnTo>
                  <a:lnTo>
                    <a:pt x="339662" y="745513"/>
                  </a:lnTo>
                  <a:lnTo>
                    <a:pt x="342507" y="750059"/>
                  </a:lnTo>
                  <a:lnTo>
                    <a:pt x="346101" y="753564"/>
                  </a:lnTo>
                  <a:lnTo>
                    <a:pt x="350394" y="754758"/>
                  </a:lnTo>
                  <a:lnTo>
                    <a:pt x="353048" y="753704"/>
                  </a:lnTo>
                  <a:lnTo>
                    <a:pt x="354826" y="751355"/>
                  </a:lnTo>
                  <a:lnTo>
                    <a:pt x="355296" y="748446"/>
                  </a:lnTo>
                  <a:lnTo>
                    <a:pt x="353277" y="744281"/>
                  </a:lnTo>
                  <a:lnTo>
                    <a:pt x="352464" y="740572"/>
                  </a:lnTo>
                  <a:lnTo>
                    <a:pt x="352223" y="737131"/>
                  </a:lnTo>
                  <a:lnTo>
                    <a:pt x="352248" y="736661"/>
                  </a:lnTo>
                  <a:lnTo>
                    <a:pt x="352845" y="736724"/>
                  </a:lnTo>
                  <a:lnTo>
                    <a:pt x="356922" y="735238"/>
                  </a:lnTo>
                  <a:lnTo>
                    <a:pt x="359716" y="734603"/>
                  </a:lnTo>
                  <a:lnTo>
                    <a:pt x="365608" y="734210"/>
                  </a:lnTo>
                  <a:lnTo>
                    <a:pt x="367018" y="732876"/>
                  </a:lnTo>
                  <a:lnTo>
                    <a:pt x="383757" y="705965"/>
                  </a:lnTo>
                  <a:lnTo>
                    <a:pt x="386195" y="703704"/>
                  </a:lnTo>
                  <a:lnTo>
                    <a:pt x="390983" y="701240"/>
                  </a:lnTo>
                  <a:lnTo>
                    <a:pt x="393053" y="699640"/>
                  </a:lnTo>
                  <a:lnTo>
                    <a:pt x="395910" y="698510"/>
                  </a:lnTo>
                  <a:lnTo>
                    <a:pt x="399365" y="699297"/>
                  </a:lnTo>
                  <a:lnTo>
                    <a:pt x="405220" y="702079"/>
                  </a:lnTo>
                  <a:lnTo>
                    <a:pt x="410604" y="702510"/>
                  </a:lnTo>
                  <a:lnTo>
                    <a:pt x="417602" y="702193"/>
                  </a:lnTo>
                  <a:lnTo>
                    <a:pt x="423558" y="702803"/>
                  </a:lnTo>
                  <a:lnTo>
                    <a:pt x="425882" y="705965"/>
                  </a:lnTo>
                  <a:lnTo>
                    <a:pt x="425400" y="706587"/>
                  </a:lnTo>
                  <a:lnTo>
                    <a:pt x="424371" y="707248"/>
                  </a:lnTo>
                  <a:lnTo>
                    <a:pt x="423342" y="708137"/>
                  </a:lnTo>
                  <a:lnTo>
                    <a:pt x="422885" y="709407"/>
                  </a:lnTo>
                  <a:lnTo>
                    <a:pt x="423190" y="710892"/>
                  </a:lnTo>
                  <a:lnTo>
                    <a:pt x="423838" y="711845"/>
                  </a:lnTo>
                  <a:lnTo>
                    <a:pt x="424523" y="712543"/>
                  </a:lnTo>
                  <a:lnTo>
                    <a:pt x="424816" y="713293"/>
                  </a:lnTo>
                  <a:lnTo>
                    <a:pt x="425705" y="714690"/>
                  </a:lnTo>
                  <a:lnTo>
                    <a:pt x="437757" y="724558"/>
                  </a:lnTo>
                  <a:lnTo>
                    <a:pt x="438582" y="726005"/>
                  </a:lnTo>
                  <a:lnTo>
                    <a:pt x="439941" y="727250"/>
                  </a:lnTo>
                  <a:lnTo>
                    <a:pt x="448336" y="730412"/>
                  </a:lnTo>
                  <a:lnTo>
                    <a:pt x="450939" y="733905"/>
                  </a:lnTo>
                  <a:lnTo>
                    <a:pt x="451358" y="734743"/>
                  </a:lnTo>
                  <a:lnTo>
                    <a:pt x="452133" y="735480"/>
                  </a:lnTo>
                  <a:lnTo>
                    <a:pt x="453873" y="735226"/>
                  </a:lnTo>
                  <a:lnTo>
                    <a:pt x="456718" y="734210"/>
                  </a:lnTo>
                  <a:lnTo>
                    <a:pt x="460121" y="733917"/>
                  </a:lnTo>
                  <a:lnTo>
                    <a:pt x="462915" y="732952"/>
                  </a:lnTo>
                  <a:lnTo>
                    <a:pt x="465201" y="731149"/>
                  </a:lnTo>
                  <a:lnTo>
                    <a:pt x="467068" y="728469"/>
                  </a:lnTo>
                  <a:lnTo>
                    <a:pt x="462077" y="721598"/>
                  </a:lnTo>
                  <a:lnTo>
                    <a:pt x="460744" y="718716"/>
                  </a:lnTo>
                  <a:lnTo>
                    <a:pt x="461010" y="716988"/>
                  </a:lnTo>
                  <a:lnTo>
                    <a:pt x="464046" y="713725"/>
                  </a:lnTo>
                  <a:lnTo>
                    <a:pt x="467386" y="714880"/>
                  </a:lnTo>
                  <a:lnTo>
                    <a:pt x="478003" y="715833"/>
                  </a:lnTo>
                  <a:lnTo>
                    <a:pt x="481699" y="715757"/>
                  </a:lnTo>
                  <a:lnTo>
                    <a:pt x="485877" y="714677"/>
                  </a:lnTo>
                  <a:lnTo>
                    <a:pt x="497320" y="708860"/>
                  </a:lnTo>
                  <a:lnTo>
                    <a:pt x="503403" y="707171"/>
                  </a:lnTo>
                  <a:lnTo>
                    <a:pt x="520840" y="705965"/>
                  </a:lnTo>
                  <a:lnTo>
                    <a:pt x="527050" y="704136"/>
                  </a:lnTo>
                  <a:lnTo>
                    <a:pt x="539064" y="698370"/>
                  </a:lnTo>
                  <a:lnTo>
                    <a:pt x="545414" y="698192"/>
                  </a:lnTo>
                  <a:lnTo>
                    <a:pt x="550164" y="701761"/>
                  </a:lnTo>
                  <a:lnTo>
                    <a:pt x="548475" y="706943"/>
                  </a:lnTo>
                  <a:lnTo>
                    <a:pt x="541401" y="716734"/>
                  </a:lnTo>
                  <a:lnTo>
                    <a:pt x="542493" y="721268"/>
                  </a:lnTo>
                  <a:lnTo>
                    <a:pt x="547548" y="721941"/>
                  </a:lnTo>
                  <a:lnTo>
                    <a:pt x="596938" y="716912"/>
                  </a:lnTo>
                  <a:lnTo>
                    <a:pt x="603136" y="714753"/>
                  </a:lnTo>
                  <a:lnTo>
                    <a:pt x="607060" y="709927"/>
                  </a:lnTo>
                  <a:lnTo>
                    <a:pt x="607200" y="708708"/>
                  </a:lnTo>
                  <a:lnTo>
                    <a:pt x="607060" y="704542"/>
                  </a:lnTo>
                  <a:lnTo>
                    <a:pt x="607390" y="703374"/>
                  </a:lnTo>
                  <a:lnTo>
                    <a:pt x="608724" y="701494"/>
                  </a:lnTo>
                  <a:lnTo>
                    <a:pt x="609041" y="700618"/>
                  </a:lnTo>
                  <a:lnTo>
                    <a:pt x="610184" y="698904"/>
                  </a:lnTo>
                  <a:lnTo>
                    <a:pt x="612839" y="697011"/>
                  </a:lnTo>
                  <a:lnTo>
                    <a:pt x="617906" y="694395"/>
                  </a:lnTo>
                  <a:lnTo>
                    <a:pt x="625183" y="691792"/>
                  </a:lnTo>
                  <a:lnTo>
                    <a:pt x="627164" y="691487"/>
                  </a:lnTo>
                  <a:lnTo>
                    <a:pt x="627837" y="691068"/>
                  </a:lnTo>
                  <a:lnTo>
                    <a:pt x="630669" y="688490"/>
                  </a:lnTo>
                  <a:lnTo>
                    <a:pt x="657022" y="679816"/>
                  </a:lnTo>
                  <a:lnTo>
                    <a:pt x="663550" y="675434"/>
                  </a:lnTo>
                  <a:lnTo>
                    <a:pt x="666344" y="674799"/>
                  </a:lnTo>
                  <a:lnTo>
                    <a:pt x="669620" y="674494"/>
                  </a:lnTo>
                  <a:lnTo>
                    <a:pt x="672465" y="673707"/>
                  </a:lnTo>
                  <a:lnTo>
                    <a:pt x="674814" y="672488"/>
                  </a:lnTo>
                  <a:lnTo>
                    <a:pt x="676631" y="670913"/>
                  </a:lnTo>
                  <a:lnTo>
                    <a:pt x="679145" y="667014"/>
                  </a:lnTo>
                  <a:lnTo>
                    <a:pt x="680898" y="665096"/>
                  </a:lnTo>
                  <a:lnTo>
                    <a:pt x="683019" y="664284"/>
                  </a:lnTo>
                  <a:lnTo>
                    <a:pt x="686321" y="663941"/>
                  </a:lnTo>
                  <a:lnTo>
                    <a:pt x="689089" y="663039"/>
                  </a:lnTo>
                  <a:lnTo>
                    <a:pt x="691401" y="661744"/>
                  </a:lnTo>
                  <a:lnTo>
                    <a:pt x="693318" y="660220"/>
                  </a:lnTo>
                  <a:lnTo>
                    <a:pt x="699351" y="653552"/>
                  </a:lnTo>
                  <a:lnTo>
                    <a:pt x="700710" y="652434"/>
                  </a:lnTo>
                  <a:lnTo>
                    <a:pt x="702881" y="652104"/>
                  </a:lnTo>
                  <a:lnTo>
                    <a:pt x="717118" y="646796"/>
                  </a:lnTo>
                  <a:lnTo>
                    <a:pt x="720204" y="646516"/>
                  </a:lnTo>
                  <a:lnTo>
                    <a:pt x="722287" y="645640"/>
                  </a:lnTo>
                  <a:close/>
                  <a:moveTo>
                    <a:pt x="857567" y="172477"/>
                  </a:moveTo>
                  <a:lnTo>
                    <a:pt x="857034" y="174344"/>
                  </a:lnTo>
                  <a:lnTo>
                    <a:pt x="856195" y="175195"/>
                  </a:lnTo>
                  <a:lnTo>
                    <a:pt x="854443" y="173811"/>
                  </a:lnTo>
                  <a:lnTo>
                    <a:pt x="852246" y="171029"/>
                  </a:lnTo>
                  <a:lnTo>
                    <a:pt x="851065" y="170153"/>
                  </a:lnTo>
                  <a:lnTo>
                    <a:pt x="849122" y="169378"/>
                  </a:lnTo>
                  <a:lnTo>
                    <a:pt x="848969" y="170229"/>
                  </a:lnTo>
                  <a:lnTo>
                    <a:pt x="850023" y="175614"/>
                  </a:lnTo>
                  <a:lnTo>
                    <a:pt x="849071" y="177862"/>
                  </a:lnTo>
                  <a:lnTo>
                    <a:pt x="846670" y="178408"/>
                  </a:lnTo>
                  <a:lnTo>
                    <a:pt x="843762" y="177951"/>
                  </a:lnTo>
                  <a:lnTo>
                    <a:pt x="839863" y="176808"/>
                  </a:lnTo>
                  <a:lnTo>
                    <a:pt x="836828" y="175271"/>
                  </a:lnTo>
                  <a:lnTo>
                    <a:pt x="832294" y="171944"/>
                  </a:lnTo>
                  <a:lnTo>
                    <a:pt x="831138" y="169671"/>
                  </a:lnTo>
                  <a:lnTo>
                    <a:pt x="831596" y="166775"/>
                  </a:lnTo>
                  <a:lnTo>
                    <a:pt x="833412" y="162546"/>
                  </a:lnTo>
                  <a:lnTo>
                    <a:pt x="832129" y="162038"/>
                  </a:lnTo>
                  <a:lnTo>
                    <a:pt x="830834" y="161733"/>
                  </a:lnTo>
                  <a:lnTo>
                    <a:pt x="827989" y="161568"/>
                  </a:lnTo>
                  <a:lnTo>
                    <a:pt x="826147" y="161162"/>
                  </a:lnTo>
                  <a:lnTo>
                    <a:pt x="825449" y="160171"/>
                  </a:lnTo>
                  <a:lnTo>
                    <a:pt x="825131" y="158901"/>
                  </a:lnTo>
                  <a:lnTo>
                    <a:pt x="824534" y="157567"/>
                  </a:lnTo>
                  <a:lnTo>
                    <a:pt x="821677" y="154113"/>
                  </a:lnTo>
                  <a:lnTo>
                    <a:pt x="820597" y="152335"/>
                  </a:lnTo>
                  <a:lnTo>
                    <a:pt x="819645" y="149744"/>
                  </a:lnTo>
                  <a:lnTo>
                    <a:pt x="819823" y="148271"/>
                  </a:lnTo>
                  <a:lnTo>
                    <a:pt x="820458" y="147027"/>
                  </a:lnTo>
                  <a:lnTo>
                    <a:pt x="820318" y="146150"/>
                  </a:lnTo>
                  <a:lnTo>
                    <a:pt x="812292" y="144855"/>
                  </a:lnTo>
                  <a:lnTo>
                    <a:pt x="811403" y="144156"/>
                  </a:lnTo>
                  <a:lnTo>
                    <a:pt x="811263" y="142683"/>
                  </a:lnTo>
                  <a:lnTo>
                    <a:pt x="811479" y="141286"/>
                  </a:lnTo>
                  <a:lnTo>
                    <a:pt x="811758" y="140943"/>
                  </a:lnTo>
                  <a:lnTo>
                    <a:pt x="811047" y="139343"/>
                  </a:lnTo>
                  <a:lnTo>
                    <a:pt x="810476" y="138759"/>
                  </a:lnTo>
                  <a:lnTo>
                    <a:pt x="809815" y="138289"/>
                  </a:lnTo>
                  <a:lnTo>
                    <a:pt x="808837" y="137044"/>
                  </a:lnTo>
                  <a:lnTo>
                    <a:pt x="807085" y="132790"/>
                  </a:lnTo>
                  <a:lnTo>
                    <a:pt x="806386" y="131698"/>
                  </a:lnTo>
                  <a:lnTo>
                    <a:pt x="805142" y="131279"/>
                  </a:lnTo>
                  <a:lnTo>
                    <a:pt x="804303" y="132231"/>
                  </a:lnTo>
                  <a:lnTo>
                    <a:pt x="803529" y="133526"/>
                  </a:lnTo>
                  <a:lnTo>
                    <a:pt x="802449" y="134200"/>
                  </a:lnTo>
                  <a:lnTo>
                    <a:pt x="800595" y="133476"/>
                  </a:lnTo>
                  <a:lnTo>
                    <a:pt x="791946" y="126414"/>
                  </a:lnTo>
                  <a:lnTo>
                    <a:pt x="790067" y="124192"/>
                  </a:lnTo>
                  <a:lnTo>
                    <a:pt x="788797" y="121423"/>
                  </a:lnTo>
                  <a:lnTo>
                    <a:pt x="788352" y="117969"/>
                  </a:lnTo>
                  <a:lnTo>
                    <a:pt x="787666" y="115797"/>
                  </a:lnTo>
                  <a:lnTo>
                    <a:pt x="784491" y="111048"/>
                  </a:lnTo>
                  <a:lnTo>
                    <a:pt x="783437" y="108571"/>
                  </a:lnTo>
                  <a:lnTo>
                    <a:pt x="782663" y="103466"/>
                  </a:lnTo>
                  <a:lnTo>
                    <a:pt x="782929" y="102716"/>
                  </a:lnTo>
                  <a:lnTo>
                    <a:pt x="781469" y="102208"/>
                  </a:lnTo>
                  <a:lnTo>
                    <a:pt x="781456" y="101002"/>
                  </a:lnTo>
                  <a:lnTo>
                    <a:pt x="783386" y="96112"/>
                  </a:lnTo>
                  <a:lnTo>
                    <a:pt x="785799" y="94512"/>
                  </a:lnTo>
                  <a:lnTo>
                    <a:pt x="788720" y="93420"/>
                  </a:lnTo>
                  <a:lnTo>
                    <a:pt x="791260" y="92836"/>
                  </a:lnTo>
                  <a:lnTo>
                    <a:pt x="787463" y="91718"/>
                  </a:lnTo>
                  <a:lnTo>
                    <a:pt x="784682" y="91871"/>
                  </a:lnTo>
                  <a:lnTo>
                    <a:pt x="778573" y="94880"/>
                  </a:lnTo>
                  <a:lnTo>
                    <a:pt x="775436" y="95769"/>
                  </a:lnTo>
                  <a:lnTo>
                    <a:pt x="773061" y="95071"/>
                  </a:lnTo>
                  <a:lnTo>
                    <a:pt x="771944" y="92785"/>
                  </a:lnTo>
                  <a:lnTo>
                    <a:pt x="772642" y="88937"/>
                  </a:lnTo>
                  <a:lnTo>
                    <a:pt x="773684" y="88937"/>
                  </a:lnTo>
                  <a:lnTo>
                    <a:pt x="773684" y="90016"/>
                  </a:lnTo>
                  <a:lnTo>
                    <a:pt x="774573" y="90016"/>
                  </a:lnTo>
                  <a:lnTo>
                    <a:pt x="774636" y="88416"/>
                  </a:lnTo>
                  <a:lnTo>
                    <a:pt x="775182" y="87565"/>
                  </a:lnTo>
                  <a:lnTo>
                    <a:pt x="776135" y="87426"/>
                  </a:lnTo>
                  <a:lnTo>
                    <a:pt x="777506" y="87959"/>
                  </a:lnTo>
                  <a:lnTo>
                    <a:pt x="777176" y="86067"/>
                  </a:lnTo>
                  <a:lnTo>
                    <a:pt x="777951" y="84314"/>
                  </a:lnTo>
                  <a:lnTo>
                    <a:pt x="777976" y="83133"/>
                  </a:lnTo>
                  <a:lnTo>
                    <a:pt x="775551" y="82968"/>
                  </a:lnTo>
                  <a:lnTo>
                    <a:pt x="775551" y="82079"/>
                  </a:lnTo>
                  <a:lnTo>
                    <a:pt x="776579" y="81520"/>
                  </a:lnTo>
                  <a:lnTo>
                    <a:pt x="777735" y="80656"/>
                  </a:lnTo>
                  <a:lnTo>
                    <a:pt x="778573" y="79513"/>
                  </a:lnTo>
                  <a:lnTo>
                    <a:pt x="778573" y="78066"/>
                  </a:lnTo>
                  <a:lnTo>
                    <a:pt x="777392" y="76313"/>
                  </a:lnTo>
                  <a:lnTo>
                    <a:pt x="776097" y="76415"/>
                  </a:lnTo>
                  <a:lnTo>
                    <a:pt x="774547" y="77075"/>
                  </a:lnTo>
                  <a:lnTo>
                    <a:pt x="772642" y="77088"/>
                  </a:lnTo>
                  <a:lnTo>
                    <a:pt x="770204" y="75361"/>
                  </a:lnTo>
                  <a:lnTo>
                    <a:pt x="768426" y="72452"/>
                  </a:lnTo>
                  <a:lnTo>
                    <a:pt x="767791" y="69163"/>
                  </a:lnTo>
                  <a:lnTo>
                    <a:pt x="768731" y="66331"/>
                  </a:lnTo>
                  <a:lnTo>
                    <a:pt x="770509" y="66610"/>
                  </a:lnTo>
                  <a:lnTo>
                    <a:pt x="772122" y="65302"/>
                  </a:lnTo>
                  <a:lnTo>
                    <a:pt x="773252" y="63156"/>
                  </a:lnTo>
                  <a:lnTo>
                    <a:pt x="773684" y="60933"/>
                  </a:lnTo>
                  <a:lnTo>
                    <a:pt x="771487" y="55155"/>
                  </a:lnTo>
                  <a:lnTo>
                    <a:pt x="770775" y="52031"/>
                  </a:lnTo>
                  <a:lnTo>
                    <a:pt x="772160" y="50672"/>
                  </a:lnTo>
                  <a:lnTo>
                    <a:pt x="782815" y="49834"/>
                  </a:lnTo>
                  <a:lnTo>
                    <a:pt x="788365" y="50278"/>
                  </a:lnTo>
                  <a:lnTo>
                    <a:pt x="792327" y="52628"/>
                  </a:lnTo>
                  <a:lnTo>
                    <a:pt x="792975" y="54075"/>
                  </a:lnTo>
                  <a:lnTo>
                    <a:pt x="793546" y="57327"/>
                  </a:lnTo>
                  <a:lnTo>
                    <a:pt x="794283" y="58597"/>
                  </a:lnTo>
                  <a:lnTo>
                    <a:pt x="796061" y="59930"/>
                  </a:lnTo>
                  <a:lnTo>
                    <a:pt x="796899" y="59790"/>
                  </a:lnTo>
                  <a:lnTo>
                    <a:pt x="797560" y="59028"/>
                  </a:lnTo>
                  <a:lnTo>
                    <a:pt x="798626" y="58597"/>
                  </a:lnTo>
                  <a:lnTo>
                    <a:pt x="799973" y="57365"/>
                  </a:lnTo>
                  <a:lnTo>
                    <a:pt x="799287" y="54596"/>
                  </a:lnTo>
                  <a:lnTo>
                    <a:pt x="797204" y="49148"/>
                  </a:lnTo>
                  <a:lnTo>
                    <a:pt x="798334" y="47103"/>
                  </a:lnTo>
                  <a:lnTo>
                    <a:pt x="800811" y="48195"/>
                  </a:lnTo>
                  <a:lnTo>
                    <a:pt x="803452" y="50646"/>
                  </a:lnTo>
                  <a:lnTo>
                    <a:pt x="804926" y="52628"/>
                  </a:lnTo>
                  <a:lnTo>
                    <a:pt x="805345" y="54126"/>
                  </a:lnTo>
                  <a:lnTo>
                    <a:pt x="805357" y="55091"/>
                  </a:lnTo>
                  <a:lnTo>
                    <a:pt x="805535" y="55917"/>
                  </a:lnTo>
                  <a:lnTo>
                    <a:pt x="806386" y="57047"/>
                  </a:lnTo>
                  <a:lnTo>
                    <a:pt x="807123" y="58330"/>
                  </a:lnTo>
                  <a:lnTo>
                    <a:pt x="806615" y="59155"/>
                  </a:lnTo>
                  <a:lnTo>
                    <a:pt x="805383" y="59511"/>
                  </a:lnTo>
                  <a:lnTo>
                    <a:pt x="803948" y="59498"/>
                  </a:lnTo>
                  <a:lnTo>
                    <a:pt x="805307" y="61949"/>
                  </a:lnTo>
                  <a:lnTo>
                    <a:pt x="806729" y="63359"/>
                  </a:lnTo>
                  <a:lnTo>
                    <a:pt x="808240" y="64540"/>
                  </a:lnTo>
                  <a:lnTo>
                    <a:pt x="809815" y="66331"/>
                  </a:lnTo>
                  <a:lnTo>
                    <a:pt x="809891" y="68960"/>
                  </a:lnTo>
                  <a:lnTo>
                    <a:pt x="810222" y="70916"/>
                  </a:lnTo>
                  <a:lnTo>
                    <a:pt x="811276" y="72694"/>
                  </a:lnTo>
                  <a:lnTo>
                    <a:pt x="817626" y="77431"/>
                  </a:lnTo>
                  <a:lnTo>
                    <a:pt x="818603" y="78612"/>
                  </a:lnTo>
                  <a:lnTo>
                    <a:pt x="819708" y="79425"/>
                  </a:lnTo>
                  <a:lnTo>
                    <a:pt x="821880" y="80263"/>
                  </a:lnTo>
                  <a:lnTo>
                    <a:pt x="823429" y="81888"/>
                  </a:lnTo>
                  <a:lnTo>
                    <a:pt x="822579" y="84924"/>
                  </a:lnTo>
                  <a:lnTo>
                    <a:pt x="824255" y="84301"/>
                  </a:lnTo>
                  <a:lnTo>
                    <a:pt x="825588" y="84720"/>
                  </a:lnTo>
                  <a:lnTo>
                    <a:pt x="826643" y="85749"/>
                  </a:lnTo>
                  <a:lnTo>
                    <a:pt x="827468" y="86981"/>
                  </a:lnTo>
                  <a:lnTo>
                    <a:pt x="826579" y="90016"/>
                  </a:lnTo>
                  <a:lnTo>
                    <a:pt x="828929" y="91350"/>
                  </a:lnTo>
                  <a:lnTo>
                    <a:pt x="832535" y="91985"/>
                  </a:lnTo>
                  <a:lnTo>
                    <a:pt x="835355" y="92836"/>
                  </a:lnTo>
                  <a:lnTo>
                    <a:pt x="837628" y="94512"/>
                  </a:lnTo>
                  <a:lnTo>
                    <a:pt x="838352" y="95376"/>
                  </a:lnTo>
                  <a:lnTo>
                    <a:pt x="841121" y="101154"/>
                  </a:lnTo>
                  <a:lnTo>
                    <a:pt x="841705" y="101827"/>
                  </a:lnTo>
                  <a:lnTo>
                    <a:pt x="844003" y="102818"/>
                  </a:lnTo>
                  <a:lnTo>
                    <a:pt x="846035" y="105244"/>
                  </a:lnTo>
                  <a:lnTo>
                    <a:pt x="847496" y="108241"/>
                  </a:lnTo>
                  <a:lnTo>
                    <a:pt x="848829" y="114565"/>
                  </a:lnTo>
                  <a:lnTo>
                    <a:pt x="850303" y="117880"/>
                  </a:lnTo>
                  <a:lnTo>
                    <a:pt x="851128" y="121119"/>
                  </a:lnTo>
                  <a:lnTo>
                    <a:pt x="850011" y="124306"/>
                  </a:lnTo>
                  <a:lnTo>
                    <a:pt x="851192" y="124649"/>
                  </a:lnTo>
                  <a:lnTo>
                    <a:pt x="852106" y="125284"/>
                  </a:lnTo>
                  <a:lnTo>
                    <a:pt x="852728" y="126287"/>
                  </a:lnTo>
                  <a:lnTo>
                    <a:pt x="853236" y="129374"/>
                  </a:lnTo>
                  <a:lnTo>
                    <a:pt x="854887" y="132637"/>
                  </a:lnTo>
                  <a:lnTo>
                    <a:pt x="855281" y="133171"/>
                  </a:lnTo>
                  <a:lnTo>
                    <a:pt x="856119" y="133120"/>
                  </a:lnTo>
                  <a:lnTo>
                    <a:pt x="856856" y="133234"/>
                  </a:lnTo>
                  <a:lnTo>
                    <a:pt x="856919" y="134200"/>
                  </a:lnTo>
                  <a:lnTo>
                    <a:pt x="856500" y="134936"/>
                  </a:lnTo>
                  <a:lnTo>
                    <a:pt x="856043" y="134923"/>
                  </a:lnTo>
                  <a:lnTo>
                    <a:pt x="855497" y="134758"/>
                  </a:lnTo>
                  <a:lnTo>
                    <a:pt x="854887" y="135063"/>
                  </a:lnTo>
                  <a:lnTo>
                    <a:pt x="853782" y="135914"/>
                  </a:lnTo>
                  <a:lnTo>
                    <a:pt x="852449" y="136638"/>
                  </a:lnTo>
                  <a:lnTo>
                    <a:pt x="851090" y="137590"/>
                  </a:lnTo>
                  <a:lnTo>
                    <a:pt x="850011" y="139064"/>
                  </a:lnTo>
                  <a:lnTo>
                    <a:pt x="851789" y="140791"/>
                  </a:lnTo>
                  <a:lnTo>
                    <a:pt x="852043" y="142747"/>
                  </a:lnTo>
                  <a:lnTo>
                    <a:pt x="851230" y="144779"/>
                  </a:lnTo>
                  <a:lnTo>
                    <a:pt x="848271" y="149605"/>
                  </a:lnTo>
                  <a:lnTo>
                    <a:pt x="848055" y="149744"/>
                  </a:lnTo>
                  <a:lnTo>
                    <a:pt x="847953" y="150760"/>
                  </a:lnTo>
                  <a:lnTo>
                    <a:pt x="848055" y="153656"/>
                  </a:lnTo>
                  <a:lnTo>
                    <a:pt x="847420" y="157542"/>
                  </a:lnTo>
                  <a:lnTo>
                    <a:pt x="847813" y="158977"/>
                  </a:lnTo>
                  <a:lnTo>
                    <a:pt x="849122" y="160590"/>
                  </a:lnTo>
                  <a:lnTo>
                    <a:pt x="850811" y="161974"/>
                  </a:lnTo>
                  <a:lnTo>
                    <a:pt x="851966" y="162152"/>
                  </a:lnTo>
                  <a:lnTo>
                    <a:pt x="853262" y="161809"/>
                  </a:lnTo>
                  <a:lnTo>
                    <a:pt x="855395" y="161568"/>
                  </a:lnTo>
                  <a:lnTo>
                    <a:pt x="857199" y="161974"/>
                  </a:lnTo>
                  <a:lnTo>
                    <a:pt x="859332" y="163016"/>
                  </a:lnTo>
                  <a:lnTo>
                    <a:pt x="861072" y="164438"/>
                  </a:lnTo>
                  <a:lnTo>
                    <a:pt x="861796" y="165949"/>
                  </a:lnTo>
                  <a:lnTo>
                    <a:pt x="861250" y="165962"/>
                  </a:lnTo>
                  <a:close/>
                  <a:moveTo>
                    <a:pt x="775779" y="33324"/>
                  </a:moveTo>
                  <a:lnTo>
                    <a:pt x="773392" y="32460"/>
                  </a:lnTo>
                  <a:lnTo>
                    <a:pt x="771182" y="31978"/>
                  </a:lnTo>
                  <a:lnTo>
                    <a:pt x="770407" y="31508"/>
                  </a:lnTo>
                  <a:lnTo>
                    <a:pt x="768972" y="29501"/>
                  </a:lnTo>
                  <a:lnTo>
                    <a:pt x="768248" y="29044"/>
                  </a:lnTo>
                  <a:lnTo>
                    <a:pt x="766902" y="29425"/>
                  </a:lnTo>
                  <a:lnTo>
                    <a:pt x="766572" y="30403"/>
                  </a:lnTo>
                  <a:lnTo>
                    <a:pt x="766953" y="31673"/>
                  </a:lnTo>
                  <a:lnTo>
                    <a:pt x="767753" y="32867"/>
                  </a:lnTo>
                  <a:lnTo>
                    <a:pt x="762825" y="37692"/>
                  </a:lnTo>
                  <a:lnTo>
                    <a:pt x="760920" y="38835"/>
                  </a:lnTo>
                  <a:lnTo>
                    <a:pt x="757606" y="37096"/>
                  </a:lnTo>
                  <a:lnTo>
                    <a:pt x="751802" y="29946"/>
                  </a:lnTo>
                  <a:lnTo>
                    <a:pt x="748627" y="30504"/>
                  </a:lnTo>
                  <a:lnTo>
                    <a:pt x="746747" y="31762"/>
                  </a:lnTo>
                  <a:lnTo>
                    <a:pt x="745020" y="31774"/>
                  </a:lnTo>
                  <a:lnTo>
                    <a:pt x="743750" y="30517"/>
                  </a:lnTo>
                  <a:lnTo>
                    <a:pt x="743166" y="27977"/>
                  </a:lnTo>
                  <a:lnTo>
                    <a:pt x="743534" y="25462"/>
                  </a:lnTo>
                  <a:lnTo>
                    <a:pt x="744258" y="23850"/>
                  </a:lnTo>
                  <a:lnTo>
                    <a:pt x="744423" y="22313"/>
                  </a:lnTo>
                  <a:lnTo>
                    <a:pt x="743166" y="20128"/>
                  </a:lnTo>
                  <a:lnTo>
                    <a:pt x="742035" y="19303"/>
                  </a:lnTo>
                  <a:lnTo>
                    <a:pt x="738251" y="17614"/>
                  </a:lnTo>
                  <a:lnTo>
                    <a:pt x="736866" y="17284"/>
                  </a:lnTo>
                  <a:lnTo>
                    <a:pt x="734809" y="16344"/>
                  </a:lnTo>
                  <a:lnTo>
                    <a:pt x="733272" y="14299"/>
                  </a:lnTo>
                  <a:lnTo>
                    <a:pt x="732066" y="12242"/>
                  </a:lnTo>
                  <a:lnTo>
                    <a:pt x="729132" y="9841"/>
                  </a:lnTo>
                  <a:lnTo>
                    <a:pt x="723290" y="2844"/>
                  </a:lnTo>
                  <a:lnTo>
                    <a:pt x="721715" y="456"/>
                  </a:lnTo>
                  <a:lnTo>
                    <a:pt x="728510" y="380"/>
                  </a:lnTo>
                  <a:lnTo>
                    <a:pt x="729996" y="977"/>
                  </a:lnTo>
                  <a:lnTo>
                    <a:pt x="731914" y="2628"/>
                  </a:lnTo>
                  <a:lnTo>
                    <a:pt x="738302" y="6412"/>
                  </a:lnTo>
                  <a:lnTo>
                    <a:pt x="740156" y="8305"/>
                  </a:lnTo>
                  <a:lnTo>
                    <a:pt x="740715" y="9981"/>
                  </a:lnTo>
                  <a:lnTo>
                    <a:pt x="740346" y="14744"/>
                  </a:lnTo>
                  <a:lnTo>
                    <a:pt x="741553" y="14960"/>
                  </a:lnTo>
                  <a:lnTo>
                    <a:pt x="748627" y="17284"/>
                  </a:lnTo>
                  <a:lnTo>
                    <a:pt x="752627" y="16915"/>
                  </a:lnTo>
                  <a:lnTo>
                    <a:pt x="754265" y="17093"/>
                  </a:lnTo>
                  <a:lnTo>
                    <a:pt x="764286" y="21259"/>
                  </a:lnTo>
                  <a:lnTo>
                    <a:pt x="769963" y="25018"/>
                  </a:lnTo>
                  <a:lnTo>
                    <a:pt x="774357" y="26732"/>
                  </a:lnTo>
                  <a:lnTo>
                    <a:pt x="778522" y="28942"/>
                  </a:lnTo>
                  <a:lnTo>
                    <a:pt x="781507" y="32867"/>
                  </a:lnTo>
                  <a:lnTo>
                    <a:pt x="778433" y="33743"/>
                  </a:lnTo>
                  <a:close/>
                  <a:moveTo>
                    <a:pt x="429705" y="689544"/>
                  </a:moveTo>
                  <a:lnTo>
                    <a:pt x="427584" y="692820"/>
                  </a:lnTo>
                  <a:lnTo>
                    <a:pt x="425793" y="692884"/>
                  </a:lnTo>
                  <a:lnTo>
                    <a:pt x="424257" y="690750"/>
                  </a:lnTo>
                  <a:lnTo>
                    <a:pt x="422885" y="687512"/>
                  </a:lnTo>
                  <a:lnTo>
                    <a:pt x="421133" y="688426"/>
                  </a:lnTo>
                  <a:lnTo>
                    <a:pt x="416992" y="689963"/>
                  </a:lnTo>
                  <a:lnTo>
                    <a:pt x="415557" y="690941"/>
                  </a:lnTo>
                  <a:lnTo>
                    <a:pt x="413373" y="693646"/>
                  </a:lnTo>
                  <a:lnTo>
                    <a:pt x="412154" y="694344"/>
                  </a:lnTo>
                  <a:lnTo>
                    <a:pt x="410185" y="694395"/>
                  </a:lnTo>
                  <a:lnTo>
                    <a:pt x="406896" y="694065"/>
                  </a:lnTo>
                  <a:lnTo>
                    <a:pt x="406617" y="691842"/>
                  </a:lnTo>
                  <a:lnTo>
                    <a:pt x="407874" y="689188"/>
                  </a:lnTo>
                  <a:lnTo>
                    <a:pt x="410426" y="685632"/>
                  </a:lnTo>
                  <a:lnTo>
                    <a:pt x="411582" y="683410"/>
                  </a:lnTo>
                  <a:lnTo>
                    <a:pt x="412966" y="681301"/>
                  </a:lnTo>
                  <a:lnTo>
                    <a:pt x="415062" y="679816"/>
                  </a:lnTo>
                  <a:lnTo>
                    <a:pt x="413982" y="679816"/>
                  </a:lnTo>
                  <a:lnTo>
                    <a:pt x="415189" y="677885"/>
                  </a:lnTo>
                  <a:lnTo>
                    <a:pt x="416395" y="676437"/>
                  </a:lnTo>
                  <a:lnTo>
                    <a:pt x="417653" y="675701"/>
                  </a:lnTo>
                  <a:lnTo>
                    <a:pt x="418974" y="675853"/>
                  </a:lnTo>
                  <a:lnTo>
                    <a:pt x="420472" y="677187"/>
                  </a:lnTo>
                  <a:lnTo>
                    <a:pt x="420396" y="678647"/>
                  </a:lnTo>
                  <a:lnTo>
                    <a:pt x="419850" y="680158"/>
                  </a:lnTo>
                  <a:lnTo>
                    <a:pt x="419951" y="681683"/>
                  </a:lnTo>
                  <a:lnTo>
                    <a:pt x="422301" y="683321"/>
                  </a:lnTo>
                  <a:lnTo>
                    <a:pt x="424904" y="681479"/>
                  </a:lnTo>
                  <a:lnTo>
                    <a:pt x="427698" y="678533"/>
                  </a:lnTo>
                  <a:lnTo>
                    <a:pt x="430772" y="676831"/>
                  </a:lnTo>
                  <a:lnTo>
                    <a:pt x="430543" y="686636"/>
                  </a:lnTo>
                  <a:close/>
                  <a:moveTo>
                    <a:pt x="468148" y="23684"/>
                  </a:moveTo>
                  <a:lnTo>
                    <a:pt x="467551" y="24142"/>
                  </a:lnTo>
                  <a:lnTo>
                    <a:pt x="453848" y="25272"/>
                  </a:lnTo>
                  <a:lnTo>
                    <a:pt x="449403" y="24142"/>
                  </a:lnTo>
                  <a:lnTo>
                    <a:pt x="445986" y="22122"/>
                  </a:lnTo>
                  <a:lnTo>
                    <a:pt x="448539" y="18808"/>
                  </a:lnTo>
                  <a:lnTo>
                    <a:pt x="453594" y="15645"/>
                  </a:lnTo>
                  <a:lnTo>
                    <a:pt x="457683" y="14248"/>
                  </a:lnTo>
                  <a:lnTo>
                    <a:pt x="459601" y="14960"/>
                  </a:lnTo>
                  <a:lnTo>
                    <a:pt x="460947" y="16255"/>
                  </a:lnTo>
                  <a:lnTo>
                    <a:pt x="462395" y="16928"/>
                  </a:lnTo>
                  <a:lnTo>
                    <a:pt x="464592" y="15734"/>
                  </a:lnTo>
                  <a:lnTo>
                    <a:pt x="466649" y="14185"/>
                  </a:lnTo>
                  <a:lnTo>
                    <a:pt x="468707" y="13270"/>
                  </a:lnTo>
                  <a:lnTo>
                    <a:pt x="470535" y="12966"/>
                  </a:lnTo>
                  <a:lnTo>
                    <a:pt x="471932" y="13283"/>
                  </a:lnTo>
                  <a:lnTo>
                    <a:pt x="473609" y="14782"/>
                  </a:lnTo>
                  <a:lnTo>
                    <a:pt x="474650" y="16915"/>
                  </a:lnTo>
                  <a:lnTo>
                    <a:pt x="474815" y="19176"/>
                  </a:lnTo>
                  <a:lnTo>
                    <a:pt x="473888" y="21119"/>
                  </a:lnTo>
                  <a:close/>
                  <a:moveTo>
                    <a:pt x="488836" y="199579"/>
                  </a:moveTo>
                  <a:lnTo>
                    <a:pt x="487515" y="198906"/>
                  </a:lnTo>
                  <a:lnTo>
                    <a:pt x="486436" y="197915"/>
                  </a:lnTo>
                  <a:lnTo>
                    <a:pt x="486258" y="196391"/>
                  </a:lnTo>
                  <a:lnTo>
                    <a:pt x="487515" y="194969"/>
                  </a:lnTo>
                  <a:lnTo>
                    <a:pt x="489001" y="194270"/>
                  </a:lnTo>
                  <a:lnTo>
                    <a:pt x="490030" y="194372"/>
                  </a:lnTo>
                  <a:lnTo>
                    <a:pt x="491147" y="195236"/>
                  </a:lnTo>
                  <a:lnTo>
                    <a:pt x="491490" y="197420"/>
                  </a:lnTo>
                  <a:lnTo>
                    <a:pt x="490347" y="199439"/>
                  </a:lnTo>
                  <a:close/>
                  <a:moveTo>
                    <a:pt x="441008" y="670214"/>
                  </a:moveTo>
                  <a:lnTo>
                    <a:pt x="440652" y="671472"/>
                  </a:lnTo>
                  <a:lnTo>
                    <a:pt x="440525" y="672856"/>
                  </a:lnTo>
                  <a:lnTo>
                    <a:pt x="437757" y="673643"/>
                  </a:lnTo>
                  <a:lnTo>
                    <a:pt x="435052" y="672742"/>
                  </a:lnTo>
                  <a:lnTo>
                    <a:pt x="433388" y="670443"/>
                  </a:lnTo>
                  <a:lnTo>
                    <a:pt x="433706" y="667014"/>
                  </a:lnTo>
                  <a:lnTo>
                    <a:pt x="435585" y="664779"/>
                  </a:lnTo>
                  <a:lnTo>
                    <a:pt x="438100" y="664398"/>
                  </a:lnTo>
                  <a:lnTo>
                    <a:pt x="440652" y="665604"/>
                  </a:lnTo>
                  <a:lnTo>
                    <a:pt x="442570" y="668068"/>
                  </a:lnTo>
                  <a:lnTo>
                    <a:pt x="441656" y="669084"/>
                  </a:lnTo>
                  <a:close/>
                  <a:moveTo>
                    <a:pt x="547650" y="66915"/>
                  </a:moveTo>
                  <a:lnTo>
                    <a:pt x="546862" y="68896"/>
                  </a:lnTo>
                  <a:lnTo>
                    <a:pt x="543370" y="71919"/>
                  </a:lnTo>
                  <a:lnTo>
                    <a:pt x="542417" y="71995"/>
                  </a:lnTo>
                  <a:lnTo>
                    <a:pt x="541985" y="71398"/>
                  </a:lnTo>
                  <a:lnTo>
                    <a:pt x="542036" y="70763"/>
                  </a:lnTo>
                  <a:lnTo>
                    <a:pt x="543128" y="69290"/>
                  </a:lnTo>
                  <a:lnTo>
                    <a:pt x="543281" y="68350"/>
                  </a:lnTo>
                  <a:lnTo>
                    <a:pt x="542887" y="67258"/>
                  </a:lnTo>
                  <a:lnTo>
                    <a:pt x="543078" y="59206"/>
                  </a:lnTo>
                  <a:lnTo>
                    <a:pt x="544843" y="57670"/>
                  </a:lnTo>
                  <a:lnTo>
                    <a:pt x="546570" y="56869"/>
                  </a:lnTo>
                  <a:lnTo>
                    <a:pt x="549212" y="61060"/>
                  </a:lnTo>
                  <a:lnTo>
                    <a:pt x="549732" y="62496"/>
                  </a:lnTo>
                  <a:lnTo>
                    <a:pt x="549478" y="64134"/>
                  </a:lnTo>
                  <a:close/>
                  <a:moveTo>
                    <a:pt x="567131" y="111365"/>
                  </a:moveTo>
                  <a:lnTo>
                    <a:pt x="568935" y="111327"/>
                  </a:lnTo>
                  <a:lnTo>
                    <a:pt x="571449" y="112483"/>
                  </a:lnTo>
                  <a:lnTo>
                    <a:pt x="571691" y="114096"/>
                  </a:lnTo>
                  <a:lnTo>
                    <a:pt x="570675" y="114591"/>
                  </a:lnTo>
                  <a:lnTo>
                    <a:pt x="569722" y="114070"/>
                  </a:lnTo>
                  <a:lnTo>
                    <a:pt x="568376" y="113842"/>
                  </a:lnTo>
                  <a:lnTo>
                    <a:pt x="566941" y="114680"/>
                  </a:lnTo>
                  <a:lnTo>
                    <a:pt x="564528" y="117194"/>
                  </a:lnTo>
                  <a:lnTo>
                    <a:pt x="563779" y="117410"/>
                  </a:lnTo>
                  <a:lnTo>
                    <a:pt x="563067" y="115696"/>
                  </a:lnTo>
                  <a:lnTo>
                    <a:pt x="563321" y="113778"/>
                  </a:lnTo>
                  <a:lnTo>
                    <a:pt x="566154" y="112191"/>
                  </a:lnTo>
                  <a:close/>
                  <a:moveTo>
                    <a:pt x="543700" y="227887"/>
                  </a:moveTo>
                  <a:lnTo>
                    <a:pt x="545275" y="231316"/>
                  </a:lnTo>
                  <a:lnTo>
                    <a:pt x="545516" y="232459"/>
                  </a:lnTo>
                  <a:lnTo>
                    <a:pt x="545275" y="233615"/>
                  </a:lnTo>
                  <a:lnTo>
                    <a:pt x="544005" y="233894"/>
                  </a:lnTo>
                  <a:lnTo>
                    <a:pt x="542519" y="233577"/>
                  </a:lnTo>
                  <a:lnTo>
                    <a:pt x="540703" y="233691"/>
                  </a:lnTo>
                  <a:lnTo>
                    <a:pt x="539166" y="232751"/>
                  </a:lnTo>
                  <a:lnTo>
                    <a:pt x="538087" y="230618"/>
                  </a:lnTo>
                  <a:lnTo>
                    <a:pt x="537960" y="228903"/>
                  </a:lnTo>
                  <a:lnTo>
                    <a:pt x="538404" y="228332"/>
                  </a:lnTo>
                  <a:lnTo>
                    <a:pt x="538912" y="229005"/>
                  </a:lnTo>
                  <a:lnTo>
                    <a:pt x="539141" y="229119"/>
                  </a:lnTo>
                  <a:lnTo>
                    <a:pt x="539420" y="228217"/>
                  </a:lnTo>
                  <a:lnTo>
                    <a:pt x="540144" y="227519"/>
                  </a:lnTo>
                  <a:lnTo>
                    <a:pt x="541312" y="226820"/>
                  </a:lnTo>
                  <a:lnTo>
                    <a:pt x="542773" y="226947"/>
                  </a:lnTo>
                  <a:close/>
                  <a:moveTo>
                    <a:pt x="580911" y="547342"/>
                  </a:moveTo>
                  <a:lnTo>
                    <a:pt x="578676" y="548155"/>
                  </a:lnTo>
                  <a:lnTo>
                    <a:pt x="577977" y="547622"/>
                  </a:lnTo>
                  <a:lnTo>
                    <a:pt x="579755" y="545234"/>
                  </a:lnTo>
                  <a:close/>
                  <a:moveTo>
                    <a:pt x="896429" y="195350"/>
                  </a:moveTo>
                  <a:lnTo>
                    <a:pt x="889076" y="189076"/>
                  </a:lnTo>
                  <a:lnTo>
                    <a:pt x="888237" y="188657"/>
                  </a:lnTo>
                  <a:lnTo>
                    <a:pt x="886345" y="187044"/>
                  </a:lnTo>
                  <a:lnTo>
                    <a:pt x="885558" y="184288"/>
                  </a:lnTo>
                  <a:lnTo>
                    <a:pt x="887602" y="182853"/>
                  </a:lnTo>
                  <a:lnTo>
                    <a:pt x="890244" y="183945"/>
                  </a:lnTo>
                  <a:lnTo>
                    <a:pt x="892098" y="185533"/>
                  </a:lnTo>
                  <a:lnTo>
                    <a:pt x="896670" y="193026"/>
                  </a:lnTo>
                  <a:lnTo>
                    <a:pt x="899401" y="195134"/>
                  </a:lnTo>
                  <a:lnTo>
                    <a:pt x="899540" y="195921"/>
                  </a:lnTo>
                  <a:lnTo>
                    <a:pt x="898143" y="196048"/>
                  </a:lnTo>
                  <a:close/>
                  <a:moveTo>
                    <a:pt x="590855" y="58444"/>
                  </a:moveTo>
                  <a:lnTo>
                    <a:pt x="592442" y="60451"/>
                  </a:lnTo>
                  <a:lnTo>
                    <a:pt x="592874" y="62686"/>
                  </a:lnTo>
                  <a:lnTo>
                    <a:pt x="592722" y="65277"/>
                  </a:lnTo>
                  <a:lnTo>
                    <a:pt x="591795" y="67410"/>
                  </a:lnTo>
                  <a:lnTo>
                    <a:pt x="589890" y="68287"/>
                  </a:lnTo>
                  <a:lnTo>
                    <a:pt x="589496" y="69023"/>
                  </a:lnTo>
                  <a:lnTo>
                    <a:pt x="590334" y="72732"/>
                  </a:lnTo>
                  <a:lnTo>
                    <a:pt x="590372" y="74268"/>
                  </a:lnTo>
                  <a:lnTo>
                    <a:pt x="589610" y="75170"/>
                  </a:lnTo>
                  <a:lnTo>
                    <a:pt x="588277" y="76021"/>
                  </a:lnTo>
                  <a:lnTo>
                    <a:pt x="586766" y="76694"/>
                  </a:lnTo>
                  <a:lnTo>
                    <a:pt x="585508" y="77088"/>
                  </a:lnTo>
                  <a:lnTo>
                    <a:pt x="580466" y="76999"/>
                  </a:lnTo>
                  <a:lnTo>
                    <a:pt x="579158" y="77570"/>
                  </a:lnTo>
                  <a:lnTo>
                    <a:pt x="578117" y="78205"/>
                  </a:lnTo>
                  <a:lnTo>
                    <a:pt x="574409" y="79729"/>
                  </a:lnTo>
                  <a:lnTo>
                    <a:pt x="573266" y="80021"/>
                  </a:lnTo>
                  <a:lnTo>
                    <a:pt x="560058" y="80021"/>
                  </a:lnTo>
                  <a:lnTo>
                    <a:pt x="555600" y="78409"/>
                  </a:lnTo>
                  <a:lnTo>
                    <a:pt x="553644" y="74345"/>
                  </a:lnTo>
                  <a:lnTo>
                    <a:pt x="553301" y="64820"/>
                  </a:lnTo>
                  <a:lnTo>
                    <a:pt x="554597" y="61670"/>
                  </a:lnTo>
                  <a:lnTo>
                    <a:pt x="568059" y="46697"/>
                  </a:lnTo>
                  <a:lnTo>
                    <a:pt x="568833" y="45287"/>
                  </a:lnTo>
                  <a:lnTo>
                    <a:pt x="578117" y="42963"/>
                  </a:lnTo>
                  <a:lnTo>
                    <a:pt x="580631" y="42836"/>
                  </a:lnTo>
                  <a:lnTo>
                    <a:pt x="581470" y="44169"/>
                  </a:lnTo>
                  <a:lnTo>
                    <a:pt x="585648" y="53212"/>
                  </a:lnTo>
                  <a:close/>
                  <a:moveTo>
                    <a:pt x="1268525" y="271880"/>
                  </a:moveTo>
                  <a:lnTo>
                    <a:pt x="1270507" y="273836"/>
                  </a:lnTo>
                  <a:lnTo>
                    <a:pt x="1271319" y="276706"/>
                  </a:lnTo>
                  <a:lnTo>
                    <a:pt x="1270545" y="279094"/>
                  </a:lnTo>
                  <a:lnTo>
                    <a:pt x="1268678" y="281519"/>
                  </a:lnTo>
                  <a:lnTo>
                    <a:pt x="1268665" y="281545"/>
                  </a:lnTo>
                  <a:lnTo>
                    <a:pt x="1268665" y="281545"/>
                  </a:lnTo>
                  <a:lnTo>
                    <a:pt x="1268640" y="281557"/>
                  </a:lnTo>
                  <a:lnTo>
                    <a:pt x="1266608" y="283386"/>
                  </a:lnTo>
                  <a:lnTo>
                    <a:pt x="1264982" y="284110"/>
                  </a:lnTo>
                  <a:lnTo>
                    <a:pt x="1264880" y="284148"/>
                  </a:lnTo>
                  <a:lnTo>
                    <a:pt x="1262175" y="284961"/>
                  </a:lnTo>
                  <a:lnTo>
                    <a:pt x="1259991" y="286879"/>
                  </a:lnTo>
                  <a:lnTo>
                    <a:pt x="1256575" y="291044"/>
                  </a:lnTo>
                  <a:lnTo>
                    <a:pt x="1255190" y="292086"/>
                  </a:lnTo>
                  <a:lnTo>
                    <a:pt x="1250682" y="294499"/>
                  </a:lnTo>
                  <a:lnTo>
                    <a:pt x="1249044" y="295807"/>
                  </a:lnTo>
                  <a:lnTo>
                    <a:pt x="1248586" y="295984"/>
                  </a:lnTo>
                  <a:lnTo>
                    <a:pt x="1248155" y="296175"/>
                  </a:lnTo>
                  <a:lnTo>
                    <a:pt x="1246961" y="296213"/>
                  </a:lnTo>
                  <a:lnTo>
                    <a:pt x="1245754" y="295984"/>
                  </a:lnTo>
                  <a:lnTo>
                    <a:pt x="1244586" y="295502"/>
                  </a:lnTo>
                  <a:lnTo>
                    <a:pt x="1243481" y="294867"/>
                  </a:lnTo>
                  <a:lnTo>
                    <a:pt x="1242478" y="294143"/>
                  </a:lnTo>
                  <a:lnTo>
                    <a:pt x="1240319" y="291793"/>
                  </a:lnTo>
                  <a:lnTo>
                    <a:pt x="1239658" y="291285"/>
                  </a:lnTo>
                  <a:lnTo>
                    <a:pt x="1237563" y="290117"/>
                  </a:lnTo>
                  <a:lnTo>
                    <a:pt x="1236483" y="289292"/>
                  </a:lnTo>
                  <a:lnTo>
                    <a:pt x="1235328" y="288149"/>
                  </a:lnTo>
                  <a:lnTo>
                    <a:pt x="1234388" y="286840"/>
                  </a:lnTo>
                  <a:lnTo>
                    <a:pt x="1234007" y="285570"/>
                  </a:lnTo>
                  <a:lnTo>
                    <a:pt x="1234464" y="283831"/>
                  </a:lnTo>
                  <a:lnTo>
                    <a:pt x="1234477" y="283818"/>
                  </a:lnTo>
                  <a:lnTo>
                    <a:pt x="1234477" y="283805"/>
                  </a:lnTo>
                  <a:lnTo>
                    <a:pt x="1234870" y="283437"/>
                  </a:lnTo>
                  <a:lnTo>
                    <a:pt x="1235607" y="282726"/>
                  </a:lnTo>
                  <a:lnTo>
                    <a:pt x="1235658" y="282713"/>
                  </a:lnTo>
                  <a:lnTo>
                    <a:pt x="1235683" y="282688"/>
                  </a:lnTo>
                  <a:lnTo>
                    <a:pt x="1244116" y="278839"/>
                  </a:lnTo>
                  <a:lnTo>
                    <a:pt x="1244129" y="278814"/>
                  </a:lnTo>
                  <a:lnTo>
                    <a:pt x="1244827" y="277709"/>
                  </a:lnTo>
                  <a:lnTo>
                    <a:pt x="1245449" y="276033"/>
                  </a:lnTo>
                  <a:lnTo>
                    <a:pt x="1246110" y="275957"/>
                  </a:lnTo>
                  <a:lnTo>
                    <a:pt x="1246999" y="275842"/>
                  </a:lnTo>
                  <a:lnTo>
                    <a:pt x="1248967" y="276211"/>
                  </a:lnTo>
                  <a:lnTo>
                    <a:pt x="1249882" y="276236"/>
                  </a:lnTo>
                  <a:lnTo>
                    <a:pt x="1250695" y="276236"/>
                  </a:lnTo>
                  <a:lnTo>
                    <a:pt x="1253933" y="272032"/>
                  </a:lnTo>
                  <a:lnTo>
                    <a:pt x="1254593" y="270889"/>
                  </a:lnTo>
                  <a:lnTo>
                    <a:pt x="1254759" y="269569"/>
                  </a:lnTo>
                  <a:lnTo>
                    <a:pt x="1255267" y="267613"/>
                  </a:lnTo>
                  <a:lnTo>
                    <a:pt x="1256181" y="265479"/>
                  </a:lnTo>
                  <a:lnTo>
                    <a:pt x="1256219" y="265428"/>
                  </a:lnTo>
                  <a:lnTo>
                    <a:pt x="1256219" y="265428"/>
                  </a:lnTo>
                  <a:lnTo>
                    <a:pt x="1256333" y="265263"/>
                  </a:lnTo>
                  <a:lnTo>
                    <a:pt x="1257502" y="263561"/>
                  </a:lnTo>
                  <a:lnTo>
                    <a:pt x="1257527" y="263549"/>
                  </a:lnTo>
                  <a:lnTo>
                    <a:pt x="1257553" y="263511"/>
                  </a:lnTo>
                  <a:lnTo>
                    <a:pt x="1260562" y="261961"/>
                  </a:lnTo>
                  <a:lnTo>
                    <a:pt x="1261820" y="261301"/>
                  </a:lnTo>
                  <a:lnTo>
                    <a:pt x="1261832" y="261301"/>
                  </a:lnTo>
                  <a:lnTo>
                    <a:pt x="1261858" y="261288"/>
                  </a:lnTo>
                  <a:lnTo>
                    <a:pt x="1264538" y="263193"/>
                  </a:lnTo>
                  <a:lnTo>
                    <a:pt x="1265312" y="266736"/>
                  </a:lnTo>
                  <a:lnTo>
                    <a:pt x="1263585" y="269315"/>
                  </a:lnTo>
                  <a:close/>
                  <a:moveTo>
                    <a:pt x="1288807" y="250519"/>
                  </a:moveTo>
                  <a:lnTo>
                    <a:pt x="1287474" y="251725"/>
                  </a:lnTo>
                  <a:lnTo>
                    <a:pt x="1287309" y="251890"/>
                  </a:lnTo>
                  <a:lnTo>
                    <a:pt x="1285708" y="252678"/>
                  </a:lnTo>
                  <a:lnTo>
                    <a:pt x="1285505" y="252779"/>
                  </a:lnTo>
                  <a:lnTo>
                    <a:pt x="1285505" y="252779"/>
                  </a:lnTo>
                  <a:lnTo>
                    <a:pt x="1285492" y="252779"/>
                  </a:lnTo>
                  <a:lnTo>
                    <a:pt x="1283880" y="252932"/>
                  </a:lnTo>
                  <a:lnTo>
                    <a:pt x="1282686" y="252360"/>
                  </a:lnTo>
                  <a:lnTo>
                    <a:pt x="1281797" y="251230"/>
                  </a:lnTo>
                  <a:lnTo>
                    <a:pt x="1281098" y="249706"/>
                  </a:lnTo>
                  <a:lnTo>
                    <a:pt x="1279549" y="244003"/>
                  </a:lnTo>
                  <a:lnTo>
                    <a:pt x="1274799" y="236866"/>
                  </a:lnTo>
                  <a:lnTo>
                    <a:pt x="1274190" y="235571"/>
                  </a:lnTo>
                  <a:lnTo>
                    <a:pt x="1274659" y="233031"/>
                  </a:lnTo>
                  <a:lnTo>
                    <a:pt x="1274443" y="231799"/>
                  </a:lnTo>
                  <a:lnTo>
                    <a:pt x="1273212" y="230199"/>
                  </a:lnTo>
                  <a:lnTo>
                    <a:pt x="1277822" y="227074"/>
                  </a:lnTo>
                  <a:lnTo>
                    <a:pt x="1277885" y="227062"/>
                  </a:lnTo>
                  <a:lnTo>
                    <a:pt x="1277898" y="227049"/>
                  </a:lnTo>
                  <a:lnTo>
                    <a:pt x="1280108" y="226452"/>
                  </a:lnTo>
                  <a:lnTo>
                    <a:pt x="1281098" y="228662"/>
                  </a:lnTo>
                  <a:lnTo>
                    <a:pt x="1281721" y="230694"/>
                  </a:lnTo>
                  <a:lnTo>
                    <a:pt x="1284946" y="235812"/>
                  </a:lnTo>
                  <a:lnTo>
                    <a:pt x="1286470" y="237476"/>
                  </a:lnTo>
                  <a:lnTo>
                    <a:pt x="1287664" y="239381"/>
                  </a:lnTo>
                  <a:lnTo>
                    <a:pt x="1288731" y="241933"/>
                  </a:lnTo>
                  <a:lnTo>
                    <a:pt x="1289836" y="246797"/>
                  </a:lnTo>
                  <a:lnTo>
                    <a:pt x="1289671" y="248779"/>
                  </a:lnTo>
                  <a:close/>
                  <a:moveTo>
                    <a:pt x="898093" y="435049"/>
                  </a:moveTo>
                  <a:lnTo>
                    <a:pt x="896556" y="434300"/>
                  </a:lnTo>
                  <a:lnTo>
                    <a:pt x="895260" y="433487"/>
                  </a:lnTo>
                  <a:lnTo>
                    <a:pt x="893114" y="430617"/>
                  </a:lnTo>
                  <a:lnTo>
                    <a:pt x="892695" y="426413"/>
                  </a:lnTo>
                  <a:lnTo>
                    <a:pt x="893571" y="424153"/>
                  </a:lnTo>
                  <a:lnTo>
                    <a:pt x="894930" y="424343"/>
                  </a:lnTo>
                  <a:lnTo>
                    <a:pt x="895730" y="425461"/>
                  </a:lnTo>
                  <a:lnTo>
                    <a:pt x="896365" y="425715"/>
                  </a:lnTo>
                  <a:lnTo>
                    <a:pt x="897343" y="425778"/>
                  </a:lnTo>
                  <a:lnTo>
                    <a:pt x="898537" y="426375"/>
                  </a:lnTo>
                  <a:lnTo>
                    <a:pt x="900810" y="432420"/>
                  </a:lnTo>
                  <a:lnTo>
                    <a:pt x="899718" y="434998"/>
                  </a:lnTo>
                  <a:close/>
                  <a:moveTo>
                    <a:pt x="1273859" y="265924"/>
                  </a:moveTo>
                  <a:lnTo>
                    <a:pt x="1275256" y="264603"/>
                  </a:lnTo>
                  <a:lnTo>
                    <a:pt x="1276196" y="263041"/>
                  </a:lnTo>
                  <a:lnTo>
                    <a:pt x="1276475" y="262545"/>
                  </a:lnTo>
                  <a:lnTo>
                    <a:pt x="1277022" y="259523"/>
                  </a:lnTo>
                  <a:lnTo>
                    <a:pt x="1278190" y="257072"/>
                  </a:lnTo>
                  <a:lnTo>
                    <a:pt x="1279676" y="256742"/>
                  </a:lnTo>
                  <a:lnTo>
                    <a:pt x="1280844" y="256475"/>
                  </a:lnTo>
                  <a:lnTo>
                    <a:pt x="1282838" y="257135"/>
                  </a:lnTo>
                  <a:lnTo>
                    <a:pt x="1283562" y="257859"/>
                  </a:lnTo>
                  <a:lnTo>
                    <a:pt x="1284832" y="258202"/>
                  </a:lnTo>
                  <a:lnTo>
                    <a:pt x="1286623" y="257910"/>
                  </a:lnTo>
                  <a:lnTo>
                    <a:pt x="1288731" y="258901"/>
                  </a:lnTo>
                  <a:lnTo>
                    <a:pt x="1289353" y="261809"/>
                  </a:lnTo>
                  <a:lnTo>
                    <a:pt x="1289353" y="261809"/>
                  </a:lnTo>
                  <a:lnTo>
                    <a:pt x="1289353" y="261822"/>
                  </a:lnTo>
                  <a:lnTo>
                    <a:pt x="1289214" y="262291"/>
                  </a:lnTo>
                  <a:lnTo>
                    <a:pt x="1288883" y="263447"/>
                  </a:lnTo>
                  <a:lnTo>
                    <a:pt x="1288426" y="264882"/>
                  </a:lnTo>
                  <a:lnTo>
                    <a:pt x="1287245" y="267460"/>
                  </a:lnTo>
                  <a:lnTo>
                    <a:pt x="1286597" y="268146"/>
                  </a:lnTo>
                  <a:lnTo>
                    <a:pt x="1285137" y="269734"/>
                  </a:lnTo>
                  <a:lnTo>
                    <a:pt x="1282203" y="271537"/>
                  </a:lnTo>
                  <a:lnTo>
                    <a:pt x="1280857" y="271728"/>
                  </a:lnTo>
                  <a:lnTo>
                    <a:pt x="1279206" y="271969"/>
                  </a:lnTo>
                  <a:lnTo>
                    <a:pt x="1277644" y="271156"/>
                  </a:lnTo>
                  <a:lnTo>
                    <a:pt x="1276552" y="270585"/>
                  </a:lnTo>
                  <a:lnTo>
                    <a:pt x="1275269" y="269505"/>
                  </a:lnTo>
                  <a:lnTo>
                    <a:pt x="1274609" y="268946"/>
                  </a:lnTo>
                  <a:lnTo>
                    <a:pt x="1273986" y="268083"/>
                  </a:lnTo>
                  <a:lnTo>
                    <a:pt x="1273554" y="267498"/>
                  </a:lnTo>
                  <a:lnTo>
                    <a:pt x="1273554" y="267486"/>
                  </a:lnTo>
                  <a:lnTo>
                    <a:pt x="1273529" y="267460"/>
                  </a:lnTo>
                  <a:close/>
                  <a:moveTo>
                    <a:pt x="1310740" y="294156"/>
                  </a:moveTo>
                  <a:lnTo>
                    <a:pt x="1309051" y="295718"/>
                  </a:lnTo>
                  <a:lnTo>
                    <a:pt x="1309013" y="295730"/>
                  </a:lnTo>
                  <a:lnTo>
                    <a:pt x="1309000" y="295730"/>
                  </a:lnTo>
                  <a:lnTo>
                    <a:pt x="1308772" y="295794"/>
                  </a:lnTo>
                  <a:lnTo>
                    <a:pt x="1306803" y="296404"/>
                  </a:lnTo>
                  <a:lnTo>
                    <a:pt x="1306778" y="296404"/>
                  </a:lnTo>
                  <a:lnTo>
                    <a:pt x="1306765" y="296404"/>
                  </a:lnTo>
                  <a:lnTo>
                    <a:pt x="1304542" y="295845"/>
                  </a:lnTo>
                  <a:lnTo>
                    <a:pt x="1303831" y="294575"/>
                  </a:lnTo>
                  <a:lnTo>
                    <a:pt x="1303552" y="292454"/>
                  </a:lnTo>
                  <a:lnTo>
                    <a:pt x="1303565" y="288034"/>
                  </a:lnTo>
                  <a:lnTo>
                    <a:pt x="1300771" y="287539"/>
                  </a:lnTo>
                  <a:lnTo>
                    <a:pt x="1298599" y="284008"/>
                  </a:lnTo>
                  <a:lnTo>
                    <a:pt x="1297900" y="279525"/>
                  </a:lnTo>
                  <a:lnTo>
                    <a:pt x="1299653" y="276236"/>
                  </a:lnTo>
                  <a:lnTo>
                    <a:pt x="1299653" y="275258"/>
                  </a:lnTo>
                  <a:lnTo>
                    <a:pt x="1297875" y="274014"/>
                  </a:lnTo>
                  <a:lnTo>
                    <a:pt x="1298497" y="272337"/>
                  </a:lnTo>
                  <a:lnTo>
                    <a:pt x="1299678" y="271283"/>
                  </a:lnTo>
                  <a:lnTo>
                    <a:pt x="1300428" y="270585"/>
                  </a:lnTo>
                  <a:lnTo>
                    <a:pt x="1301596" y="269886"/>
                  </a:lnTo>
                  <a:lnTo>
                    <a:pt x="1302498" y="269327"/>
                  </a:lnTo>
                  <a:lnTo>
                    <a:pt x="1302510" y="269340"/>
                  </a:lnTo>
                  <a:lnTo>
                    <a:pt x="1302549" y="269315"/>
                  </a:lnTo>
                  <a:lnTo>
                    <a:pt x="1304161" y="271181"/>
                  </a:lnTo>
                  <a:lnTo>
                    <a:pt x="1307527" y="281176"/>
                  </a:lnTo>
                  <a:lnTo>
                    <a:pt x="1310080" y="286066"/>
                  </a:lnTo>
                  <a:lnTo>
                    <a:pt x="1311032" y="288847"/>
                  </a:lnTo>
                  <a:lnTo>
                    <a:pt x="1311388" y="292086"/>
                  </a:lnTo>
                  <a:close/>
                  <a:moveTo>
                    <a:pt x="1291347" y="309904"/>
                  </a:moveTo>
                  <a:lnTo>
                    <a:pt x="1292084" y="310818"/>
                  </a:lnTo>
                  <a:lnTo>
                    <a:pt x="1292566" y="311758"/>
                  </a:lnTo>
                  <a:lnTo>
                    <a:pt x="1292795" y="312926"/>
                  </a:lnTo>
                  <a:lnTo>
                    <a:pt x="1292795" y="314361"/>
                  </a:lnTo>
                  <a:lnTo>
                    <a:pt x="1292744" y="314323"/>
                  </a:lnTo>
                  <a:lnTo>
                    <a:pt x="1292744" y="314387"/>
                  </a:lnTo>
                  <a:lnTo>
                    <a:pt x="1290268" y="312494"/>
                  </a:lnTo>
                  <a:lnTo>
                    <a:pt x="1283232" y="310094"/>
                  </a:lnTo>
                  <a:lnTo>
                    <a:pt x="1284121" y="311085"/>
                  </a:lnTo>
                  <a:lnTo>
                    <a:pt x="1284692" y="312558"/>
                  </a:lnTo>
                  <a:lnTo>
                    <a:pt x="1284870" y="314361"/>
                  </a:lnTo>
                  <a:lnTo>
                    <a:pt x="1285569" y="314171"/>
                  </a:lnTo>
                  <a:lnTo>
                    <a:pt x="1285899" y="314069"/>
                  </a:lnTo>
                  <a:lnTo>
                    <a:pt x="1286318" y="313841"/>
                  </a:lnTo>
                  <a:lnTo>
                    <a:pt x="1286877" y="313409"/>
                  </a:lnTo>
                  <a:lnTo>
                    <a:pt x="1286889" y="313409"/>
                  </a:lnTo>
                  <a:lnTo>
                    <a:pt x="1286940" y="313371"/>
                  </a:lnTo>
                  <a:lnTo>
                    <a:pt x="1289633" y="314933"/>
                  </a:lnTo>
                  <a:lnTo>
                    <a:pt x="1292312" y="317562"/>
                  </a:lnTo>
                  <a:lnTo>
                    <a:pt x="1294255" y="320762"/>
                  </a:lnTo>
                  <a:lnTo>
                    <a:pt x="1294814" y="324089"/>
                  </a:lnTo>
                  <a:lnTo>
                    <a:pt x="1293773" y="325944"/>
                  </a:lnTo>
                  <a:lnTo>
                    <a:pt x="1288426" y="332967"/>
                  </a:lnTo>
                  <a:lnTo>
                    <a:pt x="1286991" y="333614"/>
                  </a:lnTo>
                  <a:lnTo>
                    <a:pt x="1286102" y="334034"/>
                  </a:lnTo>
                  <a:lnTo>
                    <a:pt x="1280324" y="338796"/>
                  </a:lnTo>
                  <a:lnTo>
                    <a:pt x="1279117" y="340307"/>
                  </a:lnTo>
                  <a:lnTo>
                    <a:pt x="1278330" y="343482"/>
                  </a:lnTo>
                  <a:lnTo>
                    <a:pt x="1278292" y="343495"/>
                  </a:lnTo>
                  <a:lnTo>
                    <a:pt x="1278292" y="343520"/>
                  </a:lnTo>
                  <a:lnTo>
                    <a:pt x="1276234" y="344422"/>
                  </a:lnTo>
                  <a:lnTo>
                    <a:pt x="1270341" y="343813"/>
                  </a:lnTo>
                  <a:lnTo>
                    <a:pt x="1271027" y="344905"/>
                  </a:lnTo>
                  <a:lnTo>
                    <a:pt x="1272272" y="345870"/>
                  </a:lnTo>
                  <a:lnTo>
                    <a:pt x="1273910" y="346467"/>
                  </a:lnTo>
                  <a:lnTo>
                    <a:pt x="1275752" y="346734"/>
                  </a:lnTo>
                  <a:lnTo>
                    <a:pt x="1276539" y="346632"/>
                  </a:lnTo>
                  <a:lnTo>
                    <a:pt x="1277936" y="346441"/>
                  </a:lnTo>
                  <a:lnTo>
                    <a:pt x="1278495" y="346124"/>
                  </a:lnTo>
                  <a:lnTo>
                    <a:pt x="1279142" y="345718"/>
                  </a:lnTo>
                  <a:lnTo>
                    <a:pt x="1279600" y="345210"/>
                  </a:lnTo>
                  <a:lnTo>
                    <a:pt x="1279930" y="344816"/>
                  </a:lnTo>
                  <a:lnTo>
                    <a:pt x="1279968" y="344790"/>
                  </a:lnTo>
                  <a:lnTo>
                    <a:pt x="1279981" y="344778"/>
                  </a:lnTo>
                  <a:lnTo>
                    <a:pt x="1280031" y="344740"/>
                  </a:lnTo>
                  <a:lnTo>
                    <a:pt x="1281022" y="343813"/>
                  </a:lnTo>
                  <a:lnTo>
                    <a:pt x="1283778" y="342339"/>
                  </a:lnTo>
                  <a:lnTo>
                    <a:pt x="1287436" y="340980"/>
                  </a:lnTo>
                  <a:lnTo>
                    <a:pt x="1287448" y="340993"/>
                  </a:lnTo>
                  <a:lnTo>
                    <a:pt x="1287474" y="340980"/>
                  </a:lnTo>
                  <a:lnTo>
                    <a:pt x="1289633" y="341273"/>
                  </a:lnTo>
                  <a:lnTo>
                    <a:pt x="1287893" y="344778"/>
                  </a:lnTo>
                  <a:lnTo>
                    <a:pt x="1288325" y="344816"/>
                  </a:lnTo>
                  <a:lnTo>
                    <a:pt x="1288960" y="344803"/>
                  </a:lnTo>
                  <a:lnTo>
                    <a:pt x="1289836" y="344778"/>
                  </a:lnTo>
                  <a:lnTo>
                    <a:pt x="1288452" y="345946"/>
                  </a:lnTo>
                  <a:lnTo>
                    <a:pt x="1284870" y="347508"/>
                  </a:lnTo>
                  <a:lnTo>
                    <a:pt x="1283981" y="348664"/>
                  </a:lnTo>
                  <a:lnTo>
                    <a:pt x="1284400" y="350798"/>
                  </a:lnTo>
                  <a:lnTo>
                    <a:pt x="1285861" y="351737"/>
                  </a:lnTo>
                  <a:lnTo>
                    <a:pt x="1287334" y="351128"/>
                  </a:lnTo>
                  <a:lnTo>
                    <a:pt x="1287855" y="348677"/>
                  </a:lnTo>
                  <a:lnTo>
                    <a:pt x="1287880" y="348702"/>
                  </a:lnTo>
                  <a:lnTo>
                    <a:pt x="1287893" y="348664"/>
                  </a:lnTo>
                  <a:lnTo>
                    <a:pt x="1289404" y="349782"/>
                  </a:lnTo>
                  <a:lnTo>
                    <a:pt x="1292274" y="351445"/>
                  </a:lnTo>
                  <a:lnTo>
                    <a:pt x="1293773" y="352563"/>
                  </a:lnTo>
                  <a:lnTo>
                    <a:pt x="1293087" y="353211"/>
                  </a:lnTo>
                  <a:lnTo>
                    <a:pt x="1292465" y="354125"/>
                  </a:lnTo>
                  <a:lnTo>
                    <a:pt x="1292439" y="354150"/>
                  </a:lnTo>
                  <a:lnTo>
                    <a:pt x="1292427" y="354163"/>
                  </a:lnTo>
                  <a:lnTo>
                    <a:pt x="1292058" y="354366"/>
                  </a:lnTo>
                  <a:lnTo>
                    <a:pt x="1291842" y="354493"/>
                  </a:lnTo>
                  <a:lnTo>
                    <a:pt x="1292274" y="356805"/>
                  </a:lnTo>
                  <a:lnTo>
                    <a:pt x="1290699" y="358760"/>
                  </a:lnTo>
                  <a:lnTo>
                    <a:pt x="1287944" y="360056"/>
                  </a:lnTo>
                  <a:lnTo>
                    <a:pt x="1287931" y="360056"/>
                  </a:lnTo>
                  <a:lnTo>
                    <a:pt x="1287867" y="360081"/>
                  </a:lnTo>
                  <a:lnTo>
                    <a:pt x="1284883" y="360386"/>
                  </a:lnTo>
                  <a:lnTo>
                    <a:pt x="1286077" y="362088"/>
                  </a:lnTo>
                  <a:lnTo>
                    <a:pt x="1288921" y="365060"/>
                  </a:lnTo>
                  <a:lnTo>
                    <a:pt x="1289836" y="367269"/>
                  </a:lnTo>
                  <a:lnTo>
                    <a:pt x="1290064" y="369263"/>
                  </a:lnTo>
                  <a:lnTo>
                    <a:pt x="1290014" y="370368"/>
                  </a:lnTo>
                  <a:lnTo>
                    <a:pt x="1289836" y="371168"/>
                  </a:lnTo>
                  <a:lnTo>
                    <a:pt x="1289239" y="371638"/>
                  </a:lnTo>
                  <a:lnTo>
                    <a:pt x="1289226" y="371651"/>
                  </a:lnTo>
                  <a:lnTo>
                    <a:pt x="1289188" y="371676"/>
                  </a:lnTo>
                  <a:lnTo>
                    <a:pt x="1288198" y="372006"/>
                  </a:lnTo>
                  <a:lnTo>
                    <a:pt x="1287905" y="372057"/>
                  </a:lnTo>
                  <a:lnTo>
                    <a:pt x="1286940" y="372260"/>
                  </a:lnTo>
                  <a:lnTo>
                    <a:pt x="1287143" y="374369"/>
                  </a:lnTo>
                  <a:lnTo>
                    <a:pt x="1288286" y="378141"/>
                  </a:lnTo>
                  <a:lnTo>
                    <a:pt x="1290179" y="381862"/>
                  </a:lnTo>
                  <a:lnTo>
                    <a:pt x="1292795" y="383843"/>
                  </a:lnTo>
                  <a:lnTo>
                    <a:pt x="1289734" y="388605"/>
                  </a:lnTo>
                  <a:lnTo>
                    <a:pt x="1285950" y="392669"/>
                  </a:lnTo>
                  <a:lnTo>
                    <a:pt x="1285937" y="392682"/>
                  </a:lnTo>
                  <a:lnTo>
                    <a:pt x="1285899" y="392720"/>
                  </a:lnTo>
                  <a:lnTo>
                    <a:pt x="1283181" y="394549"/>
                  </a:lnTo>
                  <a:lnTo>
                    <a:pt x="1281632" y="395324"/>
                  </a:lnTo>
                  <a:lnTo>
                    <a:pt x="1280489" y="395628"/>
                  </a:lnTo>
                  <a:lnTo>
                    <a:pt x="1276475" y="395997"/>
                  </a:lnTo>
                  <a:lnTo>
                    <a:pt x="1275256" y="395654"/>
                  </a:lnTo>
                  <a:lnTo>
                    <a:pt x="1276120" y="396937"/>
                  </a:lnTo>
                  <a:lnTo>
                    <a:pt x="1277593" y="397635"/>
                  </a:lnTo>
                  <a:lnTo>
                    <a:pt x="1281022" y="398410"/>
                  </a:lnTo>
                  <a:lnTo>
                    <a:pt x="1281022" y="397572"/>
                  </a:lnTo>
                  <a:lnTo>
                    <a:pt x="1281098" y="397572"/>
                  </a:lnTo>
                  <a:lnTo>
                    <a:pt x="1281098" y="397559"/>
                  </a:lnTo>
                  <a:lnTo>
                    <a:pt x="1281962" y="397559"/>
                  </a:lnTo>
                  <a:lnTo>
                    <a:pt x="1281492" y="400010"/>
                  </a:lnTo>
                  <a:lnTo>
                    <a:pt x="1280959" y="400835"/>
                  </a:lnTo>
                  <a:lnTo>
                    <a:pt x="1280019" y="401458"/>
                  </a:lnTo>
                  <a:lnTo>
                    <a:pt x="1282914" y="402994"/>
                  </a:lnTo>
                  <a:lnTo>
                    <a:pt x="1283981" y="403388"/>
                  </a:lnTo>
                  <a:lnTo>
                    <a:pt x="1282876" y="404874"/>
                  </a:lnTo>
                  <a:lnTo>
                    <a:pt x="1278914" y="407401"/>
                  </a:lnTo>
                  <a:lnTo>
                    <a:pt x="1278634" y="407592"/>
                  </a:lnTo>
                  <a:lnTo>
                    <a:pt x="1277072" y="409243"/>
                  </a:lnTo>
                  <a:lnTo>
                    <a:pt x="1275307" y="414653"/>
                  </a:lnTo>
                  <a:lnTo>
                    <a:pt x="1274228" y="416139"/>
                  </a:lnTo>
                  <a:lnTo>
                    <a:pt x="1274202" y="416152"/>
                  </a:lnTo>
                  <a:lnTo>
                    <a:pt x="1274190" y="416177"/>
                  </a:lnTo>
                  <a:lnTo>
                    <a:pt x="1267458" y="419098"/>
                  </a:lnTo>
                  <a:lnTo>
                    <a:pt x="1265554" y="418590"/>
                  </a:lnTo>
                  <a:lnTo>
                    <a:pt x="1261528" y="416761"/>
                  </a:lnTo>
                  <a:lnTo>
                    <a:pt x="1259724" y="416850"/>
                  </a:lnTo>
                  <a:lnTo>
                    <a:pt x="1259686" y="416875"/>
                  </a:lnTo>
                  <a:lnTo>
                    <a:pt x="1259127" y="417383"/>
                  </a:lnTo>
                  <a:lnTo>
                    <a:pt x="1258696" y="417930"/>
                  </a:lnTo>
                  <a:lnTo>
                    <a:pt x="1258124" y="418323"/>
                  </a:lnTo>
                  <a:lnTo>
                    <a:pt x="1258111" y="418323"/>
                  </a:lnTo>
                  <a:lnTo>
                    <a:pt x="1258061" y="418349"/>
                  </a:lnTo>
                  <a:lnTo>
                    <a:pt x="1257045" y="418361"/>
                  </a:lnTo>
                  <a:lnTo>
                    <a:pt x="1256156" y="418031"/>
                  </a:lnTo>
                  <a:lnTo>
                    <a:pt x="1255368" y="417409"/>
                  </a:lnTo>
                  <a:lnTo>
                    <a:pt x="1254784" y="416596"/>
                  </a:lnTo>
                  <a:lnTo>
                    <a:pt x="1254593" y="415682"/>
                  </a:lnTo>
                  <a:lnTo>
                    <a:pt x="1254708" y="408887"/>
                  </a:lnTo>
                  <a:lnTo>
                    <a:pt x="1255089" y="408189"/>
                  </a:lnTo>
                  <a:lnTo>
                    <a:pt x="1256130" y="406817"/>
                  </a:lnTo>
                  <a:lnTo>
                    <a:pt x="1256575" y="405763"/>
                  </a:lnTo>
                  <a:lnTo>
                    <a:pt x="1256689" y="404264"/>
                  </a:lnTo>
                  <a:lnTo>
                    <a:pt x="1256524" y="401470"/>
                  </a:lnTo>
                  <a:lnTo>
                    <a:pt x="1256257" y="401597"/>
                  </a:lnTo>
                  <a:lnTo>
                    <a:pt x="1255127" y="402118"/>
                  </a:lnTo>
                  <a:lnTo>
                    <a:pt x="1254632" y="402448"/>
                  </a:lnTo>
                  <a:lnTo>
                    <a:pt x="1254619" y="402436"/>
                  </a:lnTo>
                  <a:lnTo>
                    <a:pt x="1254593" y="402448"/>
                  </a:lnTo>
                  <a:lnTo>
                    <a:pt x="1253450" y="400759"/>
                  </a:lnTo>
                  <a:lnTo>
                    <a:pt x="1251939" y="400048"/>
                  </a:lnTo>
                  <a:lnTo>
                    <a:pt x="1250555" y="400759"/>
                  </a:lnTo>
                  <a:lnTo>
                    <a:pt x="1249729" y="403388"/>
                  </a:lnTo>
                  <a:lnTo>
                    <a:pt x="1249729" y="403375"/>
                  </a:lnTo>
                  <a:lnTo>
                    <a:pt x="1249717" y="403426"/>
                  </a:lnTo>
                  <a:lnTo>
                    <a:pt x="1243341" y="392034"/>
                  </a:lnTo>
                  <a:lnTo>
                    <a:pt x="1242871" y="390193"/>
                  </a:lnTo>
                  <a:lnTo>
                    <a:pt x="1242135" y="388186"/>
                  </a:lnTo>
                  <a:lnTo>
                    <a:pt x="1240395" y="386586"/>
                  </a:lnTo>
                  <a:lnTo>
                    <a:pt x="1238439" y="385202"/>
                  </a:lnTo>
                  <a:lnTo>
                    <a:pt x="1236940" y="383843"/>
                  </a:lnTo>
                  <a:lnTo>
                    <a:pt x="1235937" y="381404"/>
                  </a:lnTo>
                  <a:lnTo>
                    <a:pt x="1235658" y="379245"/>
                  </a:lnTo>
                  <a:lnTo>
                    <a:pt x="1234667" y="377696"/>
                  </a:lnTo>
                  <a:lnTo>
                    <a:pt x="1231568" y="377125"/>
                  </a:lnTo>
                  <a:lnTo>
                    <a:pt x="1229651" y="377671"/>
                  </a:lnTo>
                  <a:lnTo>
                    <a:pt x="1228673" y="377963"/>
                  </a:lnTo>
                  <a:lnTo>
                    <a:pt x="1225650" y="380439"/>
                  </a:lnTo>
                  <a:lnTo>
                    <a:pt x="1223999" y="381798"/>
                  </a:lnTo>
                  <a:lnTo>
                    <a:pt x="1221231" y="382776"/>
                  </a:lnTo>
                  <a:lnTo>
                    <a:pt x="1218297" y="382141"/>
                  </a:lnTo>
                  <a:lnTo>
                    <a:pt x="1215185" y="380338"/>
                  </a:lnTo>
                  <a:lnTo>
                    <a:pt x="1213255" y="377975"/>
                  </a:lnTo>
                  <a:lnTo>
                    <a:pt x="1213903" y="375601"/>
                  </a:lnTo>
                  <a:lnTo>
                    <a:pt x="1217637" y="372489"/>
                  </a:lnTo>
                  <a:lnTo>
                    <a:pt x="1217662" y="372476"/>
                  </a:lnTo>
                  <a:lnTo>
                    <a:pt x="1217687" y="372464"/>
                  </a:lnTo>
                  <a:lnTo>
                    <a:pt x="1217903" y="372324"/>
                  </a:lnTo>
                  <a:lnTo>
                    <a:pt x="1219821" y="371130"/>
                  </a:lnTo>
                  <a:lnTo>
                    <a:pt x="1222285" y="370216"/>
                  </a:lnTo>
                  <a:lnTo>
                    <a:pt x="1224926" y="370101"/>
                  </a:lnTo>
                  <a:lnTo>
                    <a:pt x="1227200" y="370000"/>
                  </a:lnTo>
                  <a:lnTo>
                    <a:pt x="1229867" y="369390"/>
                  </a:lnTo>
                  <a:lnTo>
                    <a:pt x="1231073" y="367777"/>
                  </a:lnTo>
                  <a:lnTo>
                    <a:pt x="1231683" y="364920"/>
                  </a:lnTo>
                  <a:lnTo>
                    <a:pt x="1231746" y="364920"/>
                  </a:lnTo>
                  <a:lnTo>
                    <a:pt x="1231746" y="364894"/>
                  </a:lnTo>
                  <a:lnTo>
                    <a:pt x="1233169" y="364844"/>
                  </a:lnTo>
                  <a:lnTo>
                    <a:pt x="1234807" y="366406"/>
                  </a:lnTo>
                  <a:lnTo>
                    <a:pt x="1236090" y="368235"/>
                  </a:lnTo>
                  <a:lnTo>
                    <a:pt x="1238452" y="366380"/>
                  </a:lnTo>
                  <a:lnTo>
                    <a:pt x="1238198" y="364691"/>
                  </a:lnTo>
                  <a:lnTo>
                    <a:pt x="1234985" y="361440"/>
                  </a:lnTo>
                  <a:lnTo>
                    <a:pt x="1234985" y="360386"/>
                  </a:lnTo>
                  <a:lnTo>
                    <a:pt x="1235886" y="358418"/>
                  </a:lnTo>
                  <a:lnTo>
                    <a:pt x="1230629" y="355738"/>
                  </a:lnTo>
                  <a:lnTo>
                    <a:pt x="1230489" y="352715"/>
                  </a:lnTo>
                  <a:lnTo>
                    <a:pt x="1229054" y="350937"/>
                  </a:lnTo>
                  <a:lnTo>
                    <a:pt x="1227149" y="349350"/>
                  </a:lnTo>
                  <a:lnTo>
                    <a:pt x="1225663" y="348677"/>
                  </a:lnTo>
                  <a:lnTo>
                    <a:pt x="1225561" y="347800"/>
                  </a:lnTo>
                  <a:lnTo>
                    <a:pt x="1229016" y="343444"/>
                  </a:lnTo>
                  <a:lnTo>
                    <a:pt x="1229994" y="341781"/>
                  </a:lnTo>
                  <a:lnTo>
                    <a:pt x="1229422" y="339215"/>
                  </a:lnTo>
                  <a:lnTo>
                    <a:pt x="1228076" y="336764"/>
                  </a:lnTo>
                  <a:lnTo>
                    <a:pt x="1227517" y="334605"/>
                  </a:lnTo>
                  <a:lnTo>
                    <a:pt x="1227555" y="334580"/>
                  </a:lnTo>
                  <a:lnTo>
                    <a:pt x="1227543" y="334554"/>
                  </a:lnTo>
                  <a:lnTo>
                    <a:pt x="1228076" y="334046"/>
                  </a:lnTo>
                  <a:lnTo>
                    <a:pt x="1229117" y="332992"/>
                  </a:lnTo>
                  <a:lnTo>
                    <a:pt x="1229168" y="332992"/>
                  </a:lnTo>
                  <a:lnTo>
                    <a:pt x="1229193" y="332967"/>
                  </a:lnTo>
                  <a:lnTo>
                    <a:pt x="1232089" y="333195"/>
                  </a:lnTo>
                  <a:lnTo>
                    <a:pt x="1237169" y="333487"/>
                  </a:lnTo>
                  <a:lnTo>
                    <a:pt x="1236940" y="332027"/>
                  </a:lnTo>
                  <a:lnTo>
                    <a:pt x="1234248" y="329665"/>
                  </a:lnTo>
                  <a:lnTo>
                    <a:pt x="1234045" y="329677"/>
                  </a:lnTo>
                  <a:lnTo>
                    <a:pt x="1231632" y="329741"/>
                  </a:lnTo>
                  <a:lnTo>
                    <a:pt x="1228978" y="330198"/>
                  </a:lnTo>
                  <a:lnTo>
                    <a:pt x="1226196" y="329093"/>
                  </a:lnTo>
                  <a:lnTo>
                    <a:pt x="1223821" y="324991"/>
                  </a:lnTo>
                  <a:lnTo>
                    <a:pt x="1223923" y="319898"/>
                  </a:lnTo>
                  <a:lnTo>
                    <a:pt x="1226031" y="314603"/>
                  </a:lnTo>
                  <a:lnTo>
                    <a:pt x="1229562" y="309929"/>
                  </a:lnTo>
                  <a:lnTo>
                    <a:pt x="1230336" y="308634"/>
                  </a:lnTo>
                  <a:lnTo>
                    <a:pt x="1231073" y="306856"/>
                  </a:lnTo>
                  <a:lnTo>
                    <a:pt x="1231086" y="306843"/>
                  </a:lnTo>
                  <a:lnTo>
                    <a:pt x="1231086" y="306830"/>
                  </a:lnTo>
                  <a:lnTo>
                    <a:pt x="1231289" y="306513"/>
                  </a:lnTo>
                  <a:lnTo>
                    <a:pt x="1232051" y="305306"/>
                  </a:lnTo>
                  <a:lnTo>
                    <a:pt x="1232076" y="305294"/>
                  </a:lnTo>
                  <a:lnTo>
                    <a:pt x="1232089" y="305281"/>
                  </a:lnTo>
                  <a:lnTo>
                    <a:pt x="1233283" y="304747"/>
                  </a:lnTo>
                  <a:lnTo>
                    <a:pt x="1233524" y="304633"/>
                  </a:lnTo>
                  <a:lnTo>
                    <a:pt x="1233524" y="304633"/>
                  </a:lnTo>
                  <a:lnTo>
                    <a:pt x="1233562" y="304620"/>
                  </a:lnTo>
                  <a:lnTo>
                    <a:pt x="1234337" y="304836"/>
                  </a:lnTo>
                  <a:lnTo>
                    <a:pt x="1235010" y="305332"/>
                  </a:lnTo>
                  <a:lnTo>
                    <a:pt x="1235112" y="305357"/>
                  </a:lnTo>
                  <a:lnTo>
                    <a:pt x="1235683" y="305522"/>
                  </a:lnTo>
                  <a:lnTo>
                    <a:pt x="1236483" y="305078"/>
                  </a:lnTo>
                  <a:lnTo>
                    <a:pt x="1236890" y="304379"/>
                  </a:lnTo>
                  <a:lnTo>
                    <a:pt x="1237118" y="303630"/>
                  </a:lnTo>
                  <a:lnTo>
                    <a:pt x="1237499" y="303008"/>
                  </a:lnTo>
                  <a:lnTo>
                    <a:pt x="1237525" y="302995"/>
                  </a:lnTo>
                  <a:lnTo>
                    <a:pt x="1237537" y="302982"/>
                  </a:lnTo>
                  <a:lnTo>
                    <a:pt x="1237931" y="302881"/>
                  </a:lnTo>
                  <a:lnTo>
                    <a:pt x="1238401" y="302754"/>
                  </a:lnTo>
                  <a:lnTo>
                    <a:pt x="1242274" y="301153"/>
                  </a:lnTo>
                  <a:lnTo>
                    <a:pt x="1246961" y="299185"/>
                  </a:lnTo>
                  <a:lnTo>
                    <a:pt x="1248663" y="299210"/>
                  </a:lnTo>
                  <a:lnTo>
                    <a:pt x="1250021" y="297166"/>
                  </a:lnTo>
                  <a:lnTo>
                    <a:pt x="1250961" y="296721"/>
                  </a:lnTo>
                  <a:lnTo>
                    <a:pt x="1256143" y="294156"/>
                  </a:lnTo>
                  <a:lnTo>
                    <a:pt x="1256549" y="293660"/>
                  </a:lnTo>
                  <a:lnTo>
                    <a:pt x="1257502" y="292428"/>
                  </a:lnTo>
                  <a:lnTo>
                    <a:pt x="1258175" y="292098"/>
                  </a:lnTo>
                  <a:lnTo>
                    <a:pt x="1260829" y="289622"/>
                  </a:lnTo>
                  <a:lnTo>
                    <a:pt x="1260969" y="289038"/>
                  </a:lnTo>
                  <a:lnTo>
                    <a:pt x="1261629" y="288644"/>
                  </a:lnTo>
                  <a:lnTo>
                    <a:pt x="1263534" y="286104"/>
                  </a:lnTo>
                  <a:lnTo>
                    <a:pt x="1263560" y="286104"/>
                  </a:lnTo>
                  <a:lnTo>
                    <a:pt x="1263585" y="286066"/>
                  </a:lnTo>
                  <a:lnTo>
                    <a:pt x="1264398" y="286066"/>
                  </a:lnTo>
                  <a:lnTo>
                    <a:pt x="1265998" y="287056"/>
                  </a:lnTo>
                  <a:lnTo>
                    <a:pt x="1267852" y="286586"/>
                  </a:lnTo>
                  <a:lnTo>
                    <a:pt x="1271256" y="284148"/>
                  </a:lnTo>
                  <a:lnTo>
                    <a:pt x="1271268" y="284161"/>
                  </a:lnTo>
                  <a:lnTo>
                    <a:pt x="1271319" y="284123"/>
                  </a:lnTo>
                  <a:lnTo>
                    <a:pt x="1274520" y="286752"/>
                  </a:lnTo>
                  <a:lnTo>
                    <a:pt x="1284743" y="290955"/>
                  </a:lnTo>
                  <a:lnTo>
                    <a:pt x="1286940" y="294372"/>
                  </a:lnTo>
                  <a:lnTo>
                    <a:pt x="1287474" y="296658"/>
                  </a:lnTo>
                  <a:lnTo>
                    <a:pt x="1290153" y="302334"/>
                  </a:lnTo>
                  <a:lnTo>
                    <a:pt x="1291347" y="304074"/>
                  </a:lnTo>
                  <a:lnTo>
                    <a:pt x="1291842" y="305586"/>
                  </a:lnTo>
                  <a:lnTo>
                    <a:pt x="1290750" y="308507"/>
                  </a:lnTo>
                  <a:close/>
                  <a:moveTo>
                    <a:pt x="1299437" y="267435"/>
                  </a:moveTo>
                  <a:lnTo>
                    <a:pt x="1297697" y="266546"/>
                  </a:lnTo>
                  <a:lnTo>
                    <a:pt x="1293913" y="263015"/>
                  </a:lnTo>
                  <a:lnTo>
                    <a:pt x="1292795" y="262965"/>
                  </a:lnTo>
                  <a:lnTo>
                    <a:pt x="1292046" y="262596"/>
                  </a:lnTo>
                  <a:lnTo>
                    <a:pt x="1291906" y="261352"/>
                  </a:lnTo>
                  <a:lnTo>
                    <a:pt x="1292516" y="258177"/>
                  </a:lnTo>
                  <a:lnTo>
                    <a:pt x="1293430" y="257732"/>
                  </a:lnTo>
                  <a:lnTo>
                    <a:pt x="1294903" y="257618"/>
                  </a:lnTo>
                  <a:lnTo>
                    <a:pt x="1295818" y="257986"/>
                  </a:lnTo>
                  <a:lnTo>
                    <a:pt x="1296249" y="257758"/>
                  </a:lnTo>
                  <a:lnTo>
                    <a:pt x="1296719" y="256576"/>
                  </a:lnTo>
                  <a:lnTo>
                    <a:pt x="1297697" y="256348"/>
                  </a:lnTo>
                  <a:lnTo>
                    <a:pt x="1299958" y="261860"/>
                  </a:lnTo>
                  <a:lnTo>
                    <a:pt x="1302079" y="264755"/>
                  </a:lnTo>
                  <a:lnTo>
                    <a:pt x="1302434" y="266000"/>
                  </a:lnTo>
                  <a:lnTo>
                    <a:pt x="1300618" y="266762"/>
                  </a:lnTo>
                  <a:close/>
                  <a:moveTo>
                    <a:pt x="1289150" y="276985"/>
                  </a:moveTo>
                  <a:lnTo>
                    <a:pt x="1289112" y="284377"/>
                  </a:lnTo>
                  <a:lnTo>
                    <a:pt x="1288236" y="284300"/>
                  </a:lnTo>
                  <a:lnTo>
                    <a:pt x="1286813" y="283208"/>
                  </a:lnTo>
                  <a:lnTo>
                    <a:pt x="1286026" y="281799"/>
                  </a:lnTo>
                  <a:lnTo>
                    <a:pt x="1285505" y="277379"/>
                  </a:lnTo>
                  <a:lnTo>
                    <a:pt x="1286420" y="275296"/>
                  </a:lnTo>
                  <a:lnTo>
                    <a:pt x="1288286" y="275372"/>
                  </a:lnTo>
                  <a:close/>
                  <a:moveTo>
                    <a:pt x="1276818" y="215886"/>
                  </a:moveTo>
                  <a:lnTo>
                    <a:pt x="1275218" y="214705"/>
                  </a:lnTo>
                  <a:lnTo>
                    <a:pt x="1273567" y="214184"/>
                  </a:lnTo>
                  <a:lnTo>
                    <a:pt x="1272665" y="214476"/>
                  </a:lnTo>
                  <a:lnTo>
                    <a:pt x="1272234" y="213828"/>
                  </a:lnTo>
                  <a:lnTo>
                    <a:pt x="1271840" y="212914"/>
                  </a:lnTo>
                  <a:lnTo>
                    <a:pt x="1270545" y="211796"/>
                  </a:lnTo>
                  <a:lnTo>
                    <a:pt x="1269389" y="211149"/>
                  </a:lnTo>
                  <a:lnTo>
                    <a:pt x="1268855" y="210577"/>
                  </a:lnTo>
                  <a:lnTo>
                    <a:pt x="1268678" y="210234"/>
                  </a:lnTo>
                  <a:lnTo>
                    <a:pt x="1268030" y="210082"/>
                  </a:lnTo>
                  <a:lnTo>
                    <a:pt x="1267560" y="211009"/>
                  </a:lnTo>
                  <a:lnTo>
                    <a:pt x="1266341" y="211530"/>
                  </a:lnTo>
                  <a:lnTo>
                    <a:pt x="1265947" y="210412"/>
                  </a:lnTo>
                  <a:lnTo>
                    <a:pt x="1267078" y="208545"/>
                  </a:lnTo>
                  <a:lnTo>
                    <a:pt x="1268601" y="208431"/>
                  </a:lnTo>
                  <a:lnTo>
                    <a:pt x="1273326" y="212736"/>
                  </a:lnTo>
                  <a:lnTo>
                    <a:pt x="1278165" y="214781"/>
                  </a:lnTo>
                  <a:lnTo>
                    <a:pt x="1278800" y="215543"/>
                  </a:lnTo>
                  <a:lnTo>
                    <a:pt x="1277987" y="216267"/>
                  </a:lnTo>
                  <a:close/>
                  <a:moveTo>
                    <a:pt x="1013129" y="367282"/>
                  </a:moveTo>
                  <a:lnTo>
                    <a:pt x="1010830" y="368374"/>
                  </a:lnTo>
                  <a:lnTo>
                    <a:pt x="1009890" y="371054"/>
                  </a:lnTo>
                  <a:lnTo>
                    <a:pt x="1009471" y="374267"/>
                  </a:lnTo>
                  <a:lnTo>
                    <a:pt x="1008735" y="377125"/>
                  </a:lnTo>
                  <a:lnTo>
                    <a:pt x="1007655" y="377125"/>
                  </a:lnTo>
                  <a:lnTo>
                    <a:pt x="1007465" y="376553"/>
                  </a:lnTo>
                  <a:lnTo>
                    <a:pt x="1006779" y="375169"/>
                  </a:lnTo>
                  <a:lnTo>
                    <a:pt x="1006728" y="376490"/>
                  </a:lnTo>
                  <a:lnTo>
                    <a:pt x="1005039" y="381684"/>
                  </a:lnTo>
                  <a:lnTo>
                    <a:pt x="1004785" y="384262"/>
                  </a:lnTo>
                  <a:lnTo>
                    <a:pt x="1004341" y="385456"/>
                  </a:lnTo>
                  <a:lnTo>
                    <a:pt x="1003350" y="386167"/>
                  </a:lnTo>
                  <a:lnTo>
                    <a:pt x="1002309" y="386180"/>
                  </a:lnTo>
                  <a:lnTo>
                    <a:pt x="1000137" y="385659"/>
                  </a:lnTo>
                  <a:lnTo>
                    <a:pt x="998956" y="385799"/>
                  </a:lnTo>
                  <a:lnTo>
                    <a:pt x="997203" y="386878"/>
                  </a:lnTo>
                  <a:lnTo>
                    <a:pt x="997457" y="388034"/>
                  </a:lnTo>
                  <a:lnTo>
                    <a:pt x="998473" y="389532"/>
                  </a:lnTo>
                  <a:lnTo>
                    <a:pt x="998956" y="391628"/>
                  </a:lnTo>
                  <a:lnTo>
                    <a:pt x="998194" y="394397"/>
                  </a:lnTo>
                  <a:lnTo>
                    <a:pt x="996809" y="394016"/>
                  </a:lnTo>
                  <a:lnTo>
                    <a:pt x="995019" y="392187"/>
                  </a:lnTo>
                  <a:lnTo>
                    <a:pt x="993025" y="390675"/>
                  </a:lnTo>
                  <a:lnTo>
                    <a:pt x="992390" y="391120"/>
                  </a:lnTo>
                  <a:lnTo>
                    <a:pt x="987081" y="393596"/>
                  </a:lnTo>
                  <a:lnTo>
                    <a:pt x="987450" y="391653"/>
                  </a:lnTo>
                  <a:lnTo>
                    <a:pt x="988199" y="390371"/>
                  </a:lnTo>
                  <a:lnTo>
                    <a:pt x="989126" y="389266"/>
                  </a:lnTo>
                  <a:lnTo>
                    <a:pt x="990104" y="387843"/>
                  </a:lnTo>
                  <a:lnTo>
                    <a:pt x="990244" y="387094"/>
                  </a:lnTo>
                  <a:lnTo>
                    <a:pt x="990104" y="384338"/>
                  </a:lnTo>
                  <a:lnTo>
                    <a:pt x="990523" y="383259"/>
                  </a:lnTo>
                  <a:lnTo>
                    <a:pt x="991463" y="382967"/>
                  </a:lnTo>
                  <a:lnTo>
                    <a:pt x="992466" y="382979"/>
                  </a:lnTo>
                  <a:lnTo>
                    <a:pt x="993025" y="382776"/>
                  </a:lnTo>
                  <a:lnTo>
                    <a:pt x="993165" y="381989"/>
                  </a:lnTo>
                  <a:lnTo>
                    <a:pt x="993114" y="381036"/>
                  </a:lnTo>
                  <a:lnTo>
                    <a:pt x="992885" y="380160"/>
                  </a:lnTo>
                  <a:lnTo>
                    <a:pt x="992542" y="379512"/>
                  </a:lnTo>
                  <a:lnTo>
                    <a:pt x="992123" y="378509"/>
                  </a:lnTo>
                  <a:lnTo>
                    <a:pt x="993025" y="378166"/>
                  </a:lnTo>
                  <a:lnTo>
                    <a:pt x="994282" y="378115"/>
                  </a:lnTo>
                  <a:lnTo>
                    <a:pt x="994981" y="378014"/>
                  </a:lnTo>
                  <a:lnTo>
                    <a:pt x="996174" y="372743"/>
                  </a:lnTo>
                  <a:lnTo>
                    <a:pt x="996936" y="371194"/>
                  </a:lnTo>
                  <a:lnTo>
                    <a:pt x="994904" y="371194"/>
                  </a:lnTo>
                  <a:lnTo>
                    <a:pt x="994498" y="367854"/>
                  </a:lnTo>
                  <a:lnTo>
                    <a:pt x="994981" y="360386"/>
                  </a:lnTo>
                  <a:lnTo>
                    <a:pt x="994650" y="360297"/>
                  </a:lnTo>
                  <a:lnTo>
                    <a:pt x="993977" y="360272"/>
                  </a:lnTo>
                  <a:lnTo>
                    <a:pt x="993317" y="359980"/>
                  </a:lnTo>
                  <a:lnTo>
                    <a:pt x="993025" y="359002"/>
                  </a:lnTo>
                  <a:lnTo>
                    <a:pt x="993165" y="358037"/>
                  </a:lnTo>
                  <a:lnTo>
                    <a:pt x="993520" y="357617"/>
                  </a:lnTo>
                  <a:lnTo>
                    <a:pt x="993838" y="357275"/>
                  </a:lnTo>
                  <a:lnTo>
                    <a:pt x="994003" y="356563"/>
                  </a:lnTo>
                  <a:lnTo>
                    <a:pt x="993952" y="352906"/>
                  </a:lnTo>
                  <a:lnTo>
                    <a:pt x="994219" y="351217"/>
                  </a:lnTo>
                  <a:lnTo>
                    <a:pt x="994981" y="349655"/>
                  </a:lnTo>
                  <a:lnTo>
                    <a:pt x="994981" y="350632"/>
                  </a:lnTo>
                  <a:lnTo>
                    <a:pt x="996555" y="348067"/>
                  </a:lnTo>
                  <a:lnTo>
                    <a:pt x="997394" y="347102"/>
                  </a:lnTo>
                  <a:lnTo>
                    <a:pt x="998435" y="346734"/>
                  </a:lnTo>
                  <a:lnTo>
                    <a:pt x="999794" y="347280"/>
                  </a:lnTo>
                  <a:lnTo>
                    <a:pt x="1000581" y="348588"/>
                  </a:lnTo>
                  <a:lnTo>
                    <a:pt x="1000912" y="350213"/>
                  </a:lnTo>
                  <a:lnTo>
                    <a:pt x="1000835" y="351687"/>
                  </a:lnTo>
                  <a:lnTo>
                    <a:pt x="1001928" y="349731"/>
                  </a:lnTo>
                  <a:lnTo>
                    <a:pt x="1002944" y="346327"/>
                  </a:lnTo>
                  <a:lnTo>
                    <a:pt x="1004493" y="344016"/>
                  </a:lnTo>
                  <a:lnTo>
                    <a:pt x="1007211" y="345273"/>
                  </a:lnTo>
                  <a:lnTo>
                    <a:pt x="1009344" y="347800"/>
                  </a:lnTo>
                  <a:lnTo>
                    <a:pt x="1011033" y="350378"/>
                  </a:lnTo>
                  <a:lnTo>
                    <a:pt x="1012430" y="353236"/>
                  </a:lnTo>
                  <a:lnTo>
                    <a:pt x="1013624" y="356563"/>
                  </a:lnTo>
                  <a:lnTo>
                    <a:pt x="1014602" y="362685"/>
                  </a:lnTo>
                  <a:lnTo>
                    <a:pt x="1014424" y="365910"/>
                  </a:lnTo>
                  <a:close/>
                  <a:moveTo>
                    <a:pt x="947978" y="403172"/>
                  </a:moveTo>
                  <a:lnTo>
                    <a:pt x="944028" y="406347"/>
                  </a:lnTo>
                  <a:lnTo>
                    <a:pt x="942390" y="405268"/>
                  </a:lnTo>
                  <a:lnTo>
                    <a:pt x="942631" y="403198"/>
                  </a:lnTo>
                  <a:lnTo>
                    <a:pt x="943851" y="401013"/>
                  </a:lnTo>
                  <a:lnTo>
                    <a:pt x="945883" y="398549"/>
                  </a:lnTo>
                  <a:lnTo>
                    <a:pt x="946276" y="397889"/>
                  </a:lnTo>
                  <a:lnTo>
                    <a:pt x="947089" y="397787"/>
                  </a:lnTo>
                  <a:lnTo>
                    <a:pt x="949019" y="398461"/>
                  </a:lnTo>
                  <a:lnTo>
                    <a:pt x="950416" y="399311"/>
                  </a:lnTo>
                  <a:lnTo>
                    <a:pt x="951585" y="400569"/>
                  </a:lnTo>
                  <a:lnTo>
                    <a:pt x="952461" y="401991"/>
                  </a:lnTo>
                  <a:lnTo>
                    <a:pt x="952906" y="403426"/>
                  </a:lnTo>
                  <a:lnTo>
                    <a:pt x="950112" y="402537"/>
                  </a:lnTo>
                  <a:close/>
                  <a:moveTo>
                    <a:pt x="1012748" y="388097"/>
                  </a:moveTo>
                  <a:lnTo>
                    <a:pt x="1012380" y="390358"/>
                  </a:lnTo>
                  <a:lnTo>
                    <a:pt x="1012469" y="392733"/>
                  </a:lnTo>
                  <a:lnTo>
                    <a:pt x="1014539" y="398943"/>
                  </a:lnTo>
                  <a:lnTo>
                    <a:pt x="1014424" y="400365"/>
                  </a:lnTo>
                  <a:lnTo>
                    <a:pt x="1013586" y="400734"/>
                  </a:lnTo>
                  <a:lnTo>
                    <a:pt x="1012469" y="400594"/>
                  </a:lnTo>
                  <a:lnTo>
                    <a:pt x="1011389" y="400111"/>
                  </a:lnTo>
                  <a:lnTo>
                    <a:pt x="1010691" y="399527"/>
                  </a:lnTo>
                  <a:lnTo>
                    <a:pt x="1011326" y="400747"/>
                  </a:lnTo>
                  <a:lnTo>
                    <a:pt x="1011592" y="401966"/>
                  </a:lnTo>
                  <a:lnTo>
                    <a:pt x="1011389" y="403185"/>
                  </a:lnTo>
                  <a:lnTo>
                    <a:pt x="1010691" y="404404"/>
                  </a:lnTo>
                  <a:lnTo>
                    <a:pt x="1007884" y="401826"/>
                  </a:lnTo>
                  <a:lnTo>
                    <a:pt x="1005814" y="397800"/>
                  </a:lnTo>
                  <a:lnTo>
                    <a:pt x="1004722" y="393393"/>
                  </a:lnTo>
                  <a:lnTo>
                    <a:pt x="1004722" y="389698"/>
                  </a:lnTo>
                  <a:lnTo>
                    <a:pt x="1006906" y="383944"/>
                  </a:lnTo>
                  <a:lnTo>
                    <a:pt x="1007655" y="382776"/>
                  </a:lnTo>
                  <a:lnTo>
                    <a:pt x="1008951" y="382293"/>
                  </a:lnTo>
                  <a:lnTo>
                    <a:pt x="1010056" y="382560"/>
                  </a:lnTo>
                  <a:lnTo>
                    <a:pt x="1010691" y="383678"/>
                  </a:lnTo>
                  <a:lnTo>
                    <a:pt x="1010691" y="385799"/>
                  </a:lnTo>
                  <a:lnTo>
                    <a:pt x="1011110" y="384516"/>
                  </a:lnTo>
                  <a:lnTo>
                    <a:pt x="1011694" y="383398"/>
                  </a:lnTo>
                  <a:lnTo>
                    <a:pt x="1012545" y="382547"/>
                  </a:lnTo>
                  <a:lnTo>
                    <a:pt x="1013624" y="381900"/>
                  </a:lnTo>
                  <a:lnTo>
                    <a:pt x="1013904" y="382636"/>
                  </a:lnTo>
                  <a:lnTo>
                    <a:pt x="1014666" y="383843"/>
                  </a:lnTo>
                  <a:lnTo>
                    <a:pt x="1013497" y="385938"/>
                  </a:lnTo>
                  <a:close/>
                  <a:moveTo>
                    <a:pt x="925969" y="376528"/>
                  </a:moveTo>
                  <a:lnTo>
                    <a:pt x="925588" y="377099"/>
                  </a:lnTo>
                  <a:lnTo>
                    <a:pt x="924496" y="377048"/>
                  </a:lnTo>
                  <a:lnTo>
                    <a:pt x="923810" y="376794"/>
                  </a:lnTo>
                  <a:lnTo>
                    <a:pt x="922718" y="376058"/>
                  </a:lnTo>
                  <a:lnTo>
                    <a:pt x="922083" y="375118"/>
                  </a:lnTo>
                  <a:lnTo>
                    <a:pt x="921689" y="372578"/>
                  </a:lnTo>
                  <a:lnTo>
                    <a:pt x="922337" y="370889"/>
                  </a:lnTo>
                  <a:lnTo>
                    <a:pt x="922997" y="370368"/>
                  </a:lnTo>
                  <a:lnTo>
                    <a:pt x="922997" y="369898"/>
                  </a:lnTo>
                  <a:lnTo>
                    <a:pt x="923937" y="369479"/>
                  </a:lnTo>
                  <a:lnTo>
                    <a:pt x="924978" y="369898"/>
                  </a:lnTo>
                  <a:lnTo>
                    <a:pt x="926109" y="372337"/>
                  </a:lnTo>
                  <a:lnTo>
                    <a:pt x="926109" y="374026"/>
                  </a:lnTo>
                  <a:lnTo>
                    <a:pt x="925639" y="376223"/>
                  </a:lnTo>
                  <a:close/>
                  <a:moveTo>
                    <a:pt x="1256054" y="185279"/>
                  </a:moveTo>
                  <a:lnTo>
                    <a:pt x="1254847" y="185139"/>
                  </a:lnTo>
                  <a:lnTo>
                    <a:pt x="1254060" y="184669"/>
                  </a:lnTo>
                  <a:lnTo>
                    <a:pt x="1253412" y="184491"/>
                  </a:lnTo>
                  <a:lnTo>
                    <a:pt x="1252371" y="185228"/>
                  </a:lnTo>
                  <a:lnTo>
                    <a:pt x="1251634" y="185228"/>
                  </a:lnTo>
                  <a:lnTo>
                    <a:pt x="1250987" y="184364"/>
                  </a:lnTo>
                  <a:lnTo>
                    <a:pt x="1250466" y="183031"/>
                  </a:lnTo>
                  <a:lnTo>
                    <a:pt x="1249640" y="181888"/>
                  </a:lnTo>
                  <a:lnTo>
                    <a:pt x="1249602" y="181342"/>
                  </a:lnTo>
                  <a:lnTo>
                    <a:pt x="1251774" y="181393"/>
                  </a:lnTo>
                  <a:lnTo>
                    <a:pt x="1252600" y="181215"/>
                  </a:lnTo>
                  <a:lnTo>
                    <a:pt x="1253628" y="181393"/>
                  </a:lnTo>
                  <a:lnTo>
                    <a:pt x="1255711" y="180542"/>
                  </a:lnTo>
                  <a:lnTo>
                    <a:pt x="1256359" y="180097"/>
                  </a:lnTo>
                  <a:lnTo>
                    <a:pt x="1256740" y="180542"/>
                  </a:lnTo>
                  <a:lnTo>
                    <a:pt x="1257959" y="182599"/>
                  </a:lnTo>
                  <a:lnTo>
                    <a:pt x="1257527" y="184187"/>
                  </a:lnTo>
                  <a:close/>
                  <a:moveTo>
                    <a:pt x="1067777" y="435354"/>
                  </a:moveTo>
                  <a:lnTo>
                    <a:pt x="1066113" y="437322"/>
                  </a:lnTo>
                  <a:lnTo>
                    <a:pt x="1063751" y="438478"/>
                  </a:lnTo>
                  <a:lnTo>
                    <a:pt x="1061135" y="438631"/>
                  </a:lnTo>
                  <a:lnTo>
                    <a:pt x="1058785" y="437589"/>
                  </a:lnTo>
                  <a:lnTo>
                    <a:pt x="1057172" y="435252"/>
                  </a:lnTo>
                  <a:lnTo>
                    <a:pt x="1056347" y="429588"/>
                  </a:lnTo>
                  <a:lnTo>
                    <a:pt x="1055255" y="427366"/>
                  </a:lnTo>
                  <a:lnTo>
                    <a:pt x="1052270" y="422832"/>
                  </a:lnTo>
                  <a:lnTo>
                    <a:pt x="1046974" y="406347"/>
                  </a:lnTo>
                  <a:lnTo>
                    <a:pt x="1044714" y="401369"/>
                  </a:lnTo>
                  <a:lnTo>
                    <a:pt x="1044091" y="398854"/>
                  </a:lnTo>
                  <a:lnTo>
                    <a:pt x="1043558" y="393012"/>
                  </a:lnTo>
                  <a:lnTo>
                    <a:pt x="1042021" y="387297"/>
                  </a:lnTo>
                  <a:lnTo>
                    <a:pt x="1040942" y="386675"/>
                  </a:lnTo>
                  <a:lnTo>
                    <a:pt x="1038618" y="387653"/>
                  </a:lnTo>
                  <a:lnTo>
                    <a:pt x="1036306" y="388212"/>
                  </a:lnTo>
                  <a:lnTo>
                    <a:pt x="1031264" y="380046"/>
                  </a:lnTo>
                  <a:lnTo>
                    <a:pt x="1031595" y="377620"/>
                  </a:lnTo>
                  <a:lnTo>
                    <a:pt x="1031264" y="368755"/>
                  </a:lnTo>
                  <a:lnTo>
                    <a:pt x="1030502" y="367384"/>
                  </a:lnTo>
                  <a:lnTo>
                    <a:pt x="1027150" y="363497"/>
                  </a:lnTo>
                  <a:lnTo>
                    <a:pt x="1018628" y="339075"/>
                  </a:lnTo>
                  <a:lnTo>
                    <a:pt x="1018895" y="337386"/>
                  </a:lnTo>
                  <a:lnTo>
                    <a:pt x="1020965" y="338440"/>
                  </a:lnTo>
                  <a:lnTo>
                    <a:pt x="1034211" y="354887"/>
                  </a:lnTo>
                  <a:lnTo>
                    <a:pt x="1035252" y="356563"/>
                  </a:lnTo>
                  <a:lnTo>
                    <a:pt x="1035506" y="359154"/>
                  </a:lnTo>
                  <a:lnTo>
                    <a:pt x="1034414" y="363612"/>
                  </a:lnTo>
                  <a:lnTo>
                    <a:pt x="1034198" y="366317"/>
                  </a:lnTo>
                  <a:lnTo>
                    <a:pt x="1035367" y="370990"/>
                  </a:lnTo>
                  <a:lnTo>
                    <a:pt x="1037919" y="375664"/>
                  </a:lnTo>
                  <a:lnTo>
                    <a:pt x="1041043" y="379766"/>
                  </a:lnTo>
                  <a:lnTo>
                    <a:pt x="1043876" y="382776"/>
                  </a:lnTo>
                  <a:lnTo>
                    <a:pt x="1045311" y="385075"/>
                  </a:lnTo>
                  <a:lnTo>
                    <a:pt x="1046225" y="386269"/>
                  </a:lnTo>
                  <a:lnTo>
                    <a:pt x="1048155" y="387094"/>
                  </a:lnTo>
                  <a:lnTo>
                    <a:pt x="1050124" y="388415"/>
                  </a:lnTo>
                  <a:lnTo>
                    <a:pt x="1051305" y="388732"/>
                  </a:lnTo>
                  <a:lnTo>
                    <a:pt x="1052816" y="389494"/>
                  </a:lnTo>
                  <a:lnTo>
                    <a:pt x="1056576" y="393215"/>
                  </a:lnTo>
                  <a:lnTo>
                    <a:pt x="1057630" y="394651"/>
                  </a:lnTo>
                  <a:lnTo>
                    <a:pt x="1061287" y="405268"/>
                  </a:lnTo>
                  <a:lnTo>
                    <a:pt x="1065072" y="425384"/>
                  </a:lnTo>
                  <a:lnTo>
                    <a:pt x="1066037" y="426870"/>
                  </a:lnTo>
                  <a:lnTo>
                    <a:pt x="1067777" y="427975"/>
                  </a:lnTo>
                  <a:lnTo>
                    <a:pt x="1068412" y="430477"/>
                  </a:lnTo>
                  <a:lnTo>
                    <a:pt x="1068336" y="433284"/>
                  </a:lnTo>
                  <a:close/>
                  <a:moveTo>
                    <a:pt x="1256054" y="200887"/>
                  </a:moveTo>
                  <a:lnTo>
                    <a:pt x="1256791" y="201408"/>
                  </a:lnTo>
                  <a:lnTo>
                    <a:pt x="1255965" y="202081"/>
                  </a:lnTo>
                  <a:lnTo>
                    <a:pt x="1255101" y="202843"/>
                  </a:lnTo>
                  <a:lnTo>
                    <a:pt x="1254009" y="204087"/>
                  </a:lnTo>
                  <a:lnTo>
                    <a:pt x="1252752" y="203440"/>
                  </a:lnTo>
                  <a:lnTo>
                    <a:pt x="1252333" y="203884"/>
                  </a:lnTo>
                  <a:lnTo>
                    <a:pt x="1251850" y="203567"/>
                  </a:lnTo>
                  <a:lnTo>
                    <a:pt x="1251774" y="200887"/>
                  </a:lnTo>
                  <a:lnTo>
                    <a:pt x="1254847" y="201052"/>
                  </a:lnTo>
                  <a:close/>
                  <a:moveTo>
                    <a:pt x="1251876" y="242391"/>
                  </a:moveTo>
                  <a:lnTo>
                    <a:pt x="1251901" y="242378"/>
                  </a:lnTo>
                  <a:lnTo>
                    <a:pt x="1255787" y="245807"/>
                  </a:lnTo>
                  <a:lnTo>
                    <a:pt x="1256486" y="247267"/>
                  </a:lnTo>
                  <a:lnTo>
                    <a:pt x="1257083" y="249896"/>
                  </a:lnTo>
                  <a:lnTo>
                    <a:pt x="1258073" y="251242"/>
                  </a:lnTo>
                  <a:lnTo>
                    <a:pt x="1258950" y="253071"/>
                  </a:lnTo>
                  <a:lnTo>
                    <a:pt x="1258924" y="253084"/>
                  </a:lnTo>
                  <a:lnTo>
                    <a:pt x="1258924" y="253097"/>
                  </a:lnTo>
                  <a:lnTo>
                    <a:pt x="1258226" y="253490"/>
                  </a:lnTo>
                  <a:lnTo>
                    <a:pt x="1257400" y="253960"/>
                  </a:lnTo>
                  <a:lnTo>
                    <a:pt x="1257362" y="253973"/>
                  </a:lnTo>
                  <a:lnTo>
                    <a:pt x="1257349" y="253973"/>
                  </a:lnTo>
                  <a:lnTo>
                    <a:pt x="1253666" y="254697"/>
                  </a:lnTo>
                  <a:lnTo>
                    <a:pt x="1252676" y="261009"/>
                  </a:lnTo>
                  <a:lnTo>
                    <a:pt x="1252981" y="261860"/>
                  </a:lnTo>
                  <a:lnTo>
                    <a:pt x="1253679" y="262228"/>
                  </a:lnTo>
                  <a:lnTo>
                    <a:pt x="1254327" y="262545"/>
                  </a:lnTo>
                  <a:lnTo>
                    <a:pt x="1254632" y="263015"/>
                  </a:lnTo>
                  <a:lnTo>
                    <a:pt x="1254492" y="263892"/>
                  </a:lnTo>
                  <a:lnTo>
                    <a:pt x="1254149" y="264260"/>
                  </a:lnTo>
                  <a:lnTo>
                    <a:pt x="1253844" y="264489"/>
                  </a:lnTo>
                  <a:lnTo>
                    <a:pt x="1253273" y="265822"/>
                  </a:lnTo>
                  <a:lnTo>
                    <a:pt x="1250733" y="270356"/>
                  </a:lnTo>
                  <a:lnTo>
                    <a:pt x="1250466" y="271156"/>
                  </a:lnTo>
                  <a:lnTo>
                    <a:pt x="1250466" y="271855"/>
                  </a:lnTo>
                  <a:lnTo>
                    <a:pt x="1250352" y="272515"/>
                  </a:lnTo>
                  <a:lnTo>
                    <a:pt x="1249729" y="273315"/>
                  </a:lnTo>
                  <a:lnTo>
                    <a:pt x="1249729" y="273315"/>
                  </a:lnTo>
                  <a:lnTo>
                    <a:pt x="1249717" y="273328"/>
                  </a:lnTo>
                  <a:lnTo>
                    <a:pt x="1249272" y="273569"/>
                  </a:lnTo>
                  <a:lnTo>
                    <a:pt x="1248739" y="273887"/>
                  </a:lnTo>
                  <a:lnTo>
                    <a:pt x="1248726" y="273874"/>
                  </a:lnTo>
                  <a:lnTo>
                    <a:pt x="1248701" y="273887"/>
                  </a:lnTo>
                  <a:lnTo>
                    <a:pt x="1248142" y="273594"/>
                  </a:lnTo>
                  <a:lnTo>
                    <a:pt x="1247659" y="273175"/>
                  </a:lnTo>
                  <a:lnTo>
                    <a:pt x="1247367" y="273226"/>
                  </a:lnTo>
                  <a:lnTo>
                    <a:pt x="1246821" y="273328"/>
                  </a:lnTo>
                  <a:lnTo>
                    <a:pt x="1245576" y="274268"/>
                  </a:lnTo>
                  <a:lnTo>
                    <a:pt x="1244472" y="275118"/>
                  </a:lnTo>
                  <a:lnTo>
                    <a:pt x="1244091" y="275512"/>
                  </a:lnTo>
                  <a:lnTo>
                    <a:pt x="1242630" y="277087"/>
                  </a:lnTo>
                  <a:lnTo>
                    <a:pt x="1240636" y="278497"/>
                  </a:lnTo>
                  <a:lnTo>
                    <a:pt x="1240471" y="278611"/>
                  </a:lnTo>
                  <a:lnTo>
                    <a:pt x="1234324" y="279817"/>
                  </a:lnTo>
                  <a:lnTo>
                    <a:pt x="1231772" y="281189"/>
                  </a:lnTo>
                  <a:lnTo>
                    <a:pt x="1231556" y="281303"/>
                  </a:lnTo>
                  <a:lnTo>
                    <a:pt x="1229143" y="283488"/>
                  </a:lnTo>
                  <a:lnTo>
                    <a:pt x="1225561" y="288098"/>
                  </a:lnTo>
                  <a:lnTo>
                    <a:pt x="1225599" y="288885"/>
                  </a:lnTo>
                  <a:lnTo>
                    <a:pt x="1226717" y="290473"/>
                  </a:lnTo>
                  <a:lnTo>
                    <a:pt x="1227289" y="291768"/>
                  </a:lnTo>
                  <a:lnTo>
                    <a:pt x="1227111" y="293203"/>
                  </a:lnTo>
                  <a:lnTo>
                    <a:pt x="1227098" y="293229"/>
                  </a:lnTo>
                  <a:lnTo>
                    <a:pt x="1227098" y="293254"/>
                  </a:lnTo>
                  <a:lnTo>
                    <a:pt x="1226704" y="294003"/>
                  </a:lnTo>
                  <a:lnTo>
                    <a:pt x="1226514" y="294372"/>
                  </a:lnTo>
                  <a:lnTo>
                    <a:pt x="1226501" y="294372"/>
                  </a:lnTo>
                  <a:lnTo>
                    <a:pt x="1226488" y="294397"/>
                  </a:lnTo>
                  <a:lnTo>
                    <a:pt x="1226057" y="294651"/>
                  </a:lnTo>
                  <a:lnTo>
                    <a:pt x="1225739" y="294841"/>
                  </a:lnTo>
                  <a:lnTo>
                    <a:pt x="1225650" y="294867"/>
                  </a:lnTo>
                  <a:lnTo>
                    <a:pt x="1224025" y="295476"/>
                  </a:lnTo>
                  <a:lnTo>
                    <a:pt x="1222628" y="296480"/>
                  </a:lnTo>
                  <a:lnTo>
                    <a:pt x="1219719" y="298613"/>
                  </a:lnTo>
                  <a:lnTo>
                    <a:pt x="1216316" y="302042"/>
                  </a:lnTo>
                  <a:lnTo>
                    <a:pt x="1215008" y="303376"/>
                  </a:lnTo>
                  <a:lnTo>
                    <a:pt x="1214982" y="303389"/>
                  </a:lnTo>
                  <a:lnTo>
                    <a:pt x="1214982" y="303401"/>
                  </a:lnTo>
                  <a:lnTo>
                    <a:pt x="1214639" y="303630"/>
                  </a:lnTo>
                  <a:lnTo>
                    <a:pt x="1212836" y="304887"/>
                  </a:lnTo>
                  <a:lnTo>
                    <a:pt x="1212607" y="304951"/>
                  </a:lnTo>
                  <a:lnTo>
                    <a:pt x="1207794" y="306221"/>
                  </a:lnTo>
                  <a:lnTo>
                    <a:pt x="1206626" y="307668"/>
                  </a:lnTo>
                  <a:lnTo>
                    <a:pt x="1206422" y="307910"/>
                  </a:lnTo>
                  <a:lnTo>
                    <a:pt x="1205267" y="309954"/>
                  </a:lnTo>
                  <a:lnTo>
                    <a:pt x="1205267" y="309954"/>
                  </a:lnTo>
                  <a:lnTo>
                    <a:pt x="1205254" y="309980"/>
                  </a:lnTo>
                  <a:lnTo>
                    <a:pt x="1205038" y="310221"/>
                  </a:lnTo>
                  <a:lnTo>
                    <a:pt x="1203882" y="311631"/>
                  </a:lnTo>
                  <a:lnTo>
                    <a:pt x="1203819" y="311669"/>
                  </a:lnTo>
                  <a:lnTo>
                    <a:pt x="1203819" y="311669"/>
                  </a:lnTo>
                  <a:lnTo>
                    <a:pt x="1203565" y="311783"/>
                  </a:lnTo>
                  <a:lnTo>
                    <a:pt x="1202104" y="312431"/>
                  </a:lnTo>
                  <a:lnTo>
                    <a:pt x="1202092" y="312431"/>
                  </a:lnTo>
                  <a:lnTo>
                    <a:pt x="1202079" y="312431"/>
                  </a:lnTo>
                  <a:lnTo>
                    <a:pt x="1200390" y="312240"/>
                  </a:lnTo>
                  <a:lnTo>
                    <a:pt x="1199056" y="311212"/>
                  </a:lnTo>
                  <a:lnTo>
                    <a:pt x="1198320" y="309510"/>
                  </a:lnTo>
                  <a:lnTo>
                    <a:pt x="1198548" y="304697"/>
                  </a:lnTo>
                  <a:lnTo>
                    <a:pt x="1201762" y="295235"/>
                  </a:lnTo>
                  <a:lnTo>
                    <a:pt x="1202600" y="290473"/>
                  </a:lnTo>
                  <a:lnTo>
                    <a:pt x="1201584" y="276960"/>
                  </a:lnTo>
                  <a:lnTo>
                    <a:pt x="1203959" y="272604"/>
                  </a:lnTo>
                  <a:lnTo>
                    <a:pt x="1203997" y="272604"/>
                  </a:lnTo>
                  <a:lnTo>
                    <a:pt x="1204009" y="272566"/>
                  </a:lnTo>
                  <a:lnTo>
                    <a:pt x="1211464" y="273315"/>
                  </a:lnTo>
                  <a:lnTo>
                    <a:pt x="1211706" y="270826"/>
                  </a:lnTo>
                  <a:lnTo>
                    <a:pt x="1214144" y="266965"/>
                  </a:lnTo>
                  <a:lnTo>
                    <a:pt x="1214398" y="264463"/>
                  </a:lnTo>
                  <a:lnTo>
                    <a:pt x="1210969" y="267041"/>
                  </a:lnTo>
                  <a:lnTo>
                    <a:pt x="1210956" y="267041"/>
                  </a:lnTo>
                  <a:lnTo>
                    <a:pt x="1210944" y="267054"/>
                  </a:lnTo>
                  <a:lnTo>
                    <a:pt x="1203184" y="268387"/>
                  </a:lnTo>
                  <a:lnTo>
                    <a:pt x="1201673" y="270864"/>
                  </a:lnTo>
                  <a:lnTo>
                    <a:pt x="1201241" y="272299"/>
                  </a:lnTo>
                  <a:lnTo>
                    <a:pt x="1201203" y="272261"/>
                  </a:lnTo>
                  <a:lnTo>
                    <a:pt x="1201177" y="272363"/>
                  </a:lnTo>
                  <a:lnTo>
                    <a:pt x="1200187" y="271347"/>
                  </a:lnTo>
                  <a:lnTo>
                    <a:pt x="1199209" y="269099"/>
                  </a:lnTo>
                  <a:lnTo>
                    <a:pt x="1196669" y="245210"/>
                  </a:lnTo>
                  <a:lnTo>
                    <a:pt x="1193900" y="234110"/>
                  </a:lnTo>
                  <a:lnTo>
                    <a:pt x="1192160" y="229538"/>
                  </a:lnTo>
                  <a:lnTo>
                    <a:pt x="1191957" y="227722"/>
                  </a:lnTo>
                  <a:lnTo>
                    <a:pt x="1192249" y="226173"/>
                  </a:lnTo>
                  <a:lnTo>
                    <a:pt x="1193595" y="223252"/>
                  </a:lnTo>
                  <a:lnTo>
                    <a:pt x="1194878" y="218794"/>
                  </a:lnTo>
                  <a:lnTo>
                    <a:pt x="1197228" y="217143"/>
                  </a:lnTo>
                  <a:lnTo>
                    <a:pt x="1197926" y="216940"/>
                  </a:lnTo>
                  <a:lnTo>
                    <a:pt x="1202625" y="215543"/>
                  </a:lnTo>
                  <a:lnTo>
                    <a:pt x="1202651" y="215530"/>
                  </a:lnTo>
                  <a:lnTo>
                    <a:pt x="1204492" y="214743"/>
                  </a:lnTo>
                  <a:lnTo>
                    <a:pt x="1205279" y="214184"/>
                  </a:lnTo>
                  <a:lnTo>
                    <a:pt x="1207032" y="212088"/>
                  </a:lnTo>
                  <a:lnTo>
                    <a:pt x="1210829" y="205650"/>
                  </a:lnTo>
                  <a:lnTo>
                    <a:pt x="1210880" y="205662"/>
                  </a:lnTo>
                  <a:lnTo>
                    <a:pt x="1210880" y="205650"/>
                  </a:lnTo>
                  <a:lnTo>
                    <a:pt x="1214093" y="206691"/>
                  </a:lnTo>
                  <a:lnTo>
                    <a:pt x="1219402" y="210653"/>
                  </a:lnTo>
                  <a:lnTo>
                    <a:pt x="1228851" y="214082"/>
                  </a:lnTo>
                  <a:lnTo>
                    <a:pt x="1235721" y="219658"/>
                  </a:lnTo>
                  <a:lnTo>
                    <a:pt x="1236496" y="221499"/>
                  </a:lnTo>
                  <a:lnTo>
                    <a:pt x="1236140" y="221626"/>
                  </a:lnTo>
                  <a:lnTo>
                    <a:pt x="1234070" y="222375"/>
                  </a:lnTo>
                  <a:lnTo>
                    <a:pt x="1241385" y="234072"/>
                  </a:lnTo>
                  <a:lnTo>
                    <a:pt x="1242859" y="234771"/>
                  </a:lnTo>
                  <a:lnTo>
                    <a:pt x="1244687" y="236333"/>
                  </a:lnTo>
                  <a:lnTo>
                    <a:pt x="1246186" y="238085"/>
                  </a:lnTo>
                  <a:lnTo>
                    <a:pt x="1246846" y="239482"/>
                  </a:lnTo>
                  <a:lnTo>
                    <a:pt x="1246453" y="240181"/>
                  </a:lnTo>
                  <a:lnTo>
                    <a:pt x="1244497" y="242035"/>
                  </a:lnTo>
                  <a:lnTo>
                    <a:pt x="1244484" y="242035"/>
                  </a:lnTo>
                  <a:lnTo>
                    <a:pt x="1244472" y="242048"/>
                  </a:lnTo>
                  <a:lnTo>
                    <a:pt x="1241868" y="241933"/>
                  </a:lnTo>
                  <a:lnTo>
                    <a:pt x="1241868" y="242975"/>
                  </a:lnTo>
                  <a:lnTo>
                    <a:pt x="1245716" y="243622"/>
                  </a:lnTo>
                  <a:lnTo>
                    <a:pt x="1248066" y="242797"/>
                  </a:lnTo>
                  <a:lnTo>
                    <a:pt x="1248751" y="242556"/>
                  </a:lnTo>
                  <a:lnTo>
                    <a:pt x="1251876" y="242378"/>
                  </a:lnTo>
                  <a:close/>
                  <a:moveTo>
                    <a:pt x="1257781" y="229487"/>
                  </a:moveTo>
                  <a:lnTo>
                    <a:pt x="1257311" y="229881"/>
                  </a:lnTo>
                  <a:lnTo>
                    <a:pt x="1257260" y="230999"/>
                  </a:lnTo>
                  <a:lnTo>
                    <a:pt x="1255533" y="232904"/>
                  </a:lnTo>
                  <a:lnTo>
                    <a:pt x="1255330" y="233450"/>
                  </a:lnTo>
                  <a:lnTo>
                    <a:pt x="1255368" y="233831"/>
                  </a:lnTo>
                  <a:lnTo>
                    <a:pt x="1255711" y="234199"/>
                  </a:lnTo>
                  <a:lnTo>
                    <a:pt x="1255673" y="234593"/>
                  </a:lnTo>
                  <a:lnTo>
                    <a:pt x="1255444" y="234987"/>
                  </a:lnTo>
                  <a:lnTo>
                    <a:pt x="1256625" y="236282"/>
                  </a:lnTo>
                  <a:lnTo>
                    <a:pt x="1257083" y="237692"/>
                  </a:lnTo>
                  <a:lnTo>
                    <a:pt x="1256625" y="239825"/>
                  </a:lnTo>
                  <a:lnTo>
                    <a:pt x="1255394" y="241336"/>
                  </a:lnTo>
                  <a:lnTo>
                    <a:pt x="1254441" y="241286"/>
                  </a:lnTo>
                  <a:lnTo>
                    <a:pt x="1253844" y="240003"/>
                  </a:lnTo>
                  <a:lnTo>
                    <a:pt x="1253539" y="237793"/>
                  </a:lnTo>
                  <a:lnTo>
                    <a:pt x="1252676" y="236409"/>
                  </a:lnTo>
                  <a:lnTo>
                    <a:pt x="1252422" y="235063"/>
                  </a:lnTo>
                  <a:lnTo>
                    <a:pt x="1252892" y="234771"/>
                  </a:lnTo>
                  <a:lnTo>
                    <a:pt x="1253501" y="234644"/>
                  </a:lnTo>
                  <a:lnTo>
                    <a:pt x="1253933" y="234364"/>
                  </a:lnTo>
                  <a:lnTo>
                    <a:pt x="1253679" y="233920"/>
                  </a:lnTo>
                  <a:lnTo>
                    <a:pt x="1252981" y="233374"/>
                  </a:lnTo>
                  <a:lnTo>
                    <a:pt x="1252371" y="232688"/>
                  </a:lnTo>
                  <a:lnTo>
                    <a:pt x="1251076" y="229881"/>
                  </a:lnTo>
                  <a:lnTo>
                    <a:pt x="1250910" y="228065"/>
                  </a:lnTo>
                  <a:lnTo>
                    <a:pt x="1251418" y="227455"/>
                  </a:lnTo>
                  <a:lnTo>
                    <a:pt x="1251990" y="227544"/>
                  </a:lnTo>
                  <a:lnTo>
                    <a:pt x="1252333" y="228090"/>
                  </a:lnTo>
                  <a:lnTo>
                    <a:pt x="1253196" y="228446"/>
                  </a:lnTo>
                  <a:lnTo>
                    <a:pt x="1255482" y="228268"/>
                  </a:lnTo>
                  <a:lnTo>
                    <a:pt x="1256359" y="227849"/>
                  </a:lnTo>
                  <a:lnTo>
                    <a:pt x="1256219" y="227201"/>
                  </a:lnTo>
                  <a:lnTo>
                    <a:pt x="1255394" y="225906"/>
                  </a:lnTo>
                  <a:lnTo>
                    <a:pt x="1255330" y="224725"/>
                  </a:lnTo>
                  <a:lnTo>
                    <a:pt x="1256105" y="224598"/>
                  </a:lnTo>
                  <a:lnTo>
                    <a:pt x="1257260" y="224890"/>
                  </a:lnTo>
                  <a:lnTo>
                    <a:pt x="1258429" y="225766"/>
                  </a:lnTo>
                  <a:lnTo>
                    <a:pt x="1259762" y="228268"/>
                  </a:lnTo>
                  <a:lnTo>
                    <a:pt x="1259851" y="228891"/>
                  </a:lnTo>
                  <a:lnTo>
                    <a:pt x="1259077" y="229259"/>
                  </a:lnTo>
                  <a:close/>
                  <a:moveTo>
                    <a:pt x="615556" y="292314"/>
                  </a:moveTo>
                  <a:lnTo>
                    <a:pt x="613131" y="293190"/>
                  </a:lnTo>
                  <a:lnTo>
                    <a:pt x="612280" y="292695"/>
                  </a:lnTo>
                  <a:lnTo>
                    <a:pt x="612407" y="291641"/>
                  </a:lnTo>
                  <a:lnTo>
                    <a:pt x="613474" y="290536"/>
                  </a:lnTo>
                  <a:lnTo>
                    <a:pt x="614553" y="290028"/>
                  </a:lnTo>
                  <a:lnTo>
                    <a:pt x="615683" y="290523"/>
                  </a:lnTo>
                  <a:lnTo>
                    <a:pt x="616318" y="291451"/>
                  </a:lnTo>
                  <a:close/>
                  <a:moveTo>
                    <a:pt x="796099" y="609242"/>
                  </a:moveTo>
                  <a:lnTo>
                    <a:pt x="796887" y="607781"/>
                  </a:lnTo>
                  <a:lnTo>
                    <a:pt x="797928" y="606499"/>
                  </a:lnTo>
                  <a:lnTo>
                    <a:pt x="799147" y="605610"/>
                  </a:lnTo>
                  <a:lnTo>
                    <a:pt x="805954" y="603032"/>
                  </a:lnTo>
                  <a:lnTo>
                    <a:pt x="810641" y="599793"/>
                  </a:lnTo>
                  <a:lnTo>
                    <a:pt x="811555" y="600174"/>
                  </a:lnTo>
                  <a:lnTo>
                    <a:pt x="810653" y="602066"/>
                  </a:lnTo>
                  <a:lnTo>
                    <a:pt x="807859" y="604632"/>
                  </a:lnTo>
                  <a:lnTo>
                    <a:pt x="800951" y="609496"/>
                  </a:lnTo>
                  <a:lnTo>
                    <a:pt x="799046" y="611363"/>
                  </a:lnTo>
                  <a:lnTo>
                    <a:pt x="798207" y="612658"/>
                  </a:lnTo>
                  <a:lnTo>
                    <a:pt x="797649" y="613039"/>
                  </a:lnTo>
                  <a:lnTo>
                    <a:pt x="796760" y="613001"/>
                  </a:lnTo>
                  <a:lnTo>
                    <a:pt x="796163" y="612620"/>
                  </a:lnTo>
                  <a:lnTo>
                    <a:pt x="795782" y="612061"/>
                  </a:lnTo>
                  <a:lnTo>
                    <a:pt x="795629" y="611376"/>
                  </a:lnTo>
                  <a:lnTo>
                    <a:pt x="795642" y="610702"/>
                  </a:lnTo>
                  <a:close/>
                  <a:moveTo>
                    <a:pt x="811479" y="617535"/>
                  </a:moveTo>
                  <a:lnTo>
                    <a:pt x="812812" y="615325"/>
                  </a:lnTo>
                  <a:lnTo>
                    <a:pt x="815848" y="613065"/>
                  </a:lnTo>
                  <a:lnTo>
                    <a:pt x="818781" y="612760"/>
                  </a:lnTo>
                  <a:lnTo>
                    <a:pt x="820343" y="614093"/>
                  </a:lnTo>
                  <a:lnTo>
                    <a:pt x="819124" y="616798"/>
                  </a:lnTo>
                  <a:lnTo>
                    <a:pt x="817626" y="620088"/>
                  </a:lnTo>
                  <a:lnTo>
                    <a:pt x="816584" y="624393"/>
                  </a:lnTo>
                  <a:lnTo>
                    <a:pt x="815009" y="627924"/>
                  </a:lnTo>
                  <a:lnTo>
                    <a:pt x="811911" y="628914"/>
                  </a:lnTo>
                  <a:lnTo>
                    <a:pt x="809536" y="628127"/>
                  </a:lnTo>
                  <a:lnTo>
                    <a:pt x="808380" y="627416"/>
                  </a:lnTo>
                  <a:lnTo>
                    <a:pt x="807859" y="626514"/>
                  </a:lnTo>
                  <a:lnTo>
                    <a:pt x="808444" y="624126"/>
                  </a:lnTo>
                  <a:close/>
                  <a:moveTo>
                    <a:pt x="303594" y="759546"/>
                  </a:moveTo>
                  <a:lnTo>
                    <a:pt x="315050" y="760130"/>
                  </a:lnTo>
                  <a:lnTo>
                    <a:pt x="317298" y="760651"/>
                  </a:lnTo>
                  <a:lnTo>
                    <a:pt x="319165" y="761654"/>
                  </a:lnTo>
                  <a:lnTo>
                    <a:pt x="319685" y="762734"/>
                  </a:lnTo>
                  <a:lnTo>
                    <a:pt x="321120" y="766633"/>
                  </a:lnTo>
                  <a:lnTo>
                    <a:pt x="321565" y="767471"/>
                  </a:lnTo>
                  <a:lnTo>
                    <a:pt x="322289" y="768233"/>
                  </a:lnTo>
                  <a:lnTo>
                    <a:pt x="324346" y="771560"/>
                  </a:lnTo>
                  <a:lnTo>
                    <a:pt x="325489" y="772322"/>
                  </a:lnTo>
                  <a:lnTo>
                    <a:pt x="325895" y="772957"/>
                  </a:lnTo>
                  <a:lnTo>
                    <a:pt x="324613" y="774316"/>
                  </a:lnTo>
                  <a:lnTo>
                    <a:pt x="322416" y="775637"/>
                  </a:lnTo>
                  <a:lnTo>
                    <a:pt x="320142" y="776132"/>
                  </a:lnTo>
                  <a:lnTo>
                    <a:pt x="316129" y="776132"/>
                  </a:lnTo>
                  <a:lnTo>
                    <a:pt x="317234" y="773668"/>
                  </a:lnTo>
                  <a:lnTo>
                    <a:pt x="317107" y="771967"/>
                  </a:lnTo>
                  <a:lnTo>
                    <a:pt x="316028" y="770659"/>
                  </a:lnTo>
                  <a:lnTo>
                    <a:pt x="314173" y="769439"/>
                  </a:lnTo>
                  <a:lnTo>
                    <a:pt x="313462" y="769325"/>
                  </a:lnTo>
                  <a:lnTo>
                    <a:pt x="312738" y="769617"/>
                  </a:lnTo>
                  <a:lnTo>
                    <a:pt x="311900" y="769719"/>
                  </a:lnTo>
                  <a:lnTo>
                    <a:pt x="310821" y="768944"/>
                  </a:lnTo>
                  <a:lnTo>
                    <a:pt x="309500" y="767217"/>
                  </a:lnTo>
                  <a:lnTo>
                    <a:pt x="308865" y="766709"/>
                  </a:lnTo>
                  <a:lnTo>
                    <a:pt x="307836" y="766518"/>
                  </a:lnTo>
                  <a:lnTo>
                    <a:pt x="305830" y="765794"/>
                  </a:lnTo>
                  <a:lnTo>
                    <a:pt x="303429" y="764016"/>
                  </a:lnTo>
                  <a:lnTo>
                    <a:pt x="301753" y="761934"/>
                  </a:lnTo>
                  <a:lnTo>
                    <a:pt x="301969" y="760168"/>
                  </a:lnTo>
                  <a:close/>
                  <a:moveTo>
                    <a:pt x="786485" y="619376"/>
                  </a:moveTo>
                  <a:lnTo>
                    <a:pt x="787857" y="616570"/>
                  </a:lnTo>
                  <a:lnTo>
                    <a:pt x="789787" y="615325"/>
                  </a:lnTo>
                  <a:lnTo>
                    <a:pt x="790930" y="615960"/>
                  </a:lnTo>
                  <a:lnTo>
                    <a:pt x="791349" y="617421"/>
                  </a:lnTo>
                  <a:lnTo>
                    <a:pt x="791260" y="620646"/>
                  </a:lnTo>
                  <a:lnTo>
                    <a:pt x="791095" y="621624"/>
                  </a:lnTo>
                  <a:lnTo>
                    <a:pt x="790613" y="622475"/>
                  </a:lnTo>
                  <a:lnTo>
                    <a:pt x="789914" y="623199"/>
                  </a:lnTo>
                  <a:lnTo>
                    <a:pt x="789140" y="623796"/>
                  </a:lnTo>
                  <a:lnTo>
                    <a:pt x="785431" y="625028"/>
                  </a:lnTo>
                  <a:lnTo>
                    <a:pt x="785672" y="622628"/>
                  </a:lnTo>
                  <a:close/>
                  <a:moveTo>
                    <a:pt x="424816" y="180224"/>
                  </a:moveTo>
                  <a:lnTo>
                    <a:pt x="423761" y="180580"/>
                  </a:lnTo>
                  <a:lnTo>
                    <a:pt x="421158" y="180783"/>
                  </a:lnTo>
                  <a:lnTo>
                    <a:pt x="419951" y="181202"/>
                  </a:lnTo>
                  <a:lnTo>
                    <a:pt x="418669" y="182167"/>
                  </a:lnTo>
                  <a:lnTo>
                    <a:pt x="416561" y="184199"/>
                  </a:lnTo>
                  <a:lnTo>
                    <a:pt x="415278" y="184974"/>
                  </a:lnTo>
                  <a:lnTo>
                    <a:pt x="411392" y="183564"/>
                  </a:lnTo>
                  <a:lnTo>
                    <a:pt x="407213" y="180961"/>
                  </a:lnTo>
                  <a:lnTo>
                    <a:pt x="403810" y="177951"/>
                  </a:lnTo>
                  <a:lnTo>
                    <a:pt x="402299" y="175335"/>
                  </a:lnTo>
                  <a:lnTo>
                    <a:pt x="402857" y="172401"/>
                  </a:lnTo>
                  <a:lnTo>
                    <a:pt x="404839" y="170737"/>
                  </a:lnTo>
                  <a:lnTo>
                    <a:pt x="410185" y="168413"/>
                  </a:lnTo>
                  <a:lnTo>
                    <a:pt x="415659" y="163943"/>
                  </a:lnTo>
                  <a:lnTo>
                    <a:pt x="417996" y="162546"/>
                  </a:lnTo>
                  <a:lnTo>
                    <a:pt x="423406" y="168413"/>
                  </a:lnTo>
                  <a:lnTo>
                    <a:pt x="423977" y="169328"/>
                  </a:lnTo>
                  <a:lnTo>
                    <a:pt x="422225" y="171385"/>
                  </a:lnTo>
                  <a:lnTo>
                    <a:pt x="420840" y="173430"/>
                  </a:lnTo>
                  <a:lnTo>
                    <a:pt x="422428" y="174357"/>
                  </a:lnTo>
                  <a:lnTo>
                    <a:pt x="425514" y="174941"/>
                  </a:lnTo>
                  <a:lnTo>
                    <a:pt x="426949" y="176440"/>
                  </a:lnTo>
                  <a:lnTo>
                    <a:pt x="426721" y="178332"/>
                  </a:lnTo>
                  <a:close/>
                  <a:moveTo>
                    <a:pt x="768731" y="94880"/>
                  </a:moveTo>
                  <a:lnTo>
                    <a:pt x="771156" y="96392"/>
                  </a:lnTo>
                  <a:lnTo>
                    <a:pt x="772604" y="99046"/>
                  </a:lnTo>
                  <a:lnTo>
                    <a:pt x="774497" y="104774"/>
                  </a:lnTo>
                  <a:lnTo>
                    <a:pt x="773620" y="105561"/>
                  </a:lnTo>
                  <a:lnTo>
                    <a:pt x="772553" y="105345"/>
                  </a:lnTo>
                  <a:lnTo>
                    <a:pt x="770547" y="103961"/>
                  </a:lnTo>
                  <a:lnTo>
                    <a:pt x="768947" y="103097"/>
                  </a:lnTo>
                  <a:lnTo>
                    <a:pt x="768451" y="102970"/>
                  </a:lnTo>
                  <a:lnTo>
                    <a:pt x="767334" y="103097"/>
                  </a:lnTo>
                  <a:lnTo>
                    <a:pt x="766750" y="103326"/>
                  </a:lnTo>
                  <a:lnTo>
                    <a:pt x="766673" y="103707"/>
                  </a:lnTo>
                  <a:lnTo>
                    <a:pt x="765340" y="102551"/>
                  </a:lnTo>
                  <a:lnTo>
                    <a:pt x="763397" y="101573"/>
                  </a:lnTo>
                  <a:lnTo>
                    <a:pt x="761301" y="100926"/>
                  </a:lnTo>
                  <a:lnTo>
                    <a:pt x="757237" y="100443"/>
                  </a:lnTo>
                  <a:lnTo>
                    <a:pt x="755472" y="99872"/>
                  </a:lnTo>
                  <a:lnTo>
                    <a:pt x="754037" y="98970"/>
                  </a:lnTo>
                  <a:lnTo>
                    <a:pt x="753034" y="97827"/>
                  </a:lnTo>
                  <a:lnTo>
                    <a:pt x="751421" y="93585"/>
                  </a:lnTo>
                  <a:lnTo>
                    <a:pt x="753656" y="92086"/>
                  </a:lnTo>
                  <a:lnTo>
                    <a:pt x="761797" y="91858"/>
                  </a:lnTo>
                  <a:lnTo>
                    <a:pt x="760666" y="95566"/>
                  </a:lnTo>
                  <a:lnTo>
                    <a:pt x="762660" y="96112"/>
                  </a:lnTo>
                  <a:close/>
                  <a:moveTo>
                    <a:pt x="823315" y="205700"/>
                  </a:moveTo>
                  <a:lnTo>
                    <a:pt x="826084" y="207504"/>
                  </a:lnTo>
                  <a:lnTo>
                    <a:pt x="828509" y="211479"/>
                  </a:lnTo>
                  <a:lnTo>
                    <a:pt x="828598" y="213536"/>
                  </a:lnTo>
                  <a:lnTo>
                    <a:pt x="826770" y="213727"/>
                  </a:lnTo>
                  <a:lnTo>
                    <a:pt x="825906" y="213905"/>
                  </a:lnTo>
                  <a:lnTo>
                    <a:pt x="822921" y="212571"/>
                  </a:lnTo>
                  <a:lnTo>
                    <a:pt x="822439" y="209371"/>
                  </a:lnTo>
                  <a:lnTo>
                    <a:pt x="821613" y="207859"/>
                  </a:lnTo>
                  <a:lnTo>
                    <a:pt x="821283" y="206513"/>
                  </a:lnTo>
                  <a:lnTo>
                    <a:pt x="822134" y="206043"/>
                  </a:lnTo>
                  <a:close/>
                  <a:moveTo>
                    <a:pt x="756247" y="124471"/>
                  </a:moveTo>
                  <a:lnTo>
                    <a:pt x="759053" y="124548"/>
                  </a:lnTo>
                  <a:lnTo>
                    <a:pt x="762292" y="125246"/>
                  </a:lnTo>
                  <a:lnTo>
                    <a:pt x="765797" y="125386"/>
                  </a:lnTo>
                  <a:lnTo>
                    <a:pt x="765073" y="123455"/>
                  </a:lnTo>
                  <a:lnTo>
                    <a:pt x="764565" y="122871"/>
                  </a:lnTo>
                  <a:lnTo>
                    <a:pt x="763740" y="122376"/>
                  </a:lnTo>
                  <a:lnTo>
                    <a:pt x="763740" y="121309"/>
                  </a:lnTo>
                  <a:lnTo>
                    <a:pt x="765429" y="121360"/>
                  </a:lnTo>
                  <a:lnTo>
                    <a:pt x="767029" y="121906"/>
                  </a:lnTo>
                  <a:lnTo>
                    <a:pt x="768248" y="122757"/>
                  </a:lnTo>
                  <a:lnTo>
                    <a:pt x="769251" y="125106"/>
                  </a:lnTo>
                  <a:lnTo>
                    <a:pt x="770572" y="125868"/>
                  </a:lnTo>
                  <a:lnTo>
                    <a:pt x="772185" y="126465"/>
                  </a:lnTo>
                  <a:lnTo>
                    <a:pt x="773684" y="127253"/>
                  </a:lnTo>
                  <a:lnTo>
                    <a:pt x="779246" y="133247"/>
                  </a:lnTo>
                  <a:lnTo>
                    <a:pt x="781685" y="134479"/>
                  </a:lnTo>
                  <a:lnTo>
                    <a:pt x="781469" y="135139"/>
                  </a:lnTo>
                  <a:lnTo>
                    <a:pt x="780910" y="135800"/>
                  </a:lnTo>
                  <a:lnTo>
                    <a:pt x="780529" y="136155"/>
                  </a:lnTo>
                  <a:lnTo>
                    <a:pt x="779449" y="136752"/>
                  </a:lnTo>
                  <a:lnTo>
                    <a:pt x="778903" y="136689"/>
                  </a:lnTo>
                  <a:lnTo>
                    <a:pt x="778433" y="136333"/>
                  </a:lnTo>
                  <a:lnTo>
                    <a:pt x="777506" y="136155"/>
                  </a:lnTo>
                  <a:lnTo>
                    <a:pt x="775766" y="135990"/>
                  </a:lnTo>
                  <a:lnTo>
                    <a:pt x="773379" y="135266"/>
                  </a:lnTo>
                  <a:lnTo>
                    <a:pt x="765175" y="134225"/>
                  </a:lnTo>
                  <a:lnTo>
                    <a:pt x="762863" y="134301"/>
                  </a:lnTo>
                  <a:lnTo>
                    <a:pt x="760539" y="134822"/>
                  </a:lnTo>
                  <a:lnTo>
                    <a:pt x="759422" y="134898"/>
                  </a:lnTo>
                  <a:lnTo>
                    <a:pt x="758152" y="134581"/>
                  </a:lnTo>
                  <a:lnTo>
                    <a:pt x="756005" y="133247"/>
                  </a:lnTo>
                  <a:lnTo>
                    <a:pt x="754265" y="131190"/>
                  </a:lnTo>
                  <a:lnTo>
                    <a:pt x="753427" y="128739"/>
                  </a:lnTo>
                  <a:lnTo>
                    <a:pt x="754011" y="126275"/>
                  </a:lnTo>
                  <a:close/>
                  <a:moveTo>
                    <a:pt x="788555" y="144753"/>
                  </a:moveTo>
                  <a:lnTo>
                    <a:pt x="787489" y="143737"/>
                  </a:lnTo>
                  <a:lnTo>
                    <a:pt x="786396" y="142899"/>
                  </a:lnTo>
                  <a:lnTo>
                    <a:pt x="788073" y="142124"/>
                  </a:lnTo>
                  <a:lnTo>
                    <a:pt x="795159" y="140943"/>
                  </a:lnTo>
                  <a:lnTo>
                    <a:pt x="794283" y="142899"/>
                  </a:lnTo>
                  <a:lnTo>
                    <a:pt x="797496" y="145261"/>
                  </a:lnTo>
                  <a:lnTo>
                    <a:pt x="798080" y="145833"/>
                  </a:lnTo>
                  <a:lnTo>
                    <a:pt x="798309" y="147154"/>
                  </a:lnTo>
                  <a:lnTo>
                    <a:pt x="798080" y="148347"/>
                  </a:lnTo>
                  <a:lnTo>
                    <a:pt x="797382" y="148487"/>
                  </a:lnTo>
                  <a:lnTo>
                    <a:pt x="796125" y="146811"/>
                  </a:lnTo>
                  <a:lnTo>
                    <a:pt x="795883" y="147712"/>
                  </a:lnTo>
                  <a:lnTo>
                    <a:pt x="794067" y="150659"/>
                  </a:lnTo>
                  <a:lnTo>
                    <a:pt x="793419" y="151484"/>
                  </a:lnTo>
                  <a:lnTo>
                    <a:pt x="792365" y="150506"/>
                  </a:lnTo>
                  <a:lnTo>
                    <a:pt x="790283" y="146811"/>
                  </a:lnTo>
                  <a:close/>
                  <a:moveTo>
                    <a:pt x="1217738" y="405941"/>
                  </a:moveTo>
                  <a:lnTo>
                    <a:pt x="1217370" y="401407"/>
                  </a:lnTo>
                  <a:lnTo>
                    <a:pt x="1217738" y="400785"/>
                  </a:lnTo>
                  <a:lnTo>
                    <a:pt x="1218360" y="400937"/>
                  </a:lnTo>
                  <a:lnTo>
                    <a:pt x="1221447" y="404899"/>
                  </a:lnTo>
                  <a:lnTo>
                    <a:pt x="1221878" y="406982"/>
                  </a:lnTo>
                  <a:lnTo>
                    <a:pt x="1221307" y="408747"/>
                  </a:lnTo>
                  <a:lnTo>
                    <a:pt x="1219719" y="410017"/>
                  </a:lnTo>
                  <a:lnTo>
                    <a:pt x="1217814" y="409840"/>
                  </a:lnTo>
                  <a:lnTo>
                    <a:pt x="1216938" y="408798"/>
                  </a:lnTo>
                  <a:lnTo>
                    <a:pt x="1216735" y="407731"/>
                  </a:lnTo>
                  <a:lnTo>
                    <a:pt x="1217370" y="406766"/>
                  </a:lnTo>
                  <a:close/>
                  <a:moveTo>
                    <a:pt x="1295424" y="371168"/>
                  </a:moveTo>
                  <a:lnTo>
                    <a:pt x="1295818" y="371511"/>
                  </a:lnTo>
                  <a:lnTo>
                    <a:pt x="1296770" y="372032"/>
                  </a:lnTo>
                  <a:lnTo>
                    <a:pt x="1297596" y="372857"/>
                  </a:lnTo>
                  <a:lnTo>
                    <a:pt x="1298027" y="373099"/>
                  </a:lnTo>
                  <a:lnTo>
                    <a:pt x="1297888" y="373454"/>
                  </a:lnTo>
                  <a:lnTo>
                    <a:pt x="1297456" y="374267"/>
                  </a:lnTo>
                  <a:lnTo>
                    <a:pt x="1296973" y="374635"/>
                  </a:lnTo>
                  <a:lnTo>
                    <a:pt x="1294776" y="375016"/>
                  </a:lnTo>
                  <a:lnTo>
                    <a:pt x="1294205" y="374496"/>
                  </a:lnTo>
                  <a:lnTo>
                    <a:pt x="1293824" y="373200"/>
                  </a:lnTo>
                  <a:lnTo>
                    <a:pt x="1293608" y="371562"/>
                  </a:lnTo>
                  <a:lnTo>
                    <a:pt x="1294078" y="370889"/>
                  </a:lnTo>
                  <a:close/>
                  <a:moveTo>
                    <a:pt x="1219110" y="388377"/>
                  </a:moveTo>
                  <a:lnTo>
                    <a:pt x="1219453" y="388161"/>
                  </a:lnTo>
                  <a:lnTo>
                    <a:pt x="1219973" y="387983"/>
                  </a:lnTo>
                  <a:lnTo>
                    <a:pt x="1220481" y="387615"/>
                  </a:lnTo>
                  <a:lnTo>
                    <a:pt x="1221523" y="388161"/>
                  </a:lnTo>
                  <a:lnTo>
                    <a:pt x="1223872" y="391056"/>
                  </a:lnTo>
                  <a:lnTo>
                    <a:pt x="1230260" y="395184"/>
                  </a:lnTo>
                  <a:lnTo>
                    <a:pt x="1230832" y="396721"/>
                  </a:lnTo>
                  <a:lnTo>
                    <a:pt x="1229790" y="398499"/>
                  </a:lnTo>
                  <a:lnTo>
                    <a:pt x="1227415" y="399451"/>
                  </a:lnTo>
                  <a:lnTo>
                    <a:pt x="1225942" y="399451"/>
                  </a:lnTo>
                  <a:lnTo>
                    <a:pt x="1225041" y="399019"/>
                  </a:lnTo>
                  <a:lnTo>
                    <a:pt x="1224088" y="397902"/>
                  </a:lnTo>
                  <a:lnTo>
                    <a:pt x="1222615" y="394612"/>
                  </a:lnTo>
                  <a:lnTo>
                    <a:pt x="1220926" y="392974"/>
                  </a:lnTo>
                  <a:lnTo>
                    <a:pt x="1218322" y="392098"/>
                  </a:lnTo>
                  <a:lnTo>
                    <a:pt x="1217598" y="392225"/>
                  </a:lnTo>
                  <a:lnTo>
                    <a:pt x="1217243" y="392225"/>
                  </a:lnTo>
                  <a:lnTo>
                    <a:pt x="1216557" y="391234"/>
                  </a:lnTo>
                  <a:lnTo>
                    <a:pt x="1217332" y="390066"/>
                  </a:lnTo>
                  <a:close/>
                  <a:moveTo>
                    <a:pt x="1257083" y="421689"/>
                  </a:moveTo>
                  <a:lnTo>
                    <a:pt x="1259597" y="421740"/>
                  </a:lnTo>
                  <a:lnTo>
                    <a:pt x="1260854" y="422806"/>
                  </a:lnTo>
                  <a:lnTo>
                    <a:pt x="1263674" y="428090"/>
                  </a:lnTo>
                  <a:lnTo>
                    <a:pt x="1264538" y="428839"/>
                  </a:lnTo>
                  <a:lnTo>
                    <a:pt x="1266557" y="428839"/>
                  </a:lnTo>
                  <a:lnTo>
                    <a:pt x="1266747" y="429906"/>
                  </a:lnTo>
                  <a:lnTo>
                    <a:pt x="1265998" y="431595"/>
                  </a:lnTo>
                  <a:lnTo>
                    <a:pt x="1262975" y="432115"/>
                  </a:lnTo>
                  <a:lnTo>
                    <a:pt x="1260131" y="431201"/>
                  </a:lnTo>
                  <a:lnTo>
                    <a:pt x="1259686" y="430007"/>
                  </a:lnTo>
                  <a:lnTo>
                    <a:pt x="1259902" y="429309"/>
                  </a:lnTo>
                  <a:lnTo>
                    <a:pt x="1259559" y="429182"/>
                  </a:lnTo>
                  <a:lnTo>
                    <a:pt x="1258429" y="429309"/>
                  </a:lnTo>
                  <a:lnTo>
                    <a:pt x="1257006" y="428610"/>
                  </a:lnTo>
                  <a:lnTo>
                    <a:pt x="1256143" y="427848"/>
                  </a:lnTo>
                  <a:lnTo>
                    <a:pt x="1255101" y="427353"/>
                  </a:lnTo>
                  <a:lnTo>
                    <a:pt x="1254238" y="426413"/>
                  </a:lnTo>
                  <a:lnTo>
                    <a:pt x="1253755" y="425067"/>
                  </a:lnTo>
                  <a:lnTo>
                    <a:pt x="1254403" y="423632"/>
                  </a:lnTo>
                  <a:close/>
                  <a:moveTo>
                    <a:pt x="1208632" y="363904"/>
                  </a:moveTo>
                  <a:lnTo>
                    <a:pt x="1208810" y="363637"/>
                  </a:lnTo>
                  <a:lnTo>
                    <a:pt x="1210182" y="361580"/>
                  </a:lnTo>
                  <a:lnTo>
                    <a:pt x="1212201" y="361173"/>
                  </a:lnTo>
                  <a:lnTo>
                    <a:pt x="1212226" y="361173"/>
                  </a:lnTo>
                  <a:lnTo>
                    <a:pt x="1213966" y="361567"/>
                  </a:lnTo>
                  <a:lnTo>
                    <a:pt x="1215909" y="363256"/>
                  </a:lnTo>
                  <a:lnTo>
                    <a:pt x="1216773" y="366418"/>
                  </a:lnTo>
                  <a:lnTo>
                    <a:pt x="1216938" y="367003"/>
                  </a:lnTo>
                  <a:lnTo>
                    <a:pt x="1216951" y="367206"/>
                  </a:lnTo>
                  <a:lnTo>
                    <a:pt x="1217027" y="369263"/>
                  </a:lnTo>
                  <a:lnTo>
                    <a:pt x="1217014" y="369276"/>
                  </a:lnTo>
                  <a:lnTo>
                    <a:pt x="1217014" y="369289"/>
                  </a:lnTo>
                  <a:lnTo>
                    <a:pt x="1216862" y="369416"/>
                  </a:lnTo>
                  <a:lnTo>
                    <a:pt x="1216646" y="369606"/>
                  </a:lnTo>
                  <a:lnTo>
                    <a:pt x="1214817" y="371397"/>
                  </a:lnTo>
                  <a:lnTo>
                    <a:pt x="1214335" y="371524"/>
                  </a:lnTo>
                  <a:lnTo>
                    <a:pt x="1213661" y="371752"/>
                  </a:lnTo>
                  <a:lnTo>
                    <a:pt x="1213014" y="371867"/>
                  </a:lnTo>
                  <a:lnTo>
                    <a:pt x="1213001" y="371867"/>
                  </a:lnTo>
                  <a:lnTo>
                    <a:pt x="1211845" y="372210"/>
                  </a:lnTo>
                  <a:lnTo>
                    <a:pt x="1209813" y="371981"/>
                  </a:lnTo>
                  <a:lnTo>
                    <a:pt x="1209801" y="371981"/>
                  </a:lnTo>
                  <a:lnTo>
                    <a:pt x="1209788" y="371981"/>
                  </a:lnTo>
                  <a:lnTo>
                    <a:pt x="1208848" y="370368"/>
                  </a:lnTo>
                  <a:lnTo>
                    <a:pt x="1208632" y="370000"/>
                  </a:lnTo>
                  <a:lnTo>
                    <a:pt x="1208531" y="369047"/>
                  </a:lnTo>
                  <a:lnTo>
                    <a:pt x="1208315" y="367053"/>
                  </a:lnTo>
                  <a:lnTo>
                    <a:pt x="1208531" y="364983"/>
                  </a:lnTo>
                  <a:close/>
                  <a:moveTo>
                    <a:pt x="849172" y="547177"/>
                  </a:moveTo>
                  <a:lnTo>
                    <a:pt x="850011" y="545958"/>
                  </a:lnTo>
                  <a:lnTo>
                    <a:pt x="852804" y="547406"/>
                  </a:lnTo>
                  <a:lnTo>
                    <a:pt x="851420" y="552232"/>
                  </a:lnTo>
                  <a:lnTo>
                    <a:pt x="848372" y="557617"/>
                  </a:lnTo>
                  <a:lnTo>
                    <a:pt x="846086" y="560741"/>
                  </a:lnTo>
                  <a:lnTo>
                    <a:pt x="845045" y="561249"/>
                  </a:lnTo>
                  <a:lnTo>
                    <a:pt x="844143" y="561592"/>
                  </a:lnTo>
                  <a:lnTo>
                    <a:pt x="843241" y="561477"/>
                  </a:lnTo>
                  <a:lnTo>
                    <a:pt x="842200" y="560741"/>
                  </a:lnTo>
                  <a:lnTo>
                    <a:pt x="843661" y="559153"/>
                  </a:lnTo>
                  <a:close/>
                  <a:moveTo>
                    <a:pt x="1204556" y="314387"/>
                  </a:moveTo>
                  <a:lnTo>
                    <a:pt x="1204581" y="314412"/>
                  </a:lnTo>
                  <a:lnTo>
                    <a:pt x="1204606" y="314361"/>
                  </a:lnTo>
                  <a:lnTo>
                    <a:pt x="1208988" y="317435"/>
                  </a:lnTo>
                  <a:lnTo>
                    <a:pt x="1210982" y="317752"/>
                  </a:lnTo>
                  <a:lnTo>
                    <a:pt x="1211464" y="315441"/>
                  </a:lnTo>
                  <a:lnTo>
                    <a:pt x="1210093" y="313066"/>
                  </a:lnTo>
                  <a:lnTo>
                    <a:pt x="1208112" y="310793"/>
                  </a:lnTo>
                  <a:lnTo>
                    <a:pt x="1207578" y="308862"/>
                  </a:lnTo>
                  <a:lnTo>
                    <a:pt x="1207604" y="308850"/>
                  </a:lnTo>
                  <a:lnTo>
                    <a:pt x="1207604" y="308837"/>
                  </a:lnTo>
                  <a:lnTo>
                    <a:pt x="1209153" y="308151"/>
                  </a:lnTo>
                  <a:lnTo>
                    <a:pt x="1210486" y="307554"/>
                  </a:lnTo>
                  <a:lnTo>
                    <a:pt x="1210499" y="307554"/>
                  </a:lnTo>
                  <a:lnTo>
                    <a:pt x="1210537" y="307541"/>
                  </a:lnTo>
                  <a:lnTo>
                    <a:pt x="1213395" y="309167"/>
                  </a:lnTo>
                  <a:lnTo>
                    <a:pt x="1215528" y="307287"/>
                  </a:lnTo>
                  <a:lnTo>
                    <a:pt x="1217814" y="302754"/>
                  </a:lnTo>
                  <a:lnTo>
                    <a:pt x="1224063" y="297648"/>
                  </a:lnTo>
                  <a:lnTo>
                    <a:pt x="1225117" y="296340"/>
                  </a:lnTo>
                  <a:lnTo>
                    <a:pt x="1225142" y="296353"/>
                  </a:lnTo>
                  <a:lnTo>
                    <a:pt x="1225168" y="296327"/>
                  </a:lnTo>
                  <a:lnTo>
                    <a:pt x="1225980" y="296924"/>
                  </a:lnTo>
                  <a:lnTo>
                    <a:pt x="1227835" y="295870"/>
                  </a:lnTo>
                  <a:lnTo>
                    <a:pt x="1231073" y="292911"/>
                  </a:lnTo>
                  <a:lnTo>
                    <a:pt x="1231721" y="291692"/>
                  </a:lnTo>
                  <a:lnTo>
                    <a:pt x="1232000" y="291120"/>
                  </a:lnTo>
                  <a:lnTo>
                    <a:pt x="1232051" y="290892"/>
                  </a:lnTo>
                  <a:lnTo>
                    <a:pt x="1232241" y="289965"/>
                  </a:lnTo>
                  <a:lnTo>
                    <a:pt x="1232648" y="289520"/>
                  </a:lnTo>
                  <a:lnTo>
                    <a:pt x="1232661" y="289520"/>
                  </a:lnTo>
                  <a:lnTo>
                    <a:pt x="1232686" y="289482"/>
                  </a:lnTo>
                  <a:lnTo>
                    <a:pt x="1234045" y="289888"/>
                  </a:lnTo>
                  <a:lnTo>
                    <a:pt x="1236801" y="291819"/>
                  </a:lnTo>
                  <a:lnTo>
                    <a:pt x="1238884" y="294245"/>
                  </a:lnTo>
                  <a:lnTo>
                    <a:pt x="1241246" y="296188"/>
                  </a:lnTo>
                  <a:lnTo>
                    <a:pt x="1244891" y="296797"/>
                  </a:lnTo>
                  <a:lnTo>
                    <a:pt x="1244891" y="297801"/>
                  </a:lnTo>
                  <a:lnTo>
                    <a:pt x="1244573" y="297839"/>
                  </a:lnTo>
                  <a:lnTo>
                    <a:pt x="1242681" y="298105"/>
                  </a:lnTo>
                  <a:lnTo>
                    <a:pt x="1240979" y="299083"/>
                  </a:lnTo>
                  <a:lnTo>
                    <a:pt x="1240344" y="299553"/>
                  </a:lnTo>
                  <a:lnTo>
                    <a:pt x="1239544" y="300163"/>
                  </a:lnTo>
                  <a:lnTo>
                    <a:pt x="1238401" y="300645"/>
                  </a:lnTo>
                  <a:lnTo>
                    <a:pt x="1235315" y="300582"/>
                  </a:lnTo>
                  <a:lnTo>
                    <a:pt x="1234921" y="301090"/>
                  </a:lnTo>
                  <a:lnTo>
                    <a:pt x="1234896" y="301128"/>
                  </a:lnTo>
                  <a:lnTo>
                    <a:pt x="1236115" y="302754"/>
                  </a:lnTo>
                  <a:lnTo>
                    <a:pt x="1233423" y="302754"/>
                  </a:lnTo>
                  <a:lnTo>
                    <a:pt x="1232051" y="303427"/>
                  </a:lnTo>
                  <a:lnTo>
                    <a:pt x="1227289" y="310564"/>
                  </a:lnTo>
                  <a:lnTo>
                    <a:pt x="1225333" y="311936"/>
                  </a:lnTo>
                  <a:lnTo>
                    <a:pt x="1225320" y="311936"/>
                  </a:lnTo>
                  <a:lnTo>
                    <a:pt x="1225307" y="311948"/>
                  </a:lnTo>
                  <a:lnTo>
                    <a:pt x="1223186" y="311453"/>
                  </a:lnTo>
                  <a:lnTo>
                    <a:pt x="1222831" y="311936"/>
                  </a:lnTo>
                  <a:lnTo>
                    <a:pt x="1221142" y="314311"/>
                  </a:lnTo>
                  <a:lnTo>
                    <a:pt x="1219110" y="316330"/>
                  </a:lnTo>
                  <a:lnTo>
                    <a:pt x="1217891" y="318336"/>
                  </a:lnTo>
                  <a:lnTo>
                    <a:pt x="1218322" y="321207"/>
                  </a:lnTo>
                  <a:lnTo>
                    <a:pt x="1219618" y="323150"/>
                  </a:lnTo>
                  <a:lnTo>
                    <a:pt x="1222399" y="325880"/>
                  </a:lnTo>
                  <a:lnTo>
                    <a:pt x="1223212" y="328077"/>
                  </a:lnTo>
                  <a:lnTo>
                    <a:pt x="1223161" y="328065"/>
                  </a:lnTo>
                  <a:lnTo>
                    <a:pt x="1223186" y="328128"/>
                  </a:lnTo>
                  <a:lnTo>
                    <a:pt x="1220253" y="326795"/>
                  </a:lnTo>
                  <a:lnTo>
                    <a:pt x="1219376" y="326083"/>
                  </a:lnTo>
                  <a:lnTo>
                    <a:pt x="1218754" y="326439"/>
                  </a:lnTo>
                  <a:lnTo>
                    <a:pt x="1218627" y="326731"/>
                  </a:lnTo>
                  <a:lnTo>
                    <a:pt x="1218157" y="327938"/>
                  </a:lnTo>
                  <a:lnTo>
                    <a:pt x="1216735" y="332789"/>
                  </a:lnTo>
                  <a:lnTo>
                    <a:pt x="1215566" y="333538"/>
                  </a:lnTo>
                  <a:lnTo>
                    <a:pt x="1215554" y="333538"/>
                  </a:lnTo>
                  <a:lnTo>
                    <a:pt x="1215516" y="333564"/>
                  </a:lnTo>
                  <a:lnTo>
                    <a:pt x="1213941" y="333322"/>
                  </a:lnTo>
                  <a:lnTo>
                    <a:pt x="1207350" y="330719"/>
                  </a:lnTo>
                  <a:lnTo>
                    <a:pt x="1206651" y="330147"/>
                  </a:lnTo>
                  <a:lnTo>
                    <a:pt x="1206651" y="335989"/>
                  </a:lnTo>
                  <a:lnTo>
                    <a:pt x="1206575" y="335913"/>
                  </a:lnTo>
                  <a:lnTo>
                    <a:pt x="1206575" y="336002"/>
                  </a:lnTo>
                  <a:lnTo>
                    <a:pt x="1202384" y="332040"/>
                  </a:lnTo>
                  <a:lnTo>
                    <a:pt x="1200809" y="325956"/>
                  </a:lnTo>
                  <a:lnTo>
                    <a:pt x="1201584" y="319492"/>
                  </a:lnTo>
                  <a:close/>
                  <a:moveTo>
                    <a:pt x="860818" y="512900"/>
                  </a:moveTo>
                  <a:lnTo>
                    <a:pt x="862571" y="513929"/>
                  </a:lnTo>
                  <a:lnTo>
                    <a:pt x="863384" y="517142"/>
                  </a:lnTo>
                  <a:lnTo>
                    <a:pt x="862774" y="520837"/>
                  </a:lnTo>
                  <a:lnTo>
                    <a:pt x="860336" y="523327"/>
                  </a:lnTo>
                  <a:lnTo>
                    <a:pt x="859332" y="521231"/>
                  </a:lnTo>
                  <a:lnTo>
                    <a:pt x="859193" y="517828"/>
                  </a:lnTo>
                  <a:lnTo>
                    <a:pt x="859751" y="514551"/>
                  </a:lnTo>
                  <a:close/>
                  <a:moveTo>
                    <a:pt x="836269" y="223252"/>
                  </a:moveTo>
                  <a:lnTo>
                    <a:pt x="838746" y="225246"/>
                  </a:lnTo>
                  <a:lnTo>
                    <a:pt x="840066" y="227240"/>
                  </a:lnTo>
                  <a:lnTo>
                    <a:pt x="836472" y="229538"/>
                  </a:lnTo>
                  <a:lnTo>
                    <a:pt x="836828" y="232256"/>
                  </a:lnTo>
                  <a:lnTo>
                    <a:pt x="839012" y="234136"/>
                  </a:lnTo>
                  <a:lnTo>
                    <a:pt x="842200" y="233031"/>
                  </a:lnTo>
                  <a:lnTo>
                    <a:pt x="844816" y="235533"/>
                  </a:lnTo>
                  <a:lnTo>
                    <a:pt x="845400" y="237780"/>
                  </a:lnTo>
                  <a:lnTo>
                    <a:pt x="844067" y="239419"/>
                  </a:lnTo>
                  <a:lnTo>
                    <a:pt x="840943" y="239901"/>
                  </a:lnTo>
                  <a:lnTo>
                    <a:pt x="836396" y="237425"/>
                  </a:lnTo>
                  <a:lnTo>
                    <a:pt x="832358" y="231481"/>
                  </a:lnTo>
                  <a:lnTo>
                    <a:pt x="830922" y="225360"/>
                  </a:lnTo>
                  <a:lnTo>
                    <a:pt x="834313" y="222401"/>
                  </a:lnTo>
                  <a:close/>
                  <a:moveTo>
                    <a:pt x="735330" y="124306"/>
                  </a:moveTo>
                  <a:lnTo>
                    <a:pt x="733311" y="120458"/>
                  </a:lnTo>
                  <a:lnTo>
                    <a:pt x="732815" y="118325"/>
                  </a:lnTo>
                  <a:lnTo>
                    <a:pt x="733412" y="116407"/>
                  </a:lnTo>
                  <a:lnTo>
                    <a:pt x="735050" y="115708"/>
                  </a:lnTo>
                  <a:lnTo>
                    <a:pt x="740918" y="114629"/>
                  </a:lnTo>
                  <a:lnTo>
                    <a:pt x="746633" y="114451"/>
                  </a:lnTo>
                  <a:lnTo>
                    <a:pt x="747204" y="114781"/>
                  </a:lnTo>
                  <a:lnTo>
                    <a:pt x="748944" y="116102"/>
                  </a:lnTo>
                  <a:lnTo>
                    <a:pt x="749605" y="116407"/>
                  </a:lnTo>
                  <a:lnTo>
                    <a:pt x="750824" y="115962"/>
                  </a:lnTo>
                  <a:lnTo>
                    <a:pt x="751738" y="115099"/>
                  </a:lnTo>
                  <a:lnTo>
                    <a:pt x="752564" y="114515"/>
                  </a:lnTo>
                  <a:lnTo>
                    <a:pt x="753516" y="114997"/>
                  </a:lnTo>
                  <a:lnTo>
                    <a:pt x="753872" y="115962"/>
                  </a:lnTo>
                  <a:lnTo>
                    <a:pt x="753288" y="116712"/>
                  </a:lnTo>
                  <a:lnTo>
                    <a:pt x="752195" y="117220"/>
                  </a:lnTo>
                  <a:lnTo>
                    <a:pt x="751052" y="117474"/>
                  </a:lnTo>
                  <a:lnTo>
                    <a:pt x="753338" y="119836"/>
                  </a:lnTo>
                  <a:lnTo>
                    <a:pt x="752335" y="120242"/>
                  </a:lnTo>
                  <a:lnTo>
                    <a:pt x="747649" y="119341"/>
                  </a:lnTo>
                  <a:lnTo>
                    <a:pt x="746049" y="119887"/>
                  </a:lnTo>
                  <a:lnTo>
                    <a:pt x="744169" y="120877"/>
                  </a:lnTo>
                  <a:lnTo>
                    <a:pt x="742213" y="121360"/>
                  </a:lnTo>
                  <a:lnTo>
                    <a:pt x="740346" y="120420"/>
                  </a:lnTo>
                  <a:lnTo>
                    <a:pt x="736206" y="123989"/>
                  </a:lnTo>
                  <a:close/>
                  <a:moveTo>
                    <a:pt x="262561" y="406525"/>
                  </a:moveTo>
                  <a:lnTo>
                    <a:pt x="263996" y="405826"/>
                  </a:lnTo>
                  <a:lnTo>
                    <a:pt x="263120" y="407350"/>
                  </a:lnTo>
                  <a:close/>
                  <a:moveTo>
                    <a:pt x="263069" y="409649"/>
                  </a:moveTo>
                  <a:lnTo>
                    <a:pt x="261786" y="408963"/>
                  </a:lnTo>
                  <a:lnTo>
                    <a:pt x="263374" y="408328"/>
                  </a:lnTo>
                  <a:close/>
                  <a:moveTo>
                    <a:pt x="289802" y="27977"/>
                  </a:moveTo>
                  <a:lnTo>
                    <a:pt x="287097" y="28828"/>
                  </a:lnTo>
                  <a:lnTo>
                    <a:pt x="284202" y="29057"/>
                  </a:lnTo>
                  <a:lnTo>
                    <a:pt x="281382" y="28510"/>
                  </a:lnTo>
                  <a:lnTo>
                    <a:pt x="270092" y="21119"/>
                  </a:lnTo>
                  <a:lnTo>
                    <a:pt x="272492" y="20281"/>
                  </a:lnTo>
                  <a:lnTo>
                    <a:pt x="276404" y="16953"/>
                  </a:lnTo>
                  <a:lnTo>
                    <a:pt x="279414" y="16217"/>
                  </a:lnTo>
                  <a:lnTo>
                    <a:pt x="282258" y="16649"/>
                  </a:lnTo>
                  <a:lnTo>
                    <a:pt x="287300" y="18681"/>
                  </a:lnTo>
                  <a:lnTo>
                    <a:pt x="290234" y="19151"/>
                  </a:lnTo>
                  <a:lnTo>
                    <a:pt x="293650" y="20281"/>
                  </a:lnTo>
                  <a:lnTo>
                    <a:pt x="294107" y="22884"/>
                  </a:lnTo>
                  <a:lnTo>
                    <a:pt x="292482" y="25831"/>
                  </a:lnTo>
                  <a:close/>
                  <a:moveTo>
                    <a:pt x="275756" y="713648"/>
                  </a:moveTo>
                  <a:lnTo>
                    <a:pt x="275464" y="715896"/>
                  </a:lnTo>
                  <a:lnTo>
                    <a:pt x="273622" y="718512"/>
                  </a:lnTo>
                  <a:lnTo>
                    <a:pt x="271730" y="720570"/>
                  </a:lnTo>
                  <a:lnTo>
                    <a:pt x="267095" y="726170"/>
                  </a:lnTo>
                  <a:lnTo>
                    <a:pt x="264377" y="727910"/>
                  </a:lnTo>
                  <a:lnTo>
                    <a:pt x="260148" y="727910"/>
                  </a:lnTo>
                  <a:lnTo>
                    <a:pt x="259830" y="728101"/>
                  </a:lnTo>
                  <a:lnTo>
                    <a:pt x="259462" y="728253"/>
                  </a:lnTo>
                  <a:lnTo>
                    <a:pt x="259005" y="728126"/>
                  </a:lnTo>
                  <a:lnTo>
                    <a:pt x="258763" y="727860"/>
                  </a:lnTo>
                  <a:lnTo>
                    <a:pt x="258344" y="727059"/>
                  </a:lnTo>
                  <a:lnTo>
                    <a:pt x="257049" y="725383"/>
                  </a:lnTo>
                  <a:lnTo>
                    <a:pt x="256604" y="724964"/>
                  </a:lnTo>
                  <a:lnTo>
                    <a:pt x="253099" y="722754"/>
                  </a:lnTo>
                  <a:lnTo>
                    <a:pt x="252439" y="722564"/>
                  </a:lnTo>
                  <a:lnTo>
                    <a:pt x="253887" y="720659"/>
                  </a:lnTo>
                  <a:lnTo>
                    <a:pt x="255741" y="718766"/>
                  </a:lnTo>
                  <a:lnTo>
                    <a:pt x="258040" y="717319"/>
                  </a:lnTo>
                  <a:lnTo>
                    <a:pt x="264580" y="716150"/>
                  </a:lnTo>
                  <a:lnTo>
                    <a:pt x="269952" y="713534"/>
                  </a:lnTo>
                  <a:lnTo>
                    <a:pt x="273026" y="712848"/>
                  </a:lnTo>
                  <a:close/>
                  <a:moveTo>
                    <a:pt x="404737" y="678762"/>
                  </a:moveTo>
                  <a:lnTo>
                    <a:pt x="407302" y="680108"/>
                  </a:lnTo>
                  <a:lnTo>
                    <a:pt x="406591" y="683143"/>
                  </a:lnTo>
                  <a:lnTo>
                    <a:pt x="404292" y="686420"/>
                  </a:lnTo>
                  <a:lnTo>
                    <a:pt x="402299" y="688490"/>
                  </a:lnTo>
                  <a:lnTo>
                    <a:pt x="399987" y="689468"/>
                  </a:lnTo>
                  <a:lnTo>
                    <a:pt x="394933" y="690357"/>
                  </a:lnTo>
                  <a:lnTo>
                    <a:pt x="392659" y="691449"/>
                  </a:lnTo>
                  <a:lnTo>
                    <a:pt x="387757" y="689937"/>
                  </a:lnTo>
                  <a:lnTo>
                    <a:pt x="386246" y="688718"/>
                  </a:lnTo>
                  <a:lnTo>
                    <a:pt x="385331" y="687029"/>
                  </a:lnTo>
                  <a:lnTo>
                    <a:pt x="384874" y="685099"/>
                  </a:lnTo>
                  <a:lnTo>
                    <a:pt x="384734" y="683181"/>
                  </a:lnTo>
                  <a:lnTo>
                    <a:pt x="384074" y="680895"/>
                  </a:lnTo>
                  <a:lnTo>
                    <a:pt x="382868" y="678012"/>
                  </a:lnTo>
                  <a:lnTo>
                    <a:pt x="382093" y="675129"/>
                  </a:lnTo>
                  <a:lnTo>
                    <a:pt x="382868" y="672856"/>
                  </a:lnTo>
                  <a:lnTo>
                    <a:pt x="388405" y="675104"/>
                  </a:lnTo>
                  <a:lnTo>
                    <a:pt x="390894" y="675650"/>
                  </a:lnTo>
                  <a:lnTo>
                    <a:pt x="396825" y="676310"/>
                  </a:lnTo>
                  <a:lnTo>
                    <a:pt x="402311" y="678317"/>
                  </a:lnTo>
                  <a:close/>
                  <a:moveTo>
                    <a:pt x="344920" y="27647"/>
                  </a:moveTo>
                  <a:lnTo>
                    <a:pt x="344361" y="29222"/>
                  </a:lnTo>
                  <a:lnTo>
                    <a:pt x="339650" y="31978"/>
                  </a:lnTo>
                  <a:lnTo>
                    <a:pt x="334900" y="30403"/>
                  </a:lnTo>
                  <a:lnTo>
                    <a:pt x="329248" y="30250"/>
                  </a:lnTo>
                  <a:lnTo>
                    <a:pt x="318161" y="31978"/>
                  </a:lnTo>
                  <a:lnTo>
                    <a:pt x="307823" y="35546"/>
                  </a:lnTo>
                  <a:lnTo>
                    <a:pt x="302769" y="36638"/>
                  </a:lnTo>
                  <a:lnTo>
                    <a:pt x="297600" y="35889"/>
                  </a:lnTo>
                  <a:lnTo>
                    <a:pt x="295987" y="36105"/>
                  </a:lnTo>
                  <a:lnTo>
                    <a:pt x="294425" y="35940"/>
                  </a:lnTo>
                  <a:lnTo>
                    <a:pt x="293193" y="35279"/>
                  </a:lnTo>
                  <a:lnTo>
                    <a:pt x="292622" y="33933"/>
                  </a:lnTo>
                  <a:lnTo>
                    <a:pt x="294615" y="32905"/>
                  </a:lnTo>
                  <a:lnTo>
                    <a:pt x="295987" y="31901"/>
                  </a:lnTo>
                  <a:lnTo>
                    <a:pt x="296622" y="30504"/>
                  </a:lnTo>
                  <a:lnTo>
                    <a:pt x="297143" y="27494"/>
                  </a:lnTo>
                  <a:lnTo>
                    <a:pt x="298413" y="25501"/>
                  </a:lnTo>
                  <a:lnTo>
                    <a:pt x="301969" y="22605"/>
                  </a:lnTo>
                  <a:lnTo>
                    <a:pt x="304344" y="21271"/>
                  </a:lnTo>
                  <a:lnTo>
                    <a:pt x="307227" y="20548"/>
                  </a:lnTo>
                  <a:lnTo>
                    <a:pt x="316028" y="19925"/>
                  </a:lnTo>
                  <a:lnTo>
                    <a:pt x="318022" y="19481"/>
                  </a:lnTo>
                  <a:lnTo>
                    <a:pt x="319838" y="18668"/>
                  </a:lnTo>
                  <a:lnTo>
                    <a:pt x="325870" y="14642"/>
                  </a:lnTo>
                  <a:lnTo>
                    <a:pt x="327940" y="13664"/>
                  </a:lnTo>
                  <a:lnTo>
                    <a:pt x="330366" y="13283"/>
                  </a:lnTo>
                  <a:lnTo>
                    <a:pt x="332639" y="14185"/>
                  </a:lnTo>
                  <a:lnTo>
                    <a:pt x="334417" y="18236"/>
                  </a:lnTo>
                  <a:lnTo>
                    <a:pt x="336195" y="19151"/>
                  </a:lnTo>
                  <a:lnTo>
                    <a:pt x="343561" y="25120"/>
                  </a:lnTo>
                  <a:close/>
                  <a:moveTo>
                    <a:pt x="367742" y="692528"/>
                  </a:moveTo>
                  <a:lnTo>
                    <a:pt x="361252" y="690026"/>
                  </a:lnTo>
                  <a:lnTo>
                    <a:pt x="349390" y="681136"/>
                  </a:lnTo>
                  <a:lnTo>
                    <a:pt x="347765" y="680590"/>
                  </a:lnTo>
                  <a:lnTo>
                    <a:pt x="335636" y="681289"/>
                  </a:lnTo>
                  <a:lnTo>
                    <a:pt x="333515" y="681124"/>
                  </a:lnTo>
                  <a:lnTo>
                    <a:pt x="331636" y="680501"/>
                  </a:lnTo>
                  <a:lnTo>
                    <a:pt x="324435" y="676031"/>
                  </a:lnTo>
                  <a:lnTo>
                    <a:pt x="321120" y="673212"/>
                  </a:lnTo>
                  <a:lnTo>
                    <a:pt x="314745" y="665579"/>
                  </a:lnTo>
                  <a:lnTo>
                    <a:pt x="314173" y="664284"/>
                  </a:lnTo>
                  <a:lnTo>
                    <a:pt x="315748" y="661020"/>
                  </a:lnTo>
                  <a:lnTo>
                    <a:pt x="316231" y="658061"/>
                  </a:lnTo>
                  <a:lnTo>
                    <a:pt x="317183" y="655698"/>
                  </a:lnTo>
                  <a:lnTo>
                    <a:pt x="320142" y="654301"/>
                  </a:lnTo>
                  <a:lnTo>
                    <a:pt x="324702" y="654530"/>
                  </a:lnTo>
                  <a:lnTo>
                    <a:pt x="327521" y="656638"/>
                  </a:lnTo>
                  <a:lnTo>
                    <a:pt x="329807" y="659534"/>
                  </a:lnTo>
                  <a:lnTo>
                    <a:pt x="332804" y="662150"/>
                  </a:lnTo>
                  <a:lnTo>
                    <a:pt x="334633" y="662823"/>
                  </a:lnTo>
                  <a:lnTo>
                    <a:pt x="338240" y="663560"/>
                  </a:lnTo>
                  <a:lnTo>
                    <a:pt x="341948" y="665846"/>
                  </a:lnTo>
                  <a:lnTo>
                    <a:pt x="347460" y="668068"/>
                  </a:lnTo>
                  <a:lnTo>
                    <a:pt x="352972" y="672272"/>
                  </a:lnTo>
                  <a:lnTo>
                    <a:pt x="355702" y="673351"/>
                  </a:lnTo>
                  <a:lnTo>
                    <a:pt x="358280" y="671967"/>
                  </a:lnTo>
                  <a:lnTo>
                    <a:pt x="355918" y="669249"/>
                  </a:lnTo>
                  <a:lnTo>
                    <a:pt x="348438" y="664284"/>
                  </a:lnTo>
                  <a:lnTo>
                    <a:pt x="345580" y="658708"/>
                  </a:lnTo>
                  <a:lnTo>
                    <a:pt x="344869" y="657680"/>
                  </a:lnTo>
                  <a:lnTo>
                    <a:pt x="341567" y="655648"/>
                  </a:lnTo>
                  <a:lnTo>
                    <a:pt x="340627" y="654301"/>
                  </a:lnTo>
                  <a:lnTo>
                    <a:pt x="345098" y="654809"/>
                  </a:lnTo>
                  <a:lnTo>
                    <a:pt x="347676" y="656892"/>
                  </a:lnTo>
                  <a:lnTo>
                    <a:pt x="349784" y="659165"/>
                  </a:lnTo>
                  <a:lnTo>
                    <a:pt x="352870" y="660220"/>
                  </a:lnTo>
                  <a:lnTo>
                    <a:pt x="357099" y="660562"/>
                  </a:lnTo>
                  <a:lnTo>
                    <a:pt x="360503" y="661553"/>
                  </a:lnTo>
                  <a:lnTo>
                    <a:pt x="363132" y="663356"/>
                  </a:lnTo>
                  <a:lnTo>
                    <a:pt x="366002" y="667408"/>
                  </a:lnTo>
                  <a:lnTo>
                    <a:pt x="366459" y="668360"/>
                  </a:lnTo>
                  <a:lnTo>
                    <a:pt x="366142" y="669529"/>
                  </a:lnTo>
                  <a:lnTo>
                    <a:pt x="362611" y="674317"/>
                  </a:lnTo>
                  <a:lnTo>
                    <a:pt x="361951" y="676056"/>
                  </a:lnTo>
                  <a:lnTo>
                    <a:pt x="362713" y="676831"/>
                  </a:lnTo>
                  <a:lnTo>
                    <a:pt x="364300" y="676818"/>
                  </a:lnTo>
                  <a:lnTo>
                    <a:pt x="365189" y="676704"/>
                  </a:lnTo>
                  <a:lnTo>
                    <a:pt x="367158" y="675853"/>
                  </a:lnTo>
                  <a:lnTo>
                    <a:pt x="370028" y="674113"/>
                  </a:lnTo>
                  <a:lnTo>
                    <a:pt x="370980" y="673910"/>
                  </a:lnTo>
                  <a:lnTo>
                    <a:pt x="374587" y="675079"/>
                  </a:lnTo>
                  <a:lnTo>
                    <a:pt x="374892" y="677301"/>
                  </a:lnTo>
                  <a:lnTo>
                    <a:pt x="373711" y="680120"/>
                  </a:lnTo>
                  <a:lnTo>
                    <a:pt x="372936" y="683181"/>
                  </a:lnTo>
                  <a:lnTo>
                    <a:pt x="374028" y="685480"/>
                  </a:lnTo>
                  <a:lnTo>
                    <a:pt x="375959" y="687194"/>
                  </a:lnTo>
                  <a:lnTo>
                    <a:pt x="376645" y="688985"/>
                  </a:lnTo>
                  <a:lnTo>
                    <a:pt x="373990" y="691487"/>
                  </a:lnTo>
                  <a:close/>
                  <a:moveTo>
                    <a:pt x="359068" y="16395"/>
                  </a:moveTo>
                  <a:lnTo>
                    <a:pt x="358420" y="20814"/>
                  </a:lnTo>
                  <a:lnTo>
                    <a:pt x="357226" y="22173"/>
                  </a:lnTo>
                  <a:lnTo>
                    <a:pt x="354255" y="21957"/>
                  </a:lnTo>
                  <a:lnTo>
                    <a:pt x="350432" y="20573"/>
                  </a:lnTo>
                  <a:lnTo>
                    <a:pt x="346596" y="19722"/>
                  </a:lnTo>
                  <a:lnTo>
                    <a:pt x="343561" y="21119"/>
                  </a:lnTo>
                  <a:lnTo>
                    <a:pt x="341529" y="20395"/>
                  </a:lnTo>
                  <a:lnTo>
                    <a:pt x="340704" y="19087"/>
                  </a:lnTo>
                  <a:lnTo>
                    <a:pt x="340221" y="17449"/>
                  </a:lnTo>
                  <a:lnTo>
                    <a:pt x="339167" y="15734"/>
                  </a:lnTo>
                  <a:lnTo>
                    <a:pt x="338608" y="14261"/>
                  </a:lnTo>
                  <a:lnTo>
                    <a:pt x="339319" y="12928"/>
                  </a:lnTo>
                  <a:lnTo>
                    <a:pt x="340551" y="11912"/>
                  </a:lnTo>
                  <a:lnTo>
                    <a:pt x="341529" y="11315"/>
                  </a:lnTo>
                  <a:lnTo>
                    <a:pt x="344323" y="10476"/>
                  </a:lnTo>
                  <a:lnTo>
                    <a:pt x="348374" y="9956"/>
                  </a:lnTo>
                  <a:lnTo>
                    <a:pt x="352718" y="9880"/>
                  </a:lnTo>
                  <a:lnTo>
                    <a:pt x="356337" y="10337"/>
                  </a:lnTo>
                  <a:lnTo>
                    <a:pt x="358001" y="10819"/>
                  </a:lnTo>
                  <a:lnTo>
                    <a:pt x="359792" y="11632"/>
                  </a:lnTo>
                  <a:lnTo>
                    <a:pt x="360668" y="12889"/>
                  </a:lnTo>
                  <a:lnTo>
                    <a:pt x="359754" y="14744"/>
                  </a:lnTo>
                  <a:close/>
                  <a:moveTo>
                    <a:pt x="218936" y="645335"/>
                  </a:moveTo>
                  <a:lnTo>
                    <a:pt x="217298" y="647494"/>
                  </a:lnTo>
                  <a:lnTo>
                    <a:pt x="212205" y="649018"/>
                  </a:lnTo>
                  <a:lnTo>
                    <a:pt x="209754" y="649285"/>
                  </a:lnTo>
                  <a:lnTo>
                    <a:pt x="207367" y="648485"/>
                  </a:lnTo>
                  <a:lnTo>
                    <a:pt x="203468" y="643824"/>
                  </a:lnTo>
                  <a:lnTo>
                    <a:pt x="203201" y="640547"/>
                  </a:lnTo>
                  <a:lnTo>
                    <a:pt x="204497" y="638401"/>
                  </a:lnTo>
                  <a:lnTo>
                    <a:pt x="206694" y="636394"/>
                  </a:lnTo>
                  <a:lnTo>
                    <a:pt x="208421" y="634820"/>
                  </a:lnTo>
                  <a:lnTo>
                    <a:pt x="211024" y="634591"/>
                  </a:lnTo>
                  <a:lnTo>
                    <a:pt x="213704" y="634159"/>
                  </a:lnTo>
                  <a:lnTo>
                    <a:pt x="216206" y="633829"/>
                  </a:lnTo>
                  <a:lnTo>
                    <a:pt x="218263" y="634718"/>
                  </a:lnTo>
                  <a:lnTo>
                    <a:pt x="218441" y="636204"/>
                  </a:lnTo>
                  <a:lnTo>
                    <a:pt x="219419" y="637639"/>
                  </a:lnTo>
                  <a:lnTo>
                    <a:pt x="220346" y="639887"/>
                  </a:lnTo>
                  <a:lnTo>
                    <a:pt x="219952" y="643494"/>
                  </a:lnTo>
                  <a:close/>
                  <a:moveTo>
                    <a:pt x="5209" y="52158"/>
                  </a:moveTo>
                  <a:lnTo>
                    <a:pt x="3774" y="53847"/>
                  </a:lnTo>
                  <a:lnTo>
                    <a:pt x="2618" y="55257"/>
                  </a:lnTo>
                  <a:lnTo>
                    <a:pt x="1907" y="55155"/>
                  </a:lnTo>
                  <a:lnTo>
                    <a:pt x="1043" y="53669"/>
                  </a:lnTo>
                  <a:lnTo>
                    <a:pt x="662" y="52501"/>
                  </a:lnTo>
                  <a:lnTo>
                    <a:pt x="1005" y="50989"/>
                  </a:lnTo>
                  <a:lnTo>
                    <a:pt x="1043" y="48310"/>
                  </a:lnTo>
                  <a:lnTo>
                    <a:pt x="1856" y="46824"/>
                  </a:lnTo>
                  <a:lnTo>
                    <a:pt x="2427" y="43941"/>
                  </a:lnTo>
                  <a:lnTo>
                    <a:pt x="3215" y="42823"/>
                  </a:lnTo>
                  <a:lnTo>
                    <a:pt x="6326" y="47916"/>
                  </a:lnTo>
                  <a:lnTo>
                    <a:pt x="6161" y="50075"/>
                  </a:lnTo>
                  <a:close/>
                  <a:moveTo>
                    <a:pt x="295987" y="429271"/>
                  </a:moveTo>
                  <a:lnTo>
                    <a:pt x="295123" y="430706"/>
                  </a:lnTo>
                  <a:lnTo>
                    <a:pt x="294806" y="429855"/>
                  </a:lnTo>
                  <a:close/>
                  <a:moveTo>
                    <a:pt x="160072" y="92086"/>
                  </a:moveTo>
                  <a:lnTo>
                    <a:pt x="159323" y="94423"/>
                  </a:lnTo>
                  <a:lnTo>
                    <a:pt x="158256" y="96608"/>
                  </a:lnTo>
                  <a:lnTo>
                    <a:pt x="157062" y="98284"/>
                  </a:lnTo>
                  <a:lnTo>
                    <a:pt x="155005" y="98906"/>
                  </a:lnTo>
                  <a:lnTo>
                    <a:pt x="146242" y="97827"/>
                  </a:lnTo>
                  <a:lnTo>
                    <a:pt x="143968" y="98360"/>
                  </a:lnTo>
                  <a:lnTo>
                    <a:pt x="142533" y="99681"/>
                  </a:lnTo>
                  <a:lnTo>
                    <a:pt x="141314" y="101269"/>
                  </a:lnTo>
                  <a:lnTo>
                    <a:pt x="139828" y="102716"/>
                  </a:lnTo>
                  <a:lnTo>
                    <a:pt x="133288" y="105688"/>
                  </a:lnTo>
                  <a:lnTo>
                    <a:pt x="131510" y="107123"/>
                  </a:lnTo>
                  <a:lnTo>
                    <a:pt x="130989" y="108317"/>
                  </a:lnTo>
                  <a:lnTo>
                    <a:pt x="130900" y="109955"/>
                  </a:lnTo>
                  <a:lnTo>
                    <a:pt x="131053" y="113080"/>
                  </a:lnTo>
                  <a:lnTo>
                    <a:pt x="130430" y="113842"/>
                  </a:lnTo>
                  <a:lnTo>
                    <a:pt x="129071" y="113537"/>
                  </a:lnTo>
                  <a:lnTo>
                    <a:pt x="127077" y="112495"/>
                  </a:lnTo>
                  <a:lnTo>
                    <a:pt x="112815" y="109485"/>
                  </a:lnTo>
                  <a:lnTo>
                    <a:pt x="110072" y="108508"/>
                  </a:lnTo>
                  <a:lnTo>
                    <a:pt x="105475" y="105307"/>
                  </a:lnTo>
                  <a:lnTo>
                    <a:pt x="97702" y="101827"/>
                  </a:lnTo>
                  <a:lnTo>
                    <a:pt x="90336" y="95338"/>
                  </a:lnTo>
                  <a:lnTo>
                    <a:pt x="87746" y="94398"/>
                  </a:lnTo>
                  <a:lnTo>
                    <a:pt x="84317" y="94728"/>
                  </a:lnTo>
                  <a:lnTo>
                    <a:pt x="80837" y="95490"/>
                  </a:lnTo>
                  <a:lnTo>
                    <a:pt x="78183" y="95769"/>
                  </a:lnTo>
                  <a:lnTo>
                    <a:pt x="75884" y="95046"/>
                  </a:lnTo>
                  <a:lnTo>
                    <a:pt x="71515" y="92429"/>
                  </a:lnTo>
                  <a:lnTo>
                    <a:pt x="69851" y="91858"/>
                  </a:lnTo>
                  <a:lnTo>
                    <a:pt x="47411" y="94728"/>
                  </a:lnTo>
                  <a:lnTo>
                    <a:pt x="45798" y="95338"/>
                  </a:lnTo>
                  <a:lnTo>
                    <a:pt x="45277" y="96316"/>
                  </a:lnTo>
                  <a:lnTo>
                    <a:pt x="44058" y="97217"/>
                  </a:lnTo>
                  <a:lnTo>
                    <a:pt x="39765" y="99287"/>
                  </a:lnTo>
                  <a:lnTo>
                    <a:pt x="38038" y="99706"/>
                  </a:lnTo>
                  <a:lnTo>
                    <a:pt x="36362" y="99503"/>
                  </a:lnTo>
                  <a:lnTo>
                    <a:pt x="34685" y="98386"/>
                  </a:lnTo>
                  <a:lnTo>
                    <a:pt x="33364" y="96887"/>
                  </a:lnTo>
                  <a:lnTo>
                    <a:pt x="29542" y="90753"/>
                  </a:lnTo>
                  <a:lnTo>
                    <a:pt x="28577" y="88543"/>
                  </a:lnTo>
                  <a:lnTo>
                    <a:pt x="27688" y="87464"/>
                  </a:lnTo>
                  <a:lnTo>
                    <a:pt x="26887" y="87006"/>
                  </a:lnTo>
                  <a:lnTo>
                    <a:pt x="24805" y="86346"/>
                  </a:lnTo>
                  <a:lnTo>
                    <a:pt x="24233" y="86003"/>
                  </a:lnTo>
                  <a:lnTo>
                    <a:pt x="23497" y="83476"/>
                  </a:lnTo>
                  <a:lnTo>
                    <a:pt x="23116" y="80212"/>
                  </a:lnTo>
                  <a:lnTo>
                    <a:pt x="22201" y="77342"/>
                  </a:lnTo>
                  <a:lnTo>
                    <a:pt x="19839" y="76110"/>
                  </a:lnTo>
                  <a:lnTo>
                    <a:pt x="17782" y="75564"/>
                  </a:lnTo>
                  <a:lnTo>
                    <a:pt x="15800" y="74141"/>
                  </a:lnTo>
                  <a:lnTo>
                    <a:pt x="14251" y="72249"/>
                  </a:lnTo>
                  <a:lnTo>
                    <a:pt x="13413" y="70255"/>
                  </a:lnTo>
                  <a:lnTo>
                    <a:pt x="13425" y="60210"/>
                  </a:lnTo>
                  <a:lnTo>
                    <a:pt x="12956" y="58597"/>
                  </a:lnTo>
                  <a:lnTo>
                    <a:pt x="11965" y="57492"/>
                  </a:lnTo>
                  <a:lnTo>
                    <a:pt x="10263" y="54914"/>
                  </a:lnTo>
                  <a:lnTo>
                    <a:pt x="8777" y="51955"/>
                  </a:lnTo>
                  <a:lnTo>
                    <a:pt x="8523" y="49694"/>
                  </a:lnTo>
                  <a:lnTo>
                    <a:pt x="10695" y="48475"/>
                  </a:lnTo>
                  <a:lnTo>
                    <a:pt x="13933" y="49694"/>
                  </a:lnTo>
                  <a:lnTo>
                    <a:pt x="26189" y="59498"/>
                  </a:lnTo>
                  <a:lnTo>
                    <a:pt x="26799" y="59778"/>
                  </a:lnTo>
                  <a:lnTo>
                    <a:pt x="28348" y="60095"/>
                  </a:lnTo>
                  <a:lnTo>
                    <a:pt x="29110" y="60451"/>
                  </a:lnTo>
                  <a:lnTo>
                    <a:pt x="29567" y="61175"/>
                  </a:lnTo>
                  <a:lnTo>
                    <a:pt x="29948" y="62953"/>
                  </a:lnTo>
                  <a:lnTo>
                    <a:pt x="30101" y="63410"/>
                  </a:lnTo>
                  <a:lnTo>
                    <a:pt x="31523" y="63981"/>
                  </a:lnTo>
                  <a:lnTo>
                    <a:pt x="33110" y="64261"/>
                  </a:lnTo>
                  <a:lnTo>
                    <a:pt x="36438" y="64274"/>
                  </a:lnTo>
                  <a:lnTo>
                    <a:pt x="38000" y="64616"/>
                  </a:lnTo>
                  <a:lnTo>
                    <a:pt x="40642" y="66013"/>
                  </a:lnTo>
                  <a:lnTo>
                    <a:pt x="48528" y="67309"/>
                  </a:lnTo>
                  <a:lnTo>
                    <a:pt x="51525" y="67423"/>
                  </a:lnTo>
                  <a:lnTo>
                    <a:pt x="53684" y="66331"/>
                  </a:lnTo>
                  <a:lnTo>
                    <a:pt x="57177" y="67550"/>
                  </a:lnTo>
                  <a:lnTo>
                    <a:pt x="60377" y="66750"/>
                  </a:lnTo>
                  <a:lnTo>
                    <a:pt x="63044" y="64883"/>
                  </a:lnTo>
                  <a:lnTo>
                    <a:pt x="64962" y="62864"/>
                  </a:lnTo>
                  <a:lnTo>
                    <a:pt x="67934" y="61746"/>
                  </a:lnTo>
                  <a:lnTo>
                    <a:pt x="80037" y="63410"/>
                  </a:lnTo>
                  <a:lnTo>
                    <a:pt x="83771" y="62940"/>
                  </a:lnTo>
                  <a:lnTo>
                    <a:pt x="90883" y="60921"/>
                  </a:lnTo>
                  <a:lnTo>
                    <a:pt x="94235" y="60451"/>
                  </a:lnTo>
                  <a:lnTo>
                    <a:pt x="101119" y="60451"/>
                  </a:lnTo>
                  <a:lnTo>
                    <a:pt x="102744" y="59854"/>
                  </a:lnTo>
                  <a:lnTo>
                    <a:pt x="105818" y="56768"/>
                  </a:lnTo>
                  <a:lnTo>
                    <a:pt x="107443" y="55574"/>
                  </a:lnTo>
                  <a:lnTo>
                    <a:pt x="108751" y="57187"/>
                  </a:lnTo>
                  <a:lnTo>
                    <a:pt x="110580" y="60425"/>
                  </a:lnTo>
                  <a:lnTo>
                    <a:pt x="111901" y="61886"/>
                  </a:lnTo>
                  <a:lnTo>
                    <a:pt x="112892" y="63346"/>
                  </a:lnTo>
                  <a:lnTo>
                    <a:pt x="112879" y="64667"/>
                  </a:lnTo>
                  <a:lnTo>
                    <a:pt x="112600" y="65861"/>
                  </a:lnTo>
                  <a:lnTo>
                    <a:pt x="112917" y="66826"/>
                  </a:lnTo>
                  <a:lnTo>
                    <a:pt x="120766" y="76592"/>
                  </a:lnTo>
                  <a:lnTo>
                    <a:pt x="122061" y="77431"/>
                  </a:lnTo>
                  <a:lnTo>
                    <a:pt x="125058" y="78561"/>
                  </a:lnTo>
                  <a:lnTo>
                    <a:pt x="126201" y="79145"/>
                  </a:lnTo>
                  <a:lnTo>
                    <a:pt x="129503" y="82130"/>
                  </a:lnTo>
                  <a:lnTo>
                    <a:pt x="131053" y="82968"/>
                  </a:lnTo>
                  <a:lnTo>
                    <a:pt x="142787" y="86981"/>
                  </a:lnTo>
                  <a:lnTo>
                    <a:pt x="144857" y="85952"/>
                  </a:lnTo>
                  <a:lnTo>
                    <a:pt x="147880" y="86041"/>
                  </a:lnTo>
                  <a:lnTo>
                    <a:pt x="154065" y="86981"/>
                  </a:lnTo>
                  <a:lnTo>
                    <a:pt x="155589" y="86448"/>
                  </a:lnTo>
                  <a:lnTo>
                    <a:pt x="157100" y="85457"/>
                  </a:lnTo>
                  <a:lnTo>
                    <a:pt x="158523" y="84847"/>
                  </a:lnTo>
                  <a:lnTo>
                    <a:pt x="159932" y="85457"/>
                  </a:lnTo>
                  <a:lnTo>
                    <a:pt x="160771" y="86867"/>
                  </a:lnTo>
                  <a:lnTo>
                    <a:pt x="160885" y="88137"/>
                  </a:lnTo>
                  <a:lnTo>
                    <a:pt x="160415" y="90016"/>
                  </a:lnTo>
                  <a:close/>
                  <a:moveTo>
                    <a:pt x="280849" y="728507"/>
                  </a:moveTo>
                  <a:lnTo>
                    <a:pt x="289802" y="729345"/>
                  </a:lnTo>
                  <a:lnTo>
                    <a:pt x="293320" y="729269"/>
                  </a:lnTo>
                  <a:lnTo>
                    <a:pt x="295035" y="729549"/>
                  </a:lnTo>
                  <a:lnTo>
                    <a:pt x="296063" y="730971"/>
                  </a:lnTo>
                  <a:lnTo>
                    <a:pt x="297600" y="734210"/>
                  </a:lnTo>
                  <a:lnTo>
                    <a:pt x="296647" y="735899"/>
                  </a:lnTo>
                  <a:lnTo>
                    <a:pt x="296432" y="738223"/>
                  </a:lnTo>
                  <a:lnTo>
                    <a:pt x="295885" y="740293"/>
                  </a:lnTo>
                  <a:lnTo>
                    <a:pt x="294146" y="741169"/>
                  </a:lnTo>
                  <a:lnTo>
                    <a:pt x="293295" y="741474"/>
                  </a:lnTo>
                  <a:lnTo>
                    <a:pt x="292876" y="742109"/>
                  </a:lnTo>
                  <a:lnTo>
                    <a:pt x="292596" y="742731"/>
                  </a:lnTo>
                  <a:lnTo>
                    <a:pt x="292126" y="743023"/>
                  </a:lnTo>
                  <a:lnTo>
                    <a:pt x="291453" y="742871"/>
                  </a:lnTo>
                  <a:lnTo>
                    <a:pt x="289802" y="742058"/>
                  </a:lnTo>
                  <a:lnTo>
                    <a:pt x="284722" y="742058"/>
                  </a:lnTo>
                  <a:lnTo>
                    <a:pt x="282004" y="738934"/>
                  </a:lnTo>
                  <a:lnTo>
                    <a:pt x="278055" y="735645"/>
                  </a:lnTo>
                  <a:lnTo>
                    <a:pt x="275718" y="732381"/>
                  </a:lnTo>
                  <a:lnTo>
                    <a:pt x="277890" y="729345"/>
                  </a:lnTo>
                  <a:close/>
                  <a:moveTo>
                    <a:pt x="250978" y="118464"/>
                  </a:moveTo>
                  <a:lnTo>
                    <a:pt x="248667" y="118756"/>
                  </a:lnTo>
                  <a:lnTo>
                    <a:pt x="246749" y="119480"/>
                  </a:lnTo>
                  <a:lnTo>
                    <a:pt x="243574" y="121309"/>
                  </a:lnTo>
                  <a:lnTo>
                    <a:pt x="238774" y="122020"/>
                  </a:lnTo>
                  <a:lnTo>
                    <a:pt x="237034" y="121563"/>
                  </a:lnTo>
                  <a:lnTo>
                    <a:pt x="235853" y="119341"/>
                  </a:lnTo>
                  <a:lnTo>
                    <a:pt x="235853" y="117169"/>
                  </a:lnTo>
                  <a:lnTo>
                    <a:pt x="237466" y="112419"/>
                  </a:lnTo>
                  <a:lnTo>
                    <a:pt x="237885" y="110133"/>
                  </a:lnTo>
                  <a:lnTo>
                    <a:pt x="237516" y="108698"/>
                  </a:lnTo>
                  <a:lnTo>
                    <a:pt x="236627" y="108076"/>
                  </a:lnTo>
                  <a:lnTo>
                    <a:pt x="235497" y="107707"/>
                  </a:lnTo>
                  <a:lnTo>
                    <a:pt x="234430" y="107123"/>
                  </a:lnTo>
                  <a:lnTo>
                    <a:pt x="233554" y="105917"/>
                  </a:lnTo>
                  <a:lnTo>
                    <a:pt x="233452" y="104825"/>
                  </a:lnTo>
                  <a:lnTo>
                    <a:pt x="233897" y="102259"/>
                  </a:lnTo>
                  <a:lnTo>
                    <a:pt x="234888" y="100138"/>
                  </a:lnTo>
                  <a:lnTo>
                    <a:pt x="237123" y="100062"/>
                  </a:lnTo>
                  <a:lnTo>
                    <a:pt x="239434" y="100989"/>
                  </a:lnTo>
                  <a:lnTo>
                    <a:pt x="240730" y="101827"/>
                  </a:lnTo>
                  <a:lnTo>
                    <a:pt x="242127" y="104774"/>
                  </a:lnTo>
                  <a:lnTo>
                    <a:pt x="242774" y="105561"/>
                  </a:lnTo>
                  <a:lnTo>
                    <a:pt x="243600" y="106006"/>
                  </a:lnTo>
                  <a:lnTo>
                    <a:pt x="245390" y="106247"/>
                  </a:lnTo>
                  <a:lnTo>
                    <a:pt x="250547" y="108241"/>
                  </a:lnTo>
                  <a:lnTo>
                    <a:pt x="252617" y="109536"/>
                  </a:lnTo>
                  <a:lnTo>
                    <a:pt x="253480" y="111086"/>
                  </a:lnTo>
                  <a:lnTo>
                    <a:pt x="253696" y="116051"/>
                  </a:lnTo>
                  <a:lnTo>
                    <a:pt x="252998" y="117791"/>
                  </a:lnTo>
                  <a:close/>
                  <a:moveTo>
                    <a:pt x="217857" y="712632"/>
                  </a:moveTo>
                  <a:lnTo>
                    <a:pt x="211354" y="713725"/>
                  </a:lnTo>
                  <a:lnTo>
                    <a:pt x="206478" y="716341"/>
                  </a:lnTo>
                  <a:lnTo>
                    <a:pt x="204954" y="716734"/>
                  </a:lnTo>
                  <a:lnTo>
                    <a:pt x="203468" y="715972"/>
                  </a:lnTo>
                  <a:lnTo>
                    <a:pt x="201588" y="712632"/>
                  </a:lnTo>
                  <a:lnTo>
                    <a:pt x="200039" y="711870"/>
                  </a:lnTo>
                  <a:lnTo>
                    <a:pt x="197296" y="712797"/>
                  </a:lnTo>
                  <a:lnTo>
                    <a:pt x="195200" y="714677"/>
                  </a:lnTo>
                  <a:lnTo>
                    <a:pt x="193689" y="716404"/>
                  </a:lnTo>
                  <a:lnTo>
                    <a:pt x="192724" y="716734"/>
                  </a:lnTo>
                  <a:lnTo>
                    <a:pt x="191555" y="718347"/>
                  </a:lnTo>
                  <a:lnTo>
                    <a:pt x="190349" y="720862"/>
                  </a:lnTo>
                  <a:lnTo>
                    <a:pt x="189587" y="723516"/>
                  </a:lnTo>
                  <a:lnTo>
                    <a:pt x="189790" y="725548"/>
                  </a:lnTo>
                  <a:lnTo>
                    <a:pt x="191746" y="727377"/>
                  </a:lnTo>
                  <a:lnTo>
                    <a:pt x="193740" y="727187"/>
                  </a:lnTo>
                  <a:lnTo>
                    <a:pt x="195619" y="726158"/>
                  </a:lnTo>
                  <a:lnTo>
                    <a:pt x="197118" y="725548"/>
                  </a:lnTo>
                  <a:lnTo>
                    <a:pt x="198972" y="725459"/>
                  </a:lnTo>
                  <a:lnTo>
                    <a:pt x="199734" y="725599"/>
                  </a:lnTo>
                  <a:lnTo>
                    <a:pt x="199810" y="726691"/>
                  </a:lnTo>
                  <a:lnTo>
                    <a:pt x="199353" y="731657"/>
                  </a:lnTo>
                  <a:lnTo>
                    <a:pt x="199036" y="733168"/>
                  </a:lnTo>
                  <a:lnTo>
                    <a:pt x="198375" y="734375"/>
                  </a:lnTo>
                  <a:lnTo>
                    <a:pt x="197118" y="735734"/>
                  </a:lnTo>
                  <a:lnTo>
                    <a:pt x="195797" y="736661"/>
                  </a:lnTo>
                  <a:lnTo>
                    <a:pt x="191606" y="738769"/>
                  </a:lnTo>
                  <a:lnTo>
                    <a:pt x="188761" y="739620"/>
                  </a:lnTo>
                  <a:lnTo>
                    <a:pt x="183846" y="743023"/>
                  </a:lnTo>
                  <a:lnTo>
                    <a:pt x="180773" y="744052"/>
                  </a:lnTo>
                  <a:lnTo>
                    <a:pt x="177420" y="744700"/>
                  </a:lnTo>
                  <a:lnTo>
                    <a:pt x="174334" y="745728"/>
                  </a:lnTo>
                  <a:lnTo>
                    <a:pt x="172137" y="747976"/>
                  </a:lnTo>
                  <a:lnTo>
                    <a:pt x="168518" y="746427"/>
                  </a:lnTo>
                  <a:lnTo>
                    <a:pt x="165927" y="748726"/>
                  </a:lnTo>
                  <a:lnTo>
                    <a:pt x="163590" y="752078"/>
                  </a:lnTo>
                  <a:lnTo>
                    <a:pt x="160885" y="753818"/>
                  </a:lnTo>
                  <a:lnTo>
                    <a:pt x="143765" y="755736"/>
                  </a:lnTo>
                  <a:lnTo>
                    <a:pt x="101043" y="754263"/>
                  </a:lnTo>
                  <a:lnTo>
                    <a:pt x="83288" y="749234"/>
                  </a:lnTo>
                  <a:lnTo>
                    <a:pt x="77738" y="746935"/>
                  </a:lnTo>
                  <a:lnTo>
                    <a:pt x="73192" y="743023"/>
                  </a:lnTo>
                  <a:lnTo>
                    <a:pt x="73357" y="739442"/>
                  </a:lnTo>
                  <a:lnTo>
                    <a:pt x="69686" y="738426"/>
                  </a:lnTo>
                  <a:lnTo>
                    <a:pt x="67261" y="738566"/>
                  </a:lnTo>
                  <a:lnTo>
                    <a:pt x="63870" y="739785"/>
                  </a:lnTo>
                  <a:lnTo>
                    <a:pt x="60301" y="741449"/>
                  </a:lnTo>
                  <a:lnTo>
                    <a:pt x="58193" y="743252"/>
                  </a:lnTo>
                  <a:lnTo>
                    <a:pt x="56656" y="746986"/>
                  </a:lnTo>
                  <a:lnTo>
                    <a:pt x="53799" y="748345"/>
                  </a:lnTo>
                  <a:lnTo>
                    <a:pt x="50039" y="745386"/>
                  </a:lnTo>
                  <a:lnTo>
                    <a:pt x="46039" y="742452"/>
                  </a:lnTo>
                  <a:lnTo>
                    <a:pt x="43270" y="739950"/>
                  </a:lnTo>
                  <a:lnTo>
                    <a:pt x="39625" y="728990"/>
                  </a:lnTo>
                  <a:lnTo>
                    <a:pt x="41848" y="712950"/>
                  </a:lnTo>
                  <a:lnTo>
                    <a:pt x="46699" y="705571"/>
                  </a:lnTo>
                  <a:lnTo>
                    <a:pt x="46776" y="704542"/>
                  </a:lnTo>
                  <a:lnTo>
                    <a:pt x="48325" y="700809"/>
                  </a:lnTo>
                  <a:lnTo>
                    <a:pt x="50598" y="697811"/>
                  </a:lnTo>
                  <a:lnTo>
                    <a:pt x="53405" y="695500"/>
                  </a:lnTo>
                  <a:lnTo>
                    <a:pt x="62041" y="689544"/>
                  </a:lnTo>
                  <a:lnTo>
                    <a:pt x="64441" y="683511"/>
                  </a:lnTo>
                  <a:lnTo>
                    <a:pt x="65622" y="678584"/>
                  </a:lnTo>
                  <a:lnTo>
                    <a:pt x="69826" y="674545"/>
                  </a:lnTo>
                  <a:lnTo>
                    <a:pt x="75681" y="674482"/>
                  </a:lnTo>
                  <a:lnTo>
                    <a:pt x="77802" y="672932"/>
                  </a:lnTo>
                  <a:lnTo>
                    <a:pt x="80100" y="669948"/>
                  </a:lnTo>
                  <a:lnTo>
                    <a:pt x="87225" y="666481"/>
                  </a:lnTo>
                  <a:lnTo>
                    <a:pt x="92902" y="665122"/>
                  </a:lnTo>
                  <a:lnTo>
                    <a:pt x="95213" y="664284"/>
                  </a:lnTo>
                  <a:lnTo>
                    <a:pt x="103544" y="657540"/>
                  </a:lnTo>
                  <a:lnTo>
                    <a:pt x="115863" y="651926"/>
                  </a:lnTo>
                  <a:lnTo>
                    <a:pt x="120651" y="651444"/>
                  </a:lnTo>
                  <a:lnTo>
                    <a:pt x="125046" y="648129"/>
                  </a:lnTo>
                  <a:lnTo>
                    <a:pt x="134621" y="645526"/>
                  </a:lnTo>
                  <a:lnTo>
                    <a:pt x="137199" y="644446"/>
                  </a:lnTo>
                  <a:lnTo>
                    <a:pt x="140387" y="641411"/>
                  </a:lnTo>
                  <a:lnTo>
                    <a:pt x="143575" y="642681"/>
                  </a:lnTo>
                  <a:lnTo>
                    <a:pt x="146902" y="642046"/>
                  </a:lnTo>
                  <a:lnTo>
                    <a:pt x="151893" y="645843"/>
                  </a:lnTo>
                  <a:lnTo>
                    <a:pt x="159018" y="649056"/>
                  </a:lnTo>
                  <a:lnTo>
                    <a:pt x="170461" y="652295"/>
                  </a:lnTo>
                  <a:lnTo>
                    <a:pt x="176036" y="655355"/>
                  </a:lnTo>
                  <a:lnTo>
                    <a:pt x="177573" y="656803"/>
                  </a:lnTo>
                  <a:lnTo>
                    <a:pt x="181002" y="661223"/>
                  </a:lnTo>
                  <a:lnTo>
                    <a:pt x="182437" y="662150"/>
                  </a:lnTo>
                  <a:lnTo>
                    <a:pt x="184037" y="662760"/>
                  </a:lnTo>
                  <a:lnTo>
                    <a:pt x="201131" y="671370"/>
                  </a:lnTo>
                  <a:lnTo>
                    <a:pt x="203976" y="671967"/>
                  </a:lnTo>
                  <a:lnTo>
                    <a:pt x="207367" y="671345"/>
                  </a:lnTo>
                  <a:lnTo>
                    <a:pt x="210313" y="670418"/>
                  </a:lnTo>
                  <a:lnTo>
                    <a:pt x="213158" y="670468"/>
                  </a:lnTo>
                  <a:lnTo>
                    <a:pt x="216231" y="672856"/>
                  </a:lnTo>
                  <a:lnTo>
                    <a:pt x="218555" y="678088"/>
                  </a:lnTo>
                  <a:lnTo>
                    <a:pt x="218187" y="697303"/>
                  </a:lnTo>
                  <a:lnTo>
                    <a:pt x="218974" y="700301"/>
                  </a:lnTo>
                  <a:lnTo>
                    <a:pt x="221591" y="706727"/>
                  </a:lnTo>
                  <a:lnTo>
                    <a:pt x="222175" y="709407"/>
                  </a:lnTo>
                  <a:lnTo>
                    <a:pt x="220892" y="711502"/>
                  </a:lnTo>
                  <a:close/>
                  <a:moveTo>
                    <a:pt x="216930" y="42988"/>
                  </a:moveTo>
                  <a:lnTo>
                    <a:pt x="216117" y="45147"/>
                  </a:lnTo>
                  <a:lnTo>
                    <a:pt x="214682" y="46913"/>
                  </a:lnTo>
                  <a:lnTo>
                    <a:pt x="212612" y="47941"/>
                  </a:lnTo>
                  <a:lnTo>
                    <a:pt x="210326" y="48094"/>
                  </a:lnTo>
                  <a:lnTo>
                    <a:pt x="208167" y="47357"/>
                  </a:lnTo>
                  <a:lnTo>
                    <a:pt x="206478" y="45770"/>
                  </a:lnTo>
                  <a:lnTo>
                    <a:pt x="205995" y="43827"/>
                  </a:lnTo>
                  <a:lnTo>
                    <a:pt x="206275" y="39394"/>
                  </a:lnTo>
                  <a:lnTo>
                    <a:pt x="205500" y="37934"/>
                  </a:lnTo>
                  <a:lnTo>
                    <a:pt x="205500" y="36880"/>
                  </a:lnTo>
                  <a:lnTo>
                    <a:pt x="212650" y="34822"/>
                  </a:lnTo>
                  <a:lnTo>
                    <a:pt x="215914" y="35203"/>
                  </a:lnTo>
                  <a:lnTo>
                    <a:pt x="217298" y="38366"/>
                  </a:lnTo>
                  <a:lnTo>
                    <a:pt x="217235" y="40677"/>
                  </a:lnTo>
                  <a:close/>
                  <a:moveTo>
                    <a:pt x="298603" y="421460"/>
                  </a:moveTo>
                  <a:lnTo>
                    <a:pt x="297892" y="422540"/>
                  </a:lnTo>
                  <a:lnTo>
                    <a:pt x="296686" y="421181"/>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8" name="Google Shape;498;p6"/>
            <p:cNvSpPr/>
            <p:nvPr/>
          </p:nvSpPr>
          <p:spPr>
            <a:xfrm flipH="1" rot="10800000">
              <a:off x="3416214" y="3645596"/>
              <a:ext cx="428652" cy="449734"/>
            </a:xfrm>
            <a:custGeom>
              <a:rect b="b" l="l" r="r" t="t"/>
              <a:pathLst>
                <a:path extrusionOk="0" h="345172" w="328992">
                  <a:moveTo>
                    <a:pt x="271866" y="34471"/>
                  </a:moveTo>
                  <a:lnTo>
                    <a:pt x="271256" y="35589"/>
                  </a:lnTo>
                  <a:lnTo>
                    <a:pt x="269529" y="36211"/>
                  </a:lnTo>
                  <a:lnTo>
                    <a:pt x="267942" y="36110"/>
                  </a:lnTo>
                  <a:lnTo>
                    <a:pt x="266621" y="35284"/>
                  </a:lnTo>
                  <a:lnTo>
                    <a:pt x="265465" y="34205"/>
                  </a:lnTo>
                  <a:lnTo>
                    <a:pt x="264957" y="33430"/>
                  </a:lnTo>
                  <a:lnTo>
                    <a:pt x="264767" y="32909"/>
                  </a:lnTo>
                  <a:lnTo>
                    <a:pt x="264957" y="31614"/>
                  </a:lnTo>
                  <a:lnTo>
                    <a:pt x="265503" y="30509"/>
                  </a:lnTo>
                  <a:lnTo>
                    <a:pt x="267027" y="29531"/>
                  </a:lnTo>
                  <a:lnTo>
                    <a:pt x="269047" y="29163"/>
                  </a:lnTo>
                  <a:lnTo>
                    <a:pt x="270710" y="30153"/>
                  </a:lnTo>
                  <a:lnTo>
                    <a:pt x="271993" y="31741"/>
                  </a:lnTo>
                  <a:lnTo>
                    <a:pt x="272349" y="33011"/>
                  </a:lnTo>
                  <a:lnTo>
                    <a:pt x="271993" y="33659"/>
                  </a:lnTo>
                  <a:close/>
                  <a:moveTo>
                    <a:pt x="264030" y="5795"/>
                  </a:moveTo>
                  <a:lnTo>
                    <a:pt x="263217" y="5528"/>
                  </a:lnTo>
                  <a:lnTo>
                    <a:pt x="262214" y="5998"/>
                  </a:lnTo>
                  <a:lnTo>
                    <a:pt x="261795" y="5350"/>
                  </a:lnTo>
                  <a:lnTo>
                    <a:pt x="260411" y="4309"/>
                  </a:lnTo>
                  <a:lnTo>
                    <a:pt x="258937" y="5033"/>
                  </a:lnTo>
                  <a:lnTo>
                    <a:pt x="258455" y="4131"/>
                  </a:lnTo>
                  <a:lnTo>
                    <a:pt x="258417" y="3115"/>
                  </a:lnTo>
                  <a:lnTo>
                    <a:pt x="259610" y="1858"/>
                  </a:lnTo>
                  <a:lnTo>
                    <a:pt x="261274" y="1159"/>
                  </a:lnTo>
                  <a:lnTo>
                    <a:pt x="264208" y="385"/>
                  </a:lnTo>
                  <a:lnTo>
                    <a:pt x="264563" y="2074"/>
                  </a:lnTo>
                  <a:lnTo>
                    <a:pt x="264983" y="4182"/>
                  </a:lnTo>
                  <a:lnTo>
                    <a:pt x="264563" y="5528"/>
                  </a:lnTo>
                  <a:close/>
                  <a:moveTo>
                    <a:pt x="274419" y="45381"/>
                  </a:moveTo>
                  <a:lnTo>
                    <a:pt x="275193" y="46079"/>
                  </a:lnTo>
                  <a:lnTo>
                    <a:pt x="274038" y="46803"/>
                  </a:lnTo>
                  <a:lnTo>
                    <a:pt x="273326" y="46282"/>
                  </a:lnTo>
                  <a:lnTo>
                    <a:pt x="272641" y="44936"/>
                  </a:lnTo>
                  <a:lnTo>
                    <a:pt x="271739" y="45406"/>
                  </a:lnTo>
                  <a:lnTo>
                    <a:pt x="270571" y="45114"/>
                  </a:lnTo>
                  <a:lnTo>
                    <a:pt x="270317" y="44771"/>
                  </a:lnTo>
                  <a:lnTo>
                    <a:pt x="270786" y="43768"/>
                  </a:lnTo>
                  <a:lnTo>
                    <a:pt x="269135" y="42041"/>
                  </a:lnTo>
                  <a:lnTo>
                    <a:pt x="270444" y="40745"/>
                  </a:lnTo>
                  <a:lnTo>
                    <a:pt x="270863" y="38891"/>
                  </a:lnTo>
                  <a:lnTo>
                    <a:pt x="273593" y="40097"/>
                  </a:lnTo>
                  <a:lnTo>
                    <a:pt x="274292" y="40326"/>
                  </a:lnTo>
                  <a:lnTo>
                    <a:pt x="274558" y="41393"/>
                  </a:lnTo>
                  <a:lnTo>
                    <a:pt x="274850" y="42091"/>
                  </a:lnTo>
                  <a:lnTo>
                    <a:pt x="274812" y="42777"/>
                  </a:lnTo>
                  <a:lnTo>
                    <a:pt x="275600" y="43476"/>
                  </a:lnTo>
                  <a:lnTo>
                    <a:pt x="276489" y="44288"/>
                  </a:lnTo>
                  <a:lnTo>
                    <a:pt x="275333" y="44517"/>
                  </a:lnTo>
                  <a:close/>
                  <a:moveTo>
                    <a:pt x="232547" y="71238"/>
                  </a:moveTo>
                  <a:lnTo>
                    <a:pt x="232966" y="72419"/>
                  </a:lnTo>
                  <a:lnTo>
                    <a:pt x="233321" y="72800"/>
                  </a:lnTo>
                  <a:lnTo>
                    <a:pt x="232547" y="73321"/>
                  </a:lnTo>
                  <a:lnTo>
                    <a:pt x="231886" y="73663"/>
                  </a:lnTo>
                  <a:lnTo>
                    <a:pt x="230820" y="73587"/>
                  </a:lnTo>
                  <a:lnTo>
                    <a:pt x="230515" y="73905"/>
                  </a:lnTo>
                  <a:lnTo>
                    <a:pt x="229258" y="73244"/>
                  </a:lnTo>
                  <a:lnTo>
                    <a:pt x="228991" y="71898"/>
                  </a:lnTo>
                  <a:lnTo>
                    <a:pt x="228902" y="71085"/>
                  </a:lnTo>
                  <a:lnTo>
                    <a:pt x="228902" y="70463"/>
                  </a:lnTo>
                  <a:lnTo>
                    <a:pt x="229651" y="70209"/>
                  </a:lnTo>
                  <a:lnTo>
                    <a:pt x="230451" y="69549"/>
                  </a:lnTo>
                  <a:lnTo>
                    <a:pt x="231378" y="69866"/>
                  </a:lnTo>
                  <a:lnTo>
                    <a:pt x="232064" y="70463"/>
                  </a:lnTo>
                  <a:close/>
                  <a:moveTo>
                    <a:pt x="175346" y="59376"/>
                  </a:moveTo>
                  <a:lnTo>
                    <a:pt x="174521" y="59681"/>
                  </a:lnTo>
                  <a:lnTo>
                    <a:pt x="171790" y="60189"/>
                  </a:lnTo>
                  <a:lnTo>
                    <a:pt x="168768" y="61929"/>
                  </a:lnTo>
                  <a:lnTo>
                    <a:pt x="167307" y="62068"/>
                  </a:lnTo>
                  <a:lnTo>
                    <a:pt x="166418" y="60506"/>
                  </a:lnTo>
                  <a:lnTo>
                    <a:pt x="166609" y="59147"/>
                  </a:lnTo>
                  <a:lnTo>
                    <a:pt x="167332" y="57725"/>
                  </a:lnTo>
                  <a:lnTo>
                    <a:pt x="169237" y="55426"/>
                  </a:lnTo>
                  <a:lnTo>
                    <a:pt x="173543" y="51921"/>
                  </a:lnTo>
                  <a:lnTo>
                    <a:pt x="176146" y="50753"/>
                  </a:lnTo>
                  <a:lnTo>
                    <a:pt x="177302" y="52073"/>
                  </a:lnTo>
                  <a:lnTo>
                    <a:pt x="177772" y="56049"/>
                  </a:lnTo>
                  <a:lnTo>
                    <a:pt x="177289" y="57585"/>
                  </a:lnTo>
                  <a:close/>
                  <a:moveTo>
                    <a:pt x="254556" y="14634"/>
                  </a:moveTo>
                  <a:lnTo>
                    <a:pt x="255381" y="15790"/>
                  </a:lnTo>
                  <a:lnTo>
                    <a:pt x="254810" y="16691"/>
                  </a:lnTo>
                  <a:lnTo>
                    <a:pt x="254213" y="15650"/>
                  </a:lnTo>
                  <a:lnTo>
                    <a:pt x="252587" y="13021"/>
                  </a:lnTo>
                  <a:lnTo>
                    <a:pt x="251013" y="10862"/>
                  </a:lnTo>
                  <a:lnTo>
                    <a:pt x="249831" y="9465"/>
                  </a:lnTo>
                  <a:lnTo>
                    <a:pt x="250670" y="8576"/>
                  </a:lnTo>
                  <a:lnTo>
                    <a:pt x="251813" y="9541"/>
                  </a:lnTo>
                  <a:lnTo>
                    <a:pt x="252994" y="10062"/>
                  </a:lnTo>
                  <a:lnTo>
                    <a:pt x="255508" y="12145"/>
                  </a:lnTo>
                  <a:lnTo>
                    <a:pt x="255991" y="12792"/>
                  </a:lnTo>
                  <a:lnTo>
                    <a:pt x="256385" y="13910"/>
                  </a:lnTo>
                  <a:lnTo>
                    <a:pt x="255038" y="14951"/>
                  </a:lnTo>
                  <a:close/>
                  <a:moveTo>
                    <a:pt x="241576" y="53293"/>
                  </a:moveTo>
                  <a:lnTo>
                    <a:pt x="240891" y="53623"/>
                  </a:lnTo>
                  <a:lnTo>
                    <a:pt x="239887" y="54639"/>
                  </a:lnTo>
                  <a:lnTo>
                    <a:pt x="239202" y="53153"/>
                  </a:lnTo>
                  <a:lnTo>
                    <a:pt x="238160" y="51858"/>
                  </a:lnTo>
                  <a:lnTo>
                    <a:pt x="237131" y="52327"/>
                  </a:lnTo>
                  <a:lnTo>
                    <a:pt x="235658" y="51210"/>
                  </a:lnTo>
                  <a:lnTo>
                    <a:pt x="234795" y="51045"/>
                  </a:lnTo>
                  <a:lnTo>
                    <a:pt x="234223" y="51438"/>
                  </a:lnTo>
                  <a:lnTo>
                    <a:pt x="232191" y="50118"/>
                  </a:lnTo>
                  <a:lnTo>
                    <a:pt x="231594" y="49483"/>
                  </a:lnTo>
                  <a:lnTo>
                    <a:pt x="231798" y="48962"/>
                  </a:lnTo>
                  <a:lnTo>
                    <a:pt x="232115" y="48835"/>
                  </a:lnTo>
                  <a:lnTo>
                    <a:pt x="233321" y="49051"/>
                  </a:lnTo>
                  <a:lnTo>
                    <a:pt x="238249" y="47768"/>
                  </a:lnTo>
                  <a:lnTo>
                    <a:pt x="239341" y="48187"/>
                  </a:lnTo>
                  <a:lnTo>
                    <a:pt x="240624" y="50168"/>
                  </a:lnTo>
                  <a:lnTo>
                    <a:pt x="242186" y="50816"/>
                  </a:lnTo>
                  <a:lnTo>
                    <a:pt x="242707" y="51388"/>
                  </a:lnTo>
                  <a:lnTo>
                    <a:pt x="242351" y="52188"/>
                  </a:lnTo>
                  <a:close/>
                  <a:moveTo>
                    <a:pt x="329105" y="180559"/>
                  </a:moveTo>
                  <a:lnTo>
                    <a:pt x="323961" y="189360"/>
                  </a:lnTo>
                  <a:lnTo>
                    <a:pt x="323250" y="192764"/>
                  </a:lnTo>
                  <a:lnTo>
                    <a:pt x="323415" y="198987"/>
                  </a:lnTo>
                  <a:lnTo>
                    <a:pt x="325307" y="211064"/>
                  </a:lnTo>
                  <a:lnTo>
                    <a:pt x="326539" y="213681"/>
                  </a:lnTo>
                  <a:lnTo>
                    <a:pt x="328622" y="214785"/>
                  </a:lnTo>
                  <a:lnTo>
                    <a:pt x="326565" y="222012"/>
                  </a:lnTo>
                  <a:lnTo>
                    <a:pt x="326184" y="224514"/>
                  </a:lnTo>
                  <a:lnTo>
                    <a:pt x="326895" y="226889"/>
                  </a:lnTo>
                  <a:lnTo>
                    <a:pt x="328279" y="229657"/>
                  </a:lnTo>
                  <a:lnTo>
                    <a:pt x="329244" y="232375"/>
                  </a:lnTo>
                  <a:lnTo>
                    <a:pt x="327720" y="237315"/>
                  </a:lnTo>
                  <a:lnTo>
                    <a:pt x="328800" y="243386"/>
                  </a:lnTo>
                  <a:lnTo>
                    <a:pt x="328127" y="245888"/>
                  </a:lnTo>
                  <a:lnTo>
                    <a:pt x="327543" y="245494"/>
                  </a:lnTo>
                  <a:lnTo>
                    <a:pt x="327466" y="245354"/>
                  </a:lnTo>
                  <a:lnTo>
                    <a:pt x="327162" y="244935"/>
                  </a:lnTo>
                  <a:lnTo>
                    <a:pt x="324926" y="249710"/>
                  </a:lnTo>
                  <a:lnTo>
                    <a:pt x="323352" y="251539"/>
                  </a:lnTo>
                  <a:lnTo>
                    <a:pt x="321231" y="252708"/>
                  </a:lnTo>
                  <a:lnTo>
                    <a:pt x="321815" y="255921"/>
                  </a:lnTo>
                  <a:lnTo>
                    <a:pt x="320189" y="259921"/>
                  </a:lnTo>
                  <a:lnTo>
                    <a:pt x="317840" y="264011"/>
                  </a:lnTo>
                  <a:lnTo>
                    <a:pt x="316328" y="267465"/>
                  </a:lnTo>
                  <a:lnTo>
                    <a:pt x="315643" y="271326"/>
                  </a:lnTo>
                  <a:lnTo>
                    <a:pt x="315427" y="276228"/>
                  </a:lnTo>
                  <a:lnTo>
                    <a:pt x="317611" y="287721"/>
                  </a:lnTo>
                  <a:lnTo>
                    <a:pt x="317611" y="287721"/>
                  </a:lnTo>
                  <a:lnTo>
                    <a:pt x="312087" y="290731"/>
                  </a:lnTo>
                  <a:lnTo>
                    <a:pt x="308670" y="290007"/>
                  </a:lnTo>
                  <a:lnTo>
                    <a:pt x="306118" y="288864"/>
                  </a:lnTo>
                  <a:lnTo>
                    <a:pt x="300631" y="288864"/>
                  </a:lnTo>
                  <a:lnTo>
                    <a:pt x="299425" y="290071"/>
                  </a:lnTo>
                  <a:lnTo>
                    <a:pt x="298333" y="293195"/>
                  </a:lnTo>
                  <a:lnTo>
                    <a:pt x="297317" y="294452"/>
                  </a:lnTo>
                  <a:lnTo>
                    <a:pt x="295970" y="295380"/>
                  </a:lnTo>
                  <a:lnTo>
                    <a:pt x="293075" y="295291"/>
                  </a:lnTo>
                  <a:lnTo>
                    <a:pt x="292084" y="296129"/>
                  </a:lnTo>
                  <a:lnTo>
                    <a:pt x="291881" y="297627"/>
                  </a:lnTo>
                  <a:lnTo>
                    <a:pt x="291881" y="298986"/>
                  </a:lnTo>
                  <a:lnTo>
                    <a:pt x="291703" y="300117"/>
                  </a:lnTo>
                  <a:lnTo>
                    <a:pt x="290636" y="301463"/>
                  </a:lnTo>
                  <a:lnTo>
                    <a:pt x="289659" y="302047"/>
                  </a:lnTo>
                  <a:lnTo>
                    <a:pt x="288541" y="302250"/>
                  </a:lnTo>
                  <a:lnTo>
                    <a:pt x="286026" y="301882"/>
                  </a:lnTo>
                  <a:lnTo>
                    <a:pt x="285341" y="302479"/>
                  </a:lnTo>
                  <a:lnTo>
                    <a:pt x="285341" y="303571"/>
                  </a:lnTo>
                  <a:lnTo>
                    <a:pt x="286344" y="306238"/>
                  </a:lnTo>
                  <a:lnTo>
                    <a:pt x="286611" y="307444"/>
                  </a:lnTo>
                  <a:lnTo>
                    <a:pt x="286484" y="308854"/>
                  </a:lnTo>
                  <a:lnTo>
                    <a:pt x="285937" y="310188"/>
                  </a:lnTo>
                  <a:lnTo>
                    <a:pt x="285671" y="310543"/>
                  </a:lnTo>
                  <a:lnTo>
                    <a:pt x="284477" y="312715"/>
                  </a:lnTo>
                  <a:lnTo>
                    <a:pt x="283829" y="314442"/>
                  </a:lnTo>
                  <a:lnTo>
                    <a:pt x="282762" y="316385"/>
                  </a:lnTo>
                  <a:lnTo>
                    <a:pt x="280972" y="317884"/>
                  </a:lnTo>
                  <a:lnTo>
                    <a:pt x="279778" y="319852"/>
                  </a:lnTo>
                  <a:lnTo>
                    <a:pt x="277886" y="322126"/>
                  </a:lnTo>
                  <a:lnTo>
                    <a:pt x="276565" y="322850"/>
                  </a:lnTo>
                  <a:lnTo>
                    <a:pt x="275066" y="323091"/>
                  </a:lnTo>
                  <a:lnTo>
                    <a:pt x="274203" y="323662"/>
                  </a:lnTo>
                  <a:lnTo>
                    <a:pt x="273720" y="324412"/>
                  </a:lnTo>
                  <a:lnTo>
                    <a:pt x="273682" y="325593"/>
                  </a:lnTo>
                  <a:lnTo>
                    <a:pt x="273466" y="326850"/>
                  </a:lnTo>
                  <a:lnTo>
                    <a:pt x="272615" y="328933"/>
                  </a:lnTo>
                  <a:lnTo>
                    <a:pt x="271256" y="330089"/>
                  </a:lnTo>
                  <a:lnTo>
                    <a:pt x="266976" y="331917"/>
                  </a:lnTo>
                  <a:lnTo>
                    <a:pt x="262468" y="332654"/>
                  </a:lnTo>
                  <a:lnTo>
                    <a:pt x="261096" y="333848"/>
                  </a:lnTo>
                  <a:lnTo>
                    <a:pt x="258429" y="337937"/>
                  </a:lnTo>
                  <a:lnTo>
                    <a:pt x="256778" y="339105"/>
                  </a:lnTo>
                  <a:lnTo>
                    <a:pt x="255127" y="339601"/>
                  </a:lnTo>
                  <a:lnTo>
                    <a:pt x="253680" y="339499"/>
                  </a:lnTo>
                  <a:lnTo>
                    <a:pt x="251686" y="338686"/>
                  </a:lnTo>
                  <a:lnTo>
                    <a:pt x="250517" y="338547"/>
                  </a:lnTo>
                  <a:lnTo>
                    <a:pt x="248917" y="339105"/>
                  </a:lnTo>
                  <a:lnTo>
                    <a:pt x="247965" y="340528"/>
                  </a:lnTo>
                  <a:lnTo>
                    <a:pt x="246580" y="343970"/>
                  </a:lnTo>
                  <a:lnTo>
                    <a:pt x="245336" y="345481"/>
                  </a:lnTo>
                  <a:lnTo>
                    <a:pt x="244396" y="345557"/>
                  </a:lnTo>
                  <a:lnTo>
                    <a:pt x="243558" y="344998"/>
                  </a:lnTo>
                  <a:lnTo>
                    <a:pt x="242885" y="343817"/>
                  </a:lnTo>
                  <a:lnTo>
                    <a:pt x="242465" y="342687"/>
                  </a:lnTo>
                  <a:lnTo>
                    <a:pt x="242097" y="341188"/>
                  </a:lnTo>
                  <a:lnTo>
                    <a:pt x="242148" y="339766"/>
                  </a:lnTo>
                  <a:lnTo>
                    <a:pt x="241970" y="338839"/>
                  </a:lnTo>
                  <a:lnTo>
                    <a:pt x="241513" y="338166"/>
                  </a:lnTo>
                  <a:lnTo>
                    <a:pt x="240840" y="337759"/>
                  </a:lnTo>
                  <a:lnTo>
                    <a:pt x="240294" y="337340"/>
                  </a:lnTo>
                  <a:lnTo>
                    <a:pt x="239938" y="336908"/>
                  </a:lnTo>
                  <a:lnTo>
                    <a:pt x="239786" y="336261"/>
                  </a:lnTo>
                  <a:lnTo>
                    <a:pt x="239837" y="333644"/>
                  </a:lnTo>
                  <a:lnTo>
                    <a:pt x="239697" y="332349"/>
                  </a:lnTo>
                  <a:lnTo>
                    <a:pt x="237906" y="327422"/>
                  </a:lnTo>
                  <a:lnTo>
                    <a:pt x="237284" y="326418"/>
                  </a:lnTo>
                  <a:lnTo>
                    <a:pt x="235163" y="324374"/>
                  </a:lnTo>
                  <a:lnTo>
                    <a:pt x="233728" y="323358"/>
                  </a:lnTo>
                  <a:lnTo>
                    <a:pt x="232052" y="322850"/>
                  </a:lnTo>
                  <a:lnTo>
                    <a:pt x="230197" y="322799"/>
                  </a:lnTo>
                  <a:lnTo>
                    <a:pt x="228115" y="323548"/>
                  </a:lnTo>
                  <a:lnTo>
                    <a:pt x="226654" y="323510"/>
                  </a:lnTo>
                  <a:lnTo>
                    <a:pt x="225460" y="322938"/>
                  </a:lnTo>
                  <a:lnTo>
                    <a:pt x="223047" y="320475"/>
                  </a:lnTo>
                  <a:lnTo>
                    <a:pt x="221701" y="319471"/>
                  </a:lnTo>
                  <a:lnTo>
                    <a:pt x="219529" y="318747"/>
                  </a:lnTo>
                  <a:lnTo>
                    <a:pt x="218399" y="317731"/>
                  </a:lnTo>
                  <a:lnTo>
                    <a:pt x="217688" y="316423"/>
                  </a:lnTo>
                  <a:lnTo>
                    <a:pt x="217535" y="315026"/>
                  </a:lnTo>
                  <a:lnTo>
                    <a:pt x="217447" y="312143"/>
                  </a:lnTo>
                  <a:lnTo>
                    <a:pt x="217269" y="311089"/>
                  </a:lnTo>
                  <a:lnTo>
                    <a:pt x="217002" y="310467"/>
                  </a:lnTo>
                  <a:lnTo>
                    <a:pt x="214805" y="307495"/>
                  </a:lnTo>
                  <a:lnTo>
                    <a:pt x="214195" y="306352"/>
                  </a:lnTo>
                  <a:lnTo>
                    <a:pt x="214221" y="305666"/>
                  </a:lnTo>
                  <a:lnTo>
                    <a:pt x="214589" y="304879"/>
                  </a:lnTo>
                  <a:lnTo>
                    <a:pt x="215808" y="303482"/>
                  </a:lnTo>
                  <a:lnTo>
                    <a:pt x="215808" y="302606"/>
                  </a:lnTo>
                  <a:lnTo>
                    <a:pt x="215186" y="301679"/>
                  </a:lnTo>
                  <a:lnTo>
                    <a:pt x="210919" y="299304"/>
                  </a:lnTo>
                  <a:lnTo>
                    <a:pt x="209674" y="298123"/>
                  </a:lnTo>
                  <a:lnTo>
                    <a:pt x="208353" y="296497"/>
                  </a:lnTo>
                  <a:lnTo>
                    <a:pt x="207452" y="294541"/>
                  </a:lnTo>
                  <a:lnTo>
                    <a:pt x="206766" y="292522"/>
                  </a:lnTo>
                  <a:lnTo>
                    <a:pt x="205737" y="290973"/>
                  </a:lnTo>
                  <a:lnTo>
                    <a:pt x="203426" y="289195"/>
                  </a:lnTo>
                  <a:lnTo>
                    <a:pt x="201787" y="287607"/>
                  </a:lnTo>
                  <a:lnTo>
                    <a:pt x="200517" y="286121"/>
                  </a:lnTo>
                  <a:lnTo>
                    <a:pt x="195564" y="283734"/>
                  </a:lnTo>
                  <a:lnTo>
                    <a:pt x="188364" y="282438"/>
                  </a:lnTo>
                  <a:lnTo>
                    <a:pt x="182788" y="280368"/>
                  </a:lnTo>
                  <a:lnTo>
                    <a:pt x="176324" y="278793"/>
                  </a:lnTo>
                  <a:lnTo>
                    <a:pt x="152689" y="267948"/>
                  </a:lnTo>
                  <a:lnTo>
                    <a:pt x="142314" y="265484"/>
                  </a:lnTo>
                  <a:lnTo>
                    <a:pt x="134986" y="265458"/>
                  </a:lnTo>
                  <a:lnTo>
                    <a:pt x="131671" y="264646"/>
                  </a:lnTo>
                  <a:lnTo>
                    <a:pt x="122870" y="260594"/>
                  </a:lnTo>
                  <a:lnTo>
                    <a:pt x="119492" y="258524"/>
                  </a:lnTo>
                  <a:lnTo>
                    <a:pt x="114856" y="254473"/>
                  </a:lnTo>
                  <a:lnTo>
                    <a:pt x="113078" y="252530"/>
                  </a:lnTo>
                  <a:lnTo>
                    <a:pt x="100480" y="247526"/>
                  </a:lnTo>
                  <a:lnTo>
                    <a:pt x="99032" y="243741"/>
                  </a:lnTo>
                  <a:lnTo>
                    <a:pt x="98156" y="239766"/>
                  </a:lnTo>
                  <a:lnTo>
                    <a:pt x="98715" y="235423"/>
                  </a:lnTo>
                  <a:lnTo>
                    <a:pt x="100404" y="225428"/>
                  </a:lnTo>
                  <a:lnTo>
                    <a:pt x="100569" y="223282"/>
                  </a:lnTo>
                  <a:lnTo>
                    <a:pt x="100442" y="220805"/>
                  </a:lnTo>
                  <a:lnTo>
                    <a:pt x="99248" y="218710"/>
                  </a:lnTo>
                  <a:lnTo>
                    <a:pt x="98257" y="217478"/>
                  </a:lnTo>
                  <a:lnTo>
                    <a:pt x="97419" y="216627"/>
                  </a:lnTo>
                  <a:lnTo>
                    <a:pt x="95184" y="215255"/>
                  </a:lnTo>
                  <a:lnTo>
                    <a:pt x="94778" y="214633"/>
                  </a:lnTo>
                  <a:lnTo>
                    <a:pt x="94384" y="212042"/>
                  </a:lnTo>
                  <a:lnTo>
                    <a:pt x="94092" y="211255"/>
                  </a:lnTo>
                  <a:lnTo>
                    <a:pt x="93952" y="210379"/>
                  </a:lnTo>
                  <a:lnTo>
                    <a:pt x="94168" y="209413"/>
                  </a:lnTo>
                  <a:lnTo>
                    <a:pt x="95133" y="208258"/>
                  </a:lnTo>
                  <a:lnTo>
                    <a:pt x="96670" y="207178"/>
                  </a:lnTo>
                  <a:lnTo>
                    <a:pt x="97076" y="206543"/>
                  </a:lnTo>
                  <a:lnTo>
                    <a:pt x="97343" y="203013"/>
                  </a:lnTo>
                  <a:lnTo>
                    <a:pt x="97737" y="201654"/>
                  </a:lnTo>
                  <a:lnTo>
                    <a:pt x="98257" y="200396"/>
                  </a:lnTo>
                  <a:lnTo>
                    <a:pt x="100747" y="198047"/>
                  </a:lnTo>
                  <a:lnTo>
                    <a:pt x="101458" y="196955"/>
                  </a:lnTo>
                  <a:lnTo>
                    <a:pt x="102969" y="195558"/>
                  </a:lnTo>
                  <a:lnTo>
                    <a:pt x="103769" y="195012"/>
                  </a:lnTo>
                  <a:lnTo>
                    <a:pt x="104404" y="194237"/>
                  </a:lnTo>
                  <a:lnTo>
                    <a:pt x="104734" y="193335"/>
                  </a:lnTo>
                  <a:lnTo>
                    <a:pt x="104607" y="191481"/>
                  </a:lnTo>
                  <a:lnTo>
                    <a:pt x="104328" y="190249"/>
                  </a:lnTo>
                  <a:lnTo>
                    <a:pt x="102182" y="186096"/>
                  </a:lnTo>
                  <a:lnTo>
                    <a:pt x="99654" y="183696"/>
                  </a:lnTo>
                  <a:lnTo>
                    <a:pt x="98880" y="183099"/>
                  </a:lnTo>
                  <a:lnTo>
                    <a:pt x="97508" y="182718"/>
                  </a:lnTo>
                  <a:lnTo>
                    <a:pt x="95971" y="182553"/>
                  </a:lnTo>
                  <a:lnTo>
                    <a:pt x="91476" y="183264"/>
                  </a:lnTo>
                  <a:lnTo>
                    <a:pt x="86370" y="182997"/>
                  </a:lnTo>
                  <a:lnTo>
                    <a:pt x="78458" y="177587"/>
                  </a:lnTo>
                  <a:lnTo>
                    <a:pt x="67892" y="175365"/>
                  </a:lnTo>
                  <a:lnTo>
                    <a:pt x="63675" y="175428"/>
                  </a:lnTo>
                  <a:lnTo>
                    <a:pt x="59294" y="175911"/>
                  </a:lnTo>
                  <a:lnTo>
                    <a:pt x="54315" y="175987"/>
                  </a:lnTo>
                  <a:lnTo>
                    <a:pt x="45908" y="177117"/>
                  </a:lnTo>
                  <a:lnTo>
                    <a:pt x="40498" y="177232"/>
                  </a:lnTo>
                  <a:lnTo>
                    <a:pt x="38123" y="177943"/>
                  </a:lnTo>
                  <a:lnTo>
                    <a:pt x="36789" y="178845"/>
                  </a:lnTo>
                  <a:lnTo>
                    <a:pt x="36510" y="180267"/>
                  </a:lnTo>
                  <a:lnTo>
                    <a:pt x="35799" y="181778"/>
                  </a:lnTo>
                  <a:lnTo>
                    <a:pt x="35456" y="182972"/>
                  </a:lnTo>
                  <a:lnTo>
                    <a:pt x="35583" y="184394"/>
                  </a:lnTo>
                  <a:lnTo>
                    <a:pt x="35888" y="185855"/>
                  </a:lnTo>
                  <a:lnTo>
                    <a:pt x="35913" y="187366"/>
                  </a:lnTo>
                  <a:lnTo>
                    <a:pt x="35532" y="188547"/>
                  </a:lnTo>
                  <a:lnTo>
                    <a:pt x="34440" y="189614"/>
                  </a:lnTo>
                  <a:lnTo>
                    <a:pt x="32980" y="190414"/>
                  </a:lnTo>
                  <a:lnTo>
                    <a:pt x="30795" y="191227"/>
                  </a:lnTo>
                  <a:lnTo>
                    <a:pt x="22756" y="195609"/>
                  </a:lnTo>
                  <a:lnTo>
                    <a:pt x="18387" y="190694"/>
                  </a:lnTo>
                  <a:lnTo>
                    <a:pt x="13917" y="187366"/>
                  </a:lnTo>
                  <a:lnTo>
                    <a:pt x="10107" y="185271"/>
                  </a:lnTo>
                  <a:lnTo>
                    <a:pt x="4671" y="181537"/>
                  </a:lnTo>
                  <a:lnTo>
                    <a:pt x="2461" y="180851"/>
                  </a:lnTo>
                  <a:lnTo>
                    <a:pt x="315" y="179695"/>
                  </a:lnTo>
                  <a:lnTo>
                    <a:pt x="290" y="179670"/>
                  </a:lnTo>
                  <a:lnTo>
                    <a:pt x="1547" y="179200"/>
                  </a:lnTo>
                  <a:lnTo>
                    <a:pt x="3503" y="177041"/>
                  </a:lnTo>
                  <a:lnTo>
                    <a:pt x="6856" y="170742"/>
                  </a:lnTo>
                  <a:lnTo>
                    <a:pt x="9370" y="173257"/>
                  </a:lnTo>
                  <a:lnTo>
                    <a:pt x="10793" y="174234"/>
                  </a:lnTo>
                  <a:lnTo>
                    <a:pt x="12291" y="174628"/>
                  </a:lnTo>
                  <a:lnTo>
                    <a:pt x="14196" y="174184"/>
                  </a:lnTo>
                  <a:lnTo>
                    <a:pt x="15911" y="173206"/>
                  </a:lnTo>
                  <a:lnTo>
                    <a:pt x="17257" y="172241"/>
                  </a:lnTo>
                  <a:lnTo>
                    <a:pt x="18121" y="171796"/>
                  </a:lnTo>
                  <a:lnTo>
                    <a:pt x="18502" y="170907"/>
                  </a:lnTo>
                  <a:lnTo>
                    <a:pt x="17117" y="166780"/>
                  </a:lnTo>
                  <a:lnTo>
                    <a:pt x="17143" y="165383"/>
                  </a:lnTo>
                  <a:lnTo>
                    <a:pt x="18679" y="164392"/>
                  </a:lnTo>
                  <a:lnTo>
                    <a:pt x="20318" y="163986"/>
                  </a:lnTo>
                  <a:lnTo>
                    <a:pt x="23963" y="163998"/>
                  </a:lnTo>
                  <a:lnTo>
                    <a:pt x="26591" y="163363"/>
                  </a:lnTo>
                  <a:lnTo>
                    <a:pt x="28801" y="161801"/>
                  </a:lnTo>
                  <a:lnTo>
                    <a:pt x="32332" y="158067"/>
                  </a:lnTo>
                  <a:lnTo>
                    <a:pt x="40739" y="152924"/>
                  </a:lnTo>
                  <a:lnTo>
                    <a:pt x="43216" y="150206"/>
                  </a:lnTo>
                  <a:lnTo>
                    <a:pt x="43711" y="149127"/>
                  </a:lnTo>
                  <a:lnTo>
                    <a:pt x="43927" y="147920"/>
                  </a:lnTo>
                  <a:lnTo>
                    <a:pt x="44016" y="144948"/>
                  </a:lnTo>
                  <a:lnTo>
                    <a:pt x="43584" y="143208"/>
                  </a:lnTo>
                  <a:lnTo>
                    <a:pt x="41628" y="140453"/>
                  </a:lnTo>
                  <a:lnTo>
                    <a:pt x="41196" y="139056"/>
                  </a:lnTo>
                  <a:lnTo>
                    <a:pt x="42212" y="136617"/>
                  </a:lnTo>
                  <a:lnTo>
                    <a:pt x="44702" y="135969"/>
                  </a:lnTo>
                  <a:lnTo>
                    <a:pt x="47877" y="136008"/>
                  </a:lnTo>
                  <a:lnTo>
                    <a:pt x="50950" y="135690"/>
                  </a:lnTo>
                  <a:lnTo>
                    <a:pt x="52741" y="134649"/>
                  </a:lnTo>
                  <a:lnTo>
                    <a:pt x="55077" y="132655"/>
                  </a:lnTo>
                  <a:lnTo>
                    <a:pt x="56652" y="130293"/>
                  </a:lnTo>
                  <a:lnTo>
                    <a:pt x="56271" y="128286"/>
                  </a:lnTo>
                  <a:lnTo>
                    <a:pt x="54608" y="125530"/>
                  </a:lnTo>
                  <a:lnTo>
                    <a:pt x="55331" y="123193"/>
                  </a:lnTo>
                  <a:lnTo>
                    <a:pt x="61859" y="116932"/>
                  </a:lnTo>
                  <a:lnTo>
                    <a:pt x="72146" y="104143"/>
                  </a:lnTo>
                  <a:lnTo>
                    <a:pt x="74407" y="101934"/>
                  </a:lnTo>
                  <a:lnTo>
                    <a:pt x="77010" y="100194"/>
                  </a:lnTo>
                  <a:lnTo>
                    <a:pt x="81684" y="98847"/>
                  </a:lnTo>
                  <a:lnTo>
                    <a:pt x="82738" y="97362"/>
                  </a:lnTo>
                  <a:lnTo>
                    <a:pt x="83436" y="95723"/>
                  </a:lnTo>
                  <a:lnTo>
                    <a:pt x="84224" y="94529"/>
                  </a:lnTo>
                  <a:lnTo>
                    <a:pt x="85849" y="93564"/>
                  </a:lnTo>
                  <a:lnTo>
                    <a:pt x="87132" y="93234"/>
                  </a:lnTo>
                  <a:lnTo>
                    <a:pt x="88440" y="93044"/>
                  </a:lnTo>
                  <a:lnTo>
                    <a:pt x="90066" y="92586"/>
                  </a:lnTo>
                  <a:lnTo>
                    <a:pt x="93177" y="90796"/>
                  </a:lnTo>
                  <a:lnTo>
                    <a:pt x="99400" y="84255"/>
                  </a:lnTo>
                  <a:lnTo>
                    <a:pt x="101255" y="81487"/>
                  </a:lnTo>
                  <a:lnTo>
                    <a:pt x="97864" y="78578"/>
                  </a:lnTo>
                  <a:lnTo>
                    <a:pt x="98854" y="76026"/>
                  </a:lnTo>
                  <a:lnTo>
                    <a:pt x="108862" y="69980"/>
                  </a:lnTo>
                  <a:lnTo>
                    <a:pt x="111199" y="69015"/>
                  </a:lnTo>
                  <a:lnTo>
                    <a:pt x="120520" y="60430"/>
                  </a:lnTo>
                  <a:lnTo>
                    <a:pt x="121587" y="57649"/>
                  </a:lnTo>
                  <a:lnTo>
                    <a:pt x="122514" y="56125"/>
                  </a:lnTo>
                  <a:lnTo>
                    <a:pt x="124737" y="55058"/>
                  </a:lnTo>
                  <a:lnTo>
                    <a:pt x="126172" y="54105"/>
                  </a:lnTo>
                  <a:lnTo>
                    <a:pt x="133741" y="47692"/>
                  </a:lnTo>
                  <a:lnTo>
                    <a:pt x="135456" y="45101"/>
                  </a:lnTo>
                  <a:lnTo>
                    <a:pt x="136116" y="41736"/>
                  </a:lnTo>
                  <a:lnTo>
                    <a:pt x="135405" y="36668"/>
                  </a:lnTo>
                  <a:lnTo>
                    <a:pt x="136535" y="35348"/>
                  </a:lnTo>
                  <a:lnTo>
                    <a:pt x="156233" y="35043"/>
                  </a:lnTo>
                  <a:lnTo>
                    <a:pt x="157934" y="35424"/>
                  </a:lnTo>
                  <a:lnTo>
                    <a:pt x="158671" y="36389"/>
                  </a:lnTo>
                  <a:lnTo>
                    <a:pt x="158354" y="37951"/>
                  </a:lnTo>
                  <a:lnTo>
                    <a:pt x="156703" y="41253"/>
                  </a:lnTo>
                  <a:lnTo>
                    <a:pt x="156042" y="47184"/>
                  </a:lnTo>
                  <a:lnTo>
                    <a:pt x="154759" y="52543"/>
                  </a:lnTo>
                  <a:lnTo>
                    <a:pt x="132522" y="87938"/>
                  </a:lnTo>
                  <a:lnTo>
                    <a:pt x="131849" y="90707"/>
                  </a:lnTo>
                  <a:lnTo>
                    <a:pt x="132662" y="93069"/>
                  </a:lnTo>
                  <a:lnTo>
                    <a:pt x="135125" y="95266"/>
                  </a:lnTo>
                  <a:lnTo>
                    <a:pt x="137449" y="96295"/>
                  </a:lnTo>
                  <a:lnTo>
                    <a:pt x="140231" y="96574"/>
                  </a:lnTo>
                  <a:lnTo>
                    <a:pt x="143939" y="96574"/>
                  </a:lnTo>
                  <a:lnTo>
                    <a:pt x="143241" y="98847"/>
                  </a:lnTo>
                  <a:lnTo>
                    <a:pt x="142961" y="99482"/>
                  </a:lnTo>
                  <a:lnTo>
                    <a:pt x="143939" y="99482"/>
                  </a:lnTo>
                  <a:lnTo>
                    <a:pt x="145336" y="97806"/>
                  </a:lnTo>
                  <a:lnTo>
                    <a:pt x="148117" y="96790"/>
                  </a:lnTo>
                  <a:lnTo>
                    <a:pt x="153693" y="95482"/>
                  </a:lnTo>
                  <a:lnTo>
                    <a:pt x="156144" y="94250"/>
                  </a:lnTo>
                  <a:lnTo>
                    <a:pt x="157757" y="92790"/>
                  </a:lnTo>
                  <a:lnTo>
                    <a:pt x="166278" y="83354"/>
                  </a:lnTo>
                  <a:lnTo>
                    <a:pt x="169339" y="80852"/>
                  </a:lnTo>
                  <a:lnTo>
                    <a:pt x="176184" y="78858"/>
                  </a:lnTo>
                  <a:lnTo>
                    <a:pt x="185112" y="72038"/>
                  </a:lnTo>
                  <a:lnTo>
                    <a:pt x="209687" y="61319"/>
                  </a:lnTo>
                  <a:lnTo>
                    <a:pt x="216177" y="56214"/>
                  </a:lnTo>
                  <a:lnTo>
                    <a:pt x="217929" y="55477"/>
                  </a:lnTo>
                  <a:lnTo>
                    <a:pt x="222590" y="55655"/>
                  </a:lnTo>
                  <a:lnTo>
                    <a:pt x="225498" y="56214"/>
                  </a:lnTo>
                  <a:lnTo>
                    <a:pt x="228153" y="57420"/>
                  </a:lnTo>
                  <a:lnTo>
                    <a:pt x="230032" y="59516"/>
                  </a:lnTo>
                  <a:lnTo>
                    <a:pt x="228153" y="60290"/>
                  </a:lnTo>
                  <a:lnTo>
                    <a:pt x="224698" y="60748"/>
                  </a:lnTo>
                  <a:lnTo>
                    <a:pt x="221841" y="61814"/>
                  </a:lnTo>
                  <a:lnTo>
                    <a:pt x="221384" y="64113"/>
                  </a:lnTo>
                  <a:lnTo>
                    <a:pt x="224330" y="65713"/>
                  </a:lnTo>
                  <a:lnTo>
                    <a:pt x="228115" y="66971"/>
                  </a:lnTo>
                  <a:lnTo>
                    <a:pt x="230172" y="68228"/>
                  </a:lnTo>
                  <a:lnTo>
                    <a:pt x="229804" y="68939"/>
                  </a:lnTo>
                  <a:lnTo>
                    <a:pt x="228800" y="69803"/>
                  </a:lnTo>
                  <a:lnTo>
                    <a:pt x="227734" y="70958"/>
                  </a:lnTo>
                  <a:lnTo>
                    <a:pt x="227238" y="72520"/>
                  </a:lnTo>
                  <a:lnTo>
                    <a:pt x="227238" y="76457"/>
                  </a:lnTo>
                  <a:lnTo>
                    <a:pt x="226375" y="79747"/>
                  </a:lnTo>
                  <a:lnTo>
                    <a:pt x="225003" y="82642"/>
                  </a:lnTo>
                  <a:lnTo>
                    <a:pt x="224990" y="84992"/>
                  </a:lnTo>
                  <a:lnTo>
                    <a:pt x="228153" y="86643"/>
                  </a:lnTo>
                  <a:lnTo>
                    <a:pt x="230553" y="85805"/>
                  </a:lnTo>
                  <a:lnTo>
                    <a:pt x="232242" y="85589"/>
                  </a:lnTo>
                  <a:lnTo>
                    <a:pt x="233017" y="86211"/>
                  </a:lnTo>
                  <a:lnTo>
                    <a:pt x="233385" y="86643"/>
                  </a:lnTo>
                  <a:lnTo>
                    <a:pt x="234680" y="90593"/>
                  </a:lnTo>
                  <a:lnTo>
                    <a:pt x="234566" y="91126"/>
                  </a:lnTo>
                  <a:lnTo>
                    <a:pt x="235988" y="94009"/>
                  </a:lnTo>
                  <a:lnTo>
                    <a:pt x="234464" y="99508"/>
                  </a:lnTo>
                  <a:lnTo>
                    <a:pt x="235061" y="102315"/>
                  </a:lnTo>
                  <a:lnTo>
                    <a:pt x="239227" y="104423"/>
                  </a:lnTo>
                  <a:lnTo>
                    <a:pt x="243659" y="101324"/>
                  </a:lnTo>
                  <a:lnTo>
                    <a:pt x="252994" y="88243"/>
                  </a:lnTo>
                  <a:lnTo>
                    <a:pt x="256169" y="84878"/>
                  </a:lnTo>
                  <a:lnTo>
                    <a:pt x="263535" y="78858"/>
                  </a:lnTo>
                  <a:lnTo>
                    <a:pt x="268373" y="73803"/>
                  </a:lnTo>
                  <a:lnTo>
                    <a:pt x="269847" y="73003"/>
                  </a:lnTo>
                  <a:lnTo>
                    <a:pt x="270825" y="72635"/>
                  </a:lnTo>
                  <a:lnTo>
                    <a:pt x="271777" y="71822"/>
                  </a:lnTo>
                  <a:lnTo>
                    <a:pt x="272869" y="71098"/>
                  </a:lnTo>
                  <a:lnTo>
                    <a:pt x="274355" y="70958"/>
                  </a:lnTo>
                  <a:lnTo>
                    <a:pt x="275054" y="71428"/>
                  </a:lnTo>
                  <a:lnTo>
                    <a:pt x="276425" y="73257"/>
                  </a:lnTo>
                  <a:lnTo>
                    <a:pt x="277187" y="73981"/>
                  </a:lnTo>
                  <a:lnTo>
                    <a:pt x="280527" y="70742"/>
                  </a:lnTo>
                  <a:lnTo>
                    <a:pt x="282280" y="66069"/>
                  </a:lnTo>
                  <a:lnTo>
                    <a:pt x="283042" y="54982"/>
                  </a:lnTo>
                  <a:lnTo>
                    <a:pt x="285315" y="52264"/>
                  </a:lnTo>
                  <a:lnTo>
                    <a:pt x="296593" y="50956"/>
                  </a:lnTo>
                  <a:lnTo>
                    <a:pt x="301152" y="49076"/>
                  </a:lnTo>
                  <a:lnTo>
                    <a:pt x="302092" y="46714"/>
                  </a:lnTo>
                  <a:lnTo>
                    <a:pt x="302155" y="41228"/>
                  </a:lnTo>
                  <a:lnTo>
                    <a:pt x="303565" y="39869"/>
                  </a:lnTo>
                  <a:lnTo>
                    <a:pt x="304111" y="40771"/>
                  </a:lnTo>
                  <a:lnTo>
                    <a:pt x="308518" y="45647"/>
                  </a:lnTo>
                  <a:lnTo>
                    <a:pt x="311109" y="49597"/>
                  </a:lnTo>
                  <a:lnTo>
                    <a:pt x="312696" y="54296"/>
                  </a:lnTo>
                  <a:lnTo>
                    <a:pt x="314385" y="65307"/>
                  </a:lnTo>
                  <a:lnTo>
                    <a:pt x="315224" y="68380"/>
                  </a:lnTo>
                  <a:lnTo>
                    <a:pt x="317840" y="74400"/>
                  </a:lnTo>
                  <a:lnTo>
                    <a:pt x="318373" y="77397"/>
                  </a:lnTo>
                  <a:lnTo>
                    <a:pt x="318297" y="83277"/>
                  </a:lnTo>
                  <a:lnTo>
                    <a:pt x="317052" y="92129"/>
                  </a:lnTo>
                  <a:lnTo>
                    <a:pt x="318780" y="97641"/>
                  </a:lnTo>
                  <a:lnTo>
                    <a:pt x="319275" y="100905"/>
                  </a:lnTo>
                  <a:lnTo>
                    <a:pt x="318373" y="113135"/>
                  </a:lnTo>
                  <a:lnTo>
                    <a:pt x="319262" y="119701"/>
                  </a:lnTo>
                  <a:lnTo>
                    <a:pt x="322831" y="131347"/>
                  </a:lnTo>
                  <a:lnTo>
                    <a:pt x="323250" y="137646"/>
                  </a:lnTo>
                  <a:lnTo>
                    <a:pt x="322450" y="149736"/>
                  </a:lnTo>
                  <a:lnTo>
                    <a:pt x="323250" y="161890"/>
                  </a:lnTo>
                  <a:lnTo>
                    <a:pt x="324977" y="166691"/>
                  </a:lnTo>
                  <a:lnTo>
                    <a:pt x="327441" y="171313"/>
                  </a:lnTo>
                  <a:lnTo>
                    <a:pt x="329282" y="175885"/>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9" name="Google Shape;499;p6"/>
            <p:cNvSpPr/>
            <p:nvPr/>
          </p:nvSpPr>
          <p:spPr>
            <a:xfrm flipH="1" rot="10800000">
              <a:off x="3416214" y="3645596"/>
              <a:ext cx="428652" cy="449734"/>
            </a:xfrm>
            <a:custGeom>
              <a:rect b="b" l="l" r="r" t="t"/>
              <a:pathLst>
                <a:path extrusionOk="0" h="345172" w="328992">
                  <a:moveTo>
                    <a:pt x="271866" y="34471"/>
                  </a:moveTo>
                  <a:lnTo>
                    <a:pt x="271256" y="35589"/>
                  </a:lnTo>
                  <a:lnTo>
                    <a:pt x="269529" y="36211"/>
                  </a:lnTo>
                  <a:lnTo>
                    <a:pt x="267942" y="36110"/>
                  </a:lnTo>
                  <a:lnTo>
                    <a:pt x="266621" y="35284"/>
                  </a:lnTo>
                  <a:lnTo>
                    <a:pt x="265465" y="34205"/>
                  </a:lnTo>
                  <a:lnTo>
                    <a:pt x="264957" y="33430"/>
                  </a:lnTo>
                  <a:lnTo>
                    <a:pt x="264767" y="32909"/>
                  </a:lnTo>
                  <a:lnTo>
                    <a:pt x="264957" y="31614"/>
                  </a:lnTo>
                  <a:lnTo>
                    <a:pt x="265503" y="30509"/>
                  </a:lnTo>
                  <a:lnTo>
                    <a:pt x="267027" y="29531"/>
                  </a:lnTo>
                  <a:lnTo>
                    <a:pt x="269047" y="29163"/>
                  </a:lnTo>
                  <a:lnTo>
                    <a:pt x="270710" y="30153"/>
                  </a:lnTo>
                  <a:lnTo>
                    <a:pt x="271993" y="31741"/>
                  </a:lnTo>
                  <a:lnTo>
                    <a:pt x="272349" y="33011"/>
                  </a:lnTo>
                  <a:lnTo>
                    <a:pt x="271993" y="33659"/>
                  </a:lnTo>
                  <a:close/>
                  <a:moveTo>
                    <a:pt x="264030" y="5795"/>
                  </a:moveTo>
                  <a:lnTo>
                    <a:pt x="263217" y="5528"/>
                  </a:lnTo>
                  <a:lnTo>
                    <a:pt x="262214" y="5998"/>
                  </a:lnTo>
                  <a:lnTo>
                    <a:pt x="261795" y="5350"/>
                  </a:lnTo>
                  <a:lnTo>
                    <a:pt x="260411" y="4309"/>
                  </a:lnTo>
                  <a:lnTo>
                    <a:pt x="258937" y="5033"/>
                  </a:lnTo>
                  <a:lnTo>
                    <a:pt x="258455" y="4131"/>
                  </a:lnTo>
                  <a:lnTo>
                    <a:pt x="258417" y="3115"/>
                  </a:lnTo>
                  <a:lnTo>
                    <a:pt x="259610" y="1858"/>
                  </a:lnTo>
                  <a:lnTo>
                    <a:pt x="261274" y="1159"/>
                  </a:lnTo>
                  <a:lnTo>
                    <a:pt x="264208" y="385"/>
                  </a:lnTo>
                  <a:lnTo>
                    <a:pt x="264563" y="2074"/>
                  </a:lnTo>
                  <a:lnTo>
                    <a:pt x="264983" y="4182"/>
                  </a:lnTo>
                  <a:lnTo>
                    <a:pt x="264563" y="5528"/>
                  </a:lnTo>
                  <a:close/>
                  <a:moveTo>
                    <a:pt x="274419" y="45381"/>
                  </a:moveTo>
                  <a:lnTo>
                    <a:pt x="275193" y="46079"/>
                  </a:lnTo>
                  <a:lnTo>
                    <a:pt x="274038" y="46803"/>
                  </a:lnTo>
                  <a:lnTo>
                    <a:pt x="273326" y="46282"/>
                  </a:lnTo>
                  <a:lnTo>
                    <a:pt x="272641" y="44936"/>
                  </a:lnTo>
                  <a:lnTo>
                    <a:pt x="271739" y="45406"/>
                  </a:lnTo>
                  <a:lnTo>
                    <a:pt x="270571" y="45114"/>
                  </a:lnTo>
                  <a:lnTo>
                    <a:pt x="270317" y="44771"/>
                  </a:lnTo>
                  <a:lnTo>
                    <a:pt x="270786" y="43768"/>
                  </a:lnTo>
                  <a:lnTo>
                    <a:pt x="269135" y="42041"/>
                  </a:lnTo>
                  <a:lnTo>
                    <a:pt x="270444" y="40745"/>
                  </a:lnTo>
                  <a:lnTo>
                    <a:pt x="270863" y="38891"/>
                  </a:lnTo>
                  <a:lnTo>
                    <a:pt x="273593" y="40097"/>
                  </a:lnTo>
                  <a:lnTo>
                    <a:pt x="274292" y="40326"/>
                  </a:lnTo>
                  <a:lnTo>
                    <a:pt x="274558" y="41393"/>
                  </a:lnTo>
                  <a:lnTo>
                    <a:pt x="274850" y="42091"/>
                  </a:lnTo>
                  <a:lnTo>
                    <a:pt x="274812" y="42777"/>
                  </a:lnTo>
                  <a:lnTo>
                    <a:pt x="275600" y="43476"/>
                  </a:lnTo>
                  <a:lnTo>
                    <a:pt x="276489" y="44288"/>
                  </a:lnTo>
                  <a:lnTo>
                    <a:pt x="275333" y="44517"/>
                  </a:lnTo>
                  <a:close/>
                  <a:moveTo>
                    <a:pt x="232547" y="71238"/>
                  </a:moveTo>
                  <a:lnTo>
                    <a:pt x="232966" y="72419"/>
                  </a:lnTo>
                  <a:lnTo>
                    <a:pt x="233321" y="72800"/>
                  </a:lnTo>
                  <a:lnTo>
                    <a:pt x="232547" y="73321"/>
                  </a:lnTo>
                  <a:lnTo>
                    <a:pt x="231886" y="73663"/>
                  </a:lnTo>
                  <a:lnTo>
                    <a:pt x="230820" y="73587"/>
                  </a:lnTo>
                  <a:lnTo>
                    <a:pt x="230515" y="73905"/>
                  </a:lnTo>
                  <a:lnTo>
                    <a:pt x="229258" y="73244"/>
                  </a:lnTo>
                  <a:lnTo>
                    <a:pt x="228991" y="71898"/>
                  </a:lnTo>
                  <a:lnTo>
                    <a:pt x="228902" y="71085"/>
                  </a:lnTo>
                  <a:lnTo>
                    <a:pt x="228902" y="70463"/>
                  </a:lnTo>
                  <a:lnTo>
                    <a:pt x="229651" y="70209"/>
                  </a:lnTo>
                  <a:lnTo>
                    <a:pt x="230451" y="69549"/>
                  </a:lnTo>
                  <a:lnTo>
                    <a:pt x="231378" y="69866"/>
                  </a:lnTo>
                  <a:lnTo>
                    <a:pt x="232064" y="70463"/>
                  </a:lnTo>
                  <a:close/>
                  <a:moveTo>
                    <a:pt x="175346" y="59376"/>
                  </a:moveTo>
                  <a:lnTo>
                    <a:pt x="174521" y="59681"/>
                  </a:lnTo>
                  <a:lnTo>
                    <a:pt x="171790" y="60189"/>
                  </a:lnTo>
                  <a:lnTo>
                    <a:pt x="168768" y="61929"/>
                  </a:lnTo>
                  <a:lnTo>
                    <a:pt x="167307" y="62068"/>
                  </a:lnTo>
                  <a:lnTo>
                    <a:pt x="166418" y="60506"/>
                  </a:lnTo>
                  <a:lnTo>
                    <a:pt x="166609" y="59147"/>
                  </a:lnTo>
                  <a:lnTo>
                    <a:pt x="167332" y="57725"/>
                  </a:lnTo>
                  <a:lnTo>
                    <a:pt x="169237" y="55426"/>
                  </a:lnTo>
                  <a:lnTo>
                    <a:pt x="173543" y="51921"/>
                  </a:lnTo>
                  <a:lnTo>
                    <a:pt x="176146" y="50753"/>
                  </a:lnTo>
                  <a:lnTo>
                    <a:pt x="177302" y="52073"/>
                  </a:lnTo>
                  <a:lnTo>
                    <a:pt x="177772" y="56049"/>
                  </a:lnTo>
                  <a:lnTo>
                    <a:pt x="177289" y="57585"/>
                  </a:lnTo>
                  <a:close/>
                  <a:moveTo>
                    <a:pt x="254556" y="14634"/>
                  </a:moveTo>
                  <a:lnTo>
                    <a:pt x="255381" y="15790"/>
                  </a:lnTo>
                  <a:lnTo>
                    <a:pt x="254810" y="16691"/>
                  </a:lnTo>
                  <a:lnTo>
                    <a:pt x="254213" y="15650"/>
                  </a:lnTo>
                  <a:lnTo>
                    <a:pt x="252587" y="13021"/>
                  </a:lnTo>
                  <a:lnTo>
                    <a:pt x="251013" y="10862"/>
                  </a:lnTo>
                  <a:lnTo>
                    <a:pt x="249831" y="9465"/>
                  </a:lnTo>
                  <a:lnTo>
                    <a:pt x="250670" y="8576"/>
                  </a:lnTo>
                  <a:lnTo>
                    <a:pt x="251813" y="9541"/>
                  </a:lnTo>
                  <a:lnTo>
                    <a:pt x="252994" y="10062"/>
                  </a:lnTo>
                  <a:lnTo>
                    <a:pt x="255508" y="12145"/>
                  </a:lnTo>
                  <a:lnTo>
                    <a:pt x="255991" y="12792"/>
                  </a:lnTo>
                  <a:lnTo>
                    <a:pt x="256385" y="13910"/>
                  </a:lnTo>
                  <a:lnTo>
                    <a:pt x="255038" y="14951"/>
                  </a:lnTo>
                  <a:close/>
                  <a:moveTo>
                    <a:pt x="241576" y="53293"/>
                  </a:moveTo>
                  <a:lnTo>
                    <a:pt x="240891" y="53623"/>
                  </a:lnTo>
                  <a:lnTo>
                    <a:pt x="239887" y="54639"/>
                  </a:lnTo>
                  <a:lnTo>
                    <a:pt x="239202" y="53153"/>
                  </a:lnTo>
                  <a:lnTo>
                    <a:pt x="238160" y="51858"/>
                  </a:lnTo>
                  <a:lnTo>
                    <a:pt x="237131" y="52327"/>
                  </a:lnTo>
                  <a:lnTo>
                    <a:pt x="235658" y="51210"/>
                  </a:lnTo>
                  <a:lnTo>
                    <a:pt x="234795" y="51045"/>
                  </a:lnTo>
                  <a:lnTo>
                    <a:pt x="234223" y="51438"/>
                  </a:lnTo>
                  <a:lnTo>
                    <a:pt x="232191" y="50118"/>
                  </a:lnTo>
                  <a:lnTo>
                    <a:pt x="231594" y="49483"/>
                  </a:lnTo>
                  <a:lnTo>
                    <a:pt x="231798" y="48962"/>
                  </a:lnTo>
                  <a:lnTo>
                    <a:pt x="232115" y="48835"/>
                  </a:lnTo>
                  <a:lnTo>
                    <a:pt x="233321" y="49051"/>
                  </a:lnTo>
                  <a:lnTo>
                    <a:pt x="238249" y="47768"/>
                  </a:lnTo>
                  <a:lnTo>
                    <a:pt x="239341" y="48187"/>
                  </a:lnTo>
                  <a:lnTo>
                    <a:pt x="240624" y="50168"/>
                  </a:lnTo>
                  <a:lnTo>
                    <a:pt x="242186" y="50816"/>
                  </a:lnTo>
                  <a:lnTo>
                    <a:pt x="242707" y="51388"/>
                  </a:lnTo>
                  <a:lnTo>
                    <a:pt x="242351" y="52188"/>
                  </a:lnTo>
                  <a:close/>
                  <a:moveTo>
                    <a:pt x="329105" y="180559"/>
                  </a:moveTo>
                  <a:lnTo>
                    <a:pt x="323961" y="189360"/>
                  </a:lnTo>
                  <a:lnTo>
                    <a:pt x="323250" y="192764"/>
                  </a:lnTo>
                  <a:lnTo>
                    <a:pt x="323415" y="198987"/>
                  </a:lnTo>
                  <a:lnTo>
                    <a:pt x="325307" y="211064"/>
                  </a:lnTo>
                  <a:lnTo>
                    <a:pt x="326539" y="213681"/>
                  </a:lnTo>
                  <a:lnTo>
                    <a:pt x="328622" y="214785"/>
                  </a:lnTo>
                  <a:lnTo>
                    <a:pt x="326565" y="222012"/>
                  </a:lnTo>
                  <a:lnTo>
                    <a:pt x="326184" y="224514"/>
                  </a:lnTo>
                  <a:lnTo>
                    <a:pt x="326895" y="226889"/>
                  </a:lnTo>
                  <a:lnTo>
                    <a:pt x="328279" y="229657"/>
                  </a:lnTo>
                  <a:lnTo>
                    <a:pt x="329244" y="232375"/>
                  </a:lnTo>
                  <a:lnTo>
                    <a:pt x="327720" y="237315"/>
                  </a:lnTo>
                  <a:lnTo>
                    <a:pt x="328800" y="243386"/>
                  </a:lnTo>
                  <a:lnTo>
                    <a:pt x="328127" y="245888"/>
                  </a:lnTo>
                  <a:lnTo>
                    <a:pt x="327543" y="245494"/>
                  </a:lnTo>
                  <a:lnTo>
                    <a:pt x="327466" y="245354"/>
                  </a:lnTo>
                  <a:lnTo>
                    <a:pt x="327162" y="244935"/>
                  </a:lnTo>
                  <a:lnTo>
                    <a:pt x="324926" y="249710"/>
                  </a:lnTo>
                  <a:lnTo>
                    <a:pt x="323352" y="251539"/>
                  </a:lnTo>
                  <a:lnTo>
                    <a:pt x="321231" y="252708"/>
                  </a:lnTo>
                  <a:lnTo>
                    <a:pt x="321815" y="255921"/>
                  </a:lnTo>
                  <a:lnTo>
                    <a:pt x="320189" y="259921"/>
                  </a:lnTo>
                  <a:lnTo>
                    <a:pt x="317840" y="264011"/>
                  </a:lnTo>
                  <a:lnTo>
                    <a:pt x="316328" y="267465"/>
                  </a:lnTo>
                  <a:lnTo>
                    <a:pt x="315643" y="271326"/>
                  </a:lnTo>
                  <a:lnTo>
                    <a:pt x="315427" y="276228"/>
                  </a:lnTo>
                  <a:lnTo>
                    <a:pt x="317611" y="287721"/>
                  </a:lnTo>
                  <a:lnTo>
                    <a:pt x="317611" y="287721"/>
                  </a:lnTo>
                  <a:lnTo>
                    <a:pt x="312087" y="290731"/>
                  </a:lnTo>
                  <a:lnTo>
                    <a:pt x="308670" y="290007"/>
                  </a:lnTo>
                  <a:lnTo>
                    <a:pt x="306118" y="288864"/>
                  </a:lnTo>
                  <a:lnTo>
                    <a:pt x="300631" y="288864"/>
                  </a:lnTo>
                  <a:lnTo>
                    <a:pt x="299425" y="290071"/>
                  </a:lnTo>
                  <a:lnTo>
                    <a:pt x="298333" y="293195"/>
                  </a:lnTo>
                  <a:lnTo>
                    <a:pt x="297317" y="294452"/>
                  </a:lnTo>
                  <a:lnTo>
                    <a:pt x="295970" y="295380"/>
                  </a:lnTo>
                  <a:lnTo>
                    <a:pt x="293075" y="295291"/>
                  </a:lnTo>
                  <a:lnTo>
                    <a:pt x="292084" y="296129"/>
                  </a:lnTo>
                  <a:lnTo>
                    <a:pt x="291881" y="297627"/>
                  </a:lnTo>
                  <a:lnTo>
                    <a:pt x="291881" y="298986"/>
                  </a:lnTo>
                  <a:lnTo>
                    <a:pt x="291703" y="300117"/>
                  </a:lnTo>
                  <a:lnTo>
                    <a:pt x="290636" y="301463"/>
                  </a:lnTo>
                  <a:lnTo>
                    <a:pt x="289659" y="302047"/>
                  </a:lnTo>
                  <a:lnTo>
                    <a:pt x="288541" y="302250"/>
                  </a:lnTo>
                  <a:lnTo>
                    <a:pt x="286026" y="301882"/>
                  </a:lnTo>
                  <a:lnTo>
                    <a:pt x="285341" y="302479"/>
                  </a:lnTo>
                  <a:lnTo>
                    <a:pt x="285341" y="303571"/>
                  </a:lnTo>
                  <a:lnTo>
                    <a:pt x="286344" y="306238"/>
                  </a:lnTo>
                  <a:lnTo>
                    <a:pt x="286611" y="307444"/>
                  </a:lnTo>
                  <a:lnTo>
                    <a:pt x="286484" y="308854"/>
                  </a:lnTo>
                  <a:lnTo>
                    <a:pt x="285937" y="310188"/>
                  </a:lnTo>
                  <a:lnTo>
                    <a:pt x="285671" y="310543"/>
                  </a:lnTo>
                  <a:lnTo>
                    <a:pt x="284477" y="312715"/>
                  </a:lnTo>
                  <a:lnTo>
                    <a:pt x="283829" y="314442"/>
                  </a:lnTo>
                  <a:lnTo>
                    <a:pt x="282762" y="316385"/>
                  </a:lnTo>
                  <a:lnTo>
                    <a:pt x="280972" y="317884"/>
                  </a:lnTo>
                  <a:lnTo>
                    <a:pt x="279778" y="319852"/>
                  </a:lnTo>
                  <a:lnTo>
                    <a:pt x="277886" y="322126"/>
                  </a:lnTo>
                  <a:lnTo>
                    <a:pt x="276565" y="322850"/>
                  </a:lnTo>
                  <a:lnTo>
                    <a:pt x="275066" y="323091"/>
                  </a:lnTo>
                  <a:lnTo>
                    <a:pt x="274203" y="323662"/>
                  </a:lnTo>
                  <a:lnTo>
                    <a:pt x="273720" y="324412"/>
                  </a:lnTo>
                  <a:lnTo>
                    <a:pt x="273682" y="325593"/>
                  </a:lnTo>
                  <a:lnTo>
                    <a:pt x="273466" y="326850"/>
                  </a:lnTo>
                  <a:lnTo>
                    <a:pt x="272615" y="328933"/>
                  </a:lnTo>
                  <a:lnTo>
                    <a:pt x="271256" y="330089"/>
                  </a:lnTo>
                  <a:lnTo>
                    <a:pt x="266976" y="331917"/>
                  </a:lnTo>
                  <a:lnTo>
                    <a:pt x="262468" y="332654"/>
                  </a:lnTo>
                  <a:lnTo>
                    <a:pt x="261096" y="333848"/>
                  </a:lnTo>
                  <a:lnTo>
                    <a:pt x="258429" y="337937"/>
                  </a:lnTo>
                  <a:lnTo>
                    <a:pt x="256778" y="339105"/>
                  </a:lnTo>
                  <a:lnTo>
                    <a:pt x="255127" y="339601"/>
                  </a:lnTo>
                  <a:lnTo>
                    <a:pt x="253680" y="339499"/>
                  </a:lnTo>
                  <a:lnTo>
                    <a:pt x="251686" y="338686"/>
                  </a:lnTo>
                  <a:lnTo>
                    <a:pt x="250517" y="338547"/>
                  </a:lnTo>
                  <a:lnTo>
                    <a:pt x="248917" y="339105"/>
                  </a:lnTo>
                  <a:lnTo>
                    <a:pt x="247965" y="340528"/>
                  </a:lnTo>
                  <a:lnTo>
                    <a:pt x="246580" y="343970"/>
                  </a:lnTo>
                  <a:lnTo>
                    <a:pt x="245336" y="345481"/>
                  </a:lnTo>
                  <a:lnTo>
                    <a:pt x="244396" y="345557"/>
                  </a:lnTo>
                  <a:lnTo>
                    <a:pt x="243558" y="344998"/>
                  </a:lnTo>
                  <a:lnTo>
                    <a:pt x="242885" y="343817"/>
                  </a:lnTo>
                  <a:lnTo>
                    <a:pt x="242465" y="342687"/>
                  </a:lnTo>
                  <a:lnTo>
                    <a:pt x="242097" y="341188"/>
                  </a:lnTo>
                  <a:lnTo>
                    <a:pt x="242148" y="339766"/>
                  </a:lnTo>
                  <a:lnTo>
                    <a:pt x="241970" y="338839"/>
                  </a:lnTo>
                  <a:lnTo>
                    <a:pt x="241513" y="338166"/>
                  </a:lnTo>
                  <a:lnTo>
                    <a:pt x="240840" y="337759"/>
                  </a:lnTo>
                  <a:lnTo>
                    <a:pt x="240294" y="337340"/>
                  </a:lnTo>
                  <a:lnTo>
                    <a:pt x="239938" y="336908"/>
                  </a:lnTo>
                  <a:lnTo>
                    <a:pt x="239786" y="336261"/>
                  </a:lnTo>
                  <a:lnTo>
                    <a:pt x="239837" y="333644"/>
                  </a:lnTo>
                  <a:lnTo>
                    <a:pt x="239697" y="332349"/>
                  </a:lnTo>
                  <a:lnTo>
                    <a:pt x="237906" y="327422"/>
                  </a:lnTo>
                  <a:lnTo>
                    <a:pt x="237284" y="326418"/>
                  </a:lnTo>
                  <a:lnTo>
                    <a:pt x="235163" y="324374"/>
                  </a:lnTo>
                  <a:lnTo>
                    <a:pt x="233728" y="323358"/>
                  </a:lnTo>
                  <a:lnTo>
                    <a:pt x="232052" y="322850"/>
                  </a:lnTo>
                  <a:lnTo>
                    <a:pt x="230197" y="322799"/>
                  </a:lnTo>
                  <a:lnTo>
                    <a:pt x="228115" y="323548"/>
                  </a:lnTo>
                  <a:lnTo>
                    <a:pt x="226654" y="323510"/>
                  </a:lnTo>
                  <a:lnTo>
                    <a:pt x="225460" y="322938"/>
                  </a:lnTo>
                  <a:lnTo>
                    <a:pt x="223047" y="320475"/>
                  </a:lnTo>
                  <a:lnTo>
                    <a:pt x="221701" y="319471"/>
                  </a:lnTo>
                  <a:lnTo>
                    <a:pt x="219529" y="318747"/>
                  </a:lnTo>
                  <a:lnTo>
                    <a:pt x="218399" y="317731"/>
                  </a:lnTo>
                  <a:lnTo>
                    <a:pt x="217688" y="316423"/>
                  </a:lnTo>
                  <a:lnTo>
                    <a:pt x="217535" y="315026"/>
                  </a:lnTo>
                  <a:lnTo>
                    <a:pt x="217447" y="312143"/>
                  </a:lnTo>
                  <a:lnTo>
                    <a:pt x="217269" y="311089"/>
                  </a:lnTo>
                  <a:lnTo>
                    <a:pt x="217002" y="310467"/>
                  </a:lnTo>
                  <a:lnTo>
                    <a:pt x="214805" y="307495"/>
                  </a:lnTo>
                  <a:lnTo>
                    <a:pt x="214195" y="306352"/>
                  </a:lnTo>
                  <a:lnTo>
                    <a:pt x="214221" y="305666"/>
                  </a:lnTo>
                  <a:lnTo>
                    <a:pt x="214589" y="304879"/>
                  </a:lnTo>
                  <a:lnTo>
                    <a:pt x="215808" y="303482"/>
                  </a:lnTo>
                  <a:lnTo>
                    <a:pt x="215808" y="302606"/>
                  </a:lnTo>
                  <a:lnTo>
                    <a:pt x="215186" y="301679"/>
                  </a:lnTo>
                  <a:lnTo>
                    <a:pt x="210919" y="299304"/>
                  </a:lnTo>
                  <a:lnTo>
                    <a:pt x="209674" y="298123"/>
                  </a:lnTo>
                  <a:lnTo>
                    <a:pt x="208353" y="296497"/>
                  </a:lnTo>
                  <a:lnTo>
                    <a:pt x="207452" y="294541"/>
                  </a:lnTo>
                  <a:lnTo>
                    <a:pt x="206766" y="292522"/>
                  </a:lnTo>
                  <a:lnTo>
                    <a:pt x="205737" y="290973"/>
                  </a:lnTo>
                  <a:lnTo>
                    <a:pt x="203426" y="289195"/>
                  </a:lnTo>
                  <a:lnTo>
                    <a:pt x="201787" y="287607"/>
                  </a:lnTo>
                  <a:lnTo>
                    <a:pt x="200517" y="286121"/>
                  </a:lnTo>
                  <a:lnTo>
                    <a:pt x="195564" y="283734"/>
                  </a:lnTo>
                  <a:lnTo>
                    <a:pt x="188364" y="282438"/>
                  </a:lnTo>
                  <a:lnTo>
                    <a:pt x="182788" y="280368"/>
                  </a:lnTo>
                  <a:lnTo>
                    <a:pt x="176324" y="278793"/>
                  </a:lnTo>
                  <a:lnTo>
                    <a:pt x="152689" y="267948"/>
                  </a:lnTo>
                  <a:lnTo>
                    <a:pt x="142314" y="265484"/>
                  </a:lnTo>
                  <a:lnTo>
                    <a:pt x="134986" y="265458"/>
                  </a:lnTo>
                  <a:lnTo>
                    <a:pt x="131671" y="264646"/>
                  </a:lnTo>
                  <a:lnTo>
                    <a:pt x="122870" y="260594"/>
                  </a:lnTo>
                  <a:lnTo>
                    <a:pt x="119492" y="258524"/>
                  </a:lnTo>
                  <a:lnTo>
                    <a:pt x="114856" y="254473"/>
                  </a:lnTo>
                  <a:lnTo>
                    <a:pt x="113078" y="252530"/>
                  </a:lnTo>
                  <a:lnTo>
                    <a:pt x="100480" y="247526"/>
                  </a:lnTo>
                  <a:lnTo>
                    <a:pt x="99032" y="243741"/>
                  </a:lnTo>
                  <a:lnTo>
                    <a:pt x="98156" y="239766"/>
                  </a:lnTo>
                  <a:lnTo>
                    <a:pt x="98715" y="235423"/>
                  </a:lnTo>
                  <a:lnTo>
                    <a:pt x="100404" y="225428"/>
                  </a:lnTo>
                  <a:lnTo>
                    <a:pt x="100569" y="223282"/>
                  </a:lnTo>
                  <a:lnTo>
                    <a:pt x="100442" y="220805"/>
                  </a:lnTo>
                  <a:lnTo>
                    <a:pt x="99248" y="218710"/>
                  </a:lnTo>
                  <a:lnTo>
                    <a:pt x="98257" y="217478"/>
                  </a:lnTo>
                  <a:lnTo>
                    <a:pt x="97419" y="216627"/>
                  </a:lnTo>
                  <a:lnTo>
                    <a:pt x="95184" y="215255"/>
                  </a:lnTo>
                  <a:lnTo>
                    <a:pt x="94778" y="214633"/>
                  </a:lnTo>
                  <a:lnTo>
                    <a:pt x="94384" y="212042"/>
                  </a:lnTo>
                  <a:lnTo>
                    <a:pt x="94092" y="211255"/>
                  </a:lnTo>
                  <a:lnTo>
                    <a:pt x="93952" y="210379"/>
                  </a:lnTo>
                  <a:lnTo>
                    <a:pt x="94168" y="209413"/>
                  </a:lnTo>
                  <a:lnTo>
                    <a:pt x="95133" y="208258"/>
                  </a:lnTo>
                  <a:lnTo>
                    <a:pt x="96670" y="207178"/>
                  </a:lnTo>
                  <a:lnTo>
                    <a:pt x="97076" y="206543"/>
                  </a:lnTo>
                  <a:lnTo>
                    <a:pt x="97343" y="203013"/>
                  </a:lnTo>
                  <a:lnTo>
                    <a:pt x="97737" y="201654"/>
                  </a:lnTo>
                  <a:lnTo>
                    <a:pt x="98257" y="200396"/>
                  </a:lnTo>
                  <a:lnTo>
                    <a:pt x="100747" y="198047"/>
                  </a:lnTo>
                  <a:lnTo>
                    <a:pt x="101458" y="196955"/>
                  </a:lnTo>
                  <a:lnTo>
                    <a:pt x="102969" y="195558"/>
                  </a:lnTo>
                  <a:lnTo>
                    <a:pt x="103769" y="195012"/>
                  </a:lnTo>
                  <a:lnTo>
                    <a:pt x="104404" y="194237"/>
                  </a:lnTo>
                  <a:lnTo>
                    <a:pt x="104734" y="193335"/>
                  </a:lnTo>
                  <a:lnTo>
                    <a:pt x="104607" y="191481"/>
                  </a:lnTo>
                  <a:lnTo>
                    <a:pt x="104328" y="190249"/>
                  </a:lnTo>
                  <a:lnTo>
                    <a:pt x="102182" y="186096"/>
                  </a:lnTo>
                  <a:lnTo>
                    <a:pt x="99654" y="183696"/>
                  </a:lnTo>
                  <a:lnTo>
                    <a:pt x="98880" y="183099"/>
                  </a:lnTo>
                  <a:lnTo>
                    <a:pt x="97508" y="182718"/>
                  </a:lnTo>
                  <a:lnTo>
                    <a:pt x="95971" y="182553"/>
                  </a:lnTo>
                  <a:lnTo>
                    <a:pt x="91476" y="183264"/>
                  </a:lnTo>
                  <a:lnTo>
                    <a:pt x="86370" y="182997"/>
                  </a:lnTo>
                  <a:lnTo>
                    <a:pt x="78458" y="177587"/>
                  </a:lnTo>
                  <a:lnTo>
                    <a:pt x="67892" y="175365"/>
                  </a:lnTo>
                  <a:lnTo>
                    <a:pt x="63675" y="175428"/>
                  </a:lnTo>
                  <a:lnTo>
                    <a:pt x="59294" y="175911"/>
                  </a:lnTo>
                  <a:lnTo>
                    <a:pt x="54315" y="175987"/>
                  </a:lnTo>
                  <a:lnTo>
                    <a:pt x="45908" y="177117"/>
                  </a:lnTo>
                  <a:lnTo>
                    <a:pt x="40498" y="177232"/>
                  </a:lnTo>
                  <a:lnTo>
                    <a:pt x="38123" y="177943"/>
                  </a:lnTo>
                  <a:lnTo>
                    <a:pt x="36789" y="178845"/>
                  </a:lnTo>
                  <a:lnTo>
                    <a:pt x="36510" y="180267"/>
                  </a:lnTo>
                  <a:lnTo>
                    <a:pt x="35799" y="181778"/>
                  </a:lnTo>
                  <a:lnTo>
                    <a:pt x="35456" y="182972"/>
                  </a:lnTo>
                  <a:lnTo>
                    <a:pt x="35583" y="184394"/>
                  </a:lnTo>
                  <a:lnTo>
                    <a:pt x="35888" y="185855"/>
                  </a:lnTo>
                  <a:lnTo>
                    <a:pt x="35913" y="187366"/>
                  </a:lnTo>
                  <a:lnTo>
                    <a:pt x="35532" y="188547"/>
                  </a:lnTo>
                  <a:lnTo>
                    <a:pt x="34440" y="189614"/>
                  </a:lnTo>
                  <a:lnTo>
                    <a:pt x="32980" y="190414"/>
                  </a:lnTo>
                  <a:lnTo>
                    <a:pt x="30795" y="191227"/>
                  </a:lnTo>
                  <a:lnTo>
                    <a:pt x="22756" y="195609"/>
                  </a:lnTo>
                  <a:lnTo>
                    <a:pt x="18387" y="190694"/>
                  </a:lnTo>
                  <a:lnTo>
                    <a:pt x="13917" y="187366"/>
                  </a:lnTo>
                  <a:lnTo>
                    <a:pt x="10107" y="185271"/>
                  </a:lnTo>
                  <a:lnTo>
                    <a:pt x="4671" y="181537"/>
                  </a:lnTo>
                  <a:lnTo>
                    <a:pt x="2461" y="180851"/>
                  </a:lnTo>
                  <a:lnTo>
                    <a:pt x="315" y="179695"/>
                  </a:lnTo>
                  <a:lnTo>
                    <a:pt x="290" y="179670"/>
                  </a:lnTo>
                  <a:lnTo>
                    <a:pt x="1547" y="179200"/>
                  </a:lnTo>
                  <a:lnTo>
                    <a:pt x="3503" y="177041"/>
                  </a:lnTo>
                  <a:lnTo>
                    <a:pt x="6856" y="170742"/>
                  </a:lnTo>
                  <a:lnTo>
                    <a:pt x="9370" y="173257"/>
                  </a:lnTo>
                  <a:lnTo>
                    <a:pt x="10793" y="174234"/>
                  </a:lnTo>
                  <a:lnTo>
                    <a:pt x="12291" y="174628"/>
                  </a:lnTo>
                  <a:lnTo>
                    <a:pt x="14196" y="174184"/>
                  </a:lnTo>
                  <a:lnTo>
                    <a:pt x="15911" y="173206"/>
                  </a:lnTo>
                  <a:lnTo>
                    <a:pt x="17257" y="172241"/>
                  </a:lnTo>
                  <a:lnTo>
                    <a:pt x="18121" y="171796"/>
                  </a:lnTo>
                  <a:lnTo>
                    <a:pt x="18502" y="170907"/>
                  </a:lnTo>
                  <a:lnTo>
                    <a:pt x="17117" y="166780"/>
                  </a:lnTo>
                  <a:lnTo>
                    <a:pt x="17143" y="165383"/>
                  </a:lnTo>
                  <a:lnTo>
                    <a:pt x="18679" y="164392"/>
                  </a:lnTo>
                  <a:lnTo>
                    <a:pt x="20318" y="163986"/>
                  </a:lnTo>
                  <a:lnTo>
                    <a:pt x="23963" y="163998"/>
                  </a:lnTo>
                  <a:lnTo>
                    <a:pt x="26591" y="163363"/>
                  </a:lnTo>
                  <a:lnTo>
                    <a:pt x="28801" y="161801"/>
                  </a:lnTo>
                  <a:lnTo>
                    <a:pt x="32332" y="158067"/>
                  </a:lnTo>
                  <a:lnTo>
                    <a:pt x="40739" y="152924"/>
                  </a:lnTo>
                  <a:lnTo>
                    <a:pt x="43216" y="150206"/>
                  </a:lnTo>
                  <a:lnTo>
                    <a:pt x="43711" y="149127"/>
                  </a:lnTo>
                  <a:lnTo>
                    <a:pt x="43927" y="147920"/>
                  </a:lnTo>
                  <a:lnTo>
                    <a:pt x="44016" y="144948"/>
                  </a:lnTo>
                  <a:lnTo>
                    <a:pt x="43584" y="143208"/>
                  </a:lnTo>
                  <a:lnTo>
                    <a:pt x="41628" y="140453"/>
                  </a:lnTo>
                  <a:lnTo>
                    <a:pt x="41196" y="139056"/>
                  </a:lnTo>
                  <a:lnTo>
                    <a:pt x="42212" y="136617"/>
                  </a:lnTo>
                  <a:lnTo>
                    <a:pt x="44702" y="135969"/>
                  </a:lnTo>
                  <a:lnTo>
                    <a:pt x="47877" y="136008"/>
                  </a:lnTo>
                  <a:lnTo>
                    <a:pt x="50950" y="135690"/>
                  </a:lnTo>
                  <a:lnTo>
                    <a:pt x="52741" y="134649"/>
                  </a:lnTo>
                  <a:lnTo>
                    <a:pt x="55077" y="132655"/>
                  </a:lnTo>
                  <a:lnTo>
                    <a:pt x="56652" y="130293"/>
                  </a:lnTo>
                  <a:lnTo>
                    <a:pt x="56271" y="128286"/>
                  </a:lnTo>
                  <a:lnTo>
                    <a:pt x="54608" y="125530"/>
                  </a:lnTo>
                  <a:lnTo>
                    <a:pt x="55331" y="123193"/>
                  </a:lnTo>
                  <a:lnTo>
                    <a:pt x="61859" y="116932"/>
                  </a:lnTo>
                  <a:lnTo>
                    <a:pt x="72146" y="104143"/>
                  </a:lnTo>
                  <a:lnTo>
                    <a:pt x="74407" y="101934"/>
                  </a:lnTo>
                  <a:lnTo>
                    <a:pt x="77010" y="100194"/>
                  </a:lnTo>
                  <a:lnTo>
                    <a:pt x="81684" y="98847"/>
                  </a:lnTo>
                  <a:lnTo>
                    <a:pt x="82738" y="97362"/>
                  </a:lnTo>
                  <a:lnTo>
                    <a:pt x="83436" y="95723"/>
                  </a:lnTo>
                  <a:lnTo>
                    <a:pt x="84224" y="94529"/>
                  </a:lnTo>
                  <a:lnTo>
                    <a:pt x="85849" y="93564"/>
                  </a:lnTo>
                  <a:lnTo>
                    <a:pt x="87132" y="93234"/>
                  </a:lnTo>
                  <a:lnTo>
                    <a:pt x="88440" y="93044"/>
                  </a:lnTo>
                  <a:lnTo>
                    <a:pt x="90066" y="92586"/>
                  </a:lnTo>
                  <a:lnTo>
                    <a:pt x="93177" y="90796"/>
                  </a:lnTo>
                  <a:lnTo>
                    <a:pt x="99400" y="84255"/>
                  </a:lnTo>
                  <a:lnTo>
                    <a:pt x="101255" y="81487"/>
                  </a:lnTo>
                  <a:lnTo>
                    <a:pt x="97864" y="78578"/>
                  </a:lnTo>
                  <a:lnTo>
                    <a:pt x="98854" y="76026"/>
                  </a:lnTo>
                  <a:lnTo>
                    <a:pt x="108862" y="69980"/>
                  </a:lnTo>
                  <a:lnTo>
                    <a:pt x="111199" y="69015"/>
                  </a:lnTo>
                  <a:lnTo>
                    <a:pt x="120520" y="60430"/>
                  </a:lnTo>
                  <a:lnTo>
                    <a:pt x="121587" y="57649"/>
                  </a:lnTo>
                  <a:lnTo>
                    <a:pt x="122514" y="56125"/>
                  </a:lnTo>
                  <a:lnTo>
                    <a:pt x="124737" y="55058"/>
                  </a:lnTo>
                  <a:lnTo>
                    <a:pt x="126172" y="54105"/>
                  </a:lnTo>
                  <a:lnTo>
                    <a:pt x="133741" y="47692"/>
                  </a:lnTo>
                  <a:lnTo>
                    <a:pt x="135456" y="45101"/>
                  </a:lnTo>
                  <a:lnTo>
                    <a:pt x="136116" y="41736"/>
                  </a:lnTo>
                  <a:lnTo>
                    <a:pt x="135405" y="36668"/>
                  </a:lnTo>
                  <a:lnTo>
                    <a:pt x="136535" y="35348"/>
                  </a:lnTo>
                  <a:lnTo>
                    <a:pt x="156233" y="35043"/>
                  </a:lnTo>
                  <a:lnTo>
                    <a:pt x="157934" y="35424"/>
                  </a:lnTo>
                  <a:lnTo>
                    <a:pt x="158671" y="36389"/>
                  </a:lnTo>
                  <a:lnTo>
                    <a:pt x="158354" y="37951"/>
                  </a:lnTo>
                  <a:lnTo>
                    <a:pt x="156703" y="41253"/>
                  </a:lnTo>
                  <a:lnTo>
                    <a:pt x="156042" y="47184"/>
                  </a:lnTo>
                  <a:lnTo>
                    <a:pt x="154759" y="52543"/>
                  </a:lnTo>
                  <a:lnTo>
                    <a:pt x="132522" y="87938"/>
                  </a:lnTo>
                  <a:lnTo>
                    <a:pt x="131849" y="90707"/>
                  </a:lnTo>
                  <a:lnTo>
                    <a:pt x="132662" y="93069"/>
                  </a:lnTo>
                  <a:lnTo>
                    <a:pt x="135125" y="95266"/>
                  </a:lnTo>
                  <a:lnTo>
                    <a:pt x="137449" y="96295"/>
                  </a:lnTo>
                  <a:lnTo>
                    <a:pt x="140231" y="96574"/>
                  </a:lnTo>
                  <a:lnTo>
                    <a:pt x="143939" y="96574"/>
                  </a:lnTo>
                  <a:lnTo>
                    <a:pt x="143241" y="98847"/>
                  </a:lnTo>
                  <a:lnTo>
                    <a:pt x="142961" y="99482"/>
                  </a:lnTo>
                  <a:lnTo>
                    <a:pt x="143939" y="99482"/>
                  </a:lnTo>
                  <a:lnTo>
                    <a:pt x="145336" y="97806"/>
                  </a:lnTo>
                  <a:lnTo>
                    <a:pt x="148117" y="96790"/>
                  </a:lnTo>
                  <a:lnTo>
                    <a:pt x="153693" y="95482"/>
                  </a:lnTo>
                  <a:lnTo>
                    <a:pt x="156144" y="94250"/>
                  </a:lnTo>
                  <a:lnTo>
                    <a:pt x="157757" y="92790"/>
                  </a:lnTo>
                  <a:lnTo>
                    <a:pt x="166278" y="83354"/>
                  </a:lnTo>
                  <a:lnTo>
                    <a:pt x="169339" y="80852"/>
                  </a:lnTo>
                  <a:lnTo>
                    <a:pt x="176184" y="78858"/>
                  </a:lnTo>
                  <a:lnTo>
                    <a:pt x="185112" y="72038"/>
                  </a:lnTo>
                  <a:lnTo>
                    <a:pt x="209687" y="61319"/>
                  </a:lnTo>
                  <a:lnTo>
                    <a:pt x="216177" y="56214"/>
                  </a:lnTo>
                  <a:lnTo>
                    <a:pt x="217929" y="55477"/>
                  </a:lnTo>
                  <a:lnTo>
                    <a:pt x="222590" y="55655"/>
                  </a:lnTo>
                  <a:lnTo>
                    <a:pt x="225498" y="56214"/>
                  </a:lnTo>
                  <a:lnTo>
                    <a:pt x="228153" y="57420"/>
                  </a:lnTo>
                  <a:lnTo>
                    <a:pt x="230032" y="59516"/>
                  </a:lnTo>
                  <a:lnTo>
                    <a:pt x="228153" y="60290"/>
                  </a:lnTo>
                  <a:lnTo>
                    <a:pt x="224698" y="60748"/>
                  </a:lnTo>
                  <a:lnTo>
                    <a:pt x="221841" y="61814"/>
                  </a:lnTo>
                  <a:lnTo>
                    <a:pt x="221384" y="64113"/>
                  </a:lnTo>
                  <a:lnTo>
                    <a:pt x="224330" y="65713"/>
                  </a:lnTo>
                  <a:lnTo>
                    <a:pt x="228115" y="66971"/>
                  </a:lnTo>
                  <a:lnTo>
                    <a:pt x="230172" y="68228"/>
                  </a:lnTo>
                  <a:lnTo>
                    <a:pt x="229804" y="68939"/>
                  </a:lnTo>
                  <a:lnTo>
                    <a:pt x="228800" y="69803"/>
                  </a:lnTo>
                  <a:lnTo>
                    <a:pt x="227734" y="70958"/>
                  </a:lnTo>
                  <a:lnTo>
                    <a:pt x="227238" y="72520"/>
                  </a:lnTo>
                  <a:lnTo>
                    <a:pt x="227238" y="76457"/>
                  </a:lnTo>
                  <a:lnTo>
                    <a:pt x="226375" y="79747"/>
                  </a:lnTo>
                  <a:lnTo>
                    <a:pt x="225003" y="82642"/>
                  </a:lnTo>
                  <a:lnTo>
                    <a:pt x="224990" y="84992"/>
                  </a:lnTo>
                  <a:lnTo>
                    <a:pt x="228153" y="86643"/>
                  </a:lnTo>
                  <a:lnTo>
                    <a:pt x="230553" y="85805"/>
                  </a:lnTo>
                  <a:lnTo>
                    <a:pt x="232242" y="85589"/>
                  </a:lnTo>
                  <a:lnTo>
                    <a:pt x="233017" y="86211"/>
                  </a:lnTo>
                  <a:lnTo>
                    <a:pt x="233385" y="86643"/>
                  </a:lnTo>
                  <a:lnTo>
                    <a:pt x="234680" y="90593"/>
                  </a:lnTo>
                  <a:lnTo>
                    <a:pt x="234566" y="91126"/>
                  </a:lnTo>
                  <a:lnTo>
                    <a:pt x="235988" y="94009"/>
                  </a:lnTo>
                  <a:lnTo>
                    <a:pt x="234464" y="99508"/>
                  </a:lnTo>
                  <a:lnTo>
                    <a:pt x="235061" y="102315"/>
                  </a:lnTo>
                  <a:lnTo>
                    <a:pt x="239227" y="104423"/>
                  </a:lnTo>
                  <a:lnTo>
                    <a:pt x="243659" y="101324"/>
                  </a:lnTo>
                  <a:lnTo>
                    <a:pt x="252994" y="88243"/>
                  </a:lnTo>
                  <a:lnTo>
                    <a:pt x="256169" y="84878"/>
                  </a:lnTo>
                  <a:lnTo>
                    <a:pt x="263535" y="78858"/>
                  </a:lnTo>
                  <a:lnTo>
                    <a:pt x="268373" y="73803"/>
                  </a:lnTo>
                  <a:lnTo>
                    <a:pt x="269847" y="73003"/>
                  </a:lnTo>
                  <a:lnTo>
                    <a:pt x="270825" y="72635"/>
                  </a:lnTo>
                  <a:lnTo>
                    <a:pt x="271777" y="71822"/>
                  </a:lnTo>
                  <a:lnTo>
                    <a:pt x="272869" y="71098"/>
                  </a:lnTo>
                  <a:lnTo>
                    <a:pt x="274355" y="70958"/>
                  </a:lnTo>
                  <a:lnTo>
                    <a:pt x="275054" y="71428"/>
                  </a:lnTo>
                  <a:lnTo>
                    <a:pt x="276425" y="73257"/>
                  </a:lnTo>
                  <a:lnTo>
                    <a:pt x="277187" y="73981"/>
                  </a:lnTo>
                  <a:lnTo>
                    <a:pt x="280527" y="70742"/>
                  </a:lnTo>
                  <a:lnTo>
                    <a:pt x="282280" y="66069"/>
                  </a:lnTo>
                  <a:lnTo>
                    <a:pt x="283042" y="54982"/>
                  </a:lnTo>
                  <a:lnTo>
                    <a:pt x="285315" y="52264"/>
                  </a:lnTo>
                  <a:lnTo>
                    <a:pt x="296593" y="50956"/>
                  </a:lnTo>
                  <a:lnTo>
                    <a:pt x="301152" y="49076"/>
                  </a:lnTo>
                  <a:lnTo>
                    <a:pt x="302092" y="46714"/>
                  </a:lnTo>
                  <a:lnTo>
                    <a:pt x="302155" y="41228"/>
                  </a:lnTo>
                  <a:lnTo>
                    <a:pt x="303565" y="39869"/>
                  </a:lnTo>
                  <a:lnTo>
                    <a:pt x="304111" y="40771"/>
                  </a:lnTo>
                  <a:lnTo>
                    <a:pt x="308518" y="45647"/>
                  </a:lnTo>
                  <a:lnTo>
                    <a:pt x="311109" y="49597"/>
                  </a:lnTo>
                  <a:lnTo>
                    <a:pt x="312696" y="54296"/>
                  </a:lnTo>
                  <a:lnTo>
                    <a:pt x="314385" y="65307"/>
                  </a:lnTo>
                  <a:lnTo>
                    <a:pt x="315224" y="68380"/>
                  </a:lnTo>
                  <a:lnTo>
                    <a:pt x="317840" y="74400"/>
                  </a:lnTo>
                  <a:lnTo>
                    <a:pt x="318373" y="77397"/>
                  </a:lnTo>
                  <a:lnTo>
                    <a:pt x="318297" y="83277"/>
                  </a:lnTo>
                  <a:lnTo>
                    <a:pt x="317052" y="92129"/>
                  </a:lnTo>
                  <a:lnTo>
                    <a:pt x="318780" y="97641"/>
                  </a:lnTo>
                  <a:lnTo>
                    <a:pt x="319275" y="100905"/>
                  </a:lnTo>
                  <a:lnTo>
                    <a:pt x="318373" y="113135"/>
                  </a:lnTo>
                  <a:lnTo>
                    <a:pt x="319262" y="119701"/>
                  </a:lnTo>
                  <a:lnTo>
                    <a:pt x="322831" y="131347"/>
                  </a:lnTo>
                  <a:lnTo>
                    <a:pt x="323250" y="137646"/>
                  </a:lnTo>
                  <a:lnTo>
                    <a:pt x="322450" y="149736"/>
                  </a:lnTo>
                  <a:lnTo>
                    <a:pt x="323250" y="161890"/>
                  </a:lnTo>
                  <a:lnTo>
                    <a:pt x="324977" y="166691"/>
                  </a:lnTo>
                  <a:lnTo>
                    <a:pt x="327441" y="171313"/>
                  </a:lnTo>
                  <a:lnTo>
                    <a:pt x="329282" y="175885"/>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0" name="Google Shape;500;p6"/>
            <p:cNvSpPr/>
            <p:nvPr/>
          </p:nvSpPr>
          <p:spPr>
            <a:xfrm flipH="1" rot="10800000">
              <a:off x="2951653" y="3089067"/>
              <a:ext cx="636534" cy="376909"/>
            </a:xfrm>
            <a:custGeom>
              <a:rect b="b" l="l" r="r" t="t"/>
              <a:pathLst>
                <a:path extrusionOk="0" h="289279" w="488542">
                  <a:moveTo>
                    <a:pt x="488814" y="149319"/>
                  </a:moveTo>
                  <a:lnTo>
                    <a:pt x="486782" y="155808"/>
                  </a:lnTo>
                  <a:lnTo>
                    <a:pt x="481334" y="166121"/>
                  </a:lnTo>
                  <a:lnTo>
                    <a:pt x="478971" y="172128"/>
                  </a:lnTo>
                  <a:lnTo>
                    <a:pt x="477778" y="178160"/>
                  </a:lnTo>
                  <a:lnTo>
                    <a:pt x="478019" y="199738"/>
                  </a:lnTo>
                  <a:lnTo>
                    <a:pt x="477041" y="208704"/>
                  </a:lnTo>
                  <a:lnTo>
                    <a:pt x="476431" y="210317"/>
                  </a:lnTo>
                  <a:lnTo>
                    <a:pt x="472152" y="214965"/>
                  </a:lnTo>
                  <a:lnTo>
                    <a:pt x="471529" y="216298"/>
                  </a:lnTo>
                  <a:lnTo>
                    <a:pt x="470196" y="220794"/>
                  </a:lnTo>
                  <a:lnTo>
                    <a:pt x="469637" y="226408"/>
                  </a:lnTo>
                  <a:lnTo>
                    <a:pt x="471504" y="235348"/>
                  </a:lnTo>
                  <a:lnTo>
                    <a:pt x="467414" y="247782"/>
                  </a:lnTo>
                  <a:lnTo>
                    <a:pt x="466741" y="249077"/>
                  </a:lnTo>
                  <a:lnTo>
                    <a:pt x="458512" y="248798"/>
                  </a:lnTo>
                  <a:lnTo>
                    <a:pt x="450371" y="246397"/>
                  </a:lnTo>
                  <a:lnTo>
                    <a:pt x="449088" y="245648"/>
                  </a:lnTo>
                  <a:lnTo>
                    <a:pt x="443196" y="243159"/>
                  </a:lnTo>
                  <a:lnTo>
                    <a:pt x="439906" y="243908"/>
                  </a:lnTo>
                  <a:lnTo>
                    <a:pt x="430978" y="249077"/>
                  </a:lnTo>
                  <a:lnTo>
                    <a:pt x="428248" y="249458"/>
                  </a:lnTo>
                  <a:lnTo>
                    <a:pt x="420958" y="249674"/>
                  </a:lnTo>
                  <a:lnTo>
                    <a:pt x="418659" y="250487"/>
                  </a:lnTo>
                  <a:lnTo>
                    <a:pt x="416018" y="252404"/>
                  </a:lnTo>
                  <a:lnTo>
                    <a:pt x="406505" y="256849"/>
                  </a:lnTo>
                  <a:lnTo>
                    <a:pt x="404588" y="256125"/>
                  </a:lnTo>
                  <a:lnTo>
                    <a:pt x="398593" y="254906"/>
                  </a:lnTo>
                  <a:lnTo>
                    <a:pt x="395469" y="253674"/>
                  </a:lnTo>
                  <a:lnTo>
                    <a:pt x="392281" y="251630"/>
                  </a:lnTo>
                  <a:lnTo>
                    <a:pt x="389830" y="248925"/>
                  </a:lnTo>
                  <a:lnTo>
                    <a:pt x="388357" y="243146"/>
                  </a:lnTo>
                  <a:lnTo>
                    <a:pt x="387214" y="244619"/>
                  </a:lnTo>
                  <a:lnTo>
                    <a:pt x="384941" y="250055"/>
                  </a:lnTo>
                  <a:lnTo>
                    <a:pt x="383391" y="252239"/>
                  </a:lnTo>
                  <a:lnTo>
                    <a:pt x="381385" y="253751"/>
                  </a:lnTo>
                  <a:lnTo>
                    <a:pt x="378807" y="254601"/>
                  </a:lnTo>
                  <a:lnTo>
                    <a:pt x="375619" y="254906"/>
                  </a:lnTo>
                  <a:lnTo>
                    <a:pt x="373536" y="255617"/>
                  </a:lnTo>
                  <a:lnTo>
                    <a:pt x="370361" y="259250"/>
                  </a:lnTo>
                  <a:lnTo>
                    <a:pt x="368329" y="260799"/>
                  </a:lnTo>
                  <a:lnTo>
                    <a:pt x="362856" y="261675"/>
                  </a:lnTo>
                  <a:lnTo>
                    <a:pt x="362056" y="262298"/>
                  </a:lnTo>
                  <a:lnTo>
                    <a:pt x="361459" y="263682"/>
                  </a:lnTo>
                  <a:lnTo>
                    <a:pt x="360570" y="265028"/>
                  </a:lnTo>
                  <a:lnTo>
                    <a:pt x="357458" y="266133"/>
                  </a:lnTo>
                  <a:lnTo>
                    <a:pt x="356328" y="267276"/>
                  </a:lnTo>
                  <a:lnTo>
                    <a:pt x="355401" y="268571"/>
                  </a:lnTo>
                  <a:lnTo>
                    <a:pt x="354512" y="269537"/>
                  </a:lnTo>
                  <a:lnTo>
                    <a:pt x="354296" y="269880"/>
                  </a:lnTo>
                  <a:lnTo>
                    <a:pt x="353851" y="271035"/>
                  </a:lnTo>
                  <a:lnTo>
                    <a:pt x="353610" y="271391"/>
                  </a:lnTo>
                  <a:lnTo>
                    <a:pt x="352937" y="271505"/>
                  </a:lnTo>
                  <a:lnTo>
                    <a:pt x="351235" y="271238"/>
                  </a:lnTo>
                  <a:lnTo>
                    <a:pt x="350600" y="271391"/>
                  </a:lnTo>
                  <a:lnTo>
                    <a:pt x="348860" y="273309"/>
                  </a:lnTo>
                  <a:lnTo>
                    <a:pt x="346727" y="277677"/>
                  </a:lnTo>
                  <a:lnTo>
                    <a:pt x="345228" y="279709"/>
                  </a:lnTo>
                  <a:lnTo>
                    <a:pt x="342396" y="281284"/>
                  </a:lnTo>
                  <a:lnTo>
                    <a:pt x="339259" y="281284"/>
                  </a:lnTo>
                  <a:lnTo>
                    <a:pt x="332947" y="280192"/>
                  </a:lnTo>
                  <a:lnTo>
                    <a:pt x="333849" y="282059"/>
                  </a:lnTo>
                  <a:lnTo>
                    <a:pt x="336325" y="284396"/>
                  </a:lnTo>
                  <a:lnTo>
                    <a:pt x="336859" y="286542"/>
                  </a:lnTo>
                  <a:lnTo>
                    <a:pt x="336084" y="287977"/>
                  </a:lnTo>
                  <a:lnTo>
                    <a:pt x="334306" y="289069"/>
                  </a:lnTo>
                  <a:lnTo>
                    <a:pt x="332592" y="289615"/>
                  </a:lnTo>
                  <a:lnTo>
                    <a:pt x="332592" y="289628"/>
                  </a:lnTo>
                  <a:lnTo>
                    <a:pt x="330966" y="289260"/>
                  </a:lnTo>
                  <a:lnTo>
                    <a:pt x="284192" y="285932"/>
                  </a:lnTo>
                  <a:lnTo>
                    <a:pt x="263936" y="287444"/>
                  </a:lnTo>
                  <a:lnTo>
                    <a:pt x="258055" y="287177"/>
                  </a:lnTo>
                  <a:lnTo>
                    <a:pt x="241914" y="282973"/>
                  </a:lnTo>
                  <a:lnTo>
                    <a:pt x="240136" y="282033"/>
                  </a:lnTo>
                  <a:lnTo>
                    <a:pt x="238548" y="280852"/>
                  </a:lnTo>
                  <a:lnTo>
                    <a:pt x="236465" y="278846"/>
                  </a:lnTo>
                  <a:lnTo>
                    <a:pt x="231081" y="272267"/>
                  </a:lnTo>
                  <a:lnTo>
                    <a:pt x="229823" y="271137"/>
                  </a:lnTo>
                  <a:lnTo>
                    <a:pt x="225607" y="268165"/>
                  </a:lnTo>
                  <a:lnTo>
                    <a:pt x="224451" y="267136"/>
                  </a:lnTo>
                  <a:lnTo>
                    <a:pt x="223283" y="265562"/>
                  </a:lnTo>
                  <a:lnTo>
                    <a:pt x="222496" y="264253"/>
                  </a:lnTo>
                  <a:lnTo>
                    <a:pt x="220591" y="259923"/>
                  </a:lnTo>
                  <a:lnTo>
                    <a:pt x="219308" y="258132"/>
                  </a:lnTo>
                  <a:lnTo>
                    <a:pt x="218330" y="257116"/>
                  </a:lnTo>
                  <a:lnTo>
                    <a:pt x="217123" y="256189"/>
                  </a:lnTo>
                  <a:lnTo>
                    <a:pt x="212805" y="253484"/>
                  </a:lnTo>
                  <a:lnTo>
                    <a:pt x="211942" y="251884"/>
                  </a:lnTo>
                  <a:lnTo>
                    <a:pt x="209478" y="244327"/>
                  </a:lnTo>
                  <a:lnTo>
                    <a:pt x="207408" y="242079"/>
                  </a:lnTo>
                  <a:lnTo>
                    <a:pt x="204296" y="241520"/>
                  </a:lnTo>
                  <a:lnTo>
                    <a:pt x="191520" y="243895"/>
                  </a:lnTo>
                  <a:lnTo>
                    <a:pt x="188409" y="245089"/>
                  </a:lnTo>
                  <a:lnTo>
                    <a:pt x="186809" y="246194"/>
                  </a:lnTo>
                  <a:lnTo>
                    <a:pt x="185208" y="248620"/>
                  </a:lnTo>
                  <a:lnTo>
                    <a:pt x="184319" y="249712"/>
                  </a:lnTo>
                  <a:lnTo>
                    <a:pt x="183075" y="250741"/>
                  </a:lnTo>
                  <a:lnTo>
                    <a:pt x="181475" y="251388"/>
                  </a:lnTo>
                  <a:lnTo>
                    <a:pt x="177855" y="252163"/>
                  </a:lnTo>
                  <a:lnTo>
                    <a:pt x="177030" y="252633"/>
                  </a:lnTo>
                  <a:lnTo>
                    <a:pt x="176661" y="253217"/>
                  </a:lnTo>
                  <a:lnTo>
                    <a:pt x="176496" y="254474"/>
                  </a:lnTo>
                  <a:lnTo>
                    <a:pt x="175810" y="255783"/>
                  </a:lnTo>
                  <a:lnTo>
                    <a:pt x="174325" y="257688"/>
                  </a:lnTo>
                  <a:lnTo>
                    <a:pt x="167009" y="264126"/>
                  </a:lnTo>
                  <a:lnTo>
                    <a:pt x="166209" y="265206"/>
                  </a:lnTo>
                  <a:lnTo>
                    <a:pt x="165142" y="268787"/>
                  </a:lnTo>
                  <a:lnTo>
                    <a:pt x="164177" y="270565"/>
                  </a:lnTo>
                  <a:lnTo>
                    <a:pt x="162945" y="271619"/>
                  </a:lnTo>
                  <a:lnTo>
                    <a:pt x="161434" y="272369"/>
                  </a:lnTo>
                  <a:lnTo>
                    <a:pt x="155605" y="273880"/>
                  </a:lnTo>
                  <a:lnTo>
                    <a:pt x="153928" y="274071"/>
                  </a:lnTo>
                  <a:lnTo>
                    <a:pt x="152290" y="273905"/>
                  </a:lnTo>
                  <a:lnTo>
                    <a:pt x="150614" y="273474"/>
                  </a:lnTo>
                  <a:lnTo>
                    <a:pt x="146372" y="271861"/>
                  </a:lnTo>
                  <a:lnTo>
                    <a:pt x="144099" y="271226"/>
                  </a:lnTo>
                  <a:lnTo>
                    <a:pt x="136987" y="270388"/>
                  </a:lnTo>
                  <a:lnTo>
                    <a:pt x="128732" y="270565"/>
                  </a:lnTo>
                  <a:lnTo>
                    <a:pt x="127195" y="270375"/>
                  </a:lnTo>
                  <a:lnTo>
                    <a:pt x="125963" y="270121"/>
                  </a:lnTo>
                  <a:lnTo>
                    <a:pt x="124668" y="269638"/>
                  </a:lnTo>
                  <a:lnTo>
                    <a:pt x="123474" y="268927"/>
                  </a:lnTo>
                  <a:lnTo>
                    <a:pt x="120527" y="266717"/>
                  </a:lnTo>
                  <a:lnTo>
                    <a:pt x="117645" y="263911"/>
                  </a:lnTo>
                  <a:lnTo>
                    <a:pt x="116438" y="262387"/>
                  </a:lnTo>
                  <a:lnTo>
                    <a:pt x="115651" y="261205"/>
                  </a:lnTo>
                  <a:lnTo>
                    <a:pt x="114851" y="259427"/>
                  </a:lnTo>
                  <a:lnTo>
                    <a:pt x="113390" y="256418"/>
                  </a:lnTo>
                  <a:lnTo>
                    <a:pt x="112438" y="255351"/>
                  </a:lnTo>
                  <a:lnTo>
                    <a:pt x="111218" y="254271"/>
                  </a:lnTo>
                  <a:lnTo>
                    <a:pt x="110037" y="253585"/>
                  </a:lnTo>
                  <a:lnTo>
                    <a:pt x="94023" y="248150"/>
                  </a:lnTo>
                  <a:lnTo>
                    <a:pt x="95788" y="244365"/>
                  </a:lnTo>
                  <a:lnTo>
                    <a:pt x="96359" y="241190"/>
                  </a:lnTo>
                  <a:lnTo>
                    <a:pt x="96334" y="237939"/>
                  </a:lnTo>
                  <a:lnTo>
                    <a:pt x="95877" y="234853"/>
                  </a:lnTo>
                  <a:lnTo>
                    <a:pt x="97731" y="233342"/>
                  </a:lnTo>
                  <a:lnTo>
                    <a:pt x="100487" y="232135"/>
                  </a:lnTo>
                  <a:lnTo>
                    <a:pt x="101859" y="232173"/>
                  </a:lnTo>
                  <a:lnTo>
                    <a:pt x="102697" y="232504"/>
                  </a:lnTo>
                  <a:lnTo>
                    <a:pt x="103395" y="232948"/>
                  </a:lnTo>
                  <a:lnTo>
                    <a:pt x="104195" y="232618"/>
                  </a:lnTo>
                  <a:lnTo>
                    <a:pt x="104424" y="231716"/>
                  </a:lnTo>
                  <a:lnTo>
                    <a:pt x="104208" y="229976"/>
                  </a:lnTo>
                  <a:lnTo>
                    <a:pt x="102951" y="227195"/>
                  </a:lnTo>
                  <a:lnTo>
                    <a:pt x="100957" y="223829"/>
                  </a:lnTo>
                  <a:lnTo>
                    <a:pt x="97553" y="219651"/>
                  </a:lnTo>
                  <a:lnTo>
                    <a:pt x="94632" y="217416"/>
                  </a:lnTo>
                  <a:lnTo>
                    <a:pt x="90810" y="215587"/>
                  </a:lnTo>
                  <a:lnTo>
                    <a:pt x="85844" y="214724"/>
                  </a:lnTo>
                  <a:lnTo>
                    <a:pt x="84447" y="214698"/>
                  </a:lnTo>
                  <a:lnTo>
                    <a:pt x="83405" y="214546"/>
                  </a:lnTo>
                  <a:lnTo>
                    <a:pt x="82313" y="214012"/>
                  </a:lnTo>
                  <a:lnTo>
                    <a:pt x="80916" y="212539"/>
                  </a:lnTo>
                  <a:lnTo>
                    <a:pt x="80230" y="209783"/>
                  </a:lnTo>
                  <a:lnTo>
                    <a:pt x="79684" y="205694"/>
                  </a:lnTo>
                  <a:lnTo>
                    <a:pt x="82174" y="197401"/>
                  </a:lnTo>
                  <a:lnTo>
                    <a:pt x="81945" y="195763"/>
                  </a:lnTo>
                  <a:lnTo>
                    <a:pt x="80383" y="191610"/>
                  </a:lnTo>
                  <a:lnTo>
                    <a:pt x="80624" y="190149"/>
                  </a:lnTo>
                  <a:lnTo>
                    <a:pt x="81450" y="189057"/>
                  </a:lnTo>
                  <a:lnTo>
                    <a:pt x="81970" y="188079"/>
                  </a:lnTo>
                  <a:lnTo>
                    <a:pt x="81996" y="186923"/>
                  </a:lnTo>
                  <a:lnTo>
                    <a:pt x="80523" y="182593"/>
                  </a:lnTo>
                  <a:lnTo>
                    <a:pt x="78808" y="179913"/>
                  </a:lnTo>
                  <a:lnTo>
                    <a:pt x="75379" y="176433"/>
                  </a:lnTo>
                  <a:lnTo>
                    <a:pt x="63682" y="167721"/>
                  </a:lnTo>
                  <a:lnTo>
                    <a:pt x="58234" y="162704"/>
                  </a:lnTo>
                  <a:lnTo>
                    <a:pt x="55478" y="159250"/>
                  </a:lnTo>
                  <a:lnTo>
                    <a:pt x="51986" y="153853"/>
                  </a:lnTo>
                  <a:lnTo>
                    <a:pt x="49878" y="152519"/>
                  </a:lnTo>
                  <a:lnTo>
                    <a:pt x="48112" y="151783"/>
                  </a:lnTo>
                  <a:lnTo>
                    <a:pt x="43388" y="152151"/>
                  </a:lnTo>
                  <a:lnTo>
                    <a:pt x="41597" y="153865"/>
                  </a:lnTo>
                  <a:lnTo>
                    <a:pt x="16299" y="150119"/>
                  </a:lnTo>
                  <a:lnTo>
                    <a:pt x="13098" y="150411"/>
                  </a:lnTo>
                  <a:lnTo>
                    <a:pt x="10444" y="151998"/>
                  </a:lnTo>
                  <a:lnTo>
                    <a:pt x="8069" y="152887"/>
                  </a:lnTo>
                  <a:lnTo>
                    <a:pt x="5593" y="152481"/>
                  </a:lnTo>
                  <a:lnTo>
                    <a:pt x="272" y="153459"/>
                  </a:lnTo>
                  <a:lnTo>
                    <a:pt x="945" y="139006"/>
                  </a:lnTo>
                  <a:lnTo>
                    <a:pt x="2240" y="130713"/>
                  </a:lnTo>
                  <a:lnTo>
                    <a:pt x="4323" y="122903"/>
                  </a:lnTo>
                  <a:lnTo>
                    <a:pt x="8412" y="115042"/>
                  </a:lnTo>
                  <a:lnTo>
                    <a:pt x="10939" y="111257"/>
                  </a:lnTo>
                  <a:lnTo>
                    <a:pt x="13111" y="108907"/>
                  </a:lnTo>
                  <a:lnTo>
                    <a:pt x="17658" y="105313"/>
                  </a:lnTo>
                  <a:lnTo>
                    <a:pt x="19207" y="103256"/>
                  </a:lnTo>
                  <a:lnTo>
                    <a:pt x="21112" y="99967"/>
                  </a:lnTo>
                  <a:lnTo>
                    <a:pt x="26865" y="86022"/>
                  </a:lnTo>
                  <a:lnTo>
                    <a:pt x="31958" y="69347"/>
                  </a:lnTo>
                  <a:lnTo>
                    <a:pt x="43832" y="77589"/>
                  </a:lnTo>
                  <a:lnTo>
                    <a:pt x="46271" y="77970"/>
                  </a:lnTo>
                  <a:lnTo>
                    <a:pt x="47401" y="77259"/>
                  </a:lnTo>
                  <a:lnTo>
                    <a:pt x="48595" y="76218"/>
                  </a:lnTo>
                  <a:lnTo>
                    <a:pt x="49700" y="74821"/>
                  </a:lnTo>
                  <a:lnTo>
                    <a:pt x="53091" y="71608"/>
                  </a:lnTo>
                  <a:lnTo>
                    <a:pt x="55567" y="70300"/>
                  </a:lnTo>
                  <a:lnTo>
                    <a:pt x="57078" y="69157"/>
                  </a:lnTo>
                  <a:lnTo>
                    <a:pt x="57904" y="68166"/>
                  </a:lnTo>
                  <a:lnTo>
                    <a:pt x="58183" y="67417"/>
                  </a:lnTo>
                  <a:lnTo>
                    <a:pt x="58514" y="65702"/>
                  </a:lnTo>
                  <a:lnTo>
                    <a:pt x="61054" y="61664"/>
                  </a:lnTo>
                  <a:lnTo>
                    <a:pt x="64635" y="47554"/>
                  </a:lnTo>
                  <a:lnTo>
                    <a:pt x="65880" y="45509"/>
                  </a:lnTo>
                  <a:lnTo>
                    <a:pt x="67683" y="44163"/>
                  </a:lnTo>
                  <a:lnTo>
                    <a:pt x="72204" y="42385"/>
                  </a:lnTo>
                  <a:lnTo>
                    <a:pt x="74300" y="40467"/>
                  </a:lnTo>
                  <a:lnTo>
                    <a:pt x="75290" y="39007"/>
                  </a:lnTo>
                  <a:lnTo>
                    <a:pt x="76395" y="35349"/>
                  </a:lnTo>
                  <a:lnTo>
                    <a:pt x="81450" y="30930"/>
                  </a:lnTo>
                  <a:lnTo>
                    <a:pt x="84625" y="26116"/>
                  </a:lnTo>
                  <a:lnTo>
                    <a:pt x="89298" y="21113"/>
                  </a:lnTo>
                  <a:lnTo>
                    <a:pt x="94454" y="17226"/>
                  </a:lnTo>
                  <a:lnTo>
                    <a:pt x="102303" y="13162"/>
                  </a:lnTo>
                  <a:lnTo>
                    <a:pt x="104335" y="12375"/>
                  </a:lnTo>
                  <a:lnTo>
                    <a:pt x="108043" y="11397"/>
                  </a:lnTo>
                  <a:lnTo>
                    <a:pt x="109631" y="10025"/>
                  </a:lnTo>
                  <a:lnTo>
                    <a:pt x="112704" y="6355"/>
                  </a:lnTo>
                  <a:lnTo>
                    <a:pt x="114114" y="5657"/>
                  </a:lnTo>
                  <a:lnTo>
                    <a:pt x="115562" y="5695"/>
                  </a:lnTo>
                  <a:lnTo>
                    <a:pt x="118495" y="6800"/>
                  </a:lnTo>
                  <a:lnTo>
                    <a:pt x="119638" y="7079"/>
                  </a:lnTo>
                  <a:lnTo>
                    <a:pt x="121594" y="7079"/>
                  </a:lnTo>
                  <a:lnTo>
                    <a:pt x="126217" y="5085"/>
                  </a:lnTo>
                  <a:lnTo>
                    <a:pt x="129760" y="2977"/>
                  </a:lnTo>
                  <a:lnTo>
                    <a:pt x="131615" y="2088"/>
                  </a:lnTo>
                  <a:lnTo>
                    <a:pt x="135107" y="1237"/>
                  </a:lnTo>
                  <a:lnTo>
                    <a:pt x="136491" y="348"/>
                  </a:lnTo>
                  <a:lnTo>
                    <a:pt x="142283" y="6139"/>
                  </a:lnTo>
                  <a:lnTo>
                    <a:pt x="143667" y="7054"/>
                  </a:lnTo>
                  <a:lnTo>
                    <a:pt x="149941" y="8387"/>
                  </a:lnTo>
                  <a:lnTo>
                    <a:pt x="152544" y="9543"/>
                  </a:lnTo>
                  <a:lnTo>
                    <a:pt x="160253" y="14280"/>
                  </a:lnTo>
                  <a:lnTo>
                    <a:pt x="164126" y="20655"/>
                  </a:lnTo>
                  <a:lnTo>
                    <a:pt x="169537" y="16756"/>
                  </a:lnTo>
                  <a:lnTo>
                    <a:pt x="177093" y="14877"/>
                  </a:lnTo>
                  <a:lnTo>
                    <a:pt x="183786" y="10648"/>
                  </a:lnTo>
                  <a:lnTo>
                    <a:pt x="187063" y="9276"/>
                  </a:lnTo>
                  <a:lnTo>
                    <a:pt x="191038" y="8019"/>
                  </a:lnTo>
                  <a:lnTo>
                    <a:pt x="194086" y="7765"/>
                  </a:lnTo>
                  <a:lnTo>
                    <a:pt x="196524" y="7803"/>
                  </a:lnTo>
                  <a:lnTo>
                    <a:pt x="198823" y="8273"/>
                  </a:lnTo>
                  <a:lnTo>
                    <a:pt x="200690" y="8984"/>
                  </a:lnTo>
                  <a:lnTo>
                    <a:pt x="209656" y="9683"/>
                  </a:lnTo>
                  <a:lnTo>
                    <a:pt x="212183" y="10660"/>
                  </a:lnTo>
                  <a:lnTo>
                    <a:pt x="213479" y="12172"/>
                  </a:lnTo>
                  <a:lnTo>
                    <a:pt x="214177" y="14077"/>
                  </a:lnTo>
                  <a:lnTo>
                    <a:pt x="215371" y="16109"/>
                  </a:lnTo>
                  <a:lnTo>
                    <a:pt x="217581" y="18014"/>
                  </a:lnTo>
                  <a:lnTo>
                    <a:pt x="224401" y="21646"/>
                  </a:lnTo>
                  <a:lnTo>
                    <a:pt x="226890" y="23335"/>
                  </a:lnTo>
                  <a:lnTo>
                    <a:pt x="229658" y="25951"/>
                  </a:lnTo>
                  <a:lnTo>
                    <a:pt x="230446" y="26002"/>
                  </a:lnTo>
                  <a:lnTo>
                    <a:pt x="230941" y="25278"/>
                  </a:lnTo>
                  <a:lnTo>
                    <a:pt x="231817" y="24796"/>
                  </a:lnTo>
                  <a:lnTo>
                    <a:pt x="233456" y="25354"/>
                  </a:lnTo>
                  <a:lnTo>
                    <a:pt x="235894" y="26713"/>
                  </a:lnTo>
                  <a:lnTo>
                    <a:pt x="238244" y="28644"/>
                  </a:lnTo>
                  <a:lnTo>
                    <a:pt x="240110" y="30841"/>
                  </a:lnTo>
                  <a:lnTo>
                    <a:pt x="250372" y="45916"/>
                  </a:lnTo>
                  <a:lnTo>
                    <a:pt x="250867" y="47821"/>
                  </a:lnTo>
                  <a:lnTo>
                    <a:pt x="250397" y="49332"/>
                  </a:lnTo>
                  <a:lnTo>
                    <a:pt x="249356" y="50627"/>
                  </a:lnTo>
                  <a:lnTo>
                    <a:pt x="248149" y="51631"/>
                  </a:lnTo>
                  <a:lnTo>
                    <a:pt x="247184" y="53129"/>
                  </a:lnTo>
                  <a:lnTo>
                    <a:pt x="246956" y="55034"/>
                  </a:lnTo>
                  <a:lnTo>
                    <a:pt x="247540" y="57434"/>
                  </a:lnTo>
                  <a:lnTo>
                    <a:pt x="248683" y="59682"/>
                  </a:lnTo>
                  <a:lnTo>
                    <a:pt x="250156" y="61244"/>
                  </a:lnTo>
                  <a:lnTo>
                    <a:pt x="251909" y="61575"/>
                  </a:lnTo>
                  <a:lnTo>
                    <a:pt x="254703" y="61206"/>
                  </a:lnTo>
                  <a:lnTo>
                    <a:pt x="258817" y="59898"/>
                  </a:lnTo>
                  <a:lnTo>
                    <a:pt x="263275" y="59098"/>
                  </a:lnTo>
                  <a:lnTo>
                    <a:pt x="267911" y="57536"/>
                  </a:lnTo>
                  <a:lnTo>
                    <a:pt x="272076" y="57295"/>
                  </a:lnTo>
                  <a:lnTo>
                    <a:pt x="276229" y="59073"/>
                  </a:lnTo>
                  <a:lnTo>
                    <a:pt x="283887" y="55999"/>
                  </a:lnTo>
                  <a:lnTo>
                    <a:pt x="287443" y="54983"/>
                  </a:lnTo>
                  <a:lnTo>
                    <a:pt x="290326" y="55504"/>
                  </a:lnTo>
                  <a:lnTo>
                    <a:pt x="296549" y="57828"/>
                  </a:lnTo>
                  <a:lnTo>
                    <a:pt x="298289" y="58984"/>
                  </a:lnTo>
                  <a:lnTo>
                    <a:pt x="299114" y="60203"/>
                  </a:lnTo>
                  <a:lnTo>
                    <a:pt x="299203" y="61943"/>
                  </a:lnTo>
                  <a:lnTo>
                    <a:pt x="298899" y="64140"/>
                  </a:lnTo>
                  <a:lnTo>
                    <a:pt x="297933" y="66299"/>
                  </a:lnTo>
                  <a:lnTo>
                    <a:pt x="296676" y="67912"/>
                  </a:lnTo>
                  <a:lnTo>
                    <a:pt x="295266" y="69296"/>
                  </a:lnTo>
                  <a:lnTo>
                    <a:pt x="294212" y="70884"/>
                  </a:lnTo>
                  <a:lnTo>
                    <a:pt x="294123" y="73005"/>
                  </a:lnTo>
                  <a:lnTo>
                    <a:pt x="295279" y="76180"/>
                  </a:lnTo>
                  <a:lnTo>
                    <a:pt x="297552" y="79393"/>
                  </a:lnTo>
                  <a:lnTo>
                    <a:pt x="300702" y="85120"/>
                  </a:lnTo>
                  <a:lnTo>
                    <a:pt x="303140" y="86035"/>
                  </a:lnTo>
                  <a:lnTo>
                    <a:pt x="305325" y="85400"/>
                  </a:lnTo>
                  <a:lnTo>
                    <a:pt x="306912" y="84015"/>
                  </a:lnTo>
                  <a:lnTo>
                    <a:pt x="308754" y="81831"/>
                  </a:lnTo>
                  <a:lnTo>
                    <a:pt x="311230" y="76649"/>
                  </a:lnTo>
                  <a:lnTo>
                    <a:pt x="312183" y="73373"/>
                  </a:lnTo>
                  <a:lnTo>
                    <a:pt x="313288" y="71100"/>
                  </a:lnTo>
                  <a:lnTo>
                    <a:pt x="329772" y="55580"/>
                  </a:lnTo>
                  <a:lnTo>
                    <a:pt x="332592" y="54259"/>
                  </a:lnTo>
                  <a:lnTo>
                    <a:pt x="334052" y="54107"/>
                  </a:lnTo>
                  <a:lnTo>
                    <a:pt x="335208" y="54374"/>
                  </a:lnTo>
                  <a:lnTo>
                    <a:pt x="335716" y="55123"/>
                  </a:lnTo>
                  <a:lnTo>
                    <a:pt x="335843" y="56177"/>
                  </a:lnTo>
                  <a:lnTo>
                    <a:pt x="335792" y="57104"/>
                  </a:lnTo>
                  <a:lnTo>
                    <a:pt x="335576" y="57968"/>
                  </a:lnTo>
                  <a:lnTo>
                    <a:pt x="335563" y="58768"/>
                  </a:lnTo>
                  <a:lnTo>
                    <a:pt x="335665" y="59606"/>
                  </a:lnTo>
                  <a:lnTo>
                    <a:pt x="336008" y="60673"/>
                  </a:lnTo>
                  <a:lnTo>
                    <a:pt x="336097" y="61587"/>
                  </a:lnTo>
                  <a:lnTo>
                    <a:pt x="335805" y="65524"/>
                  </a:lnTo>
                  <a:lnTo>
                    <a:pt x="334192" y="72141"/>
                  </a:lnTo>
                  <a:lnTo>
                    <a:pt x="334103" y="73411"/>
                  </a:lnTo>
                  <a:lnTo>
                    <a:pt x="334230" y="74694"/>
                  </a:lnTo>
                  <a:lnTo>
                    <a:pt x="334763" y="76561"/>
                  </a:lnTo>
                  <a:lnTo>
                    <a:pt x="335614" y="77678"/>
                  </a:lnTo>
                  <a:lnTo>
                    <a:pt x="337125" y="78339"/>
                  </a:lnTo>
                  <a:lnTo>
                    <a:pt x="342307" y="78974"/>
                  </a:lnTo>
                  <a:lnTo>
                    <a:pt x="344733" y="79634"/>
                  </a:lnTo>
                  <a:lnTo>
                    <a:pt x="346777" y="80612"/>
                  </a:lnTo>
                  <a:lnTo>
                    <a:pt x="348174" y="81641"/>
                  </a:lnTo>
                  <a:lnTo>
                    <a:pt x="348873" y="82631"/>
                  </a:lnTo>
                  <a:lnTo>
                    <a:pt x="348873" y="83495"/>
                  </a:lnTo>
                  <a:lnTo>
                    <a:pt x="348225" y="84282"/>
                  </a:lnTo>
                  <a:lnTo>
                    <a:pt x="346587" y="85857"/>
                  </a:lnTo>
                  <a:lnTo>
                    <a:pt x="345888" y="86784"/>
                  </a:lnTo>
                  <a:lnTo>
                    <a:pt x="344479" y="90035"/>
                  </a:lnTo>
                  <a:lnTo>
                    <a:pt x="343882" y="94429"/>
                  </a:lnTo>
                  <a:lnTo>
                    <a:pt x="345495" y="111828"/>
                  </a:lnTo>
                  <a:lnTo>
                    <a:pt x="344250" y="114508"/>
                  </a:lnTo>
                  <a:lnTo>
                    <a:pt x="346358" y="116096"/>
                  </a:lnTo>
                  <a:lnTo>
                    <a:pt x="396587" y="140695"/>
                  </a:lnTo>
                  <a:lnTo>
                    <a:pt x="401083" y="141457"/>
                  </a:lnTo>
                  <a:lnTo>
                    <a:pt x="406797" y="141292"/>
                  </a:lnTo>
                  <a:lnTo>
                    <a:pt x="430775" y="135603"/>
                  </a:lnTo>
                  <a:lnTo>
                    <a:pt x="437722" y="134777"/>
                  </a:lnTo>
                  <a:lnTo>
                    <a:pt x="446536" y="135895"/>
                  </a:lnTo>
                  <a:lnTo>
                    <a:pt x="458778" y="139337"/>
                  </a:lnTo>
                  <a:lnTo>
                    <a:pt x="461166" y="141089"/>
                  </a:lnTo>
                  <a:lnTo>
                    <a:pt x="462728" y="142613"/>
                  </a:lnTo>
                  <a:lnTo>
                    <a:pt x="466564" y="152189"/>
                  </a:lnTo>
                  <a:lnTo>
                    <a:pt x="467491" y="153751"/>
                  </a:lnTo>
                  <a:lnTo>
                    <a:pt x="468380" y="154678"/>
                  </a:lnTo>
                  <a:lnTo>
                    <a:pt x="469700" y="155580"/>
                  </a:lnTo>
                  <a:lnTo>
                    <a:pt x="471618" y="155732"/>
                  </a:lnTo>
                  <a:lnTo>
                    <a:pt x="474044" y="155034"/>
                  </a:lnTo>
                  <a:lnTo>
                    <a:pt x="478095" y="152659"/>
                  </a:lnTo>
                  <a:lnTo>
                    <a:pt x="482362" y="149560"/>
                  </a:lnTo>
                  <a:lnTo>
                    <a:pt x="483721" y="148785"/>
                  </a:lnTo>
                  <a:lnTo>
                    <a:pt x="485448" y="148442"/>
                  </a:lnTo>
                  <a:lnTo>
                    <a:pt x="486502" y="148392"/>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p6"/>
            <p:cNvSpPr/>
            <p:nvPr/>
          </p:nvSpPr>
          <p:spPr>
            <a:xfrm flipH="1" rot="10800000">
              <a:off x="2951653" y="3089067"/>
              <a:ext cx="636534" cy="376909"/>
            </a:xfrm>
            <a:custGeom>
              <a:rect b="b" l="l" r="r" t="t"/>
              <a:pathLst>
                <a:path extrusionOk="0" h="289279" w="488542">
                  <a:moveTo>
                    <a:pt x="488814" y="149319"/>
                  </a:moveTo>
                  <a:lnTo>
                    <a:pt x="486782" y="155808"/>
                  </a:lnTo>
                  <a:lnTo>
                    <a:pt x="481334" y="166121"/>
                  </a:lnTo>
                  <a:lnTo>
                    <a:pt x="478971" y="172128"/>
                  </a:lnTo>
                  <a:lnTo>
                    <a:pt x="477778" y="178160"/>
                  </a:lnTo>
                  <a:lnTo>
                    <a:pt x="478019" y="199738"/>
                  </a:lnTo>
                  <a:lnTo>
                    <a:pt x="477041" y="208704"/>
                  </a:lnTo>
                  <a:lnTo>
                    <a:pt x="476431" y="210317"/>
                  </a:lnTo>
                  <a:lnTo>
                    <a:pt x="472152" y="214965"/>
                  </a:lnTo>
                  <a:lnTo>
                    <a:pt x="471529" y="216298"/>
                  </a:lnTo>
                  <a:lnTo>
                    <a:pt x="470196" y="220794"/>
                  </a:lnTo>
                  <a:lnTo>
                    <a:pt x="469637" y="226408"/>
                  </a:lnTo>
                  <a:lnTo>
                    <a:pt x="471504" y="235348"/>
                  </a:lnTo>
                  <a:lnTo>
                    <a:pt x="467414" y="247782"/>
                  </a:lnTo>
                  <a:lnTo>
                    <a:pt x="466741" y="249077"/>
                  </a:lnTo>
                  <a:lnTo>
                    <a:pt x="458512" y="248798"/>
                  </a:lnTo>
                  <a:lnTo>
                    <a:pt x="450371" y="246397"/>
                  </a:lnTo>
                  <a:lnTo>
                    <a:pt x="449088" y="245648"/>
                  </a:lnTo>
                  <a:lnTo>
                    <a:pt x="443196" y="243159"/>
                  </a:lnTo>
                  <a:lnTo>
                    <a:pt x="439906" y="243908"/>
                  </a:lnTo>
                  <a:lnTo>
                    <a:pt x="430978" y="249077"/>
                  </a:lnTo>
                  <a:lnTo>
                    <a:pt x="428248" y="249458"/>
                  </a:lnTo>
                  <a:lnTo>
                    <a:pt x="420958" y="249674"/>
                  </a:lnTo>
                  <a:lnTo>
                    <a:pt x="418659" y="250487"/>
                  </a:lnTo>
                  <a:lnTo>
                    <a:pt x="416018" y="252404"/>
                  </a:lnTo>
                  <a:lnTo>
                    <a:pt x="406505" y="256849"/>
                  </a:lnTo>
                  <a:lnTo>
                    <a:pt x="404588" y="256125"/>
                  </a:lnTo>
                  <a:lnTo>
                    <a:pt x="398593" y="254906"/>
                  </a:lnTo>
                  <a:lnTo>
                    <a:pt x="395469" y="253674"/>
                  </a:lnTo>
                  <a:lnTo>
                    <a:pt x="392281" y="251630"/>
                  </a:lnTo>
                  <a:lnTo>
                    <a:pt x="389830" y="248925"/>
                  </a:lnTo>
                  <a:lnTo>
                    <a:pt x="388357" y="243146"/>
                  </a:lnTo>
                  <a:lnTo>
                    <a:pt x="387214" y="244619"/>
                  </a:lnTo>
                  <a:lnTo>
                    <a:pt x="384941" y="250055"/>
                  </a:lnTo>
                  <a:lnTo>
                    <a:pt x="383391" y="252239"/>
                  </a:lnTo>
                  <a:lnTo>
                    <a:pt x="381385" y="253751"/>
                  </a:lnTo>
                  <a:lnTo>
                    <a:pt x="378807" y="254601"/>
                  </a:lnTo>
                  <a:lnTo>
                    <a:pt x="375619" y="254906"/>
                  </a:lnTo>
                  <a:lnTo>
                    <a:pt x="373536" y="255617"/>
                  </a:lnTo>
                  <a:lnTo>
                    <a:pt x="370361" y="259250"/>
                  </a:lnTo>
                  <a:lnTo>
                    <a:pt x="368329" y="260799"/>
                  </a:lnTo>
                  <a:lnTo>
                    <a:pt x="362856" y="261675"/>
                  </a:lnTo>
                  <a:lnTo>
                    <a:pt x="362056" y="262298"/>
                  </a:lnTo>
                  <a:lnTo>
                    <a:pt x="361459" y="263682"/>
                  </a:lnTo>
                  <a:lnTo>
                    <a:pt x="360570" y="265028"/>
                  </a:lnTo>
                  <a:lnTo>
                    <a:pt x="357458" y="266133"/>
                  </a:lnTo>
                  <a:lnTo>
                    <a:pt x="356328" y="267276"/>
                  </a:lnTo>
                  <a:lnTo>
                    <a:pt x="355401" y="268571"/>
                  </a:lnTo>
                  <a:lnTo>
                    <a:pt x="354512" y="269537"/>
                  </a:lnTo>
                  <a:lnTo>
                    <a:pt x="354296" y="269880"/>
                  </a:lnTo>
                  <a:lnTo>
                    <a:pt x="353851" y="271035"/>
                  </a:lnTo>
                  <a:lnTo>
                    <a:pt x="353610" y="271391"/>
                  </a:lnTo>
                  <a:lnTo>
                    <a:pt x="352937" y="271505"/>
                  </a:lnTo>
                  <a:lnTo>
                    <a:pt x="351235" y="271238"/>
                  </a:lnTo>
                  <a:lnTo>
                    <a:pt x="350600" y="271391"/>
                  </a:lnTo>
                  <a:lnTo>
                    <a:pt x="348860" y="273309"/>
                  </a:lnTo>
                  <a:lnTo>
                    <a:pt x="346727" y="277677"/>
                  </a:lnTo>
                  <a:lnTo>
                    <a:pt x="345228" y="279709"/>
                  </a:lnTo>
                  <a:lnTo>
                    <a:pt x="342396" y="281284"/>
                  </a:lnTo>
                  <a:lnTo>
                    <a:pt x="339259" y="281284"/>
                  </a:lnTo>
                  <a:lnTo>
                    <a:pt x="332947" y="280192"/>
                  </a:lnTo>
                  <a:lnTo>
                    <a:pt x="333849" y="282059"/>
                  </a:lnTo>
                  <a:lnTo>
                    <a:pt x="336325" y="284396"/>
                  </a:lnTo>
                  <a:lnTo>
                    <a:pt x="336859" y="286542"/>
                  </a:lnTo>
                  <a:lnTo>
                    <a:pt x="336084" y="287977"/>
                  </a:lnTo>
                  <a:lnTo>
                    <a:pt x="334306" y="289069"/>
                  </a:lnTo>
                  <a:lnTo>
                    <a:pt x="332592" y="289615"/>
                  </a:lnTo>
                  <a:lnTo>
                    <a:pt x="332592" y="289628"/>
                  </a:lnTo>
                  <a:lnTo>
                    <a:pt x="330966" y="289260"/>
                  </a:lnTo>
                  <a:lnTo>
                    <a:pt x="284192" y="285932"/>
                  </a:lnTo>
                  <a:lnTo>
                    <a:pt x="263936" y="287444"/>
                  </a:lnTo>
                  <a:lnTo>
                    <a:pt x="258055" y="287177"/>
                  </a:lnTo>
                  <a:lnTo>
                    <a:pt x="241914" y="282973"/>
                  </a:lnTo>
                  <a:lnTo>
                    <a:pt x="240136" y="282033"/>
                  </a:lnTo>
                  <a:lnTo>
                    <a:pt x="238548" y="280852"/>
                  </a:lnTo>
                  <a:lnTo>
                    <a:pt x="236465" y="278846"/>
                  </a:lnTo>
                  <a:lnTo>
                    <a:pt x="231081" y="272267"/>
                  </a:lnTo>
                  <a:lnTo>
                    <a:pt x="229823" y="271137"/>
                  </a:lnTo>
                  <a:lnTo>
                    <a:pt x="225607" y="268165"/>
                  </a:lnTo>
                  <a:lnTo>
                    <a:pt x="224451" y="267136"/>
                  </a:lnTo>
                  <a:lnTo>
                    <a:pt x="223283" y="265562"/>
                  </a:lnTo>
                  <a:lnTo>
                    <a:pt x="222496" y="264253"/>
                  </a:lnTo>
                  <a:lnTo>
                    <a:pt x="220591" y="259923"/>
                  </a:lnTo>
                  <a:lnTo>
                    <a:pt x="219308" y="258132"/>
                  </a:lnTo>
                  <a:lnTo>
                    <a:pt x="218330" y="257116"/>
                  </a:lnTo>
                  <a:lnTo>
                    <a:pt x="217123" y="256189"/>
                  </a:lnTo>
                  <a:lnTo>
                    <a:pt x="212805" y="253484"/>
                  </a:lnTo>
                  <a:lnTo>
                    <a:pt x="211942" y="251884"/>
                  </a:lnTo>
                  <a:lnTo>
                    <a:pt x="209478" y="244327"/>
                  </a:lnTo>
                  <a:lnTo>
                    <a:pt x="207408" y="242079"/>
                  </a:lnTo>
                  <a:lnTo>
                    <a:pt x="204296" y="241520"/>
                  </a:lnTo>
                  <a:lnTo>
                    <a:pt x="191520" y="243895"/>
                  </a:lnTo>
                  <a:lnTo>
                    <a:pt x="188409" y="245089"/>
                  </a:lnTo>
                  <a:lnTo>
                    <a:pt x="186809" y="246194"/>
                  </a:lnTo>
                  <a:lnTo>
                    <a:pt x="185208" y="248620"/>
                  </a:lnTo>
                  <a:lnTo>
                    <a:pt x="184319" y="249712"/>
                  </a:lnTo>
                  <a:lnTo>
                    <a:pt x="183075" y="250741"/>
                  </a:lnTo>
                  <a:lnTo>
                    <a:pt x="181475" y="251388"/>
                  </a:lnTo>
                  <a:lnTo>
                    <a:pt x="177855" y="252163"/>
                  </a:lnTo>
                  <a:lnTo>
                    <a:pt x="177030" y="252633"/>
                  </a:lnTo>
                  <a:lnTo>
                    <a:pt x="176661" y="253217"/>
                  </a:lnTo>
                  <a:lnTo>
                    <a:pt x="176496" y="254474"/>
                  </a:lnTo>
                  <a:lnTo>
                    <a:pt x="175810" y="255783"/>
                  </a:lnTo>
                  <a:lnTo>
                    <a:pt x="174325" y="257688"/>
                  </a:lnTo>
                  <a:lnTo>
                    <a:pt x="167009" y="264126"/>
                  </a:lnTo>
                  <a:lnTo>
                    <a:pt x="166209" y="265206"/>
                  </a:lnTo>
                  <a:lnTo>
                    <a:pt x="165142" y="268787"/>
                  </a:lnTo>
                  <a:lnTo>
                    <a:pt x="164177" y="270565"/>
                  </a:lnTo>
                  <a:lnTo>
                    <a:pt x="162945" y="271619"/>
                  </a:lnTo>
                  <a:lnTo>
                    <a:pt x="161434" y="272369"/>
                  </a:lnTo>
                  <a:lnTo>
                    <a:pt x="155605" y="273880"/>
                  </a:lnTo>
                  <a:lnTo>
                    <a:pt x="153928" y="274071"/>
                  </a:lnTo>
                  <a:lnTo>
                    <a:pt x="152290" y="273905"/>
                  </a:lnTo>
                  <a:lnTo>
                    <a:pt x="150614" y="273474"/>
                  </a:lnTo>
                  <a:lnTo>
                    <a:pt x="146372" y="271861"/>
                  </a:lnTo>
                  <a:lnTo>
                    <a:pt x="144099" y="271226"/>
                  </a:lnTo>
                  <a:lnTo>
                    <a:pt x="136987" y="270388"/>
                  </a:lnTo>
                  <a:lnTo>
                    <a:pt x="128732" y="270565"/>
                  </a:lnTo>
                  <a:lnTo>
                    <a:pt x="127195" y="270375"/>
                  </a:lnTo>
                  <a:lnTo>
                    <a:pt x="125963" y="270121"/>
                  </a:lnTo>
                  <a:lnTo>
                    <a:pt x="124668" y="269638"/>
                  </a:lnTo>
                  <a:lnTo>
                    <a:pt x="123474" y="268927"/>
                  </a:lnTo>
                  <a:lnTo>
                    <a:pt x="120527" y="266717"/>
                  </a:lnTo>
                  <a:lnTo>
                    <a:pt x="117645" y="263911"/>
                  </a:lnTo>
                  <a:lnTo>
                    <a:pt x="116438" y="262387"/>
                  </a:lnTo>
                  <a:lnTo>
                    <a:pt x="115651" y="261205"/>
                  </a:lnTo>
                  <a:lnTo>
                    <a:pt x="114851" y="259427"/>
                  </a:lnTo>
                  <a:lnTo>
                    <a:pt x="113390" y="256418"/>
                  </a:lnTo>
                  <a:lnTo>
                    <a:pt x="112438" y="255351"/>
                  </a:lnTo>
                  <a:lnTo>
                    <a:pt x="111218" y="254271"/>
                  </a:lnTo>
                  <a:lnTo>
                    <a:pt x="110037" y="253585"/>
                  </a:lnTo>
                  <a:lnTo>
                    <a:pt x="94023" y="248150"/>
                  </a:lnTo>
                  <a:lnTo>
                    <a:pt x="95788" y="244365"/>
                  </a:lnTo>
                  <a:lnTo>
                    <a:pt x="96359" y="241190"/>
                  </a:lnTo>
                  <a:lnTo>
                    <a:pt x="96334" y="237939"/>
                  </a:lnTo>
                  <a:lnTo>
                    <a:pt x="95877" y="234853"/>
                  </a:lnTo>
                  <a:lnTo>
                    <a:pt x="97731" y="233342"/>
                  </a:lnTo>
                  <a:lnTo>
                    <a:pt x="100487" y="232135"/>
                  </a:lnTo>
                  <a:lnTo>
                    <a:pt x="101859" y="232173"/>
                  </a:lnTo>
                  <a:lnTo>
                    <a:pt x="102697" y="232504"/>
                  </a:lnTo>
                  <a:lnTo>
                    <a:pt x="103395" y="232948"/>
                  </a:lnTo>
                  <a:lnTo>
                    <a:pt x="104195" y="232618"/>
                  </a:lnTo>
                  <a:lnTo>
                    <a:pt x="104424" y="231716"/>
                  </a:lnTo>
                  <a:lnTo>
                    <a:pt x="104208" y="229976"/>
                  </a:lnTo>
                  <a:lnTo>
                    <a:pt x="102951" y="227195"/>
                  </a:lnTo>
                  <a:lnTo>
                    <a:pt x="100957" y="223829"/>
                  </a:lnTo>
                  <a:lnTo>
                    <a:pt x="97553" y="219651"/>
                  </a:lnTo>
                  <a:lnTo>
                    <a:pt x="94632" y="217416"/>
                  </a:lnTo>
                  <a:lnTo>
                    <a:pt x="90810" y="215587"/>
                  </a:lnTo>
                  <a:lnTo>
                    <a:pt x="85844" y="214724"/>
                  </a:lnTo>
                  <a:lnTo>
                    <a:pt x="84447" y="214698"/>
                  </a:lnTo>
                  <a:lnTo>
                    <a:pt x="83405" y="214546"/>
                  </a:lnTo>
                  <a:lnTo>
                    <a:pt x="82313" y="214012"/>
                  </a:lnTo>
                  <a:lnTo>
                    <a:pt x="80916" y="212539"/>
                  </a:lnTo>
                  <a:lnTo>
                    <a:pt x="80230" y="209783"/>
                  </a:lnTo>
                  <a:lnTo>
                    <a:pt x="79684" y="205694"/>
                  </a:lnTo>
                  <a:lnTo>
                    <a:pt x="82174" y="197401"/>
                  </a:lnTo>
                  <a:lnTo>
                    <a:pt x="81945" y="195763"/>
                  </a:lnTo>
                  <a:lnTo>
                    <a:pt x="80383" y="191610"/>
                  </a:lnTo>
                  <a:lnTo>
                    <a:pt x="80624" y="190149"/>
                  </a:lnTo>
                  <a:lnTo>
                    <a:pt x="81450" y="189057"/>
                  </a:lnTo>
                  <a:lnTo>
                    <a:pt x="81970" y="188079"/>
                  </a:lnTo>
                  <a:lnTo>
                    <a:pt x="81996" y="186923"/>
                  </a:lnTo>
                  <a:lnTo>
                    <a:pt x="80523" y="182593"/>
                  </a:lnTo>
                  <a:lnTo>
                    <a:pt x="78808" y="179913"/>
                  </a:lnTo>
                  <a:lnTo>
                    <a:pt x="75379" y="176433"/>
                  </a:lnTo>
                  <a:lnTo>
                    <a:pt x="63682" y="167721"/>
                  </a:lnTo>
                  <a:lnTo>
                    <a:pt x="58234" y="162704"/>
                  </a:lnTo>
                  <a:lnTo>
                    <a:pt x="55478" y="159250"/>
                  </a:lnTo>
                  <a:lnTo>
                    <a:pt x="51986" y="153853"/>
                  </a:lnTo>
                  <a:lnTo>
                    <a:pt x="49878" y="152519"/>
                  </a:lnTo>
                  <a:lnTo>
                    <a:pt x="48112" y="151783"/>
                  </a:lnTo>
                  <a:lnTo>
                    <a:pt x="43388" y="152151"/>
                  </a:lnTo>
                  <a:lnTo>
                    <a:pt x="41597" y="153865"/>
                  </a:lnTo>
                  <a:lnTo>
                    <a:pt x="16299" y="150119"/>
                  </a:lnTo>
                  <a:lnTo>
                    <a:pt x="13098" y="150411"/>
                  </a:lnTo>
                  <a:lnTo>
                    <a:pt x="10444" y="151998"/>
                  </a:lnTo>
                  <a:lnTo>
                    <a:pt x="8069" y="152887"/>
                  </a:lnTo>
                  <a:lnTo>
                    <a:pt x="5593" y="152481"/>
                  </a:lnTo>
                  <a:lnTo>
                    <a:pt x="272" y="153459"/>
                  </a:lnTo>
                  <a:lnTo>
                    <a:pt x="945" y="139006"/>
                  </a:lnTo>
                  <a:lnTo>
                    <a:pt x="2240" y="130713"/>
                  </a:lnTo>
                  <a:lnTo>
                    <a:pt x="4323" y="122903"/>
                  </a:lnTo>
                  <a:lnTo>
                    <a:pt x="8412" y="115042"/>
                  </a:lnTo>
                  <a:lnTo>
                    <a:pt x="10939" y="111257"/>
                  </a:lnTo>
                  <a:lnTo>
                    <a:pt x="13111" y="108907"/>
                  </a:lnTo>
                  <a:lnTo>
                    <a:pt x="17658" y="105313"/>
                  </a:lnTo>
                  <a:lnTo>
                    <a:pt x="19207" y="103256"/>
                  </a:lnTo>
                  <a:lnTo>
                    <a:pt x="21112" y="99967"/>
                  </a:lnTo>
                  <a:lnTo>
                    <a:pt x="26865" y="86022"/>
                  </a:lnTo>
                  <a:lnTo>
                    <a:pt x="31958" y="69347"/>
                  </a:lnTo>
                  <a:lnTo>
                    <a:pt x="43832" y="77589"/>
                  </a:lnTo>
                  <a:lnTo>
                    <a:pt x="46271" y="77970"/>
                  </a:lnTo>
                  <a:lnTo>
                    <a:pt x="47401" y="77259"/>
                  </a:lnTo>
                  <a:lnTo>
                    <a:pt x="48595" y="76218"/>
                  </a:lnTo>
                  <a:lnTo>
                    <a:pt x="49700" y="74821"/>
                  </a:lnTo>
                  <a:lnTo>
                    <a:pt x="53091" y="71608"/>
                  </a:lnTo>
                  <a:lnTo>
                    <a:pt x="55567" y="70300"/>
                  </a:lnTo>
                  <a:lnTo>
                    <a:pt x="57078" y="69157"/>
                  </a:lnTo>
                  <a:lnTo>
                    <a:pt x="57904" y="68166"/>
                  </a:lnTo>
                  <a:lnTo>
                    <a:pt x="58183" y="67417"/>
                  </a:lnTo>
                  <a:lnTo>
                    <a:pt x="58514" y="65702"/>
                  </a:lnTo>
                  <a:lnTo>
                    <a:pt x="61054" y="61664"/>
                  </a:lnTo>
                  <a:lnTo>
                    <a:pt x="64635" y="47554"/>
                  </a:lnTo>
                  <a:lnTo>
                    <a:pt x="65880" y="45509"/>
                  </a:lnTo>
                  <a:lnTo>
                    <a:pt x="67683" y="44163"/>
                  </a:lnTo>
                  <a:lnTo>
                    <a:pt x="72204" y="42385"/>
                  </a:lnTo>
                  <a:lnTo>
                    <a:pt x="74300" y="40467"/>
                  </a:lnTo>
                  <a:lnTo>
                    <a:pt x="75290" y="39007"/>
                  </a:lnTo>
                  <a:lnTo>
                    <a:pt x="76395" y="35349"/>
                  </a:lnTo>
                  <a:lnTo>
                    <a:pt x="81450" y="30930"/>
                  </a:lnTo>
                  <a:lnTo>
                    <a:pt x="84625" y="26116"/>
                  </a:lnTo>
                  <a:lnTo>
                    <a:pt x="89298" y="21113"/>
                  </a:lnTo>
                  <a:lnTo>
                    <a:pt x="94454" y="17226"/>
                  </a:lnTo>
                  <a:lnTo>
                    <a:pt x="102303" y="13162"/>
                  </a:lnTo>
                  <a:lnTo>
                    <a:pt x="104335" y="12375"/>
                  </a:lnTo>
                  <a:lnTo>
                    <a:pt x="108043" y="11397"/>
                  </a:lnTo>
                  <a:lnTo>
                    <a:pt x="109631" y="10025"/>
                  </a:lnTo>
                  <a:lnTo>
                    <a:pt x="112704" y="6355"/>
                  </a:lnTo>
                  <a:lnTo>
                    <a:pt x="114114" y="5657"/>
                  </a:lnTo>
                  <a:lnTo>
                    <a:pt x="115562" y="5695"/>
                  </a:lnTo>
                  <a:lnTo>
                    <a:pt x="118495" y="6800"/>
                  </a:lnTo>
                  <a:lnTo>
                    <a:pt x="119638" y="7079"/>
                  </a:lnTo>
                  <a:lnTo>
                    <a:pt x="121594" y="7079"/>
                  </a:lnTo>
                  <a:lnTo>
                    <a:pt x="126217" y="5085"/>
                  </a:lnTo>
                  <a:lnTo>
                    <a:pt x="129760" y="2977"/>
                  </a:lnTo>
                  <a:lnTo>
                    <a:pt x="131615" y="2088"/>
                  </a:lnTo>
                  <a:lnTo>
                    <a:pt x="135107" y="1237"/>
                  </a:lnTo>
                  <a:lnTo>
                    <a:pt x="136491" y="348"/>
                  </a:lnTo>
                  <a:lnTo>
                    <a:pt x="142283" y="6139"/>
                  </a:lnTo>
                  <a:lnTo>
                    <a:pt x="143667" y="7054"/>
                  </a:lnTo>
                  <a:lnTo>
                    <a:pt x="149941" y="8387"/>
                  </a:lnTo>
                  <a:lnTo>
                    <a:pt x="152544" y="9543"/>
                  </a:lnTo>
                  <a:lnTo>
                    <a:pt x="160253" y="14280"/>
                  </a:lnTo>
                  <a:lnTo>
                    <a:pt x="164126" y="20655"/>
                  </a:lnTo>
                  <a:lnTo>
                    <a:pt x="169537" y="16756"/>
                  </a:lnTo>
                  <a:lnTo>
                    <a:pt x="177093" y="14877"/>
                  </a:lnTo>
                  <a:lnTo>
                    <a:pt x="183786" y="10648"/>
                  </a:lnTo>
                  <a:lnTo>
                    <a:pt x="187063" y="9276"/>
                  </a:lnTo>
                  <a:lnTo>
                    <a:pt x="191038" y="8019"/>
                  </a:lnTo>
                  <a:lnTo>
                    <a:pt x="194086" y="7765"/>
                  </a:lnTo>
                  <a:lnTo>
                    <a:pt x="196524" y="7803"/>
                  </a:lnTo>
                  <a:lnTo>
                    <a:pt x="198823" y="8273"/>
                  </a:lnTo>
                  <a:lnTo>
                    <a:pt x="200690" y="8984"/>
                  </a:lnTo>
                  <a:lnTo>
                    <a:pt x="209656" y="9683"/>
                  </a:lnTo>
                  <a:lnTo>
                    <a:pt x="212183" y="10660"/>
                  </a:lnTo>
                  <a:lnTo>
                    <a:pt x="213479" y="12172"/>
                  </a:lnTo>
                  <a:lnTo>
                    <a:pt x="214177" y="14077"/>
                  </a:lnTo>
                  <a:lnTo>
                    <a:pt x="215371" y="16109"/>
                  </a:lnTo>
                  <a:lnTo>
                    <a:pt x="217581" y="18014"/>
                  </a:lnTo>
                  <a:lnTo>
                    <a:pt x="224401" y="21646"/>
                  </a:lnTo>
                  <a:lnTo>
                    <a:pt x="226890" y="23335"/>
                  </a:lnTo>
                  <a:lnTo>
                    <a:pt x="229658" y="25951"/>
                  </a:lnTo>
                  <a:lnTo>
                    <a:pt x="230446" y="26002"/>
                  </a:lnTo>
                  <a:lnTo>
                    <a:pt x="230941" y="25278"/>
                  </a:lnTo>
                  <a:lnTo>
                    <a:pt x="231817" y="24796"/>
                  </a:lnTo>
                  <a:lnTo>
                    <a:pt x="233456" y="25354"/>
                  </a:lnTo>
                  <a:lnTo>
                    <a:pt x="235894" y="26713"/>
                  </a:lnTo>
                  <a:lnTo>
                    <a:pt x="238244" y="28644"/>
                  </a:lnTo>
                  <a:lnTo>
                    <a:pt x="240110" y="30841"/>
                  </a:lnTo>
                  <a:lnTo>
                    <a:pt x="250372" y="45916"/>
                  </a:lnTo>
                  <a:lnTo>
                    <a:pt x="250867" y="47821"/>
                  </a:lnTo>
                  <a:lnTo>
                    <a:pt x="250397" y="49332"/>
                  </a:lnTo>
                  <a:lnTo>
                    <a:pt x="249356" y="50627"/>
                  </a:lnTo>
                  <a:lnTo>
                    <a:pt x="248149" y="51631"/>
                  </a:lnTo>
                  <a:lnTo>
                    <a:pt x="247184" y="53129"/>
                  </a:lnTo>
                  <a:lnTo>
                    <a:pt x="246956" y="55034"/>
                  </a:lnTo>
                  <a:lnTo>
                    <a:pt x="247540" y="57434"/>
                  </a:lnTo>
                  <a:lnTo>
                    <a:pt x="248683" y="59682"/>
                  </a:lnTo>
                  <a:lnTo>
                    <a:pt x="250156" y="61244"/>
                  </a:lnTo>
                  <a:lnTo>
                    <a:pt x="251909" y="61575"/>
                  </a:lnTo>
                  <a:lnTo>
                    <a:pt x="254703" y="61206"/>
                  </a:lnTo>
                  <a:lnTo>
                    <a:pt x="258817" y="59898"/>
                  </a:lnTo>
                  <a:lnTo>
                    <a:pt x="263275" y="59098"/>
                  </a:lnTo>
                  <a:lnTo>
                    <a:pt x="267911" y="57536"/>
                  </a:lnTo>
                  <a:lnTo>
                    <a:pt x="272076" y="57295"/>
                  </a:lnTo>
                  <a:lnTo>
                    <a:pt x="276229" y="59073"/>
                  </a:lnTo>
                  <a:lnTo>
                    <a:pt x="283887" y="55999"/>
                  </a:lnTo>
                  <a:lnTo>
                    <a:pt x="287443" y="54983"/>
                  </a:lnTo>
                  <a:lnTo>
                    <a:pt x="290326" y="55504"/>
                  </a:lnTo>
                  <a:lnTo>
                    <a:pt x="296549" y="57828"/>
                  </a:lnTo>
                  <a:lnTo>
                    <a:pt x="298289" y="58984"/>
                  </a:lnTo>
                  <a:lnTo>
                    <a:pt x="299114" y="60203"/>
                  </a:lnTo>
                  <a:lnTo>
                    <a:pt x="299203" y="61943"/>
                  </a:lnTo>
                  <a:lnTo>
                    <a:pt x="298899" y="64140"/>
                  </a:lnTo>
                  <a:lnTo>
                    <a:pt x="297933" y="66299"/>
                  </a:lnTo>
                  <a:lnTo>
                    <a:pt x="296676" y="67912"/>
                  </a:lnTo>
                  <a:lnTo>
                    <a:pt x="295266" y="69296"/>
                  </a:lnTo>
                  <a:lnTo>
                    <a:pt x="294212" y="70884"/>
                  </a:lnTo>
                  <a:lnTo>
                    <a:pt x="294123" y="73005"/>
                  </a:lnTo>
                  <a:lnTo>
                    <a:pt x="295279" y="76180"/>
                  </a:lnTo>
                  <a:lnTo>
                    <a:pt x="297552" y="79393"/>
                  </a:lnTo>
                  <a:lnTo>
                    <a:pt x="300702" y="85120"/>
                  </a:lnTo>
                  <a:lnTo>
                    <a:pt x="303140" y="86035"/>
                  </a:lnTo>
                  <a:lnTo>
                    <a:pt x="305325" y="85400"/>
                  </a:lnTo>
                  <a:lnTo>
                    <a:pt x="306912" y="84015"/>
                  </a:lnTo>
                  <a:lnTo>
                    <a:pt x="308754" y="81831"/>
                  </a:lnTo>
                  <a:lnTo>
                    <a:pt x="311230" y="76649"/>
                  </a:lnTo>
                  <a:lnTo>
                    <a:pt x="312183" y="73373"/>
                  </a:lnTo>
                  <a:lnTo>
                    <a:pt x="313288" y="71100"/>
                  </a:lnTo>
                  <a:lnTo>
                    <a:pt x="329772" y="55580"/>
                  </a:lnTo>
                  <a:lnTo>
                    <a:pt x="332592" y="54259"/>
                  </a:lnTo>
                  <a:lnTo>
                    <a:pt x="334052" y="54107"/>
                  </a:lnTo>
                  <a:lnTo>
                    <a:pt x="335208" y="54374"/>
                  </a:lnTo>
                  <a:lnTo>
                    <a:pt x="335716" y="55123"/>
                  </a:lnTo>
                  <a:lnTo>
                    <a:pt x="335843" y="56177"/>
                  </a:lnTo>
                  <a:lnTo>
                    <a:pt x="335792" y="57104"/>
                  </a:lnTo>
                  <a:lnTo>
                    <a:pt x="335576" y="57968"/>
                  </a:lnTo>
                  <a:lnTo>
                    <a:pt x="335563" y="58768"/>
                  </a:lnTo>
                  <a:lnTo>
                    <a:pt x="335665" y="59606"/>
                  </a:lnTo>
                  <a:lnTo>
                    <a:pt x="336008" y="60673"/>
                  </a:lnTo>
                  <a:lnTo>
                    <a:pt x="336097" y="61587"/>
                  </a:lnTo>
                  <a:lnTo>
                    <a:pt x="335805" y="65524"/>
                  </a:lnTo>
                  <a:lnTo>
                    <a:pt x="334192" y="72141"/>
                  </a:lnTo>
                  <a:lnTo>
                    <a:pt x="334103" y="73411"/>
                  </a:lnTo>
                  <a:lnTo>
                    <a:pt x="334230" y="74694"/>
                  </a:lnTo>
                  <a:lnTo>
                    <a:pt x="334763" y="76561"/>
                  </a:lnTo>
                  <a:lnTo>
                    <a:pt x="335614" y="77678"/>
                  </a:lnTo>
                  <a:lnTo>
                    <a:pt x="337125" y="78339"/>
                  </a:lnTo>
                  <a:lnTo>
                    <a:pt x="342307" y="78974"/>
                  </a:lnTo>
                  <a:lnTo>
                    <a:pt x="344733" y="79634"/>
                  </a:lnTo>
                  <a:lnTo>
                    <a:pt x="346777" y="80612"/>
                  </a:lnTo>
                  <a:lnTo>
                    <a:pt x="348174" y="81641"/>
                  </a:lnTo>
                  <a:lnTo>
                    <a:pt x="348873" y="82631"/>
                  </a:lnTo>
                  <a:lnTo>
                    <a:pt x="348873" y="83495"/>
                  </a:lnTo>
                  <a:lnTo>
                    <a:pt x="348225" y="84282"/>
                  </a:lnTo>
                  <a:lnTo>
                    <a:pt x="346587" y="85857"/>
                  </a:lnTo>
                  <a:lnTo>
                    <a:pt x="345888" y="86784"/>
                  </a:lnTo>
                  <a:lnTo>
                    <a:pt x="344479" y="90035"/>
                  </a:lnTo>
                  <a:lnTo>
                    <a:pt x="343882" y="94429"/>
                  </a:lnTo>
                  <a:lnTo>
                    <a:pt x="345495" y="111828"/>
                  </a:lnTo>
                  <a:lnTo>
                    <a:pt x="344250" y="114508"/>
                  </a:lnTo>
                  <a:lnTo>
                    <a:pt x="346358" y="116096"/>
                  </a:lnTo>
                  <a:lnTo>
                    <a:pt x="396587" y="140695"/>
                  </a:lnTo>
                  <a:lnTo>
                    <a:pt x="401083" y="141457"/>
                  </a:lnTo>
                  <a:lnTo>
                    <a:pt x="406797" y="141292"/>
                  </a:lnTo>
                  <a:lnTo>
                    <a:pt x="430775" y="135603"/>
                  </a:lnTo>
                  <a:lnTo>
                    <a:pt x="437722" y="134777"/>
                  </a:lnTo>
                  <a:lnTo>
                    <a:pt x="446536" y="135895"/>
                  </a:lnTo>
                  <a:lnTo>
                    <a:pt x="458778" y="139337"/>
                  </a:lnTo>
                  <a:lnTo>
                    <a:pt x="461166" y="141089"/>
                  </a:lnTo>
                  <a:lnTo>
                    <a:pt x="462728" y="142613"/>
                  </a:lnTo>
                  <a:lnTo>
                    <a:pt x="466564" y="152189"/>
                  </a:lnTo>
                  <a:lnTo>
                    <a:pt x="467491" y="153751"/>
                  </a:lnTo>
                  <a:lnTo>
                    <a:pt x="468380" y="154678"/>
                  </a:lnTo>
                  <a:lnTo>
                    <a:pt x="469700" y="155580"/>
                  </a:lnTo>
                  <a:lnTo>
                    <a:pt x="471618" y="155732"/>
                  </a:lnTo>
                  <a:lnTo>
                    <a:pt x="474044" y="155034"/>
                  </a:lnTo>
                  <a:lnTo>
                    <a:pt x="478095" y="152659"/>
                  </a:lnTo>
                  <a:lnTo>
                    <a:pt x="482362" y="149560"/>
                  </a:lnTo>
                  <a:lnTo>
                    <a:pt x="483721" y="148785"/>
                  </a:lnTo>
                  <a:lnTo>
                    <a:pt x="485448" y="148442"/>
                  </a:lnTo>
                  <a:lnTo>
                    <a:pt x="486502" y="148392"/>
                  </a:lnTo>
                  <a:lnTo>
                    <a:pt x="488814" y="149319"/>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2" name="Google Shape;502;p6"/>
            <p:cNvSpPr/>
            <p:nvPr/>
          </p:nvSpPr>
          <p:spPr>
            <a:xfrm flipH="1" rot="10800000">
              <a:off x="3989108" y="4074051"/>
              <a:ext cx="56839" cy="60049"/>
            </a:xfrm>
            <a:custGeom>
              <a:rect b="b" l="l" r="r" t="t"/>
              <a:pathLst>
                <a:path extrusionOk="0" h="46088" w="43624">
                  <a:moveTo>
                    <a:pt x="43939" y="43151"/>
                  </a:moveTo>
                  <a:lnTo>
                    <a:pt x="43799" y="43570"/>
                  </a:lnTo>
                  <a:lnTo>
                    <a:pt x="43786" y="43570"/>
                  </a:lnTo>
                  <a:lnTo>
                    <a:pt x="22272" y="40243"/>
                  </a:lnTo>
                  <a:lnTo>
                    <a:pt x="15910" y="40040"/>
                  </a:lnTo>
                  <a:lnTo>
                    <a:pt x="10004" y="41208"/>
                  </a:lnTo>
                  <a:lnTo>
                    <a:pt x="7985" y="42923"/>
                  </a:lnTo>
                  <a:lnTo>
                    <a:pt x="7223" y="45399"/>
                  </a:lnTo>
                  <a:lnTo>
                    <a:pt x="7020" y="46504"/>
                  </a:lnTo>
                  <a:lnTo>
                    <a:pt x="6410" y="46187"/>
                  </a:lnTo>
                  <a:lnTo>
                    <a:pt x="1800" y="42580"/>
                  </a:lnTo>
                  <a:lnTo>
                    <a:pt x="314" y="40357"/>
                  </a:lnTo>
                  <a:lnTo>
                    <a:pt x="2867" y="24901"/>
                  </a:lnTo>
                  <a:lnTo>
                    <a:pt x="6956" y="20190"/>
                  </a:lnTo>
                  <a:lnTo>
                    <a:pt x="8582" y="14272"/>
                  </a:lnTo>
                  <a:lnTo>
                    <a:pt x="10220" y="12176"/>
                  </a:lnTo>
                  <a:lnTo>
                    <a:pt x="11579" y="11859"/>
                  </a:lnTo>
                  <a:lnTo>
                    <a:pt x="13548" y="10639"/>
                  </a:lnTo>
                  <a:lnTo>
                    <a:pt x="13992" y="9585"/>
                  </a:lnTo>
                  <a:lnTo>
                    <a:pt x="14652" y="8366"/>
                  </a:lnTo>
                  <a:lnTo>
                    <a:pt x="15618" y="7401"/>
                  </a:lnTo>
                  <a:lnTo>
                    <a:pt x="17281" y="6372"/>
                  </a:lnTo>
                  <a:lnTo>
                    <a:pt x="18945" y="4950"/>
                  </a:lnTo>
                  <a:lnTo>
                    <a:pt x="20380" y="4734"/>
                  </a:lnTo>
                  <a:lnTo>
                    <a:pt x="21688" y="5140"/>
                  </a:lnTo>
                  <a:lnTo>
                    <a:pt x="24558" y="6944"/>
                  </a:lnTo>
                  <a:lnTo>
                    <a:pt x="28978" y="4734"/>
                  </a:lnTo>
                  <a:lnTo>
                    <a:pt x="34591" y="416"/>
                  </a:lnTo>
                  <a:lnTo>
                    <a:pt x="37017" y="1521"/>
                  </a:lnTo>
                  <a:lnTo>
                    <a:pt x="38706" y="5496"/>
                  </a:lnTo>
                  <a:lnTo>
                    <a:pt x="41322" y="15224"/>
                  </a:lnTo>
                  <a:lnTo>
                    <a:pt x="42567" y="17434"/>
                  </a:lnTo>
                  <a:lnTo>
                    <a:pt x="43075" y="19250"/>
                  </a:lnTo>
                  <a:lnTo>
                    <a:pt x="43316" y="21282"/>
                  </a:lnTo>
                  <a:lnTo>
                    <a:pt x="43278" y="26210"/>
                  </a:lnTo>
                  <a:lnTo>
                    <a:pt x="43697" y="34109"/>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3" name="Google Shape;503;p6"/>
            <p:cNvSpPr/>
            <p:nvPr/>
          </p:nvSpPr>
          <p:spPr>
            <a:xfrm flipH="1" rot="10800000">
              <a:off x="3989108" y="4074051"/>
              <a:ext cx="56839" cy="60049"/>
            </a:xfrm>
            <a:custGeom>
              <a:rect b="b" l="l" r="r" t="t"/>
              <a:pathLst>
                <a:path extrusionOk="0" h="46088" w="43624">
                  <a:moveTo>
                    <a:pt x="43939" y="43151"/>
                  </a:moveTo>
                  <a:lnTo>
                    <a:pt x="43799" y="43570"/>
                  </a:lnTo>
                  <a:lnTo>
                    <a:pt x="43786" y="43570"/>
                  </a:lnTo>
                  <a:lnTo>
                    <a:pt x="22272" y="40243"/>
                  </a:lnTo>
                  <a:lnTo>
                    <a:pt x="15910" y="40040"/>
                  </a:lnTo>
                  <a:lnTo>
                    <a:pt x="10004" y="41208"/>
                  </a:lnTo>
                  <a:lnTo>
                    <a:pt x="7985" y="42923"/>
                  </a:lnTo>
                  <a:lnTo>
                    <a:pt x="7223" y="45399"/>
                  </a:lnTo>
                  <a:lnTo>
                    <a:pt x="7020" y="46504"/>
                  </a:lnTo>
                  <a:lnTo>
                    <a:pt x="6410" y="46187"/>
                  </a:lnTo>
                  <a:lnTo>
                    <a:pt x="1800" y="42580"/>
                  </a:lnTo>
                  <a:lnTo>
                    <a:pt x="314" y="40357"/>
                  </a:lnTo>
                  <a:lnTo>
                    <a:pt x="2867" y="24901"/>
                  </a:lnTo>
                  <a:lnTo>
                    <a:pt x="6956" y="20190"/>
                  </a:lnTo>
                  <a:lnTo>
                    <a:pt x="8582" y="14272"/>
                  </a:lnTo>
                  <a:lnTo>
                    <a:pt x="10220" y="12176"/>
                  </a:lnTo>
                  <a:lnTo>
                    <a:pt x="11579" y="11859"/>
                  </a:lnTo>
                  <a:lnTo>
                    <a:pt x="13548" y="10639"/>
                  </a:lnTo>
                  <a:lnTo>
                    <a:pt x="13992" y="9585"/>
                  </a:lnTo>
                  <a:lnTo>
                    <a:pt x="14652" y="8366"/>
                  </a:lnTo>
                  <a:lnTo>
                    <a:pt x="15618" y="7401"/>
                  </a:lnTo>
                  <a:lnTo>
                    <a:pt x="17281" y="6372"/>
                  </a:lnTo>
                  <a:lnTo>
                    <a:pt x="18945" y="4950"/>
                  </a:lnTo>
                  <a:lnTo>
                    <a:pt x="20380" y="4734"/>
                  </a:lnTo>
                  <a:lnTo>
                    <a:pt x="21688" y="5140"/>
                  </a:lnTo>
                  <a:lnTo>
                    <a:pt x="24558" y="6944"/>
                  </a:lnTo>
                  <a:lnTo>
                    <a:pt x="28978" y="4734"/>
                  </a:lnTo>
                  <a:lnTo>
                    <a:pt x="34591" y="416"/>
                  </a:lnTo>
                  <a:lnTo>
                    <a:pt x="37017" y="1521"/>
                  </a:lnTo>
                  <a:lnTo>
                    <a:pt x="38706" y="5496"/>
                  </a:lnTo>
                  <a:lnTo>
                    <a:pt x="41322" y="15224"/>
                  </a:lnTo>
                  <a:lnTo>
                    <a:pt x="42567" y="17434"/>
                  </a:lnTo>
                  <a:lnTo>
                    <a:pt x="43075" y="19250"/>
                  </a:lnTo>
                  <a:lnTo>
                    <a:pt x="43316" y="21282"/>
                  </a:lnTo>
                  <a:lnTo>
                    <a:pt x="43278" y="26210"/>
                  </a:lnTo>
                  <a:lnTo>
                    <a:pt x="43697" y="34109"/>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4" name="Google Shape;504;p6"/>
            <p:cNvSpPr/>
            <p:nvPr/>
          </p:nvSpPr>
          <p:spPr>
            <a:xfrm flipH="1" rot="10800000">
              <a:off x="6685297" y="2760904"/>
              <a:ext cx="435933" cy="135024"/>
            </a:xfrm>
            <a:custGeom>
              <a:rect b="b" l="l" r="r" t="t"/>
              <a:pathLst>
                <a:path extrusionOk="0" h="103631" w="334580">
                  <a:moveTo>
                    <a:pt x="334478" y="28085"/>
                  </a:moveTo>
                  <a:lnTo>
                    <a:pt x="332281" y="37101"/>
                  </a:lnTo>
                  <a:lnTo>
                    <a:pt x="329437" y="41292"/>
                  </a:lnTo>
                  <a:lnTo>
                    <a:pt x="326325" y="44772"/>
                  </a:lnTo>
                  <a:lnTo>
                    <a:pt x="310031" y="52341"/>
                  </a:lnTo>
                  <a:lnTo>
                    <a:pt x="306831" y="56456"/>
                  </a:lnTo>
                  <a:lnTo>
                    <a:pt x="302309" y="59060"/>
                  </a:lnTo>
                  <a:lnTo>
                    <a:pt x="300252" y="60723"/>
                  </a:lnTo>
                  <a:lnTo>
                    <a:pt x="298830" y="62082"/>
                  </a:lnTo>
                  <a:lnTo>
                    <a:pt x="295731" y="69169"/>
                  </a:lnTo>
                  <a:lnTo>
                    <a:pt x="295642" y="73119"/>
                  </a:lnTo>
                  <a:lnTo>
                    <a:pt x="295413" y="74109"/>
                  </a:lnTo>
                  <a:lnTo>
                    <a:pt x="294562" y="75417"/>
                  </a:lnTo>
                  <a:lnTo>
                    <a:pt x="292848" y="76840"/>
                  </a:lnTo>
                  <a:lnTo>
                    <a:pt x="286130" y="80485"/>
                  </a:lnTo>
                  <a:lnTo>
                    <a:pt x="284479" y="81069"/>
                  </a:lnTo>
                  <a:lnTo>
                    <a:pt x="280935" y="83215"/>
                  </a:lnTo>
                  <a:lnTo>
                    <a:pt x="277659" y="88981"/>
                  </a:lnTo>
                  <a:lnTo>
                    <a:pt x="277405" y="89946"/>
                  </a:lnTo>
                  <a:lnTo>
                    <a:pt x="277202" y="89921"/>
                  </a:lnTo>
                  <a:lnTo>
                    <a:pt x="273709" y="90746"/>
                  </a:lnTo>
                  <a:lnTo>
                    <a:pt x="264235" y="94251"/>
                  </a:lnTo>
                  <a:lnTo>
                    <a:pt x="262216" y="94594"/>
                  </a:lnTo>
                  <a:lnTo>
                    <a:pt x="258952" y="94696"/>
                  </a:lnTo>
                  <a:lnTo>
                    <a:pt x="257910" y="93947"/>
                  </a:lnTo>
                  <a:lnTo>
                    <a:pt x="257542" y="92308"/>
                  </a:lnTo>
                  <a:lnTo>
                    <a:pt x="257542" y="89768"/>
                  </a:lnTo>
                  <a:lnTo>
                    <a:pt x="256920" y="88867"/>
                  </a:lnTo>
                  <a:lnTo>
                    <a:pt x="255370" y="87584"/>
                  </a:lnTo>
                  <a:lnTo>
                    <a:pt x="254685" y="86873"/>
                  </a:lnTo>
                  <a:lnTo>
                    <a:pt x="251865" y="80065"/>
                  </a:lnTo>
                  <a:lnTo>
                    <a:pt x="250227" y="79100"/>
                  </a:lnTo>
                  <a:lnTo>
                    <a:pt x="247776" y="78465"/>
                  </a:lnTo>
                  <a:lnTo>
                    <a:pt x="241921" y="74173"/>
                  </a:lnTo>
                  <a:lnTo>
                    <a:pt x="239318" y="75151"/>
                  </a:lnTo>
                  <a:lnTo>
                    <a:pt x="235787" y="78402"/>
                  </a:lnTo>
                  <a:lnTo>
                    <a:pt x="232218" y="79557"/>
                  </a:lnTo>
                  <a:lnTo>
                    <a:pt x="231901" y="81564"/>
                  </a:lnTo>
                  <a:lnTo>
                    <a:pt x="230593" y="82009"/>
                  </a:lnTo>
                  <a:lnTo>
                    <a:pt x="228764" y="82288"/>
                  </a:lnTo>
                  <a:lnTo>
                    <a:pt x="227938" y="82986"/>
                  </a:lnTo>
                  <a:lnTo>
                    <a:pt x="227341" y="83914"/>
                  </a:lnTo>
                  <a:lnTo>
                    <a:pt x="226211" y="84930"/>
                  </a:lnTo>
                  <a:lnTo>
                    <a:pt x="220699" y="86974"/>
                  </a:lnTo>
                  <a:lnTo>
                    <a:pt x="217690" y="88486"/>
                  </a:lnTo>
                  <a:lnTo>
                    <a:pt x="216369" y="90264"/>
                  </a:lnTo>
                  <a:lnTo>
                    <a:pt x="215327" y="92550"/>
                  </a:lnTo>
                  <a:lnTo>
                    <a:pt x="212813" y="94213"/>
                  </a:lnTo>
                  <a:lnTo>
                    <a:pt x="209739" y="95242"/>
                  </a:lnTo>
                  <a:lnTo>
                    <a:pt x="201357" y="95953"/>
                  </a:lnTo>
                  <a:lnTo>
                    <a:pt x="195503" y="97172"/>
                  </a:lnTo>
                  <a:lnTo>
                    <a:pt x="189991" y="99446"/>
                  </a:lnTo>
                  <a:lnTo>
                    <a:pt x="185482" y="102951"/>
                  </a:lnTo>
                  <a:lnTo>
                    <a:pt x="183717" y="103091"/>
                  </a:lnTo>
                  <a:lnTo>
                    <a:pt x="177113" y="101567"/>
                  </a:lnTo>
                  <a:lnTo>
                    <a:pt x="174319" y="101414"/>
                  </a:lnTo>
                  <a:lnTo>
                    <a:pt x="167499" y="103472"/>
                  </a:lnTo>
                  <a:lnTo>
                    <a:pt x="165416" y="103433"/>
                  </a:lnTo>
                  <a:lnTo>
                    <a:pt x="164642" y="103027"/>
                  </a:lnTo>
                  <a:lnTo>
                    <a:pt x="163423" y="101694"/>
                  </a:lnTo>
                  <a:lnTo>
                    <a:pt x="162991" y="101414"/>
                  </a:lnTo>
                  <a:lnTo>
                    <a:pt x="162127" y="101567"/>
                  </a:lnTo>
                  <a:lnTo>
                    <a:pt x="160794" y="102290"/>
                  </a:lnTo>
                  <a:lnTo>
                    <a:pt x="160057" y="102468"/>
                  </a:lnTo>
                  <a:lnTo>
                    <a:pt x="158406" y="102290"/>
                  </a:lnTo>
                  <a:lnTo>
                    <a:pt x="155650" y="101567"/>
                  </a:lnTo>
                  <a:lnTo>
                    <a:pt x="154215" y="101414"/>
                  </a:lnTo>
                  <a:lnTo>
                    <a:pt x="152424" y="101770"/>
                  </a:lnTo>
                  <a:lnTo>
                    <a:pt x="148779" y="103941"/>
                  </a:lnTo>
                  <a:lnTo>
                    <a:pt x="148779" y="103941"/>
                  </a:lnTo>
                  <a:lnTo>
                    <a:pt x="148310" y="103345"/>
                  </a:lnTo>
                  <a:lnTo>
                    <a:pt x="140702" y="98176"/>
                  </a:lnTo>
                  <a:lnTo>
                    <a:pt x="127101" y="92029"/>
                  </a:lnTo>
                  <a:lnTo>
                    <a:pt x="119582" y="90822"/>
                  </a:lnTo>
                  <a:lnTo>
                    <a:pt x="104812" y="95915"/>
                  </a:lnTo>
                  <a:lnTo>
                    <a:pt x="102755" y="96347"/>
                  </a:lnTo>
                  <a:lnTo>
                    <a:pt x="101307" y="96474"/>
                  </a:lnTo>
                  <a:lnTo>
                    <a:pt x="99974" y="96474"/>
                  </a:lnTo>
                  <a:lnTo>
                    <a:pt x="97751" y="95813"/>
                  </a:lnTo>
                  <a:lnTo>
                    <a:pt x="80619" y="88511"/>
                  </a:lnTo>
                  <a:lnTo>
                    <a:pt x="71602" y="85653"/>
                  </a:lnTo>
                  <a:lnTo>
                    <a:pt x="67665" y="83698"/>
                  </a:lnTo>
                  <a:lnTo>
                    <a:pt x="65087" y="82682"/>
                  </a:lnTo>
                  <a:lnTo>
                    <a:pt x="56552" y="80535"/>
                  </a:lnTo>
                  <a:lnTo>
                    <a:pt x="50240" y="78275"/>
                  </a:lnTo>
                  <a:lnTo>
                    <a:pt x="48247" y="77919"/>
                  </a:lnTo>
                  <a:lnTo>
                    <a:pt x="46824" y="78008"/>
                  </a:lnTo>
                  <a:lnTo>
                    <a:pt x="45554" y="78326"/>
                  </a:lnTo>
                  <a:lnTo>
                    <a:pt x="44144" y="78846"/>
                  </a:lnTo>
                  <a:lnTo>
                    <a:pt x="38125" y="80116"/>
                  </a:lnTo>
                  <a:lnTo>
                    <a:pt x="34086" y="80408"/>
                  </a:lnTo>
                  <a:lnTo>
                    <a:pt x="31724" y="80269"/>
                  </a:lnTo>
                  <a:lnTo>
                    <a:pt x="28752" y="79532"/>
                  </a:lnTo>
                  <a:lnTo>
                    <a:pt x="26669" y="78668"/>
                  </a:lnTo>
                  <a:lnTo>
                    <a:pt x="20967" y="75316"/>
                  </a:lnTo>
                  <a:lnTo>
                    <a:pt x="19214" y="73868"/>
                  </a:lnTo>
                  <a:lnTo>
                    <a:pt x="17462" y="72064"/>
                  </a:lnTo>
                  <a:lnTo>
                    <a:pt x="14909" y="68648"/>
                  </a:lnTo>
                  <a:lnTo>
                    <a:pt x="13753" y="66413"/>
                  </a:lnTo>
                  <a:lnTo>
                    <a:pt x="12115" y="62311"/>
                  </a:lnTo>
                  <a:lnTo>
                    <a:pt x="11264" y="60901"/>
                  </a:lnTo>
                  <a:lnTo>
                    <a:pt x="9588" y="59492"/>
                  </a:lnTo>
                  <a:lnTo>
                    <a:pt x="8369" y="58691"/>
                  </a:lnTo>
                  <a:lnTo>
                    <a:pt x="558" y="55428"/>
                  </a:lnTo>
                  <a:lnTo>
                    <a:pt x="8458" y="47122"/>
                  </a:lnTo>
                  <a:lnTo>
                    <a:pt x="10274" y="44429"/>
                  </a:lnTo>
                  <a:lnTo>
                    <a:pt x="12598" y="42308"/>
                  </a:lnTo>
                  <a:lnTo>
                    <a:pt x="14325" y="41318"/>
                  </a:lnTo>
                  <a:lnTo>
                    <a:pt x="17640" y="40708"/>
                  </a:lnTo>
                  <a:lnTo>
                    <a:pt x="19900" y="39832"/>
                  </a:lnTo>
                  <a:lnTo>
                    <a:pt x="20980" y="39629"/>
                  </a:lnTo>
                  <a:lnTo>
                    <a:pt x="21805" y="39629"/>
                  </a:lnTo>
                  <a:lnTo>
                    <a:pt x="22720" y="39794"/>
                  </a:lnTo>
                  <a:lnTo>
                    <a:pt x="23380" y="40010"/>
                  </a:lnTo>
                  <a:lnTo>
                    <a:pt x="24002" y="40099"/>
                  </a:lnTo>
                  <a:lnTo>
                    <a:pt x="24625" y="40035"/>
                  </a:lnTo>
                  <a:lnTo>
                    <a:pt x="25336" y="39756"/>
                  </a:lnTo>
                  <a:lnTo>
                    <a:pt x="25907" y="38549"/>
                  </a:lnTo>
                  <a:lnTo>
                    <a:pt x="26352" y="36606"/>
                  </a:lnTo>
                  <a:lnTo>
                    <a:pt x="26847" y="28643"/>
                  </a:lnTo>
                  <a:lnTo>
                    <a:pt x="26606" y="26980"/>
                  </a:lnTo>
                  <a:lnTo>
                    <a:pt x="25272" y="23665"/>
                  </a:lnTo>
                  <a:lnTo>
                    <a:pt x="25272" y="23652"/>
                  </a:lnTo>
                  <a:lnTo>
                    <a:pt x="26517" y="23881"/>
                  </a:lnTo>
                  <a:lnTo>
                    <a:pt x="29273" y="25214"/>
                  </a:lnTo>
                  <a:lnTo>
                    <a:pt x="34365" y="25951"/>
                  </a:lnTo>
                  <a:lnTo>
                    <a:pt x="36715" y="26611"/>
                  </a:lnTo>
                  <a:lnTo>
                    <a:pt x="38633" y="26510"/>
                  </a:lnTo>
                  <a:lnTo>
                    <a:pt x="41033" y="24643"/>
                  </a:lnTo>
                  <a:lnTo>
                    <a:pt x="42532" y="25506"/>
                  </a:lnTo>
                  <a:lnTo>
                    <a:pt x="44144" y="26129"/>
                  </a:lnTo>
                  <a:lnTo>
                    <a:pt x="46024" y="26472"/>
                  </a:lnTo>
                  <a:lnTo>
                    <a:pt x="48399" y="26573"/>
                  </a:lnTo>
                  <a:lnTo>
                    <a:pt x="50215" y="27145"/>
                  </a:lnTo>
                  <a:lnTo>
                    <a:pt x="50914" y="28593"/>
                  </a:lnTo>
                  <a:lnTo>
                    <a:pt x="51231" y="30485"/>
                  </a:lnTo>
                  <a:lnTo>
                    <a:pt x="51777" y="32402"/>
                  </a:lnTo>
                  <a:lnTo>
                    <a:pt x="53149" y="34333"/>
                  </a:lnTo>
                  <a:lnTo>
                    <a:pt x="54228" y="34473"/>
                  </a:lnTo>
                  <a:lnTo>
                    <a:pt x="55473" y="33799"/>
                  </a:lnTo>
                  <a:lnTo>
                    <a:pt x="57200" y="33355"/>
                  </a:lnTo>
                  <a:lnTo>
                    <a:pt x="59740" y="33380"/>
                  </a:lnTo>
                  <a:lnTo>
                    <a:pt x="61645" y="33685"/>
                  </a:lnTo>
                  <a:lnTo>
                    <a:pt x="62915" y="34549"/>
                  </a:lnTo>
                  <a:lnTo>
                    <a:pt x="63664" y="36365"/>
                  </a:lnTo>
                  <a:lnTo>
                    <a:pt x="65061" y="34892"/>
                  </a:lnTo>
                  <a:lnTo>
                    <a:pt x="65874" y="33457"/>
                  </a:lnTo>
                  <a:lnTo>
                    <a:pt x="66789" y="32212"/>
                  </a:lnTo>
                  <a:lnTo>
                    <a:pt x="68541" y="31323"/>
                  </a:lnTo>
                  <a:lnTo>
                    <a:pt x="69824" y="31450"/>
                  </a:lnTo>
                  <a:lnTo>
                    <a:pt x="74320" y="32314"/>
                  </a:lnTo>
                  <a:lnTo>
                    <a:pt x="76275" y="32402"/>
                  </a:lnTo>
                  <a:lnTo>
                    <a:pt x="79908" y="31158"/>
                  </a:lnTo>
                  <a:lnTo>
                    <a:pt x="82346" y="28999"/>
                  </a:lnTo>
                  <a:lnTo>
                    <a:pt x="89052" y="19525"/>
                  </a:lnTo>
                  <a:lnTo>
                    <a:pt x="90017" y="18814"/>
                  </a:lnTo>
                  <a:lnTo>
                    <a:pt x="92049" y="18572"/>
                  </a:lnTo>
                  <a:lnTo>
                    <a:pt x="97815" y="19703"/>
                  </a:lnTo>
                  <a:lnTo>
                    <a:pt x="105257" y="19855"/>
                  </a:lnTo>
                  <a:lnTo>
                    <a:pt x="118439" y="21696"/>
                  </a:lnTo>
                  <a:lnTo>
                    <a:pt x="121170" y="22611"/>
                  </a:lnTo>
                  <a:lnTo>
                    <a:pt x="123392" y="25760"/>
                  </a:lnTo>
                  <a:lnTo>
                    <a:pt x="125970" y="26472"/>
                  </a:lnTo>
                  <a:lnTo>
                    <a:pt x="135470" y="26268"/>
                  </a:lnTo>
                  <a:lnTo>
                    <a:pt x="141236" y="24935"/>
                  </a:lnTo>
                  <a:lnTo>
                    <a:pt x="144347" y="24643"/>
                  </a:lnTo>
                  <a:lnTo>
                    <a:pt x="145274" y="24884"/>
                  </a:lnTo>
                  <a:lnTo>
                    <a:pt x="147484" y="26129"/>
                  </a:lnTo>
                  <a:lnTo>
                    <a:pt x="148741" y="26573"/>
                  </a:lnTo>
                  <a:lnTo>
                    <a:pt x="150189" y="26713"/>
                  </a:lnTo>
                  <a:lnTo>
                    <a:pt x="161086" y="26573"/>
                  </a:lnTo>
                  <a:lnTo>
                    <a:pt x="162470" y="26891"/>
                  </a:lnTo>
                  <a:lnTo>
                    <a:pt x="165239" y="28288"/>
                  </a:lnTo>
                  <a:lnTo>
                    <a:pt x="166940" y="28593"/>
                  </a:lnTo>
                  <a:lnTo>
                    <a:pt x="201472" y="28516"/>
                  </a:lnTo>
                  <a:lnTo>
                    <a:pt x="203910" y="28212"/>
                  </a:lnTo>
                  <a:lnTo>
                    <a:pt x="205891" y="27513"/>
                  </a:lnTo>
                  <a:lnTo>
                    <a:pt x="207491" y="26294"/>
                  </a:lnTo>
                  <a:lnTo>
                    <a:pt x="209523" y="25684"/>
                  </a:lnTo>
                  <a:lnTo>
                    <a:pt x="211975" y="25506"/>
                  </a:lnTo>
                  <a:lnTo>
                    <a:pt x="213943" y="26230"/>
                  </a:lnTo>
                  <a:lnTo>
                    <a:pt x="214273" y="27996"/>
                  </a:lnTo>
                  <a:lnTo>
                    <a:pt x="213435" y="32402"/>
                  </a:lnTo>
                  <a:lnTo>
                    <a:pt x="215340" y="31247"/>
                  </a:lnTo>
                  <a:lnTo>
                    <a:pt x="218109" y="27399"/>
                  </a:lnTo>
                  <a:lnTo>
                    <a:pt x="219785" y="26573"/>
                  </a:lnTo>
                  <a:lnTo>
                    <a:pt x="226110" y="26408"/>
                  </a:lnTo>
                  <a:lnTo>
                    <a:pt x="239318" y="27919"/>
                  </a:lnTo>
                  <a:lnTo>
                    <a:pt x="260349" y="26573"/>
                  </a:lnTo>
                  <a:lnTo>
                    <a:pt x="268159" y="27792"/>
                  </a:lnTo>
                  <a:lnTo>
                    <a:pt x="271245" y="29151"/>
                  </a:lnTo>
                  <a:lnTo>
                    <a:pt x="273150" y="31323"/>
                  </a:lnTo>
                  <a:lnTo>
                    <a:pt x="274128" y="31323"/>
                  </a:lnTo>
                  <a:lnTo>
                    <a:pt x="276287" y="28199"/>
                  </a:lnTo>
                  <a:lnTo>
                    <a:pt x="282472" y="21569"/>
                  </a:lnTo>
                  <a:lnTo>
                    <a:pt x="286650" y="15004"/>
                  </a:lnTo>
                  <a:lnTo>
                    <a:pt x="286904" y="14356"/>
                  </a:lnTo>
                  <a:lnTo>
                    <a:pt x="287489" y="13822"/>
                  </a:lnTo>
                  <a:lnTo>
                    <a:pt x="290206" y="13937"/>
                  </a:lnTo>
                  <a:lnTo>
                    <a:pt x="290803" y="13441"/>
                  </a:lnTo>
                  <a:lnTo>
                    <a:pt x="294334" y="8107"/>
                  </a:lnTo>
                  <a:lnTo>
                    <a:pt x="295236" y="7091"/>
                  </a:lnTo>
                  <a:lnTo>
                    <a:pt x="295972" y="6672"/>
                  </a:lnTo>
                  <a:lnTo>
                    <a:pt x="297115" y="4717"/>
                  </a:lnTo>
                  <a:lnTo>
                    <a:pt x="297649" y="4094"/>
                  </a:lnTo>
                  <a:lnTo>
                    <a:pt x="298703" y="3751"/>
                  </a:lnTo>
                  <a:lnTo>
                    <a:pt x="300557" y="3574"/>
                  </a:lnTo>
                  <a:lnTo>
                    <a:pt x="305256" y="1796"/>
                  </a:lnTo>
                  <a:lnTo>
                    <a:pt x="319289" y="310"/>
                  </a:lnTo>
                  <a:lnTo>
                    <a:pt x="321728" y="678"/>
                  </a:lnTo>
                  <a:lnTo>
                    <a:pt x="327087" y="2151"/>
                  </a:lnTo>
                  <a:lnTo>
                    <a:pt x="328916" y="2278"/>
                  </a:lnTo>
                  <a:lnTo>
                    <a:pt x="328929" y="2291"/>
                  </a:lnTo>
                  <a:lnTo>
                    <a:pt x="330592" y="5555"/>
                  </a:lnTo>
                  <a:lnTo>
                    <a:pt x="333894" y="14508"/>
                  </a:lnTo>
                  <a:lnTo>
                    <a:pt x="334961" y="19042"/>
                  </a:lnTo>
                  <a:lnTo>
                    <a:pt x="335139" y="23335"/>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5" name="Google Shape;505;p6"/>
            <p:cNvSpPr/>
            <p:nvPr/>
          </p:nvSpPr>
          <p:spPr>
            <a:xfrm flipH="1" rot="10800000">
              <a:off x="6685297" y="2760904"/>
              <a:ext cx="435933" cy="135024"/>
            </a:xfrm>
            <a:custGeom>
              <a:rect b="b" l="l" r="r" t="t"/>
              <a:pathLst>
                <a:path extrusionOk="0" h="103631" w="334580">
                  <a:moveTo>
                    <a:pt x="334478" y="28085"/>
                  </a:moveTo>
                  <a:lnTo>
                    <a:pt x="332281" y="37101"/>
                  </a:lnTo>
                  <a:lnTo>
                    <a:pt x="329437" y="41292"/>
                  </a:lnTo>
                  <a:lnTo>
                    <a:pt x="326325" y="44772"/>
                  </a:lnTo>
                  <a:lnTo>
                    <a:pt x="310031" y="52341"/>
                  </a:lnTo>
                  <a:lnTo>
                    <a:pt x="306831" y="56456"/>
                  </a:lnTo>
                  <a:lnTo>
                    <a:pt x="302309" y="59060"/>
                  </a:lnTo>
                  <a:lnTo>
                    <a:pt x="300252" y="60723"/>
                  </a:lnTo>
                  <a:lnTo>
                    <a:pt x="298830" y="62082"/>
                  </a:lnTo>
                  <a:lnTo>
                    <a:pt x="295731" y="69169"/>
                  </a:lnTo>
                  <a:lnTo>
                    <a:pt x="295642" y="73119"/>
                  </a:lnTo>
                  <a:lnTo>
                    <a:pt x="295413" y="74109"/>
                  </a:lnTo>
                  <a:lnTo>
                    <a:pt x="294562" y="75417"/>
                  </a:lnTo>
                  <a:lnTo>
                    <a:pt x="292848" y="76840"/>
                  </a:lnTo>
                  <a:lnTo>
                    <a:pt x="286130" y="80485"/>
                  </a:lnTo>
                  <a:lnTo>
                    <a:pt x="284479" y="81069"/>
                  </a:lnTo>
                  <a:lnTo>
                    <a:pt x="280935" y="83215"/>
                  </a:lnTo>
                  <a:lnTo>
                    <a:pt x="277659" y="88981"/>
                  </a:lnTo>
                  <a:lnTo>
                    <a:pt x="277405" y="89946"/>
                  </a:lnTo>
                  <a:lnTo>
                    <a:pt x="277202" y="89921"/>
                  </a:lnTo>
                  <a:lnTo>
                    <a:pt x="273709" y="90746"/>
                  </a:lnTo>
                  <a:lnTo>
                    <a:pt x="264235" y="94251"/>
                  </a:lnTo>
                  <a:lnTo>
                    <a:pt x="262216" y="94594"/>
                  </a:lnTo>
                  <a:lnTo>
                    <a:pt x="258952" y="94696"/>
                  </a:lnTo>
                  <a:lnTo>
                    <a:pt x="257910" y="93947"/>
                  </a:lnTo>
                  <a:lnTo>
                    <a:pt x="257542" y="92308"/>
                  </a:lnTo>
                  <a:lnTo>
                    <a:pt x="257542" y="89768"/>
                  </a:lnTo>
                  <a:lnTo>
                    <a:pt x="256920" y="88867"/>
                  </a:lnTo>
                  <a:lnTo>
                    <a:pt x="255370" y="87584"/>
                  </a:lnTo>
                  <a:lnTo>
                    <a:pt x="254685" y="86873"/>
                  </a:lnTo>
                  <a:lnTo>
                    <a:pt x="251865" y="80065"/>
                  </a:lnTo>
                  <a:lnTo>
                    <a:pt x="250227" y="79100"/>
                  </a:lnTo>
                  <a:lnTo>
                    <a:pt x="247776" y="78465"/>
                  </a:lnTo>
                  <a:lnTo>
                    <a:pt x="241921" y="74173"/>
                  </a:lnTo>
                  <a:lnTo>
                    <a:pt x="239318" y="75151"/>
                  </a:lnTo>
                  <a:lnTo>
                    <a:pt x="235787" y="78402"/>
                  </a:lnTo>
                  <a:lnTo>
                    <a:pt x="232218" y="79557"/>
                  </a:lnTo>
                  <a:lnTo>
                    <a:pt x="231901" y="81564"/>
                  </a:lnTo>
                  <a:lnTo>
                    <a:pt x="230593" y="82009"/>
                  </a:lnTo>
                  <a:lnTo>
                    <a:pt x="228764" y="82288"/>
                  </a:lnTo>
                  <a:lnTo>
                    <a:pt x="227938" y="82986"/>
                  </a:lnTo>
                  <a:lnTo>
                    <a:pt x="227341" y="83914"/>
                  </a:lnTo>
                  <a:lnTo>
                    <a:pt x="226211" y="84930"/>
                  </a:lnTo>
                  <a:lnTo>
                    <a:pt x="220699" y="86974"/>
                  </a:lnTo>
                  <a:lnTo>
                    <a:pt x="217690" y="88486"/>
                  </a:lnTo>
                  <a:lnTo>
                    <a:pt x="216369" y="90264"/>
                  </a:lnTo>
                  <a:lnTo>
                    <a:pt x="215327" y="92550"/>
                  </a:lnTo>
                  <a:lnTo>
                    <a:pt x="212813" y="94213"/>
                  </a:lnTo>
                  <a:lnTo>
                    <a:pt x="209739" y="95242"/>
                  </a:lnTo>
                  <a:lnTo>
                    <a:pt x="201357" y="95953"/>
                  </a:lnTo>
                  <a:lnTo>
                    <a:pt x="195503" y="97172"/>
                  </a:lnTo>
                  <a:lnTo>
                    <a:pt x="189991" y="99446"/>
                  </a:lnTo>
                  <a:lnTo>
                    <a:pt x="185482" y="102951"/>
                  </a:lnTo>
                  <a:lnTo>
                    <a:pt x="183717" y="103091"/>
                  </a:lnTo>
                  <a:lnTo>
                    <a:pt x="177113" y="101567"/>
                  </a:lnTo>
                  <a:lnTo>
                    <a:pt x="174319" y="101414"/>
                  </a:lnTo>
                  <a:lnTo>
                    <a:pt x="167499" y="103472"/>
                  </a:lnTo>
                  <a:lnTo>
                    <a:pt x="165416" y="103433"/>
                  </a:lnTo>
                  <a:lnTo>
                    <a:pt x="164642" y="103027"/>
                  </a:lnTo>
                  <a:lnTo>
                    <a:pt x="163423" y="101694"/>
                  </a:lnTo>
                  <a:lnTo>
                    <a:pt x="162991" y="101414"/>
                  </a:lnTo>
                  <a:lnTo>
                    <a:pt x="162127" y="101567"/>
                  </a:lnTo>
                  <a:lnTo>
                    <a:pt x="160794" y="102290"/>
                  </a:lnTo>
                  <a:lnTo>
                    <a:pt x="160057" y="102468"/>
                  </a:lnTo>
                  <a:lnTo>
                    <a:pt x="158406" y="102290"/>
                  </a:lnTo>
                  <a:lnTo>
                    <a:pt x="155650" y="101567"/>
                  </a:lnTo>
                  <a:lnTo>
                    <a:pt x="154215" y="101414"/>
                  </a:lnTo>
                  <a:lnTo>
                    <a:pt x="152424" y="101770"/>
                  </a:lnTo>
                  <a:lnTo>
                    <a:pt x="148779" y="103941"/>
                  </a:lnTo>
                  <a:lnTo>
                    <a:pt x="148779" y="103941"/>
                  </a:lnTo>
                  <a:lnTo>
                    <a:pt x="148310" y="103345"/>
                  </a:lnTo>
                  <a:lnTo>
                    <a:pt x="140702" y="98176"/>
                  </a:lnTo>
                  <a:lnTo>
                    <a:pt x="127101" y="92029"/>
                  </a:lnTo>
                  <a:lnTo>
                    <a:pt x="119582" y="90822"/>
                  </a:lnTo>
                  <a:lnTo>
                    <a:pt x="104812" y="95915"/>
                  </a:lnTo>
                  <a:lnTo>
                    <a:pt x="102755" y="96347"/>
                  </a:lnTo>
                  <a:lnTo>
                    <a:pt x="101307" y="96474"/>
                  </a:lnTo>
                  <a:lnTo>
                    <a:pt x="99974" y="96474"/>
                  </a:lnTo>
                  <a:lnTo>
                    <a:pt x="97751" y="95813"/>
                  </a:lnTo>
                  <a:lnTo>
                    <a:pt x="80619" y="88511"/>
                  </a:lnTo>
                  <a:lnTo>
                    <a:pt x="71602" y="85653"/>
                  </a:lnTo>
                  <a:lnTo>
                    <a:pt x="67665" y="83698"/>
                  </a:lnTo>
                  <a:lnTo>
                    <a:pt x="65087" y="82682"/>
                  </a:lnTo>
                  <a:lnTo>
                    <a:pt x="56552" y="80535"/>
                  </a:lnTo>
                  <a:lnTo>
                    <a:pt x="50240" y="78275"/>
                  </a:lnTo>
                  <a:lnTo>
                    <a:pt x="48247" y="77919"/>
                  </a:lnTo>
                  <a:lnTo>
                    <a:pt x="46824" y="78008"/>
                  </a:lnTo>
                  <a:lnTo>
                    <a:pt x="45554" y="78326"/>
                  </a:lnTo>
                  <a:lnTo>
                    <a:pt x="44144" y="78846"/>
                  </a:lnTo>
                  <a:lnTo>
                    <a:pt x="38125" y="80116"/>
                  </a:lnTo>
                  <a:lnTo>
                    <a:pt x="34086" y="80408"/>
                  </a:lnTo>
                  <a:lnTo>
                    <a:pt x="31724" y="80269"/>
                  </a:lnTo>
                  <a:lnTo>
                    <a:pt x="28752" y="79532"/>
                  </a:lnTo>
                  <a:lnTo>
                    <a:pt x="26669" y="78668"/>
                  </a:lnTo>
                  <a:lnTo>
                    <a:pt x="20967" y="75316"/>
                  </a:lnTo>
                  <a:lnTo>
                    <a:pt x="19214" y="73868"/>
                  </a:lnTo>
                  <a:lnTo>
                    <a:pt x="17462" y="72064"/>
                  </a:lnTo>
                  <a:lnTo>
                    <a:pt x="14909" y="68648"/>
                  </a:lnTo>
                  <a:lnTo>
                    <a:pt x="13753" y="66413"/>
                  </a:lnTo>
                  <a:lnTo>
                    <a:pt x="12115" y="62311"/>
                  </a:lnTo>
                  <a:lnTo>
                    <a:pt x="11264" y="60901"/>
                  </a:lnTo>
                  <a:lnTo>
                    <a:pt x="9588" y="59492"/>
                  </a:lnTo>
                  <a:lnTo>
                    <a:pt x="8369" y="58691"/>
                  </a:lnTo>
                  <a:lnTo>
                    <a:pt x="558" y="55428"/>
                  </a:lnTo>
                  <a:lnTo>
                    <a:pt x="8458" y="47122"/>
                  </a:lnTo>
                  <a:lnTo>
                    <a:pt x="10274" y="44429"/>
                  </a:lnTo>
                  <a:lnTo>
                    <a:pt x="12598" y="42308"/>
                  </a:lnTo>
                  <a:lnTo>
                    <a:pt x="14325" y="41318"/>
                  </a:lnTo>
                  <a:lnTo>
                    <a:pt x="17640" y="40708"/>
                  </a:lnTo>
                  <a:lnTo>
                    <a:pt x="19900" y="39832"/>
                  </a:lnTo>
                  <a:lnTo>
                    <a:pt x="20980" y="39629"/>
                  </a:lnTo>
                  <a:lnTo>
                    <a:pt x="21805" y="39629"/>
                  </a:lnTo>
                  <a:lnTo>
                    <a:pt x="22720" y="39794"/>
                  </a:lnTo>
                  <a:lnTo>
                    <a:pt x="23380" y="40010"/>
                  </a:lnTo>
                  <a:lnTo>
                    <a:pt x="24002" y="40099"/>
                  </a:lnTo>
                  <a:lnTo>
                    <a:pt x="24625" y="40035"/>
                  </a:lnTo>
                  <a:lnTo>
                    <a:pt x="25336" y="39756"/>
                  </a:lnTo>
                  <a:lnTo>
                    <a:pt x="25907" y="38549"/>
                  </a:lnTo>
                  <a:lnTo>
                    <a:pt x="26352" y="36606"/>
                  </a:lnTo>
                  <a:lnTo>
                    <a:pt x="26847" y="28643"/>
                  </a:lnTo>
                  <a:lnTo>
                    <a:pt x="26606" y="26980"/>
                  </a:lnTo>
                  <a:lnTo>
                    <a:pt x="25272" y="23665"/>
                  </a:lnTo>
                  <a:lnTo>
                    <a:pt x="25272" y="23652"/>
                  </a:lnTo>
                  <a:lnTo>
                    <a:pt x="26517" y="23881"/>
                  </a:lnTo>
                  <a:lnTo>
                    <a:pt x="29273" y="25214"/>
                  </a:lnTo>
                  <a:lnTo>
                    <a:pt x="34365" y="25951"/>
                  </a:lnTo>
                  <a:lnTo>
                    <a:pt x="36715" y="26611"/>
                  </a:lnTo>
                  <a:lnTo>
                    <a:pt x="38633" y="26510"/>
                  </a:lnTo>
                  <a:lnTo>
                    <a:pt x="41033" y="24643"/>
                  </a:lnTo>
                  <a:lnTo>
                    <a:pt x="42532" y="25506"/>
                  </a:lnTo>
                  <a:lnTo>
                    <a:pt x="44144" y="26129"/>
                  </a:lnTo>
                  <a:lnTo>
                    <a:pt x="46024" y="26472"/>
                  </a:lnTo>
                  <a:lnTo>
                    <a:pt x="48399" y="26573"/>
                  </a:lnTo>
                  <a:lnTo>
                    <a:pt x="50215" y="27145"/>
                  </a:lnTo>
                  <a:lnTo>
                    <a:pt x="50914" y="28593"/>
                  </a:lnTo>
                  <a:lnTo>
                    <a:pt x="51231" y="30485"/>
                  </a:lnTo>
                  <a:lnTo>
                    <a:pt x="51777" y="32402"/>
                  </a:lnTo>
                  <a:lnTo>
                    <a:pt x="53149" y="34333"/>
                  </a:lnTo>
                  <a:lnTo>
                    <a:pt x="54228" y="34473"/>
                  </a:lnTo>
                  <a:lnTo>
                    <a:pt x="55473" y="33799"/>
                  </a:lnTo>
                  <a:lnTo>
                    <a:pt x="57200" y="33355"/>
                  </a:lnTo>
                  <a:lnTo>
                    <a:pt x="59740" y="33380"/>
                  </a:lnTo>
                  <a:lnTo>
                    <a:pt x="61645" y="33685"/>
                  </a:lnTo>
                  <a:lnTo>
                    <a:pt x="62915" y="34549"/>
                  </a:lnTo>
                  <a:lnTo>
                    <a:pt x="63664" y="36365"/>
                  </a:lnTo>
                  <a:lnTo>
                    <a:pt x="65061" y="34892"/>
                  </a:lnTo>
                  <a:lnTo>
                    <a:pt x="65874" y="33457"/>
                  </a:lnTo>
                  <a:lnTo>
                    <a:pt x="66789" y="32212"/>
                  </a:lnTo>
                  <a:lnTo>
                    <a:pt x="68541" y="31323"/>
                  </a:lnTo>
                  <a:lnTo>
                    <a:pt x="69824" y="31450"/>
                  </a:lnTo>
                  <a:lnTo>
                    <a:pt x="74320" y="32314"/>
                  </a:lnTo>
                  <a:lnTo>
                    <a:pt x="76275" y="32402"/>
                  </a:lnTo>
                  <a:lnTo>
                    <a:pt x="79908" y="31158"/>
                  </a:lnTo>
                  <a:lnTo>
                    <a:pt x="82346" y="28999"/>
                  </a:lnTo>
                  <a:lnTo>
                    <a:pt x="89052" y="19525"/>
                  </a:lnTo>
                  <a:lnTo>
                    <a:pt x="90017" y="18814"/>
                  </a:lnTo>
                  <a:lnTo>
                    <a:pt x="92049" y="18572"/>
                  </a:lnTo>
                  <a:lnTo>
                    <a:pt x="97815" y="19703"/>
                  </a:lnTo>
                  <a:lnTo>
                    <a:pt x="105257" y="19855"/>
                  </a:lnTo>
                  <a:lnTo>
                    <a:pt x="118439" y="21696"/>
                  </a:lnTo>
                  <a:lnTo>
                    <a:pt x="121170" y="22611"/>
                  </a:lnTo>
                  <a:lnTo>
                    <a:pt x="123392" y="25760"/>
                  </a:lnTo>
                  <a:lnTo>
                    <a:pt x="125970" y="26472"/>
                  </a:lnTo>
                  <a:lnTo>
                    <a:pt x="135470" y="26268"/>
                  </a:lnTo>
                  <a:lnTo>
                    <a:pt x="141236" y="24935"/>
                  </a:lnTo>
                  <a:lnTo>
                    <a:pt x="144347" y="24643"/>
                  </a:lnTo>
                  <a:lnTo>
                    <a:pt x="145274" y="24884"/>
                  </a:lnTo>
                  <a:lnTo>
                    <a:pt x="147484" y="26129"/>
                  </a:lnTo>
                  <a:lnTo>
                    <a:pt x="148741" y="26573"/>
                  </a:lnTo>
                  <a:lnTo>
                    <a:pt x="150189" y="26713"/>
                  </a:lnTo>
                  <a:lnTo>
                    <a:pt x="161086" y="26573"/>
                  </a:lnTo>
                  <a:lnTo>
                    <a:pt x="162470" y="26891"/>
                  </a:lnTo>
                  <a:lnTo>
                    <a:pt x="165239" y="28288"/>
                  </a:lnTo>
                  <a:lnTo>
                    <a:pt x="166940" y="28593"/>
                  </a:lnTo>
                  <a:lnTo>
                    <a:pt x="201472" y="28516"/>
                  </a:lnTo>
                  <a:lnTo>
                    <a:pt x="203910" y="28212"/>
                  </a:lnTo>
                  <a:lnTo>
                    <a:pt x="205891" y="27513"/>
                  </a:lnTo>
                  <a:lnTo>
                    <a:pt x="207491" y="26294"/>
                  </a:lnTo>
                  <a:lnTo>
                    <a:pt x="209523" y="25684"/>
                  </a:lnTo>
                  <a:lnTo>
                    <a:pt x="211975" y="25506"/>
                  </a:lnTo>
                  <a:lnTo>
                    <a:pt x="213943" y="26230"/>
                  </a:lnTo>
                  <a:lnTo>
                    <a:pt x="214273" y="27996"/>
                  </a:lnTo>
                  <a:lnTo>
                    <a:pt x="213435" y="32402"/>
                  </a:lnTo>
                  <a:lnTo>
                    <a:pt x="215340" y="31247"/>
                  </a:lnTo>
                  <a:lnTo>
                    <a:pt x="218109" y="27399"/>
                  </a:lnTo>
                  <a:lnTo>
                    <a:pt x="219785" y="26573"/>
                  </a:lnTo>
                  <a:lnTo>
                    <a:pt x="226110" y="26408"/>
                  </a:lnTo>
                  <a:lnTo>
                    <a:pt x="239318" y="27919"/>
                  </a:lnTo>
                  <a:lnTo>
                    <a:pt x="260349" y="26573"/>
                  </a:lnTo>
                  <a:lnTo>
                    <a:pt x="268159" y="27792"/>
                  </a:lnTo>
                  <a:lnTo>
                    <a:pt x="271245" y="29151"/>
                  </a:lnTo>
                  <a:lnTo>
                    <a:pt x="273150" y="31323"/>
                  </a:lnTo>
                  <a:lnTo>
                    <a:pt x="274128" y="31323"/>
                  </a:lnTo>
                  <a:lnTo>
                    <a:pt x="276287" y="28199"/>
                  </a:lnTo>
                  <a:lnTo>
                    <a:pt x="282472" y="21569"/>
                  </a:lnTo>
                  <a:lnTo>
                    <a:pt x="286650" y="15004"/>
                  </a:lnTo>
                  <a:lnTo>
                    <a:pt x="286904" y="14356"/>
                  </a:lnTo>
                  <a:lnTo>
                    <a:pt x="287489" y="13822"/>
                  </a:lnTo>
                  <a:lnTo>
                    <a:pt x="290206" y="13937"/>
                  </a:lnTo>
                  <a:lnTo>
                    <a:pt x="290803" y="13441"/>
                  </a:lnTo>
                  <a:lnTo>
                    <a:pt x="294334" y="8107"/>
                  </a:lnTo>
                  <a:lnTo>
                    <a:pt x="295236" y="7091"/>
                  </a:lnTo>
                  <a:lnTo>
                    <a:pt x="295972" y="6672"/>
                  </a:lnTo>
                  <a:lnTo>
                    <a:pt x="297115" y="4717"/>
                  </a:lnTo>
                  <a:lnTo>
                    <a:pt x="297649" y="4094"/>
                  </a:lnTo>
                  <a:lnTo>
                    <a:pt x="298703" y="3751"/>
                  </a:lnTo>
                  <a:lnTo>
                    <a:pt x="300557" y="3574"/>
                  </a:lnTo>
                  <a:lnTo>
                    <a:pt x="305256" y="1796"/>
                  </a:lnTo>
                  <a:lnTo>
                    <a:pt x="319289" y="310"/>
                  </a:lnTo>
                  <a:lnTo>
                    <a:pt x="321728" y="678"/>
                  </a:lnTo>
                  <a:lnTo>
                    <a:pt x="327087" y="2151"/>
                  </a:lnTo>
                  <a:lnTo>
                    <a:pt x="328916" y="2278"/>
                  </a:lnTo>
                  <a:lnTo>
                    <a:pt x="328929" y="2291"/>
                  </a:lnTo>
                  <a:lnTo>
                    <a:pt x="330592" y="5555"/>
                  </a:lnTo>
                  <a:lnTo>
                    <a:pt x="333894" y="14508"/>
                  </a:lnTo>
                  <a:lnTo>
                    <a:pt x="334961" y="19042"/>
                  </a:lnTo>
                  <a:lnTo>
                    <a:pt x="335139" y="23335"/>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6" name="Google Shape;506;p6"/>
            <p:cNvSpPr/>
            <p:nvPr/>
          </p:nvSpPr>
          <p:spPr>
            <a:xfrm flipH="1" rot="10800000">
              <a:off x="6270874" y="4448943"/>
              <a:ext cx="1159772" cy="549778"/>
            </a:xfrm>
            <a:custGeom>
              <a:rect b="b" l="l" r="r" t="t"/>
              <a:pathLst>
                <a:path extrusionOk="0" h="421956" w="890128">
                  <a:moveTo>
                    <a:pt x="383453" y="57843"/>
                  </a:moveTo>
                  <a:lnTo>
                    <a:pt x="381065" y="58034"/>
                  </a:lnTo>
                  <a:lnTo>
                    <a:pt x="376430" y="57666"/>
                  </a:lnTo>
                  <a:lnTo>
                    <a:pt x="373013" y="56053"/>
                  </a:lnTo>
                  <a:lnTo>
                    <a:pt x="371032" y="53932"/>
                  </a:lnTo>
                  <a:lnTo>
                    <a:pt x="371629" y="52649"/>
                  </a:lnTo>
                  <a:lnTo>
                    <a:pt x="374677" y="52370"/>
                  </a:lnTo>
                  <a:lnTo>
                    <a:pt x="377801" y="52446"/>
                  </a:lnTo>
                  <a:lnTo>
                    <a:pt x="380760" y="53208"/>
                  </a:lnTo>
                  <a:lnTo>
                    <a:pt x="383580" y="54351"/>
                  </a:lnTo>
                  <a:lnTo>
                    <a:pt x="385878" y="55989"/>
                  </a:lnTo>
                  <a:lnTo>
                    <a:pt x="386196" y="57589"/>
                  </a:lnTo>
                  <a:lnTo>
                    <a:pt x="384519" y="58008"/>
                  </a:lnTo>
                  <a:close/>
                  <a:moveTo>
                    <a:pt x="435688" y="81618"/>
                  </a:moveTo>
                  <a:lnTo>
                    <a:pt x="432868" y="81300"/>
                  </a:lnTo>
                  <a:lnTo>
                    <a:pt x="430062" y="82735"/>
                  </a:lnTo>
                  <a:lnTo>
                    <a:pt x="427623" y="84145"/>
                  </a:lnTo>
                  <a:lnTo>
                    <a:pt x="424550" y="84056"/>
                  </a:lnTo>
                  <a:lnTo>
                    <a:pt x="421413" y="82913"/>
                  </a:lnTo>
                  <a:lnTo>
                    <a:pt x="418797" y="81224"/>
                  </a:lnTo>
                  <a:lnTo>
                    <a:pt x="413806" y="73541"/>
                  </a:lnTo>
                  <a:lnTo>
                    <a:pt x="396623" y="65070"/>
                  </a:lnTo>
                  <a:lnTo>
                    <a:pt x="394311" y="63368"/>
                  </a:lnTo>
                  <a:lnTo>
                    <a:pt x="394921" y="62377"/>
                  </a:lnTo>
                  <a:lnTo>
                    <a:pt x="395594" y="61704"/>
                  </a:lnTo>
                  <a:lnTo>
                    <a:pt x="397232" y="60421"/>
                  </a:lnTo>
                  <a:lnTo>
                    <a:pt x="400318" y="58580"/>
                  </a:lnTo>
                  <a:lnTo>
                    <a:pt x="403341" y="58059"/>
                  </a:lnTo>
                  <a:lnTo>
                    <a:pt x="409576" y="58440"/>
                  </a:lnTo>
                  <a:lnTo>
                    <a:pt x="418568" y="57615"/>
                  </a:lnTo>
                  <a:lnTo>
                    <a:pt x="421730" y="58440"/>
                  </a:lnTo>
                  <a:lnTo>
                    <a:pt x="422111" y="59012"/>
                  </a:lnTo>
                  <a:lnTo>
                    <a:pt x="422530" y="60002"/>
                  </a:lnTo>
                  <a:lnTo>
                    <a:pt x="423153" y="60980"/>
                  </a:lnTo>
                  <a:lnTo>
                    <a:pt x="424169" y="61412"/>
                  </a:lnTo>
                  <a:lnTo>
                    <a:pt x="425744" y="61374"/>
                  </a:lnTo>
                  <a:lnTo>
                    <a:pt x="426467" y="61514"/>
                  </a:lnTo>
                  <a:lnTo>
                    <a:pt x="427141" y="61895"/>
                  </a:lnTo>
                  <a:lnTo>
                    <a:pt x="428614" y="63012"/>
                  </a:lnTo>
                  <a:lnTo>
                    <a:pt x="431865" y="64930"/>
                  </a:lnTo>
                  <a:lnTo>
                    <a:pt x="437313" y="69527"/>
                  </a:lnTo>
                  <a:lnTo>
                    <a:pt x="438317" y="71356"/>
                  </a:lnTo>
                  <a:lnTo>
                    <a:pt x="439383" y="77274"/>
                  </a:lnTo>
                  <a:lnTo>
                    <a:pt x="438037" y="81122"/>
                  </a:lnTo>
                  <a:close/>
                  <a:moveTo>
                    <a:pt x="191645" y="303689"/>
                  </a:moveTo>
                  <a:lnTo>
                    <a:pt x="192509" y="303346"/>
                  </a:lnTo>
                  <a:lnTo>
                    <a:pt x="194058" y="303766"/>
                  </a:lnTo>
                  <a:lnTo>
                    <a:pt x="195265" y="304337"/>
                  </a:lnTo>
                  <a:lnTo>
                    <a:pt x="197220" y="305848"/>
                  </a:lnTo>
                  <a:lnTo>
                    <a:pt x="196966" y="308185"/>
                  </a:lnTo>
                  <a:lnTo>
                    <a:pt x="196065" y="309392"/>
                  </a:lnTo>
                  <a:lnTo>
                    <a:pt x="194490" y="310039"/>
                  </a:lnTo>
                  <a:lnTo>
                    <a:pt x="193233" y="309341"/>
                  </a:lnTo>
                  <a:lnTo>
                    <a:pt x="191721" y="307537"/>
                  </a:lnTo>
                  <a:lnTo>
                    <a:pt x="191340" y="306725"/>
                  </a:lnTo>
                  <a:lnTo>
                    <a:pt x="190553" y="305671"/>
                  </a:lnTo>
                  <a:lnTo>
                    <a:pt x="190210" y="305099"/>
                  </a:lnTo>
                  <a:lnTo>
                    <a:pt x="190604" y="304680"/>
                  </a:lnTo>
                  <a:lnTo>
                    <a:pt x="191035" y="304439"/>
                  </a:lnTo>
                  <a:close/>
                  <a:moveTo>
                    <a:pt x="268835" y="147175"/>
                  </a:moveTo>
                  <a:lnTo>
                    <a:pt x="266003" y="150452"/>
                  </a:lnTo>
                  <a:lnTo>
                    <a:pt x="261990" y="153614"/>
                  </a:lnTo>
                  <a:lnTo>
                    <a:pt x="252440" y="158580"/>
                  </a:lnTo>
                  <a:lnTo>
                    <a:pt x="248452" y="161361"/>
                  </a:lnTo>
                  <a:lnTo>
                    <a:pt x="245036" y="166098"/>
                  </a:lnTo>
                  <a:lnTo>
                    <a:pt x="239460" y="178036"/>
                  </a:lnTo>
                  <a:lnTo>
                    <a:pt x="235676" y="183014"/>
                  </a:lnTo>
                  <a:lnTo>
                    <a:pt x="225414" y="188488"/>
                  </a:lnTo>
                  <a:lnTo>
                    <a:pt x="223878" y="190469"/>
                  </a:lnTo>
                  <a:lnTo>
                    <a:pt x="223103" y="194152"/>
                  </a:lnTo>
                  <a:lnTo>
                    <a:pt x="221096" y="196540"/>
                  </a:lnTo>
                  <a:lnTo>
                    <a:pt x="218264" y="197772"/>
                  </a:lnTo>
                  <a:lnTo>
                    <a:pt x="215089" y="197949"/>
                  </a:lnTo>
                  <a:lnTo>
                    <a:pt x="208498" y="196984"/>
                  </a:lnTo>
                  <a:lnTo>
                    <a:pt x="204866" y="195930"/>
                  </a:lnTo>
                  <a:lnTo>
                    <a:pt x="203291" y="194406"/>
                  </a:lnTo>
                  <a:lnTo>
                    <a:pt x="202313" y="192298"/>
                  </a:lnTo>
                  <a:lnTo>
                    <a:pt x="199938" y="192463"/>
                  </a:lnTo>
                  <a:lnTo>
                    <a:pt x="191480" y="196337"/>
                  </a:lnTo>
                  <a:lnTo>
                    <a:pt x="189740" y="198026"/>
                  </a:lnTo>
                  <a:lnTo>
                    <a:pt x="188953" y="200464"/>
                  </a:lnTo>
                  <a:lnTo>
                    <a:pt x="188622" y="206001"/>
                  </a:lnTo>
                  <a:lnTo>
                    <a:pt x="187594" y="209659"/>
                  </a:lnTo>
                  <a:lnTo>
                    <a:pt x="187594" y="215552"/>
                  </a:lnTo>
                  <a:lnTo>
                    <a:pt x="185498" y="217965"/>
                  </a:lnTo>
                  <a:lnTo>
                    <a:pt x="182285" y="220289"/>
                  </a:lnTo>
                  <a:lnTo>
                    <a:pt x="178894" y="221622"/>
                  </a:lnTo>
                  <a:lnTo>
                    <a:pt x="176354" y="221051"/>
                  </a:lnTo>
                  <a:lnTo>
                    <a:pt x="173916" y="219781"/>
                  </a:lnTo>
                  <a:lnTo>
                    <a:pt x="171223" y="220009"/>
                  </a:lnTo>
                  <a:lnTo>
                    <a:pt x="168569" y="221089"/>
                  </a:lnTo>
                  <a:lnTo>
                    <a:pt x="166194" y="222448"/>
                  </a:lnTo>
                  <a:lnTo>
                    <a:pt x="162867" y="225343"/>
                  </a:lnTo>
                  <a:lnTo>
                    <a:pt x="154396" y="237357"/>
                  </a:lnTo>
                  <a:lnTo>
                    <a:pt x="148541" y="242336"/>
                  </a:lnTo>
                  <a:lnTo>
                    <a:pt x="147563" y="243758"/>
                  </a:lnTo>
                  <a:lnTo>
                    <a:pt x="146827" y="247022"/>
                  </a:lnTo>
                  <a:lnTo>
                    <a:pt x="144998" y="247340"/>
                  </a:lnTo>
                  <a:lnTo>
                    <a:pt x="127180" y="234335"/>
                  </a:lnTo>
                  <a:lnTo>
                    <a:pt x="124056" y="233598"/>
                  </a:lnTo>
                  <a:lnTo>
                    <a:pt x="107038" y="235465"/>
                  </a:lnTo>
                  <a:lnTo>
                    <a:pt x="105336" y="236862"/>
                  </a:lnTo>
                  <a:lnTo>
                    <a:pt x="104460" y="238754"/>
                  </a:lnTo>
                  <a:lnTo>
                    <a:pt x="102326" y="239567"/>
                  </a:lnTo>
                  <a:lnTo>
                    <a:pt x="99723" y="239618"/>
                  </a:lnTo>
                  <a:lnTo>
                    <a:pt x="91366" y="237865"/>
                  </a:lnTo>
                  <a:lnTo>
                    <a:pt x="88039" y="236595"/>
                  </a:lnTo>
                  <a:lnTo>
                    <a:pt x="85334" y="234868"/>
                  </a:lnTo>
                  <a:lnTo>
                    <a:pt x="83733" y="234868"/>
                  </a:lnTo>
                  <a:lnTo>
                    <a:pt x="77828" y="236849"/>
                  </a:lnTo>
                  <a:lnTo>
                    <a:pt x="75072" y="237357"/>
                  </a:lnTo>
                  <a:lnTo>
                    <a:pt x="68036" y="236087"/>
                  </a:lnTo>
                  <a:lnTo>
                    <a:pt x="66144" y="234716"/>
                  </a:lnTo>
                  <a:lnTo>
                    <a:pt x="64747" y="234411"/>
                  </a:lnTo>
                  <a:lnTo>
                    <a:pt x="53431" y="236380"/>
                  </a:lnTo>
                  <a:lnTo>
                    <a:pt x="48059" y="236380"/>
                  </a:lnTo>
                  <a:lnTo>
                    <a:pt x="46916" y="236087"/>
                  </a:lnTo>
                  <a:lnTo>
                    <a:pt x="44986" y="234716"/>
                  </a:lnTo>
                  <a:lnTo>
                    <a:pt x="44122" y="234411"/>
                  </a:lnTo>
                  <a:lnTo>
                    <a:pt x="39347" y="234271"/>
                  </a:lnTo>
                  <a:lnTo>
                    <a:pt x="33899" y="233344"/>
                  </a:lnTo>
                  <a:lnTo>
                    <a:pt x="31689" y="232366"/>
                  </a:lnTo>
                  <a:lnTo>
                    <a:pt x="27434" y="229903"/>
                  </a:lnTo>
                  <a:lnTo>
                    <a:pt x="25517" y="229420"/>
                  </a:lnTo>
                  <a:lnTo>
                    <a:pt x="21059" y="229001"/>
                  </a:lnTo>
                  <a:lnTo>
                    <a:pt x="17033" y="227794"/>
                  </a:lnTo>
                  <a:lnTo>
                    <a:pt x="13299" y="225826"/>
                  </a:lnTo>
                  <a:lnTo>
                    <a:pt x="6797" y="220276"/>
                  </a:lnTo>
                  <a:lnTo>
                    <a:pt x="3774" y="216910"/>
                  </a:lnTo>
                  <a:lnTo>
                    <a:pt x="1476" y="213177"/>
                  </a:lnTo>
                  <a:lnTo>
                    <a:pt x="536" y="209163"/>
                  </a:lnTo>
                  <a:lnTo>
                    <a:pt x="1425" y="206712"/>
                  </a:lnTo>
                  <a:lnTo>
                    <a:pt x="3444" y="204604"/>
                  </a:lnTo>
                  <a:lnTo>
                    <a:pt x="7470" y="201785"/>
                  </a:lnTo>
                  <a:lnTo>
                    <a:pt x="9464" y="200032"/>
                  </a:lnTo>
                  <a:lnTo>
                    <a:pt x="10797" y="198407"/>
                  </a:lnTo>
                  <a:lnTo>
                    <a:pt x="13312" y="193924"/>
                  </a:lnTo>
                  <a:lnTo>
                    <a:pt x="15115" y="191523"/>
                  </a:lnTo>
                  <a:lnTo>
                    <a:pt x="21580" y="186532"/>
                  </a:lnTo>
                  <a:lnTo>
                    <a:pt x="23624" y="185529"/>
                  </a:lnTo>
                  <a:lnTo>
                    <a:pt x="29327" y="184589"/>
                  </a:lnTo>
                  <a:lnTo>
                    <a:pt x="35093" y="182087"/>
                  </a:lnTo>
                  <a:lnTo>
                    <a:pt x="41188" y="181401"/>
                  </a:lnTo>
                  <a:lnTo>
                    <a:pt x="47157" y="181452"/>
                  </a:lnTo>
                  <a:lnTo>
                    <a:pt x="50498" y="182125"/>
                  </a:lnTo>
                  <a:lnTo>
                    <a:pt x="54206" y="179687"/>
                  </a:lnTo>
                  <a:lnTo>
                    <a:pt x="55387" y="179166"/>
                  </a:lnTo>
                  <a:lnTo>
                    <a:pt x="56644" y="179141"/>
                  </a:lnTo>
                  <a:lnTo>
                    <a:pt x="58143" y="180119"/>
                  </a:lnTo>
                  <a:lnTo>
                    <a:pt x="59375" y="180055"/>
                  </a:lnTo>
                  <a:lnTo>
                    <a:pt x="64899" y="176105"/>
                  </a:lnTo>
                  <a:lnTo>
                    <a:pt x="67833" y="175064"/>
                  </a:lnTo>
                  <a:lnTo>
                    <a:pt x="69141" y="177642"/>
                  </a:lnTo>
                  <a:lnTo>
                    <a:pt x="70183" y="179103"/>
                  </a:lnTo>
                  <a:lnTo>
                    <a:pt x="72646" y="180182"/>
                  </a:lnTo>
                  <a:lnTo>
                    <a:pt x="75580" y="180830"/>
                  </a:lnTo>
                  <a:lnTo>
                    <a:pt x="78006" y="181046"/>
                  </a:lnTo>
                  <a:lnTo>
                    <a:pt x="81117" y="180538"/>
                  </a:lnTo>
                  <a:lnTo>
                    <a:pt x="86972" y="178557"/>
                  </a:lnTo>
                  <a:lnTo>
                    <a:pt x="93957" y="177922"/>
                  </a:lnTo>
                  <a:lnTo>
                    <a:pt x="97424" y="177198"/>
                  </a:lnTo>
                  <a:lnTo>
                    <a:pt x="97957" y="177363"/>
                  </a:lnTo>
                  <a:lnTo>
                    <a:pt x="98707" y="177795"/>
                  </a:lnTo>
                  <a:lnTo>
                    <a:pt x="99558" y="178163"/>
                  </a:lnTo>
                  <a:lnTo>
                    <a:pt x="100472" y="178087"/>
                  </a:lnTo>
                  <a:lnTo>
                    <a:pt x="100548" y="177579"/>
                  </a:lnTo>
                  <a:lnTo>
                    <a:pt x="100358" y="175623"/>
                  </a:lnTo>
                  <a:lnTo>
                    <a:pt x="100472" y="175128"/>
                  </a:lnTo>
                  <a:lnTo>
                    <a:pt x="106136" y="173604"/>
                  </a:lnTo>
                  <a:lnTo>
                    <a:pt x="107711" y="171800"/>
                  </a:lnTo>
                  <a:lnTo>
                    <a:pt x="108257" y="167723"/>
                  </a:lnTo>
                  <a:lnTo>
                    <a:pt x="109425" y="166060"/>
                  </a:lnTo>
                  <a:lnTo>
                    <a:pt x="118100" y="161361"/>
                  </a:lnTo>
                  <a:lnTo>
                    <a:pt x="123268" y="157703"/>
                  </a:lnTo>
                  <a:lnTo>
                    <a:pt x="125758" y="156751"/>
                  </a:lnTo>
                  <a:lnTo>
                    <a:pt x="131396" y="156332"/>
                  </a:lnTo>
                  <a:lnTo>
                    <a:pt x="132755" y="155976"/>
                  </a:lnTo>
                  <a:lnTo>
                    <a:pt x="135676" y="154389"/>
                  </a:lnTo>
                  <a:lnTo>
                    <a:pt x="136553" y="153233"/>
                  </a:lnTo>
                  <a:lnTo>
                    <a:pt x="137061" y="151836"/>
                  </a:lnTo>
                  <a:lnTo>
                    <a:pt x="137886" y="151252"/>
                  </a:lnTo>
                  <a:lnTo>
                    <a:pt x="139677" y="152420"/>
                  </a:lnTo>
                  <a:lnTo>
                    <a:pt x="140324" y="150375"/>
                  </a:lnTo>
                  <a:lnTo>
                    <a:pt x="141379" y="149207"/>
                  </a:lnTo>
                  <a:lnTo>
                    <a:pt x="142928" y="148623"/>
                  </a:lnTo>
                  <a:lnTo>
                    <a:pt x="145074" y="148483"/>
                  </a:lnTo>
                  <a:lnTo>
                    <a:pt x="146611" y="148127"/>
                  </a:lnTo>
                  <a:lnTo>
                    <a:pt x="148046" y="147175"/>
                  </a:lnTo>
                  <a:lnTo>
                    <a:pt x="149341" y="145892"/>
                  </a:lnTo>
                  <a:lnTo>
                    <a:pt x="154853" y="138577"/>
                  </a:lnTo>
                  <a:lnTo>
                    <a:pt x="156606" y="135046"/>
                  </a:lnTo>
                  <a:lnTo>
                    <a:pt x="157609" y="128646"/>
                  </a:lnTo>
                  <a:lnTo>
                    <a:pt x="158409" y="128265"/>
                  </a:lnTo>
                  <a:lnTo>
                    <a:pt x="159628" y="128481"/>
                  </a:lnTo>
                  <a:lnTo>
                    <a:pt x="161216" y="127706"/>
                  </a:lnTo>
                  <a:lnTo>
                    <a:pt x="165153" y="121318"/>
                  </a:lnTo>
                  <a:lnTo>
                    <a:pt x="166029" y="120518"/>
                  </a:lnTo>
                  <a:lnTo>
                    <a:pt x="171960" y="117863"/>
                  </a:lnTo>
                  <a:lnTo>
                    <a:pt x="172722" y="116835"/>
                  </a:lnTo>
                  <a:lnTo>
                    <a:pt x="174183" y="113876"/>
                  </a:lnTo>
                  <a:lnTo>
                    <a:pt x="174970" y="112936"/>
                  </a:lnTo>
                  <a:lnTo>
                    <a:pt x="184241" y="110269"/>
                  </a:lnTo>
                  <a:lnTo>
                    <a:pt x="185638" y="109431"/>
                  </a:lnTo>
                  <a:lnTo>
                    <a:pt x="187302" y="109951"/>
                  </a:lnTo>
                  <a:lnTo>
                    <a:pt x="208701" y="106853"/>
                  </a:lnTo>
                  <a:lnTo>
                    <a:pt x="211241" y="105913"/>
                  </a:lnTo>
                  <a:lnTo>
                    <a:pt x="214518" y="101519"/>
                  </a:lnTo>
                  <a:lnTo>
                    <a:pt x="217045" y="100033"/>
                  </a:lnTo>
                  <a:lnTo>
                    <a:pt x="219979" y="100033"/>
                  </a:lnTo>
                  <a:lnTo>
                    <a:pt x="221795" y="101392"/>
                  </a:lnTo>
                  <a:lnTo>
                    <a:pt x="222735" y="103652"/>
                  </a:lnTo>
                  <a:lnTo>
                    <a:pt x="222976" y="106446"/>
                  </a:lnTo>
                  <a:lnTo>
                    <a:pt x="224297" y="107767"/>
                  </a:lnTo>
                  <a:lnTo>
                    <a:pt x="230964" y="111145"/>
                  </a:lnTo>
                  <a:lnTo>
                    <a:pt x="233644" y="111945"/>
                  </a:lnTo>
                  <a:lnTo>
                    <a:pt x="242864" y="110777"/>
                  </a:lnTo>
                  <a:lnTo>
                    <a:pt x="244439" y="111450"/>
                  </a:lnTo>
                  <a:lnTo>
                    <a:pt x="245721" y="112555"/>
                  </a:lnTo>
                  <a:lnTo>
                    <a:pt x="254383" y="114993"/>
                  </a:lnTo>
                  <a:lnTo>
                    <a:pt x="256301" y="116416"/>
                  </a:lnTo>
                  <a:lnTo>
                    <a:pt x="258764" y="120149"/>
                  </a:lnTo>
                  <a:lnTo>
                    <a:pt x="264962" y="126817"/>
                  </a:lnTo>
                  <a:lnTo>
                    <a:pt x="269572" y="130119"/>
                  </a:lnTo>
                  <a:lnTo>
                    <a:pt x="270893" y="131643"/>
                  </a:lnTo>
                  <a:lnTo>
                    <a:pt x="272772" y="137396"/>
                  </a:lnTo>
                  <a:lnTo>
                    <a:pt x="271591" y="142730"/>
                  </a:lnTo>
                  <a:close/>
                  <a:moveTo>
                    <a:pt x="48732" y="372206"/>
                  </a:moveTo>
                  <a:lnTo>
                    <a:pt x="48529" y="371380"/>
                  </a:lnTo>
                  <a:lnTo>
                    <a:pt x="48707" y="369869"/>
                  </a:lnTo>
                  <a:lnTo>
                    <a:pt x="48961" y="369107"/>
                  </a:lnTo>
                  <a:lnTo>
                    <a:pt x="48834" y="367837"/>
                  </a:lnTo>
                  <a:lnTo>
                    <a:pt x="49964" y="366745"/>
                  </a:lnTo>
                  <a:lnTo>
                    <a:pt x="50307" y="365627"/>
                  </a:lnTo>
                  <a:lnTo>
                    <a:pt x="50637" y="365259"/>
                  </a:lnTo>
                  <a:lnTo>
                    <a:pt x="52123" y="365932"/>
                  </a:lnTo>
                  <a:lnTo>
                    <a:pt x="52415" y="366668"/>
                  </a:lnTo>
                  <a:lnTo>
                    <a:pt x="52606" y="367761"/>
                  </a:lnTo>
                  <a:lnTo>
                    <a:pt x="53419" y="369742"/>
                  </a:lnTo>
                  <a:lnTo>
                    <a:pt x="53774" y="369970"/>
                  </a:lnTo>
                  <a:lnTo>
                    <a:pt x="55628" y="367062"/>
                  </a:lnTo>
                  <a:lnTo>
                    <a:pt x="55959" y="367316"/>
                  </a:lnTo>
                  <a:lnTo>
                    <a:pt x="56619" y="369577"/>
                  </a:lnTo>
                  <a:lnTo>
                    <a:pt x="57559" y="370910"/>
                  </a:lnTo>
                  <a:lnTo>
                    <a:pt x="57216" y="371952"/>
                  </a:lnTo>
                  <a:lnTo>
                    <a:pt x="56454" y="372650"/>
                  </a:lnTo>
                  <a:lnTo>
                    <a:pt x="56225" y="373361"/>
                  </a:lnTo>
                  <a:lnTo>
                    <a:pt x="55768" y="373933"/>
                  </a:lnTo>
                  <a:lnTo>
                    <a:pt x="52415" y="372472"/>
                  </a:lnTo>
                  <a:lnTo>
                    <a:pt x="50637" y="373120"/>
                  </a:lnTo>
                  <a:lnTo>
                    <a:pt x="49189" y="375571"/>
                  </a:lnTo>
                  <a:lnTo>
                    <a:pt x="48313" y="375101"/>
                  </a:lnTo>
                  <a:lnTo>
                    <a:pt x="48186" y="374581"/>
                  </a:lnTo>
                  <a:lnTo>
                    <a:pt x="48529" y="373933"/>
                  </a:lnTo>
                  <a:close/>
                  <a:moveTo>
                    <a:pt x="64252" y="326079"/>
                  </a:moveTo>
                  <a:lnTo>
                    <a:pt x="66830" y="328111"/>
                  </a:lnTo>
                  <a:lnTo>
                    <a:pt x="73624" y="325254"/>
                  </a:lnTo>
                  <a:lnTo>
                    <a:pt x="76952" y="326079"/>
                  </a:lnTo>
                  <a:lnTo>
                    <a:pt x="75161" y="327883"/>
                  </a:lnTo>
                  <a:lnTo>
                    <a:pt x="73891" y="330601"/>
                  </a:lnTo>
                  <a:lnTo>
                    <a:pt x="73192" y="333268"/>
                  </a:lnTo>
                  <a:lnTo>
                    <a:pt x="73040" y="334919"/>
                  </a:lnTo>
                  <a:lnTo>
                    <a:pt x="73853" y="338589"/>
                  </a:lnTo>
                  <a:lnTo>
                    <a:pt x="74869" y="339922"/>
                  </a:lnTo>
                  <a:lnTo>
                    <a:pt x="76456" y="339313"/>
                  </a:lnTo>
                  <a:lnTo>
                    <a:pt x="77409" y="339503"/>
                  </a:lnTo>
                  <a:lnTo>
                    <a:pt x="78425" y="341192"/>
                  </a:lnTo>
                  <a:lnTo>
                    <a:pt x="79962" y="344710"/>
                  </a:lnTo>
                  <a:lnTo>
                    <a:pt x="78907" y="345688"/>
                  </a:lnTo>
                  <a:lnTo>
                    <a:pt x="78145" y="344266"/>
                  </a:lnTo>
                  <a:lnTo>
                    <a:pt x="77066" y="344063"/>
                  </a:lnTo>
                  <a:lnTo>
                    <a:pt x="75923" y="344952"/>
                  </a:lnTo>
                  <a:lnTo>
                    <a:pt x="75072" y="346768"/>
                  </a:lnTo>
                  <a:lnTo>
                    <a:pt x="77104" y="346742"/>
                  </a:lnTo>
                  <a:lnTo>
                    <a:pt x="78387" y="347466"/>
                  </a:lnTo>
                  <a:lnTo>
                    <a:pt x="80393" y="350159"/>
                  </a:lnTo>
                  <a:lnTo>
                    <a:pt x="82209" y="351187"/>
                  </a:lnTo>
                  <a:lnTo>
                    <a:pt x="83517" y="350209"/>
                  </a:lnTo>
                  <a:lnTo>
                    <a:pt x="84851" y="347657"/>
                  </a:lnTo>
                  <a:lnTo>
                    <a:pt x="86654" y="347187"/>
                  </a:lnTo>
                  <a:lnTo>
                    <a:pt x="91226" y="347657"/>
                  </a:lnTo>
                  <a:lnTo>
                    <a:pt x="91607" y="348342"/>
                  </a:lnTo>
                  <a:lnTo>
                    <a:pt x="91341" y="349816"/>
                  </a:lnTo>
                  <a:lnTo>
                    <a:pt x="91633" y="351225"/>
                  </a:lnTo>
                  <a:lnTo>
                    <a:pt x="93716" y="351683"/>
                  </a:lnTo>
                  <a:lnTo>
                    <a:pt x="92319" y="353689"/>
                  </a:lnTo>
                  <a:lnTo>
                    <a:pt x="91023" y="354858"/>
                  </a:lnTo>
                  <a:lnTo>
                    <a:pt x="90083" y="356026"/>
                  </a:lnTo>
                  <a:lnTo>
                    <a:pt x="89715" y="358033"/>
                  </a:lnTo>
                  <a:lnTo>
                    <a:pt x="90261" y="358439"/>
                  </a:lnTo>
                  <a:lnTo>
                    <a:pt x="91328" y="358896"/>
                  </a:lnTo>
                  <a:lnTo>
                    <a:pt x="91925" y="359633"/>
                  </a:lnTo>
                  <a:lnTo>
                    <a:pt x="91226" y="360928"/>
                  </a:lnTo>
                  <a:lnTo>
                    <a:pt x="89855" y="362376"/>
                  </a:lnTo>
                  <a:lnTo>
                    <a:pt x="89042" y="362859"/>
                  </a:lnTo>
                  <a:lnTo>
                    <a:pt x="87772" y="363354"/>
                  </a:lnTo>
                  <a:lnTo>
                    <a:pt x="85372" y="363621"/>
                  </a:lnTo>
                  <a:lnTo>
                    <a:pt x="78438" y="362541"/>
                  </a:lnTo>
                  <a:lnTo>
                    <a:pt x="76787" y="363633"/>
                  </a:lnTo>
                  <a:lnTo>
                    <a:pt x="76012" y="366211"/>
                  </a:lnTo>
                  <a:lnTo>
                    <a:pt x="75644" y="369094"/>
                  </a:lnTo>
                  <a:lnTo>
                    <a:pt x="75072" y="371279"/>
                  </a:lnTo>
                  <a:lnTo>
                    <a:pt x="70043" y="369043"/>
                  </a:lnTo>
                  <a:lnTo>
                    <a:pt x="69141" y="368789"/>
                  </a:lnTo>
                  <a:lnTo>
                    <a:pt x="70500" y="364573"/>
                  </a:lnTo>
                  <a:lnTo>
                    <a:pt x="70818" y="362363"/>
                  </a:lnTo>
                  <a:lnTo>
                    <a:pt x="69598" y="361385"/>
                  </a:lnTo>
                  <a:lnTo>
                    <a:pt x="70157" y="356839"/>
                  </a:lnTo>
                  <a:lnTo>
                    <a:pt x="70119" y="355581"/>
                  </a:lnTo>
                  <a:lnTo>
                    <a:pt x="70043" y="355505"/>
                  </a:lnTo>
                  <a:lnTo>
                    <a:pt x="69103" y="353003"/>
                  </a:lnTo>
                  <a:lnTo>
                    <a:pt x="69141" y="352559"/>
                  </a:lnTo>
                  <a:lnTo>
                    <a:pt x="68303" y="352406"/>
                  </a:lnTo>
                  <a:lnTo>
                    <a:pt x="66030" y="352749"/>
                  </a:lnTo>
                  <a:lnTo>
                    <a:pt x="65230" y="352559"/>
                  </a:lnTo>
                  <a:lnTo>
                    <a:pt x="64048" y="351187"/>
                  </a:lnTo>
                  <a:lnTo>
                    <a:pt x="63833" y="350019"/>
                  </a:lnTo>
                  <a:lnTo>
                    <a:pt x="64252" y="346234"/>
                  </a:lnTo>
                  <a:lnTo>
                    <a:pt x="64252" y="342259"/>
                  </a:lnTo>
                  <a:lnTo>
                    <a:pt x="64709" y="341815"/>
                  </a:lnTo>
                  <a:lnTo>
                    <a:pt x="65725" y="341675"/>
                  </a:lnTo>
                  <a:lnTo>
                    <a:pt x="66728" y="341345"/>
                  </a:lnTo>
                  <a:lnTo>
                    <a:pt x="67173" y="340316"/>
                  </a:lnTo>
                  <a:lnTo>
                    <a:pt x="67262" y="336570"/>
                  </a:lnTo>
                  <a:lnTo>
                    <a:pt x="66982" y="335515"/>
                  </a:lnTo>
                  <a:lnTo>
                    <a:pt x="64264" y="330639"/>
                  </a:lnTo>
                  <a:lnTo>
                    <a:pt x="63693" y="328696"/>
                  </a:lnTo>
                  <a:lnTo>
                    <a:pt x="64252" y="326968"/>
                  </a:lnTo>
                  <a:lnTo>
                    <a:pt x="63198" y="326968"/>
                  </a:lnTo>
                  <a:close/>
                  <a:moveTo>
                    <a:pt x="653911" y="117863"/>
                  </a:moveTo>
                  <a:lnTo>
                    <a:pt x="653695" y="120099"/>
                  </a:lnTo>
                  <a:lnTo>
                    <a:pt x="649288" y="121318"/>
                  </a:lnTo>
                  <a:lnTo>
                    <a:pt x="648145" y="123197"/>
                  </a:lnTo>
                  <a:lnTo>
                    <a:pt x="646964" y="124709"/>
                  </a:lnTo>
                  <a:lnTo>
                    <a:pt x="644208" y="124429"/>
                  </a:lnTo>
                  <a:lnTo>
                    <a:pt x="641211" y="123223"/>
                  </a:lnTo>
                  <a:lnTo>
                    <a:pt x="639281" y="122067"/>
                  </a:lnTo>
                  <a:lnTo>
                    <a:pt x="637223" y="119527"/>
                  </a:lnTo>
                  <a:lnTo>
                    <a:pt x="634429" y="113520"/>
                  </a:lnTo>
                  <a:lnTo>
                    <a:pt x="632448" y="110955"/>
                  </a:lnTo>
                  <a:lnTo>
                    <a:pt x="629057" y="108084"/>
                  </a:lnTo>
                  <a:lnTo>
                    <a:pt x="627305" y="106179"/>
                  </a:lnTo>
                  <a:lnTo>
                    <a:pt x="626619" y="103843"/>
                  </a:lnTo>
                  <a:lnTo>
                    <a:pt x="626492" y="99588"/>
                  </a:lnTo>
                  <a:lnTo>
                    <a:pt x="627559" y="95905"/>
                  </a:lnTo>
                  <a:lnTo>
                    <a:pt x="629934" y="96108"/>
                  </a:lnTo>
                  <a:lnTo>
                    <a:pt x="632270" y="98280"/>
                  </a:lnTo>
                  <a:lnTo>
                    <a:pt x="633325" y="100528"/>
                  </a:lnTo>
                  <a:lnTo>
                    <a:pt x="634023" y="101353"/>
                  </a:lnTo>
                  <a:lnTo>
                    <a:pt x="635522" y="99969"/>
                  </a:lnTo>
                  <a:lnTo>
                    <a:pt x="636931" y="97963"/>
                  </a:lnTo>
                  <a:lnTo>
                    <a:pt x="637338" y="97074"/>
                  </a:lnTo>
                  <a:lnTo>
                    <a:pt x="639255" y="96553"/>
                  </a:lnTo>
                  <a:lnTo>
                    <a:pt x="640665" y="96820"/>
                  </a:lnTo>
                  <a:lnTo>
                    <a:pt x="641135" y="97963"/>
                  </a:lnTo>
                  <a:lnTo>
                    <a:pt x="640259" y="100033"/>
                  </a:lnTo>
                  <a:lnTo>
                    <a:pt x="642240" y="101671"/>
                  </a:lnTo>
                  <a:lnTo>
                    <a:pt x="641402" y="105417"/>
                  </a:lnTo>
                  <a:lnTo>
                    <a:pt x="638201" y="111945"/>
                  </a:lnTo>
                  <a:lnTo>
                    <a:pt x="640259" y="112936"/>
                  </a:lnTo>
                  <a:lnTo>
                    <a:pt x="641821" y="110777"/>
                  </a:lnTo>
                  <a:lnTo>
                    <a:pt x="643751" y="109786"/>
                  </a:lnTo>
                  <a:lnTo>
                    <a:pt x="645402" y="110231"/>
                  </a:lnTo>
                  <a:lnTo>
                    <a:pt x="646126" y="112441"/>
                  </a:lnTo>
                  <a:lnTo>
                    <a:pt x="647206" y="113850"/>
                  </a:lnTo>
                  <a:lnTo>
                    <a:pt x="652311" y="116225"/>
                  </a:lnTo>
                  <a:close/>
                  <a:moveTo>
                    <a:pt x="890664" y="280080"/>
                  </a:moveTo>
                  <a:lnTo>
                    <a:pt x="889470" y="282938"/>
                  </a:lnTo>
                  <a:lnTo>
                    <a:pt x="887387" y="285236"/>
                  </a:lnTo>
                  <a:lnTo>
                    <a:pt x="884797" y="287091"/>
                  </a:lnTo>
                  <a:lnTo>
                    <a:pt x="882104" y="288614"/>
                  </a:lnTo>
                  <a:lnTo>
                    <a:pt x="881076" y="289554"/>
                  </a:lnTo>
                  <a:lnTo>
                    <a:pt x="880542" y="290443"/>
                  </a:lnTo>
                  <a:lnTo>
                    <a:pt x="879869" y="290786"/>
                  </a:lnTo>
                  <a:lnTo>
                    <a:pt x="878383" y="290126"/>
                  </a:lnTo>
                  <a:lnTo>
                    <a:pt x="877888" y="289313"/>
                  </a:lnTo>
                  <a:lnTo>
                    <a:pt x="877253" y="286519"/>
                  </a:lnTo>
                  <a:lnTo>
                    <a:pt x="876796" y="285465"/>
                  </a:lnTo>
                  <a:lnTo>
                    <a:pt x="874865" y="283763"/>
                  </a:lnTo>
                  <a:lnTo>
                    <a:pt x="868096" y="280817"/>
                  </a:lnTo>
                  <a:lnTo>
                    <a:pt x="864439" y="278442"/>
                  </a:lnTo>
                  <a:lnTo>
                    <a:pt x="862584" y="277693"/>
                  </a:lnTo>
                  <a:lnTo>
                    <a:pt x="860006" y="277515"/>
                  </a:lnTo>
                  <a:lnTo>
                    <a:pt x="857885" y="278086"/>
                  </a:lnTo>
                  <a:lnTo>
                    <a:pt x="856209" y="279382"/>
                  </a:lnTo>
                  <a:lnTo>
                    <a:pt x="855015" y="281210"/>
                  </a:lnTo>
                  <a:lnTo>
                    <a:pt x="854291" y="283408"/>
                  </a:lnTo>
                  <a:lnTo>
                    <a:pt x="854469" y="285884"/>
                  </a:lnTo>
                  <a:lnTo>
                    <a:pt x="856374" y="290761"/>
                  </a:lnTo>
                  <a:lnTo>
                    <a:pt x="855942" y="294266"/>
                  </a:lnTo>
                  <a:lnTo>
                    <a:pt x="855917" y="294253"/>
                  </a:lnTo>
                  <a:lnTo>
                    <a:pt x="852755" y="292463"/>
                  </a:lnTo>
                  <a:lnTo>
                    <a:pt x="848856" y="289605"/>
                  </a:lnTo>
                  <a:lnTo>
                    <a:pt x="844627" y="288653"/>
                  </a:lnTo>
                  <a:lnTo>
                    <a:pt x="842430" y="287637"/>
                  </a:lnTo>
                  <a:lnTo>
                    <a:pt x="837273" y="286075"/>
                  </a:lnTo>
                  <a:lnTo>
                    <a:pt x="834200" y="282633"/>
                  </a:lnTo>
                  <a:lnTo>
                    <a:pt x="832866" y="281909"/>
                  </a:lnTo>
                  <a:lnTo>
                    <a:pt x="823367" y="279051"/>
                  </a:lnTo>
                  <a:lnTo>
                    <a:pt x="822859" y="278810"/>
                  </a:lnTo>
                  <a:lnTo>
                    <a:pt x="822224" y="278048"/>
                  </a:lnTo>
                  <a:lnTo>
                    <a:pt x="820738" y="274518"/>
                  </a:lnTo>
                  <a:lnTo>
                    <a:pt x="820446" y="273336"/>
                  </a:lnTo>
                  <a:lnTo>
                    <a:pt x="819989" y="272549"/>
                  </a:lnTo>
                  <a:lnTo>
                    <a:pt x="810896" y="266313"/>
                  </a:lnTo>
                  <a:lnTo>
                    <a:pt x="805028" y="264231"/>
                  </a:lnTo>
                  <a:lnTo>
                    <a:pt x="798526" y="263227"/>
                  </a:lnTo>
                  <a:lnTo>
                    <a:pt x="791096" y="262999"/>
                  </a:lnTo>
                  <a:lnTo>
                    <a:pt x="788912" y="262884"/>
                  </a:lnTo>
                  <a:lnTo>
                    <a:pt x="789052" y="259951"/>
                  </a:lnTo>
                  <a:lnTo>
                    <a:pt x="786918" y="252000"/>
                  </a:lnTo>
                  <a:lnTo>
                    <a:pt x="786232" y="246971"/>
                  </a:lnTo>
                  <a:lnTo>
                    <a:pt x="785686" y="245727"/>
                  </a:lnTo>
                  <a:lnTo>
                    <a:pt x="785229" y="245142"/>
                  </a:lnTo>
                  <a:lnTo>
                    <a:pt x="784670" y="244647"/>
                  </a:lnTo>
                  <a:lnTo>
                    <a:pt x="781927" y="241066"/>
                  </a:lnTo>
                  <a:lnTo>
                    <a:pt x="777660" y="237434"/>
                  </a:lnTo>
                  <a:lnTo>
                    <a:pt x="776339" y="236722"/>
                  </a:lnTo>
                  <a:lnTo>
                    <a:pt x="775691" y="236697"/>
                  </a:lnTo>
                  <a:lnTo>
                    <a:pt x="775196" y="236405"/>
                  </a:lnTo>
                  <a:lnTo>
                    <a:pt x="774243" y="234906"/>
                  </a:lnTo>
                  <a:lnTo>
                    <a:pt x="773888" y="230652"/>
                  </a:lnTo>
                  <a:lnTo>
                    <a:pt x="773354" y="229547"/>
                  </a:lnTo>
                  <a:lnTo>
                    <a:pt x="771983" y="227591"/>
                  </a:lnTo>
                  <a:lnTo>
                    <a:pt x="771488" y="226499"/>
                  </a:lnTo>
                  <a:lnTo>
                    <a:pt x="771513" y="225521"/>
                  </a:lnTo>
                  <a:lnTo>
                    <a:pt x="772161" y="223019"/>
                  </a:lnTo>
                  <a:lnTo>
                    <a:pt x="772021" y="221660"/>
                  </a:lnTo>
                  <a:lnTo>
                    <a:pt x="770764" y="219692"/>
                  </a:lnTo>
                  <a:lnTo>
                    <a:pt x="768833" y="218485"/>
                  </a:lnTo>
                  <a:lnTo>
                    <a:pt x="766408" y="217863"/>
                  </a:lnTo>
                  <a:lnTo>
                    <a:pt x="763652" y="217584"/>
                  </a:lnTo>
                  <a:lnTo>
                    <a:pt x="761899" y="217152"/>
                  </a:lnTo>
                  <a:lnTo>
                    <a:pt x="761315" y="216682"/>
                  </a:lnTo>
                  <a:lnTo>
                    <a:pt x="761188" y="216949"/>
                  </a:lnTo>
                  <a:lnTo>
                    <a:pt x="760731" y="218803"/>
                  </a:lnTo>
                  <a:lnTo>
                    <a:pt x="760731" y="219654"/>
                  </a:lnTo>
                  <a:lnTo>
                    <a:pt x="761226" y="222206"/>
                  </a:lnTo>
                  <a:lnTo>
                    <a:pt x="761315" y="223273"/>
                  </a:lnTo>
                  <a:lnTo>
                    <a:pt x="760820" y="225686"/>
                  </a:lnTo>
                  <a:lnTo>
                    <a:pt x="759804" y="228150"/>
                  </a:lnTo>
                  <a:lnTo>
                    <a:pt x="758407" y="230499"/>
                  </a:lnTo>
                  <a:lnTo>
                    <a:pt x="756781" y="232468"/>
                  </a:lnTo>
                  <a:lnTo>
                    <a:pt x="754622" y="234297"/>
                  </a:lnTo>
                  <a:lnTo>
                    <a:pt x="752730" y="235122"/>
                  </a:lnTo>
                  <a:lnTo>
                    <a:pt x="750761" y="235008"/>
                  </a:lnTo>
                  <a:lnTo>
                    <a:pt x="748412" y="234043"/>
                  </a:lnTo>
                  <a:lnTo>
                    <a:pt x="746494" y="232430"/>
                  </a:lnTo>
                  <a:lnTo>
                    <a:pt x="743624" y="228480"/>
                  </a:lnTo>
                  <a:lnTo>
                    <a:pt x="741820" y="227375"/>
                  </a:lnTo>
                  <a:lnTo>
                    <a:pt x="737413" y="228150"/>
                  </a:lnTo>
                  <a:lnTo>
                    <a:pt x="733464" y="231554"/>
                  </a:lnTo>
                  <a:lnTo>
                    <a:pt x="728803" y="239605"/>
                  </a:lnTo>
                  <a:lnTo>
                    <a:pt x="725958" y="239326"/>
                  </a:lnTo>
                  <a:lnTo>
                    <a:pt x="723291" y="238729"/>
                  </a:lnTo>
                  <a:lnTo>
                    <a:pt x="721577" y="237230"/>
                  </a:lnTo>
                  <a:lnTo>
                    <a:pt x="718605" y="233344"/>
                  </a:lnTo>
                  <a:lnTo>
                    <a:pt x="712014" y="227515"/>
                  </a:lnTo>
                  <a:lnTo>
                    <a:pt x="711252" y="226461"/>
                  </a:lnTo>
                  <a:lnTo>
                    <a:pt x="709613" y="225419"/>
                  </a:lnTo>
                  <a:lnTo>
                    <a:pt x="704927" y="218587"/>
                  </a:lnTo>
                  <a:lnTo>
                    <a:pt x="704305" y="218434"/>
                  </a:lnTo>
                  <a:lnTo>
                    <a:pt x="702590" y="218701"/>
                  </a:lnTo>
                  <a:lnTo>
                    <a:pt x="701930" y="218587"/>
                  </a:lnTo>
                  <a:lnTo>
                    <a:pt x="701168" y="217926"/>
                  </a:lnTo>
                  <a:lnTo>
                    <a:pt x="699784" y="216187"/>
                  </a:lnTo>
                  <a:lnTo>
                    <a:pt x="698996" y="215552"/>
                  </a:lnTo>
                  <a:lnTo>
                    <a:pt x="697256" y="214942"/>
                  </a:lnTo>
                  <a:lnTo>
                    <a:pt x="696075" y="214777"/>
                  </a:lnTo>
                  <a:lnTo>
                    <a:pt x="695034" y="214409"/>
                  </a:lnTo>
                  <a:lnTo>
                    <a:pt x="693624" y="213139"/>
                  </a:lnTo>
                  <a:lnTo>
                    <a:pt x="689687" y="207195"/>
                  </a:lnTo>
                  <a:lnTo>
                    <a:pt x="688328" y="206204"/>
                  </a:lnTo>
                  <a:lnTo>
                    <a:pt x="683299" y="203664"/>
                  </a:lnTo>
                  <a:lnTo>
                    <a:pt x="680022" y="200807"/>
                  </a:lnTo>
                  <a:lnTo>
                    <a:pt x="678282" y="198191"/>
                  </a:lnTo>
                  <a:lnTo>
                    <a:pt x="677559" y="195232"/>
                  </a:lnTo>
                  <a:lnTo>
                    <a:pt x="677330" y="182214"/>
                  </a:lnTo>
                  <a:lnTo>
                    <a:pt x="676454" y="179166"/>
                  </a:lnTo>
                  <a:lnTo>
                    <a:pt x="675793" y="178468"/>
                  </a:lnTo>
                  <a:lnTo>
                    <a:pt x="674853" y="177922"/>
                  </a:lnTo>
                  <a:lnTo>
                    <a:pt x="673977" y="177248"/>
                  </a:lnTo>
                  <a:lnTo>
                    <a:pt x="673520" y="176118"/>
                  </a:lnTo>
                  <a:lnTo>
                    <a:pt x="673876" y="174099"/>
                  </a:lnTo>
                  <a:lnTo>
                    <a:pt x="675971" y="171254"/>
                  </a:lnTo>
                  <a:lnTo>
                    <a:pt x="676454" y="169717"/>
                  </a:lnTo>
                  <a:lnTo>
                    <a:pt x="676441" y="166314"/>
                  </a:lnTo>
                  <a:lnTo>
                    <a:pt x="675971" y="163367"/>
                  </a:lnTo>
                  <a:lnTo>
                    <a:pt x="674498" y="160751"/>
                  </a:lnTo>
                  <a:lnTo>
                    <a:pt x="671488" y="158313"/>
                  </a:lnTo>
                  <a:lnTo>
                    <a:pt x="666230" y="155074"/>
                  </a:lnTo>
                  <a:lnTo>
                    <a:pt x="665011" y="152877"/>
                  </a:lnTo>
                  <a:lnTo>
                    <a:pt x="663931" y="142793"/>
                  </a:lnTo>
                  <a:lnTo>
                    <a:pt x="664097" y="139860"/>
                  </a:lnTo>
                  <a:lnTo>
                    <a:pt x="665633" y="137536"/>
                  </a:lnTo>
                  <a:lnTo>
                    <a:pt x="668135" y="136977"/>
                  </a:lnTo>
                  <a:lnTo>
                    <a:pt x="672809" y="140482"/>
                  </a:lnTo>
                  <a:lnTo>
                    <a:pt x="675971" y="141485"/>
                  </a:lnTo>
                  <a:lnTo>
                    <a:pt x="679387" y="141206"/>
                  </a:lnTo>
                  <a:lnTo>
                    <a:pt x="682461" y="140380"/>
                  </a:lnTo>
                  <a:lnTo>
                    <a:pt x="685356" y="139149"/>
                  </a:lnTo>
                  <a:lnTo>
                    <a:pt x="688163" y="137536"/>
                  </a:lnTo>
                  <a:lnTo>
                    <a:pt x="690868" y="133992"/>
                  </a:lnTo>
                  <a:lnTo>
                    <a:pt x="688569" y="130716"/>
                  </a:lnTo>
                  <a:lnTo>
                    <a:pt x="676720" y="124163"/>
                  </a:lnTo>
                  <a:lnTo>
                    <a:pt x="675476" y="123693"/>
                  </a:lnTo>
                  <a:lnTo>
                    <a:pt x="670243" y="122740"/>
                  </a:lnTo>
                  <a:lnTo>
                    <a:pt x="669088" y="122245"/>
                  </a:lnTo>
                  <a:lnTo>
                    <a:pt x="667030" y="120759"/>
                  </a:lnTo>
                  <a:lnTo>
                    <a:pt x="659779" y="117863"/>
                  </a:lnTo>
                  <a:lnTo>
                    <a:pt x="655232" y="114066"/>
                  </a:lnTo>
                  <a:lnTo>
                    <a:pt x="652971" y="111526"/>
                  </a:lnTo>
                  <a:lnTo>
                    <a:pt x="651968" y="109431"/>
                  </a:lnTo>
                  <a:lnTo>
                    <a:pt x="652311" y="104097"/>
                  </a:lnTo>
                  <a:lnTo>
                    <a:pt x="652095" y="101252"/>
                  </a:lnTo>
                  <a:lnTo>
                    <a:pt x="650990" y="98077"/>
                  </a:lnTo>
                  <a:lnTo>
                    <a:pt x="649098" y="95003"/>
                  </a:lnTo>
                  <a:lnTo>
                    <a:pt x="648552" y="93416"/>
                  </a:lnTo>
                  <a:lnTo>
                    <a:pt x="649034" y="92159"/>
                  </a:lnTo>
                  <a:lnTo>
                    <a:pt x="650406" y="91981"/>
                  </a:lnTo>
                  <a:lnTo>
                    <a:pt x="652019" y="92756"/>
                  </a:lnTo>
                  <a:lnTo>
                    <a:pt x="653352" y="93848"/>
                  </a:lnTo>
                  <a:lnTo>
                    <a:pt x="655232" y="96400"/>
                  </a:lnTo>
                  <a:lnTo>
                    <a:pt x="658255" y="96908"/>
                  </a:lnTo>
                  <a:lnTo>
                    <a:pt x="661531" y="96654"/>
                  </a:lnTo>
                  <a:lnTo>
                    <a:pt x="663677" y="96083"/>
                  </a:lnTo>
                  <a:lnTo>
                    <a:pt x="667627" y="92654"/>
                  </a:lnTo>
                  <a:lnTo>
                    <a:pt x="669824" y="91955"/>
                  </a:lnTo>
                  <a:lnTo>
                    <a:pt x="672999" y="93581"/>
                  </a:lnTo>
                  <a:lnTo>
                    <a:pt x="675742" y="94407"/>
                  </a:lnTo>
                  <a:lnTo>
                    <a:pt x="678587" y="93352"/>
                  </a:lnTo>
                  <a:lnTo>
                    <a:pt x="681483" y="91803"/>
                  </a:lnTo>
                  <a:lnTo>
                    <a:pt x="684353" y="91168"/>
                  </a:lnTo>
                  <a:lnTo>
                    <a:pt x="689789" y="92794"/>
                  </a:lnTo>
                  <a:lnTo>
                    <a:pt x="692799" y="93098"/>
                  </a:lnTo>
                  <a:lnTo>
                    <a:pt x="694119" y="91663"/>
                  </a:lnTo>
                  <a:lnTo>
                    <a:pt x="695821" y="90736"/>
                  </a:lnTo>
                  <a:lnTo>
                    <a:pt x="699682" y="92298"/>
                  </a:lnTo>
                  <a:lnTo>
                    <a:pt x="714896" y="102268"/>
                  </a:lnTo>
                  <a:lnTo>
                    <a:pt x="727342" y="104262"/>
                  </a:lnTo>
                  <a:lnTo>
                    <a:pt x="729349" y="104973"/>
                  </a:lnTo>
                  <a:lnTo>
                    <a:pt x="730721" y="106853"/>
                  </a:lnTo>
                  <a:lnTo>
                    <a:pt x="731444" y="108796"/>
                  </a:lnTo>
                  <a:lnTo>
                    <a:pt x="732714" y="110332"/>
                  </a:lnTo>
                  <a:lnTo>
                    <a:pt x="735674" y="110955"/>
                  </a:lnTo>
                  <a:lnTo>
                    <a:pt x="737007" y="112250"/>
                  </a:lnTo>
                  <a:lnTo>
                    <a:pt x="739903" y="118219"/>
                  </a:lnTo>
                  <a:lnTo>
                    <a:pt x="742011" y="119921"/>
                  </a:lnTo>
                  <a:lnTo>
                    <a:pt x="743687" y="119984"/>
                  </a:lnTo>
                  <a:lnTo>
                    <a:pt x="746469" y="119019"/>
                  </a:lnTo>
                  <a:lnTo>
                    <a:pt x="748069" y="118752"/>
                  </a:lnTo>
                  <a:lnTo>
                    <a:pt x="752641" y="119743"/>
                  </a:lnTo>
                  <a:lnTo>
                    <a:pt x="763385" y="120835"/>
                  </a:lnTo>
                  <a:lnTo>
                    <a:pt x="778955" y="120213"/>
                  </a:lnTo>
                  <a:lnTo>
                    <a:pt x="784327" y="121178"/>
                  </a:lnTo>
                  <a:lnTo>
                    <a:pt x="789115" y="123693"/>
                  </a:lnTo>
                  <a:lnTo>
                    <a:pt x="795897" y="128658"/>
                  </a:lnTo>
                  <a:lnTo>
                    <a:pt x="797421" y="130919"/>
                  </a:lnTo>
                  <a:lnTo>
                    <a:pt x="799504" y="132773"/>
                  </a:lnTo>
                  <a:lnTo>
                    <a:pt x="801815" y="139542"/>
                  </a:lnTo>
                  <a:lnTo>
                    <a:pt x="804596" y="142616"/>
                  </a:lnTo>
                  <a:lnTo>
                    <a:pt x="811429" y="146718"/>
                  </a:lnTo>
                  <a:lnTo>
                    <a:pt x="816179" y="151061"/>
                  </a:lnTo>
                  <a:lnTo>
                    <a:pt x="821500" y="154884"/>
                  </a:lnTo>
                  <a:lnTo>
                    <a:pt x="829514" y="159303"/>
                  </a:lnTo>
                  <a:lnTo>
                    <a:pt x="831406" y="161221"/>
                  </a:lnTo>
                  <a:lnTo>
                    <a:pt x="832930" y="166326"/>
                  </a:lnTo>
                  <a:lnTo>
                    <a:pt x="845579" y="181109"/>
                  </a:lnTo>
                  <a:lnTo>
                    <a:pt x="849554" y="184487"/>
                  </a:lnTo>
                  <a:lnTo>
                    <a:pt x="863270" y="193479"/>
                  </a:lnTo>
                  <a:lnTo>
                    <a:pt x="864566" y="195397"/>
                  </a:lnTo>
                  <a:lnTo>
                    <a:pt x="865543" y="205722"/>
                  </a:lnTo>
                  <a:lnTo>
                    <a:pt x="867741" y="211627"/>
                  </a:lnTo>
                  <a:lnTo>
                    <a:pt x="871855" y="215780"/>
                  </a:lnTo>
                  <a:lnTo>
                    <a:pt x="876211" y="218866"/>
                  </a:lnTo>
                  <a:lnTo>
                    <a:pt x="876262" y="218904"/>
                  </a:lnTo>
                  <a:lnTo>
                    <a:pt x="876262" y="218904"/>
                  </a:lnTo>
                  <a:lnTo>
                    <a:pt x="874738" y="227705"/>
                  </a:lnTo>
                  <a:lnTo>
                    <a:pt x="874078" y="229839"/>
                  </a:lnTo>
                  <a:lnTo>
                    <a:pt x="870852" y="234894"/>
                  </a:lnTo>
                  <a:lnTo>
                    <a:pt x="870712" y="235910"/>
                  </a:lnTo>
                  <a:lnTo>
                    <a:pt x="871004" y="238170"/>
                  </a:lnTo>
                  <a:lnTo>
                    <a:pt x="870801" y="239085"/>
                  </a:lnTo>
                  <a:lnTo>
                    <a:pt x="870014" y="240037"/>
                  </a:lnTo>
                  <a:lnTo>
                    <a:pt x="866979" y="241929"/>
                  </a:lnTo>
                  <a:lnTo>
                    <a:pt x="863575" y="244977"/>
                  </a:lnTo>
                  <a:lnTo>
                    <a:pt x="862597" y="246603"/>
                  </a:lnTo>
                  <a:lnTo>
                    <a:pt x="861759" y="249092"/>
                  </a:lnTo>
                  <a:lnTo>
                    <a:pt x="860895" y="254071"/>
                  </a:lnTo>
                  <a:lnTo>
                    <a:pt x="861441" y="258312"/>
                  </a:lnTo>
                  <a:lnTo>
                    <a:pt x="863804" y="261208"/>
                  </a:lnTo>
                  <a:lnTo>
                    <a:pt x="868490" y="262033"/>
                  </a:lnTo>
                  <a:lnTo>
                    <a:pt x="871411" y="262008"/>
                  </a:lnTo>
                  <a:lnTo>
                    <a:pt x="872389" y="261741"/>
                  </a:lnTo>
                  <a:lnTo>
                    <a:pt x="873379" y="261005"/>
                  </a:lnTo>
                  <a:lnTo>
                    <a:pt x="875081" y="259074"/>
                  </a:lnTo>
                  <a:lnTo>
                    <a:pt x="875983" y="258528"/>
                  </a:lnTo>
                  <a:lnTo>
                    <a:pt x="878028" y="258401"/>
                  </a:lnTo>
                  <a:lnTo>
                    <a:pt x="879259" y="259239"/>
                  </a:lnTo>
                  <a:lnTo>
                    <a:pt x="880529" y="260509"/>
                  </a:lnTo>
                  <a:lnTo>
                    <a:pt x="882752" y="261691"/>
                  </a:lnTo>
                  <a:lnTo>
                    <a:pt x="884314" y="261830"/>
                  </a:lnTo>
                  <a:lnTo>
                    <a:pt x="887832" y="261602"/>
                  </a:lnTo>
                  <a:lnTo>
                    <a:pt x="888988" y="262135"/>
                  </a:lnTo>
                  <a:lnTo>
                    <a:pt x="889457" y="263519"/>
                  </a:lnTo>
                  <a:lnTo>
                    <a:pt x="889280" y="264231"/>
                  </a:lnTo>
                  <a:lnTo>
                    <a:pt x="889064" y="265069"/>
                  </a:lnTo>
                  <a:lnTo>
                    <a:pt x="888467" y="266580"/>
                  </a:lnTo>
                  <a:lnTo>
                    <a:pt x="888188" y="267926"/>
                  </a:lnTo>
                  <a:lnTo>
                    <a:pt x="890613" y="276956"/>
                  </a:lnTo>
                  <a:close/>
                  <a:moveTo>
                    <a:pt x="535179" y="27719"/>
                  </a:moveTo>
                  <a:lnTo>
                    <a:pt x="534557" y="28405"/>
                  </a:lnTo>
                  <a:lnTo>
                    <a:pt x="534354" y="29497"/>
                  </a:lnTo>
                  <a:lnTo>
                    <a:pt x="532588" y="29916"/>
                  </a:lnTo>
                  <a:lnTo>
                    <a:pt x="530036" y="29548"/>
                  </a:lnTo>
                  <a:lnTo>
                    <a:pt x="531420" y="28113"/>
                  </a:lnTo>
                  <a:lnTo>
                    <a:pt x="533871" y="26030"/>
                  </a:lnTo>
                  <a:lnTo>
                    <a:pt x="535357" y="25039"/>
                  </a:lnTo>
                  <a:lnTo>
                    <a:pt x="536030" y="25509"/>
                  </a:lnTo>
                  <a:lnTo>
                    <a:pt x="536386" y="25255"/>
                  </a:lnTo>
                  <a:lnTo>
                    <a:pt x="537033" y="25484"/>
                  </a:lnTo>
                  <a:lnTo>
                    <a:pt x="536602" y="26373"/>
                  </a:lnTo>
                  <a:close/>
                  <a:moveTo>
                    <a:pt x="637338" y="59431"/>
                  </a:moveTo>
                  <a:lnTo>
                    <a:pt x="635699" y="59583"/>
                  </a:lnTo>
                  <a:lnTo>
                    <a:pt x="634125" y="59355"/>
                  </a:lnTo>
                  <a:lnTo>
                    <a:pt x="632931" y="59532"/>
                  </a:lnTo>
                  <a:lnTo>
                    <a:pt x="632448" y="60917"/>
                  </a:lnTo>
                  <a:lnTo>
                    <a:pt x="633210" y="61044"/>
                  </a:lnTo>
                  <a:lnTo>
                    <a:pt x="634683" y="62288"/>
                  </a:lnTo>
                  <a:lnTo>
                    <a:pt x="635623" y="63749"/>
                  </a:lnTo>
                  <a:lnTo>
                    <a:pt x="634849" y="64435"/>
                  </a:lnTo>
                  <a:lnTo>
                    <a:pt x="635204" y="65654"/>
                  </a:lnTo>
                  <a:lnTo>
                    <a:pt x="637033" y="68359"/>
                  </a:lnTo>
                  <a:lnTo>
                    <a:pt x="637871" y="71318"/>
                  </a:lnTo>
                  <a:lnTo>
                    <a:pt x="635280" y="73248"/>
                  </a:lnTo>
                  <a:lnTo>
                    <a:pt x="637630" y="76157"/>
                  </a:lnTo>
                  <a:lnTo>
                    <a:pt x="638328" y="77922"/>
                  </a:lnTo>
                  <a:lnTo>
                    <a:pt x="638201" y="80221"/>
                  </a:lnTo>
                  <a:lnTo>
                    <a:pt x="636804" y="82316"/>
                  </a:lnTo>
                  <a:lnTo>
                    <a:pt x="635026" y="80805"/>
                  </a:lnTo>
                  <a:lnTo>
                    <a:pt x="631928" y="75788"/>
                  </a:lnTo>
                  <a:lnTo>
                    <a:pt x="629515" y="74049"/>
                  </a:lnTo>
                  <a:lnTo>
                    <a:pt x="621628" y="71356"/>
                  </a:lnTo>
                  <a:lnTo>
                    <a:pt x="616154" y="68473"/>
                  </a:lnTo>
                  <a:lnTo>
                    <a:pt x="613741" y="66340"/>
                  </a:lnTo>
                  <a:lnTo>
                    <a:pt x="612738" y="63914"/>
                  </a:lnTo>
                  <a:lnTo>
                    <a:pt x="612382" y="61818"/>
                  </a:lnTo>
                  <a:lnTo>
                    <a:pt x="611455" y="61679"/>
                  </a:lnTo>
                  <a:lnTo>
                    <a:pt x="610211" y="62034"/>
                  </a:lnTo>
                  <a:lnTo>
                    <a:pt x="608852" y="61412"/>
                  </a:lnTo>
                  <a:lnTo>
                    <a:pt x="607912" y="59799"/>
                  </a:lnTo>
                  <a:lnTo>
                    <a:pt x="607455" y="56891"/>
                  </a:lnTo>
                  <a:lnTo>
                    <a:pt x="606896" y="55481"/>
                  </a:lnTo>
                  <a:lnTo>
                    <a:pt x="604673" y="53373"/>
                  </a:lnTo>
                  <a:lnTo>
                    <a:pt x="598641" y="50884"/>
                  </a:lnTo>
                  <a:lnTo>
                    <a:pt x="595631" y="49030"/>
                  </a:lnTo>
                  <a:lnTo>
                    <a:pt x="588595" y="42108"/>
                  </a:lnTo>
                  <a:lnTo>
                    <a:pt x="585331" y="40584"/>
                  </a:lnTo>
                  <a:lnTo>
                    <a:pt x="583757" y="40432"/>
                  </a:lnTo>
                  <a:lnTo>
                    <a:pt x="582283" y="40559"/>
                  </a:lnTo>
                  <a:lnTo>
                    <a:pt x="580721" y="40343"/>
                  </a:lnTo>
                  <a:lnTo>
                    <a:pt x="578943" y="39187"/>
                  </a:lnTo>
                  <a:lnTo>
                    <a:pt x="577800" y="38679"/>
                  </a:lnTo>
                  <a:lnTo>
                    <a:pt x="576225" y="38539"/>
                  </a:lnTo>
                  <a:lnTo>
                    <a:pt x="573190" y="38692"/>
                  </a:lnTo>
                  <a:lnTo>
                    <a:pt x="569787" y="38336"/>
                  </a:lnTo>
                  <a:lnTo>
                    <a:pt x="560833" y="35758"/>
                  </a:lnTo>
                  <a:lnTo>
                    <a:pt x="557734" y="33167"/>
                  </a:lnTo>
                  <a:lnTo>
                    <a:pt x="554763" y="32418"/>
                  </a:lnTo>
                  <a:lnTo>
                    <a:pt x="554407" y="31478"/>
                  </a:lnTo>
                  <a:lnTo>
                    <a:pt x="555080" y="28748"/>
                  </a:lnTo>
                  <a:lnTo>
                    <a:pt x="555969" y="15806"/>
                  </a:lnTo>
                  <a:lnTo>
                    <a:pt x="558954" y="11781"/>
                  </a:lnTo>
                  <a:lnTo>
                    <a:pt x="564440" y="11565"/>
                  </a:lnTo>
                  <a:lnTo>
                    <a:pt x="577521" y="13940"/>
                  </a:lnTo>
                  <a:lnTo>
                    <a:pt x="577521" y="14930"/>
                  </a:lnTo>
                  <a:lnTo>
                    <a:pt x="575514" y="16556"/>
                  </a:lnTo>
                  <a:lnTo>
                    <a:pt x="576924" y="18321"/>
                  </a:lnTo>
                  <a:lnTo>
                    <a:pt x="579858" y="19896"/>
                  </a:lnTo>
                  <a:lnTo>
                    <a:pt x="601549" y="26017"/>
                  </a:lnTo>
                  <a:lnTo>
                    <a:pt x="606871" y="26347"/>
                  </a:lnTo>
                  <a:lnTo>
                    <a:pt x="611455" y="27402"/>
                  </a:lnTo>
                  <a:lnTo>
                    <a:pt x="614719" y="30818"/>
                  </a:lnTo>
                  <a:lnTo>
                    <a:pt x="615278" y="32329"/>
                  </a:lnTo>
                  <a:lnTo>
                    <a:pt x="615557" y="33802"/>
                  </a:lnTo>
                  <a:lnTo>
                    <a:pt x="615697" y="37193"/>
                  </a:lnTo>
                  <a:lnTo>
                    <a:pt x="616357" y="38298"/>
                  </a:lnTo>
                  <a:lnTo>
                    <a:pt x="617970" y="38971"/>
                  </a:lnTo>
                  <a:lnTo>
                    <a:pt x="619786" y="39492"/>
                  </a:lnTo>
                  <a:lnTo>
                    <a:pt x="621145" y="40127"/>
                  </a:lnTo>
                  <a:lnTo>
                    <a:pt x="628956" y="46312"/>
                  </a:lnTo>
                  <a:lnTo>
                    <a:pt x="631394" y="47493"/>
                  </a:lnTo>
                  <a:lnTo>
                    <a:pt x="633960" y="47290"/>
                  </a:lnTo>
                  <a:lnTo>
                    <a:pt x="637223" y="46629"/>
                  </a:lnTo>
                  <a:lnTo>
                    <a:pt x="640056" y="46769"/>
                  </a:lnTo>
                  <a:lnTo>
                    <a:pt x="641224" y="49030"/>
                  </a:lnTo>
                  <a:lnTo>
                    <a:pt x="641656" y="55443"/>
                  </a:lnTo>
                  <a:lnTo>
                    <a:pt x="640614" y="57539"/>
                  </a:lnTo>
                  <a:close/>
                  <a:moveTo>
                    <a:pt x="560033" y="353168"/>
                  </a:moveTo>
                  <a:lnTo>
                    <a:pt x="554026" y="362541"/>
                  </a:lnTo>
                  <a:lnTo>
                    <a:pt x="553416" y="363849"/>
                  </a:lnTo>
                  <a:lnTo>
                    <a:pt x="553137" y="365018"/>
                  </a:lnTo>
                  <a:lnTo>
                    <a:pt x="553048" y="367799"/>
                  </a:lnTo>
                  <a:lnTo>
                    <a:pt x="553480" y="369551"/>
                  </a:lnTo>
                  <a:lnTo>
                    <a:pt x="554521" y="370885"/>
                  </a:lnTo>
                  <a:lnTo>
                    <a:pt x="555512" y="371202"/>
                  </a:lnTo>
                  <a:lnTo>
                    <a:pt x="555969" y="369805"/>
                  </a:lnTo>
                  <a:lnTo>
                    <a:pt x="557341" y="368764"/>
                  </a:lnTo>
                  <a:lnTo>
                    <a:pt x="560528" y="367202"/>
                  </a:lnTo>
                  <a:lnTo>
                    <a:pt x="564186" y="366084"/>
                  </a:lnTo>
                  <a:lnTo>
                    <a:pt x="566878" y="366300"/>
                  </a:lnTo>
                  <a:lnTo>
                    <a:pt x="567920" y="368243"/>
                  </a:lnTo>
                  <a:lnTo>
                    <a:pt x="567818" y="371139"/>
                  </a:lnTo>
                  <a:lnTo>
                    <a:pt x="566878" y="376676"/>
                  </a:lnTo>
                  <a:lnTo>
                    <a:pt x="567856" y="380257"/>
                  </a:lnTo>
                  <a:lnTo>
                    <a:pt x="570295" y="382213"/>
                  </a:lnTo>
                  <a:lnTo>
                    <a:pt x="573393" y="383051"/>
                  </a:lnTo>
                  <a:lnTo>
                    <a:pt x="581674" y="383471"/>
                  </a:lnTo>
                  <a:lnTo>
                    <a:pt x="584239" y="384461"/>
                  </a:lnTo>
                  <a:lnTo>
                    <a:pt x="585331" y="386468"/>
                  </a:lnTo>
                  <a:lnTo>
                    <a:pt x="585560" y="389770"/>
                  </a:lnTo>
                  <a:lnTo>
                    <a:pt x="585331" y="390964"/>
                  </a:lnTo>
                  <a:lnTo>
                    <a:pt x="584633" y="392373"/>
                  </a:lnTo>
                  <a:lnTo>
                    <a:pt x="582512" y="394888"/>
                  </a:lnTo>
                  <a:lnTo>
                    <a:pt x="578397" y="404222"/>
                  </a:lnTo>
                  <a:lnTo>
                    <a:pt x="579121" y="409391"/>
                  </a:lnTo>
                  <a:lnTo>
                    <a:pt x="578651" y="411322"/>
                  </a:lnTo>
                  <a:lnTo>
                    <a:pt x="576467" y="413595"/>
                  </a:lnTo>
                  <a:lnTo>
                    <a:pt x="572492" y="416402"/>
                  </a:lnTo>
                  <a:lnTo>
                    <a:pt x="569774" y="417862"/>
                  </a:lnTo>
                  <a:lnTo>
                    <a:pt x="567323" y="418484"/>
                  </a:lnTo>
                  <a:lnTo>
                    <a:pt x="566447" y="419043"/>
                  </a:lnTo>
                  <a:lnTo>
                    <a:pt x="565202" y="421634"/>
                  </a:lnTo>
                  <a:lnTo>
                    <a:pt x="563856" y="422409"/>
                  </a:lnTo>
                  <a:lnTo>
                    <a:pt x="561913" y="422383"/>
                  </a:lnTo>
                  <a:lnTo>
                    <a:pt x="560579" y="421736"/>
                  </a:lnTo>
                  <a:lnTo>
                    <a:pt x="557925" y="419551"/>
                  </a:lnTo>
                  <a:lnTo>
                    <a:pt x="552350" y="416605"/>
                  </a:lnTo>
                  <a:lnTo>
                    <a:pt x="550711" y="414611"/>
                  </a:lnTo>
                  <a:lnTo>
                    <a:pt x="550114" y="411144"/>
                  </a:lnTo>
                  <a:lnTo>
                    <a:pt x="549416" y="409048"/>
                  </a:lnTo>
                  <a:lnTo>
                    <a:pt x="545123" y="402724"/>
                  </a:lnTo>
                  <a:lnTo>
                    <a:pt x="544450" y="400489"/>
                  </a:lnTo>
                  <a:lnTo>
                    <a:pt x="544590" y="399358"/>
                  </a:lnTo>
                  <a:lnTo>
                    <a:pt x="545669" y="398901"/>
                  </a:lnTo>
                  <a:lnTo>
                    <a:pt x="550902" y="399485"/>
                  </a:lnTo>
                  <a:lnTo>
                    <a:pt x="551588" y="399346"/>
                  </a:lnTo>
                  <a:lnTo>
                    <a:pt x="554305" y="401555"/>
                  </a:lnTo>
                  <a:lnTo>
                    <a:pt x="557315" y="403473"/>
                  </a:lnTo>
                  <a:lnTo>
                    <a:pt x="560554" y="404921"/>
                  </a:lnTo>
                  <a:lnTo>
                    <a:pt x="563856" y="405746"/>
                  </a:lnTo>
                  <a:lnTo>
                    <a:pt x="569698" y="405467"/>
                  </a:lnTo>
                  <a:lnTo>
                    <a:pt x="573051" y="404692"/>
                  </a:lnTo>
                  <a:lnTo>
                    <a:pt x="574511" y="403257"/>
                  </a:lnTo>
                  <a:lnTo>
                    <a:pt x="573571" y="401492"/>
                  </a:lnTo>
                  <a:lnTo>
                    <a:pt x="564529" y="391395"/>
                  </a:lnTo>
                  <a:lnTo>
                    <a:pt x="555855" y="388576"/>
                  </a:lnTo>
                  <a:lnTo>
                    <a:pt x="552070" y="385985"/>
                  </a:lnTo>
                  <a:lnTo>
                    <a:pt x="549009" y="381896"/>
                  </a:lnTo>
                  <a:lnTo>
                    <a:pt x="546990" y="380600"/>
                  </a:lnTo>
                  <a:lnTo>
                    <a:pt x="543764" y="380092"/>
                  </a:lnTo>
                  <a:lnTo>
                    <a:pt x="541453" y="379368"/>
                  </a:lnTo>
                  <a:lnTo>
                    <a:pt x="539269" y="377997"/>
                  </a:lnTo>
                  <a:lnTo>
                    <a:pt x="536995" y="377197"/>
                  </a:lnTo>
                  <a:lnTo>
                    <a:pt x="534417" y="378225"/>
                  </a:lnTo>
                  <a:lnTo>
                    <a:pt x="531941" y="377260"/>
                  </a:lnTo>
                  <a:lnTo>
                    <a:pt x="526391" y="376955"/>
                  </a:lnTo>
                  <a:lnTo>
                    <a:pt x="524118" y="375685"/>
                  </a:lnTo>
                  <a:lnTo>
                    <a:pt x="518885" y="369069"/>
                  </a:lnTo>
                  <a:lnTo>
                    <a:pt x="516739" y="367354"/>
                  </a:lnTo>
                  <a:lnTo>
                    <a:pt x="509259" y="364230"/>
                  </a:lnTo>
                  <a:lnTo>
                    <a:pt x="507963" y="362947"/>
                  </a:lnTo>
                  <a:lnTo>
                    <a:pt x="507785" y="361449"/>
                  </a:lnTo>
                  <a:lnTo>
                    <a:pt x="507468" y="360560"/>
                  </a:lnTo>
                  <a:lnTo>
                    <a:pt x="507404" y="359760"/>
                  </a:lnTo>
                  <a:lnTo>
                    <a:pt x="507963" y="358528"/>
                  </a:lnTo>
                  <a:lnTo>
                    <a:pt x="508725" y="358007"/>
                  </a:lnTo>
                  <a:lnTo>
                    <a:pt x="510973" y="357398"/>
                  </a:lnTo>
                  <a:lnTo>
                    <a:pt x="511875" y="356585"/>
                  </a:lnTo>
                  <a:lnTo>
                    <a:pt x="512180" y="353080"/>
                  </a:lnTo>
                  <a:lnTo>
                    <a:pt x="510198" y="349689"/>
                  </a:lnTo>
                  <a:lnTo>
                    <a:pt x="506858" y="346996"/>
                  </a:lnTo>
                  <a:lnTo>
                    <a:pt x="503086" y="345688"/>
                  </a:lnTo>
                  <a:lnTo>
                    <a:pt x="479845" y="341421"/>
                  </a:lnTo>
                  <a:lnTo>
                    <a:pt x="475502" y="341789"/>
                  </a:lnTo>
                  <a:lnTo>
                    <a:pt x="471463" y="343859"/>
                  </a:lnTo>
                  <a:lnTo>
                    <a:pt x="458789" y="354654"/>
                  </a:lnTo>
                  <a:lnTo>
                    <a:pt x="456554" y="355581"/>
                  </a:lnTo>
                  <a:lnTo>
                    <a:pt x="454699" y="355950"/>
                  </a:lnTo>
                  <a:lnTo>
                    <a:pt x="451778" y="357817"/>
                  </a:lnTo>
                  <a:lnTo>
                    <a:pt x="450204" y="358528"/>
                  </a:lnTo>
                  <a:lnTo>
                    <a:pt x="448769" y="358617"/>
                  </a:lnTo>
                  <a:lnTo>
                    <a:pt x="445632" y="358274"/>
                  </a:lnTo>
                  <a:lnTo>
                    <a:pt x="444273" y="358528"/>
                  </a:lnTo>
                  <a:lnTo>
                    <a:pt x="442279" y="360674"/>
                  </a:lnTo>
                  <a:lnTo>
                    <a:pt x="441784" y="363621"/>
                  </a:lnTo>
                  <a:lnTo>
                    <a:pt x="442406" y="366224"/>
                  </a:lnTo>
                  <a:lnTo>
                    <a:pt x="444501" y="367938"/>
                  </a:lnTo>
                  <a:lnTo>
                    <a:pt x="443943" y="369234"/>
                  </a:lnTo>
                  <a:lnTo>
                    <a:pt x="442711" y="370555"/>
                  </a:lnTo>
                  <a:lnTo>
                    <a:pt x="441339" y="371279"/>
                  </a:lnTo>
                  <a:lnTo>
                    <a:pt x="439777" y="371050"/>
                  </a:lnTo>
                  <a:lnTo>
                    <a:pt x="438685" y="370136"/>
                  </a:lnTo>
                  <a:lnTo>
                    <a:pt x="437669" y="369043"/>
                  </a:lnTo>
                  <a:lnTo>
                    <a:pt x="436450" y="368243"/>
                  </a:lnTo>
                  <a:lnTo>
                    <a:pt x="431217" y="367456"/>
                  </a:lnTo>
                  <a:lnTo>
                    <a:pt x="430493" y="366821"/>
                  </a:lnTo>
                  <a:lnTo>
                    <a:pt x="430062" y="365246"/>
                  </a:lnTo>
                  <a:lnTo>
                    <a:pt x="428893" y="364344"/>
                  </a:lnTo>
                  <a:lnTo>
                    <a:pt x="423280" y="361665"/>
                  </a:lnTo>
                  <a:lnTo>
                    <a:pt x="420257" y="361792"/>
                  </a:lnTo>
                  <a:lnTo>
                    <a:pt x="417400" y="362859"/>
                  </a:lnTo>
                  <a:lnTo>
                    <a:pt x="414987" y="364421"/>
                  </a:lnTo>
                  <a:lnTo>
                    <a:pt x="412028" y="361817"/>
                  </a:lnTo>
                  <a:lnTo>
                    <a:pt x="410999" y="361385"/>
                  </a:lnTo>
                  <a:lnTo>
                    <a:pt x="409437" y="361398"/>
                  </a:lnTo>
                  <a:lnTo>
                    <a:pt x="408637" y="361703"/>
                  </a:lnTo>
                  <a:lnTo>
                    <a:pt x="407799" y="362160"/>
                  </a:lnTo>
                  <a:lnTo>
                    <a:pt x="406122" y="362541"/>
                  </a:lnTo>
                  <a:lnTo>
                    <a:pt x="403061" y="361957"/>
                  </a:lnTo>
                  <a:lnTo>
                    <a:pt x="395200" y="359112"/>
                  </a:lnTo>
                  <a:lnTo>
                    <a:pt x="392940" y="359010"/>
                  </a:lnTo>
                  <a:lnTo>
                    <a:pt x="386971" y="364548"/>
                  </a:lnTo>
                  <a:lnTo>
                    <a:pt x="385078" y="365310"/>
                  </a:lnTo>
                  <a:lnTo>
                    <a:pt x="382818" y="364090"/>
                  </a:lnTo>
                  <a:lnTo>
                    <a:pt x="381827" y="361169"/>
                  </a:lnTo>
                  <a:lnTo>
                    <a:pt x="381827" y="357613"/>
                  </a:lnTo>
                  <a:lnTo>
                    <a:pt x="382602" y="354604"/>
                  </a:lnTo>
                  <a:lnTo>
                    <a:pt x="379109" y="355416"/>
                  </a:lnTo>
                  <a:lnTo>
                    <a:pt x="377788" y="355213"/>
                  </a:lnTo>
                  <a:lnTo>
                    <a:pt x="377649" y="353854"/>
                  </a:lnTo>
                  <a:lnTo>
                    <a:pt x="377801" y="351187"/>
                  </a:lnTo>
                  <a:lnTo>
                    <a:pt x="376531" y="350743"/>
                  </a:lnTo>
                  <a:lnTo>
                    <a:pt x="371159" y="347542"/>
                  </a:lnTo>
                  <a:lnTo>
                    <a:pt x="370359" y="346768"/>
                  </a:lnTo>
                  <a:lnTo>
                    <a:pt x="368505" y="345968"/>
                  </a:lnTo>
                  <a:lnTo>
                    <a:pt x="367387" y="346018"/>
                  </a:lnTo>
                  <a:lnTo>
                    <a:pt x="366905" y="347212"/>
                  </a:lnTo>
                  <a:lnTo>
                    <a:pt x="366536" y="348800"/>
                  </a:lnTo>
                  <a:lnTo>
                    <a:pt x="365635" y="349714"/>
                  </a:lnTo>
                  <a:lnTo>
                    <a:pt x="362993" y="350692"/>
                  </a:lnTo>
                  <a:lnTo>
                    <a:pt x="360123" y="351073"/>
                  </a:lnTo>
                  <a:lnTo>
                    <a:pt x="358142" y="350311"/>
                  </a:lnTo>
                  <a:lnTo>
                    <a:pt x="356376" y="349257"/>
                  </a:lnTo>
                  <a:lnTo>
                    <a:pt x="354116" y="348736"/>
                  </a:lnTo>
                  <a:lnTo>
                    <a:pt x="350064" y="350273"/>
                  </a:lnTo>
                  <a:lnTo>
                    <a:pt x="343867" y="357004"/>
                  </a:lnTo>
                  <a:lnTo>
                    <a:pt x="340895" y="358528"/>
                  </a:lnTo>
                  <a:lnTo>
                    <a:pt x="337199" y="363875"/>
                  </a:lnTo>
                  <a:lnTo>
                    <a:pt x="335574" y="365310"/>
                  </a:lnTo>
                  <a:lnTo>
                    <a:pt x="334342" y="365729"/>
                  </a:lnTo>
                  <a:lnTo>
                    <a:pt x="331586" y="366224"/>
                  </a:lnTo>
                  <a:lnTo>
                    <a:pt x="330202" y="366300"/>
                  </a:lnTo>
                  <a:lnTo>
                    <a:pt x="328525" y="366681"/>
                  </a:lnTo>
                  <a:lnTo>
                    <a:pt x="327598" y="367570"/>
                  </a:lnTo>
                  <a:lnTo>
                    <a:pt x="326900" y="368599"/>
                  </a:lnTo>
                  <a:lnTo>
                    <a:pt x="325820" y="369310"/>
                  </a:lnTo>
                  <a:lnTo>
                    <a:pt x="324258" y="369437"/>
                  </a:lnTo>
                  <a:lnTo>
                    <a:pt x="320728" y="369208"/>
                  </a:lnTo>
                  <a:lnTo>
                    <a:pt x="319419" y="369805"/>
                  </a:lnTo>
                  <a:lnTo>
                    <a:pt x="318124" y="370847"/>
                  </a:lnTo>
                  <a:lnTo>
                    <a:pt x="316727" y="371266"/>
                  </a:lnTo>
                  <a:lnTo>
                    <a:pt x="313539" y="371279"/>
                  </a:lnTo>
                  <a:lnTo>
                    <a:pt x="310860" y="371558"/>
                  </a:lnTo>
                  <a:lnTo>
                    <a:pt x="303278" y="374212"/>
                  </a:lnTo>
                  <a:lnTo>
                    <a:pt x="300090" y="376054"/>
                  </a:lnTo>
                  <a:lnTo>
                    <a:pt x="298223" y="378086"/>
                  </a:lnTo>
                  <a:lnTo>
                    <a:pt x="294934" y="382594"/>
                  </a:lnTo>
                  <a:lnTo>
                    <a:pt x="292254" y="383966"/>
                  </a:lnTo>
                  <a:lnTo>
                    <a:pt x="289143" y="383966"/>
                  </a:lnTo>
                  <a:lnTo>
                    <a:pt x="282691" y="383128"/>
                  </a:lnTo>
                  <a:lnTo>
                    <a:pt x="277141" y="383712"/>
                  </a:lnTo>
                  <a:lnTo>
                    <a:pt x="273725" y="384448"/>
                  </a:lnTo>
                  <a:lnTo>
                    <a:pt x="271375" y="385541"/>
                  </a:lnTo>
                  <a:lnTo>
                    <a:pt x="268874" y="386341"/>
                  </a:lnTo>
                  <a:lnTo>
                    <a:pt x="259171" y="385083"/>
                  </a:lnTo>
                  <a:lnTo>
                    <a:pt x="256478" y="386099"/>
                  </a:lnTo>
                  <a:lnTo>
                    <a:pt x="248947" y="390468"/>
                  </a:lnTo>
                  <a:lnTo>
                    <a:pt x="247398" y="392437"/>
                  </a:lnTo>
                  <a:lnTo>
                    <a:pt x="246293" y="394850"/>
                  </a:lnTo>
                  <a:lnTo>
                    <a:pt x="243601" y="396590"/>
                  </a:lnTo>
                  <a:lnTo>
                    <a:pt x="237619" y="398901"/>
                  </a:lnTo>
                  <a:lnTo>
                    <a:pt x="238698" y="395523"/>
                  </a:lnTo>
                  <a:lnTo>
                    <a:pt x="238648" y="393694"/>
                  </a:lnTo>
                  <a:lnTo>
                    <a:pt x="237619" y="391954"/>
                  </a:lnTo>
                  <a:lnTo>
                    <a:pt x="236070" y="391560"/>
                  </a:lnTo>
                  <a:lnTo>
                    <a:pt x="233872" y="392145"/>
                  </a:lnTo>
                  <a:lnTo>
                    <a:pt x="231764" y="393250"/>
                  </a:lnTo>
                  <a:lnTo>
                    <a:pt x="230304" y="394342"/>
                  </a:lnTo>
                  <a:lnTo>
                    <a:pt x="227307" y="395739"/>
                  </a:lnTo>
                  <a:lnTo>
                    <a:pt x="221820" y="392399"/>
                  </a:lnTo>
                  <a:lnTo>
                    <a:pt x="218099" y="392932"/>
                  </a:lnTo>
                  <a:lnTo>
                    <a:pt x="217007" y="394558"/>
                  </a:lnTo>
                  <a:lnTo>
                    <a:pt x="216283" y="396958"/>
                  </a:lnTo>
                  <a:lnTo>
                    <a:pt x="215229" y="399066"/>
                  </a:lnTo>
                  <a:lnTo>
                    <a:pt x="213057" y="399777"/>
                  </a:lnTo>
                  <a:lnTo>
                    <a:pt x="211470" y="398609"/>
                  </a:lnTo>
                  <a:lnTo>
                    <a:pt x="208752" y="393973"/>
                  </a:lnTo>
                  <a:lnTo>
                    <a:pt x="206745" y="392932"/>
                  </a:lnTo>
                  <a:lnTo>
                    <a:pt x="192318" y="393770"/>
                  </a:lnTo>
                  <a:lnTo>
                    <a:pt x="183161" y="390392"/>
                  </a:lnTo>
                  <a:lnTo>
                    <a:pt x="181803" y="389465"/>
                  </a:lnTo>
                  <a:lnTo>
                    <a:pt x="180748" y="387103"/>
                  </a:lnTo>
                  <a:lnTo>
                    <a:pt x="175719" y="382201"/>
                  </a:lnTo>
                  <a:lnTo>
                    <a:pt x="174017" y="379127"/>
                  </a:lnTo>
                  <a:lnTo>
                    <a:pt x="173040" y="379127"/>
                  </a:lnTo>
                  <a:lnTo>
                    <a:pt x="172303" y="380067"/>
                  </a:lnTo>
                  <a:lnTo>
                    <a:pt x="170754" y="381502"/>
                  </a:lnTo>
                  <a:lnTo>
                    <a:pt x="170017" y="382061"/>
                  </a:lnTo>
                  <a:lnTo>
                    <a:pt x="169306" y="379749"/>
                  </a:lnTo>
                  <a:lnTo>
                    <a:pt x="169026" y="377730"/>
                  </a:lnTo>
                  <a:lnTo>
                    <a:pt x="168290" y="376168"/>
                  </a:lnTo>
                  <a:lnTo>
                    <a:pt x="166194" y="375203"/>
                  </a:lnTo>
                  <a:lnTo>
                    <a:pt x="165318" y="375355"/>
                  </a:lnTo>
                  <a:lnTo>
                    <a:pt x="164772" y="376816"/>
                  </a:lnTo>
                  <a:lnTo>
                    <a:pt x="163654" y="377159"/>
                  </a:lnTo>
                  <a:lnTo>
                    <a:pt x="162613" y="377006"/>
                  </a:lnTo>
                  <a:lnTo>
                    <a:pt x="161775" y="376676"/>
                  </a:lnTo>
                  <a:lnTo>
                    <a:pt x="161165" y="376333"/>
                  </a:lnTo>
                  <a:lnTo>
                    <a:pt x="160733" y="376181"/>
                  </a:lnTo>
                  <a:lnTo>
                    <a:pt x="159755" y="376460"/>
                  </a:lnTo>
                  <a:lnTo>
                    <a:pt x="158689" y="377006"/>
                  </a:lnTo>
                  <a:lnTo>
                    <a:pt x="157508" y="377375"/>
                  </a:lnTo>
                  <a:lnTo>
                    <a:pt x="156263" y="377159"/>
                  </a:lnTo>
                  <a:lnTo>
                    <a:pt x="155895" y="376600"/>
                  </a:lnTo>
                  <a:lnTo>
                    <a:pt x="155272" y="374644"/>
                  </a:lnTo>
                  <a:lnTo>
                    <a:pt x="154891" y="374212"/>
                  </a:lnTo>
                  <a:lnTo>
                    <a:pt x="154117" y="371444"/>
                  </a:lnTo>
                  <a:lnTo>
                    <a:pt x="153113" y="369437"/>
                  </a:lnTo>
                  <a:lnTo>
                    <a:pt x="151373" y="368243"/>
                  </a:lnTo>
                  <a:lnTo>
                    <a:pt x="150459" y="369450"/>
                  </a:lnTo>
                  <a:lnTo>
                    <a:pt x="149481" y="369793"/>
                  </a:lnTo>
                  <a:lnTo>
                    <a:pt x="148503" y="369602"/>
                  </a:lnTo>
                  <a:lnTo>
                    <a:pt x="147563" y="369310"/>
                  </a:lnTo>
                  <a:lnTo>
                    <a:pt x="143322" y="366986"/>
                  </a:lnTo>
                  <a:lnTo>
                    <a:pt x="142598" y="366821"/>
                  </a:lnTo>
                  <a:lnTo>
                    <a:pt x="141213" y="366211"/>
                  </a:lnTo>
                  <a:lnTo>
                    <a:pt x="138140" y="368573"/>
                  </a:lnTo>
                  <a:lnTo>
                    <a:pt x="133733" y="373158"/>
                  </a:lnTo>
                  <a:lnTo>
                    <a:pt x="133809" y="368129"/>
                  </a:lnTo>
                  <a:lnTo>
                    <a:pt x="134673" y="364624"/>
                  </a:lnTo>
                  <a:lnTo>
                    <a:pt x="134305" y="361500"/>
                  </a:lnTo>
                  <a:lnTo>
                    <a:pt x="127091" y="353956"/>
                  </a:lnTo>
                  <a:lnTo>
                    <a:pt x="125250" y="350590"/>
                  </a:lnTo>
                  <a:lnTo>
                    <a:pt x="124665" y="346742"/>
                  </a:lnTo>
                  <a:lnTo>
                    <a:pt x="124945" y="326079"/>
                  </a:lnTo>
                  <a:lnTo>
                    <a:pt x="125961" y="322828"/>
                  </a:lnTo>
                  <a:lnTo>
                    <a:pt x="127561" y="320364"/>
                  </a:lnTo>
                  <a:lnTo>
                    <a:pt x="129809" y="318574"/>
                  </a:lnTo>
                  <a:lnTo>
                    <a:pt x="132755" y="317253"/>
                  </a:lnTo>
                  <a:lnTo>
                    <a:pt x="134508" y="317062"/>
                  </a:lnTo>
                  <a:lnTo>
                    <a:pt x="136095" y="317113"/>
                  </a:lnTo>
                  <a:lnTo>
                    <a:pt x="137264" y="316580"/>
                  </a:lnTo>
                  <a:lnTo>
                    <a:pt x="138699" y="308744"/>
                  </a:lnTo>
                  <a:lnTo>
                    <a:pt x="139486" y="307245"/>
                  </a:lnTo>
                  <a:lnTo>
                    <a:pt x="141277" y="307372"/>
                  </a:lnTo>
                  <a:lnTo>
                    <a:pt x="143258" y="308287"/>
                  </a:lnTo>
                  <a:lnTo>
                    <a:pt x="144541" y="309214"/>
                  </a:lnTo>
                  <a:lnTo>
                    <a:pt x="144681" y="309912"/>
                  </a:lnTo>
                  <a:lnTo>
                    <a:pt x="143626" y="311436"/>
                  </a:lnTo>
                  <a:lnTo>
                    <a:pt x="143563" y="312249"/>
                  </a:lnTo>
                  <a:lnTo>
                    <a:pt x="144046" y="312846"/>
                  </a:lnTo>
                  <a:lnTo>
                    <a:pt x="144630" y="312910"/>
                  </a:lnTo>
                  <a:lnTo>
                    <a:pt x="145163" y="312846"/>
                  </a:lnTo>
                  <a:lnTo>
                    <a:pt x="149253" y="315551"/>
                  </a:lnTo>
                  <a:lnTo>
                    <a:pt x="161140" y="317558"/>
                  </a:lnTo>
                  <a:lnTo>
                    <a:pt x="166194" y="319133"/>
                  </a:lnTo>
                  <a:lnTo>
                    <a:pt x="171452" y="321749"/>
                  </a:lnTo>
                  <a:lnTo>
                    <a:pt x="173421" y="322041"/>
                  </a:lnTo>
                  <a:lnTo>
                    <a:pt x="176354" y="322054"/>
                  </a:lnTo>
                  <a:lnTo>
                    <a:pt x="178831" y="320987"/>
                  </a:lnTo>
                  <a:lnTo>
                    <a:pt x="184698" y="315907"/>
                  </a:lnTo>
                  <a:lnTo>
                    <a:pt x="187594" y="314218"/>
                  </a:lnTo>
                  <a:lnTo>
                    <a:pt x="192610" y="313329"/>
                  </a:lnTo>
                  <a:lnTo>
                    <a:pt x="198897" y="313138"/>
                  </a:lnTo>
                  <a:lnTo>
                    <a:pt x="207266" y="318155"/>
                  </a:lnTo>
                  <a:lnTo>
                    <a:pt x="209006" y="317380"/>
                  </a:lnTo>
                  <a:lnTo>
                    <a:pt x="210517" y="317443"/>
                  </a:lnTo>
                  <a:lnTo>
                    <a:pt x="211952" y="317888"/>
                  </a:lnTo>
                  <a:lnTo>
                    <a:pt x="213591" y="318155"/>
                  </a:lnTo>
                  <a:lnTo>
                    <a:pt x="215305" y="318040"/>
                  </a:lnTo>
                  <a:lnTo>
                    <a:pt x="219979" y="317253"/>
                  </a:lnTo>
                  <a:lnTo>
                    <a:pt x="223154" y="317355"/>
                  </a:lnTo>
                  <a:lnTo>
                    <a:pt x="229034" y="318752"/>
                  </a:lnTo>
                  <a:lnTo>
                    <a:pt x="232260" y="319133"/>
                  </a:lnTo>
                  <a:lnTo>
                    <a:pt x="235333" y="318955"/>
                  </a:lnTo>
                  <a:lnTo>
                    <a:pt x="236514" y="318663"/>
                  </a:lnTo>
                  <a:lnTo>
                    <a:pt x="237619" y="318155"/>
                  </a:lnTo>
                  <a:lnTo>
                    <a:pt x="238648" y="317253"/>
                  </a:lnTo>
                  <a:lnTo>
                    <a:pt x="241048" y="314218"/>
                  </a:lnTo>
                  <a:lnTo>
                    <a:pt x="241962" y="313773"/>
                  </a:lnTo>
                  <a:lnTo>
                    <a:pt x="244439" y="311182"/>
                  </a:lnTo>
                  <a:lnTo>
                    <a:pt x="245874" y="310992"/>
                  </a:lnTo>
                  <a:lnTo>
                    <a:pt x="248947" y="311246"/>
                  </a:lnTo>
                  <a:lnTo>
                    <a:pt x="250408" y="311182"/>
                  </a:lnTo>
                  <a:lnTo>
                    <a:pt x="252694" y="310268"/>
                  </a:lnTo>
                  <a:lnTo>
                    <a:pt x="254446" y="308985"/>
                  </a:lnTo>
                  <a:lnTo>
                    <a:pt x="256478" y="307855"/>
                  </a:lnTo>
                  <a:lnTo>
                    <a:pt x="259615" y="307347"/>
                  </a:lnTo>
                  <a:lnTo>
                    <a:pt x="261965" y="308134"/>
                  </a:lnTo>
                  <a:lnTo>
                    <a:pt x="263235" y="310001"/>
                  </a:lnTo>
                  <a:lnTo>
                    <a:pt x="264302" y="312275"/>
                  </a:lnTo>
                  <a:lnTo>
                    <a:pt x="266003" y="314218"/>
                  </a:lnTo>
                  <a:lnTo>
                    <a:pt x="268937" y="315386"/>
                  </a:lnTo>
                  <a:lnTo>
                    <a:pt x="271820" y="315107"/>
                  </a:lnTo>
                  <a:lnTo>
                    <a:pt x="274004" y="313265"/>
                  </a:lnTo>
                  <a:lnTo>
                    <a:pt x="274868" y="309760"/>
                  </a:lnTo>
                  <a:lnTo>
                    <a:pt x="276125" y="307588"/>
                  </a:lnTo>
                  <a:lnTo>
                    <a:pt x="282310" y="301187"/>
                  </a:lnTo>
                  <a:lnTo>
                    <a:pt x="284647" y="299409"/>
                  </a:lnTo>
                  <a:lnTo>
                    <a:pt x="285968" y="299308"/>
                  </a:lnTo>
                  <a:lnTo>
                    <a:pt x="289740" y="299448"/>
                  </a:lnTo>
                  <a:lnTo>
                    <a:pt x="290502" y="298914"/>
                  </a:lnTo>
                  <a:lnTo>
                    <a:pt x="294934" y="297352"/>
                  </a:lnTo>
                  <a:lnTo>
                    <a:pt x="302541" y="296831"/>
                  </a:lnTo>
                  <a:lnTo>
                    <a:pt x="305234" y="297352"/>
                  </a:lnTo>
                  <a:lnTo>
                    <a:pt x="314060" y="301937"/>
                  </a:lnTo>
                  <a:lnTo>
                    <a:pt x="319292" y="303880"/>
                  </a:lnTo>
                  <a:lnTo>
                    <a:pt x="325820" y="304324"/>
                  </a:lnTo>
                  <a:lnTo>
                    <a:pt x="338342" y="300540"/>
                  </a:lnTo>
                  <a:lnTo>
                    <a:pt x="344362" y="300578"/>
                  </a:lnTo>
                  <a:lnTo>
                    <a:pt x="349239" y="305480"/>
                  </a:lnTo>
                  <a:lnTo>
                    <a:pt x="349455" y="308299"/>
                  </a:lnTo>
                  <a:lnTo>
                    <a:pt x="348579" y="311462"/>
                  </a:lnTo>
                  <a:lnTo>
                    <a:pt x="348134" y="314688"/>
                  </a:lnTo>
                  <a:lnTo>
                    <a:pt x="349734" y="317697"/>
                  </a:lnTo>
                  <a:lnTo>
                    <a:pt x="352274" y="318396"/>
                  </a:lnTo>
                  <a:lnTo>
                    <a:pt x="355729" y="317837"/>
                  </a:lnTo>
                  <a:lnTo>
                    <a:pt x="360961" y="316085"/>
                  </a:lnTo>
                  <a:lnTo>
                    <a:pt x="367146" y="315183"/>
                  </a:lnTo>
                  <a:lnTo>
                    <a:pt x="372988" y="315411"/>
                  </a:lnTo>
                  <a:lnTo>
                    <a:pt x="378728" y="315018"/>
                  </a:lnTo>
                  <a:lnTo>
                    <a:pt x="384545" y="312249"/>
                  </a:lnTo>
                  <a:lnTo>
                    <a:pt x="385853" y="309989"/>
                  </a:lnTo>
                  <a:lnTo>
                    <a:pt x="387250" y="303651"/>
                  </a:lnTo>
                  <a:lnTo>
                    <a:pt x="388012" y="302356"/>
                  </a:lnTo>
                  <a:lnTo>
                    <a:pt x="389917" y="303435"/>
                  </a:lnTo>
                  <a:lnTo>
                    <a:pt x="392063" y="308541"/>
                  </a:lnTo>
                  <a:lnTo>
                    <a:pt x="394311" y="310293"/>
                  </a:lnTo>
                  <a:lnTo>
                    <a:pt x="395619" y="308998"/>
                  </a:lnTo>
                  <a:lnTo>
                    <a:pt x="397994" y="307410"/>
                  </a:lnTo>
                  <a:lnTo>
                    <a:pt x="400598" y="306052"/>
                  </a:lnTo>
                  <a:lnTo>
                    <a:pt x="402693" y="305480"/>
                  </a:lnTo>
                  <a:lnTo>
                    <a:pt x="404281" y="305277"/>
                  </a:lnTo>
                  <a:lnTo>
                    <a:pt x="405703" y="304959"/>
                  </a:lnTo>
                  <a:lnTo>
                    <a:pt x="407227" y="304909"/>
                  </a:lnTo>
                  <a:lnTo>
                    <a:pt x="409132" y="305480"/>
                  </a:lnTo>
                  <a:lnTo>
                    <a:pt x="414987" y="309214"/>
                  </a:lnTo>
                  <a:lnTo>
                    <a:pt x="420918" y="312135"/>
                  </a:lnTo>
                  <a:lnTo>
                    <a:pt x="439383" y="317253"/>
                  </a:lnTo>
                  <a:lnTo>
                    <a:pt x="444933" y="320326"/>
                  </a:lnTo>
                  <a:lnTo>
                    <a:pt x="449734" y="324187"/>
                  </a:lnTo>
                  <a:lnTo>
                    <a:pt x="454992" y="327273"/>
                  </a:lnTo>
                  <a:lnTo>
                    <a:pt x="461913" y="328035"/>
                  </a:lnTo>
                  <a:lnTo>
                    <a:pt x="471070" y="326562"/>
                  </a:lnTo>
                  <a:lnTo>
                    <a:pt x="474753" y="324784"/>
                  </a:lnTo>
                  <a:lnTo>
                    <a:pt x="476543" y="325000"/>
                  </a:lnTo>
                  <a:lnTo>
                    <a:pt x="479655" y="326079"/>
                  </a:lnTo>
                  <a:lnTo>
                    <a:pt x="482055" y="326308"/>
                  </a:lnTo>
                  <a:lnTo>
                    <a:pt x="496927" y="325965"/>
                  </a:lnTo>
                  <a:lnTo>
                    <a:pt x="502870" y="326994"/>
                  </a:lnTo>
                  <a:lnTo>
                    <a:pt x="512256" y="330181"/>
                  </a:lnTo>
                  <a:lnTo>
                    <a:pt x="513716" y="331007"/>
                  </a:lnTo>
                  <a:lnTo>
                    <a:pt x="517945" y="335287"/>
                  </a:lnTo>
                  <a:lnTo>
                    <a:pt x="519444" y="336354"/>
                  </a:lnTo>
                  <a:lnTo>
                    <a:pt x="529845" y="338817"/>
                  </a:lnTo>
                  <a:lnTo>
                    <a:pt x="531484" y="338817"/>
                  </a:lnTo>
                  <a:lnTo>
                    <a:pt x="532449" y="339808"/>
                  </a:lnTo>
                  <a:lnTo>
                    <a:pt x="535713" y="341561"/>
                  </a:lnTo>
                  <a:lnTo>
                    <a:pt x="536894" y="341764"/>
                  </a:lnTo>
                  <a:lnTo>
                    <a:pt x="541682" y="341015"/>
                  </a:lnTo>
                  <a:lnTo>
                    <a:pt x="542761" y="341281"/>
                  </a:lnTo>
                  <a:lnTo>
                    <a:pt x="544539" y="342894"/>
                  </a:lnTo>
                  <a:lnTo>
                    <a:pt x="545441" y="343402"/>
                  </a:lnTo>
                  <a:lnTo>
                    <a:pt x="552565" y="344342"/>
                  </a:lnTo>
                  <a:lnTo>
                    <a:pt x="554026" y="344710"/>
                  </a:lnTo>
                  <a:lnTo>
                    <a:pt x="559893" y="348635"/>
                  </a:lnTo>
                  <a:close/>
                  <a:moveTo>
                    <a:pt x="564465" y="3754"/>
                  </a:moveTo>
                  <a:lnTo>
                    <a:pt x="564288" y="4618"/>
                  </a:lnTo>
                  <a:lnTo>
                    <a:pt x="562941" y="5570"/>
                  </a:lnTo>
                  <a:lnTo>
                    <a:pt x="561125" y="6256"/>
                  </a:lnTo>
                  <a:lnTo>
                    <a:pt x="559576" y="5786"/>
                  </a:lnTo>
                  <a:lnTo>
                    <a:pt x="558877" y="5964"/>
                  </a:lnTo>
                  <a:lnTo>
                    <a:pt x="559055" y="5100"/>
                  </a:lnTo>
                  <a:lnTo>
                    <a:pt x="558750" y="4148"/>
                  </a:lnTo>
                  <a:lnTo>
                    <a:pt x="559627" y="3233"/>
                  </a:lnTo>
                  <a:lnTo>
                    <a:pt x="560262" y="2065"/>
                  </a:lnTo>
                  <a:lnTo>
                    <a:pt x="563195" y="452"/>
                  </a:lnTo>
                  <a:lnTo>
                    <a:pt x="564630" y="859"/>
                  </a:lnTo>
                  <a:lnTo>
                    <a:pt x="564910" y="2408"/>
                  </a:lnTo>
                  <a:lnTo>
                    <a:pt x="564542" y="2979"/>
                  </a:lnTo>
                  <a:close/>
                  <a:moveTo>
                    <a:pt x="97729" y="320784"/>
                  </a:moveTo>
                  <a:lnTo>
                    <a:pt x="99100" y="320352"/>
                  </a:lnTo>
                  <a:lnTo>
                    <a:pt x="100510" y="320657"/>
                  </a:lnTo>
                  <a:lnTo>
                    <a:pt x="101907" y="321622"/>
                  </a:lnTo>
                  <a:lnTo>
                    <a:pt x="103482" y="322308"/>
                  </a:lnTo>
                  <a:lnTo>
                    <a:pt x="104536" y="321495"/>
                  </a:lnTo>
                  <a:lnTo>
                    <a:pt x="105400" y="320136"/>
                  </a:lnTo>
                  <a:lnTo>
                    <a:pt x="106873" y="318599"/>
                  </a:lnTo>
                  <a:lnTo>
                    <a:pt x="108219" y="317659"/>
                  </a:lnTo>
                  <a:lnTo>
                    <a:pt x="109591" y="317329"/>
                  </a:lnTo>
                  <a:lnTo>
                    <a:pt x="110213" y="318637"/>
                  </a:lnTo>
                  <a:lnTo>
                    <a:pt x="112524" y="321800"/>
                  </a:lnTo>
                  <a:lnTo>
                    <a:pt x="113121" y="323031"/>
                  </a:lnTo>
                  <a:lnTo>
                    <a:pt x="113185" y="325914"/>
                  </a:lnTo>
                  <a:lnTo>
                    <a:pt x="110568" y="328467"/>
                  </a:lnTo>
                  <a:lnTo>
                    <a:pt x="110213" y="330982"/>
                  </a:lnTo>
                  <a:lnTo>
                    <a:pt x="111153" y="332848"/>
                  </a:lnTo>
                  <a:lnTo>
                    <a:pt x="112829" y="333395"/>
                  </a:lnTo>
                  <a:lnTo>
                    <a:pt x="114925" y="333471"/>
                  </a:lnTo>
                  <a:lnTo>
                    <a:pt x="117058" y="333928"/>
                  </a:lnTo>
                  <a:lnTo>
                    <a:pt x="116601" y="335922"/>
                  </a:lnTo>
                  <a:lnTo>
                    <a:pt x="118138" y="337509"/>
                  </a:lnTo>
                  <a:lnTo>
                    <a:pt x="122506" y="340316"/>
                  </a:lnTo>
                  <a:lnTo>
                    <a:pt x="122926" y="342805"/>
                  </a:lnTo>
                  <a:lnTo>
                    <a:pt x="119497" y="343821"/>
                  </a:lnTo>
                  <a:lnTo>
                    <a:pt x="115242" y="343821"/>
                  </a:lnTo>
                  <a:lnTo>
                    <a:pt x="113121" y="343237"/>
                  </a:lnTo>
                  <a:lnTo>
                    <a:pt x="112689" y="340176"/>
                  </a:lnTo>
                  <a:lnTo>
                    <a:pt x="111356" y="337700"/>
                  </a:lnTo>
                  <a:lnTo>
                    <a:pt x="109197" y="336646"/>
                  </a:lnTo>
                  <a:lnTo>
                    <a:pt x="106314" y="337840"/>
                  </a:lnTo>
                  <a:lnTo>
                    <a:pt x="105400" y="339148"/>
                  </a:lnTo>
                  <a:lnTo>
                    <a:pt x="104803" y="342348"/>
                  </a:lnTo>
                  <a:lnTo>
                    <a:pt x="104257" y="343732"/>
                  </a:lnTo>
                  <a:lnTo>
                    <a:pt x="103418" y="344621"/>
                  </a:lnTo>
                  <a:lnTo>
                    <a:pt x="100472" y="346768"/>
                  </a:lnTo>
                  <a:lnTo>
                    <a:pt x="99431" y="343643"/>
                  </a:lnTo>
                  <a:lnTo>
                    <a:pt x="102225" y="338068"/>
                  </a:lnTo>
                  <a:lnTo>
                    <a:pt x="101450" y="334919"/>
                  </a:lnTo>
                  <a:lnTo>
                    <a:pt x="104180" y="334004"/>
                  </a:lnTo>
                  <a:lnTo>
                    <a:pt x="103685" y="332569"/>
                  </a:lnTo>
                  <a:lnTo>
                    <a:pt x="101564" y="331032"/>
                  </a:lnTo>
                  <a:lnTo>
                    <a:pt x="99380" y="329915"/>
                  </a:lnTo>
                  <a:lnTo>
                    <a:pt x="99723" y="329394"/>
                  </a:lnTo>
                  <a:lnTo>
                    <a:pt x="100472" y="328035"/>
                  </a:lnTo>
                  <a:lnTo>
                    <a:pt x="98491" y="327591"/>
                  </a:lnTo>
                  <a:lnTo>
                    <a:pt x="97589" y="326194"/>
                  </a:lnTo>
                  <a:lnTo>
                    <a:pt x="96446" y="322054"/>
                  </a:lnTo>
                  <a:close/>
                  <a:moveTo>
                    <a:pt x="648476" y="379876"/>
                  </a:moveTo>
                  <a:lnTo>
                    <a:pt x="636893" y="374746"/>
                  </a:lnTo>
                  <a:lnTo>
                    <a:pt x="634849" y="374212"/>
                  </a:lnTo>
                  <a:lnTo>
                    <a:pt x="632677" y="373374"/>
                  </a:lnTo>
                  <a:lnTo>
                    <a:pt x="626492" y="367354"/>
                  </a:lnTo>
                  <a:lnTo>
                    <a:pt x="617678" y="361068"/>
                  </a:lnTo>
                  <a:lnTo>
                    <a:pt x="614059" y="356902"/>
                  </a:lnTo>
                  <a:lnTo>
                    <a:pt x="615697" y="353613"/>
                  </a:lnTo>
                  <a:lnTo>
                    <a:pt x="616649" y="353638"/>
                  </a:lnTo>
                  <a:lnTo>
                    <a:pt x="617412" y="354223"/>
                  </a:lnTo>
                  <a:lnTo>
                    <a:pt x="618173" y="354616"/>
                  </a:lnTo>
                  <a:lnTo>
                    <a:pt x="619189" y="354108"/>
                  </a:lnTo>
                  <a:lnTo>
                    <a:pt x="619710" y="353715"/>
                  </a:lnTo>
                  <a:lnTo>
                    <a:pt x="621463" y="352749"/>
                  </a:lnTo>
                  <a:lnTo>
                    <a:pt x="622072" y="352559"/>
                  </a:lnTo>
                  <a:lnTo>
                    <a:pt x="623266" y="352699"/>
                  </a:lnTo>
                  <a:lnTo>
                    <a:pt x="624739" y="353054"/>
                  </a:lnTo>
                  <a:lnTo>
                    <a:pt x="625984" y="353575"/>
                  </a:lnTo>
                  <a:lnTo>
                    <a:pt x="627927" y="355670"/>
                  </a:lnTo>
                  <a:lnTo>
                    <a:pt x="631140" y="354438"/>
                  </a:lnTo>
                  <a:lnTo>
                    <a:pt x="636360" y="350692"/>
                  </a:lnTo>
                  <a:lnTo>
                    <a:pt x="638659" y="348292"/>
                  </a:lnTo>
                  <a:lnTo>
                    <a:pt x="639700" y="347796"/>
                  </a:lnTo>
                  <a:lnTo>
                    <a:pt x="641707" y="347657"/>
                  </a:lnTo>
                  <a:lnTo>
                    <a:pt x="643104" y="348139"/>
                  </a:lnTo>
                  <a:lnTo>
                    <a:pt x="645224" y="350222"/>
                  </a:lnTo>
                  <a:lnTo>
                    <a:pt x="646609" y="350692"/>
                  </a:lnTo>
                  <a:lnTo>
                    <a:pt x="653035" y="357550"/>
                  </a:lnTo>
                  <a:lnTo>
                    <a:pt x="654673" y="355937"/>
                  </a:lnTo>
                  <a:lnTo>
                    <a:pt x="657874" y="351581"/>
                  </a:lnTo>
                  <a:lnTo>
                    <a:pt x="659245" y="350692"/>
                  </a:lnTo>
                  <a:lnTo>
                    <a:pt x="662280" y="350743"/>
                  </a:lnTo>
                  <a:lnTo>
                    <a:pt x="664897" y="351238"/>
                  </a:lnTo>
                  <a:lnTo>
                    <a:pt x="667030" y="352699"/>
                  </a:lnTo>
                  <a:lnTo>
                    <a:pt x="668643" y="355581"/>
                  </a:lnTo>
                  <a:lnTo>
                    <a:pt x="663576" y="361804"/>
                  </a:lnTo>
                  <a:lnTo>
                    <a:pt x="662700" y="363354"/>
                  </a:lnTo>
                  <a:lnTo>
                    <a:pt x="663347" y="364713"/>
                  </a:lnTo>
                  <a:lnTo>
                    <a:pt x="665024" y="365525"/>
                  </a:lnTo>
                  <a:lnTo>
                    <a:pt x="666789" y="366122"/>
                  </a:lnTo>
                  <a:lnTo>
                    <a:pt x="667589" y="366821"/>
                  </a:lnTo>
                  <a:lnTo>
                    <a:pt x="668567" y="368408"/>
                  </a:lnTo>
                  <a:lnTo>
                    <a:pt x="670853" y="371025"/>
                  </a:lnTo>
                  <a:lnTo>
                    <a:pt x="673495" y="373387"/>
                  </a:lnTo>
                  <a:lnTo>
                    <a:pt x="675476" y="374212"/>
                  </a:lnTo>
                  <a:lnTo>
                    <a:pt x="676301" y="373082"/>
                  </a:lnTo>
                  <a:lnTo>
                    <a:pt x="677165" y="371063"/>
                  </a:lnTo>
                  <a:lnTo>
                    <a:pt x="678308" y="369526"/>
                  </a:lnTo>
                  <a:lnTo>
                    <a:pt x="679845" y="369805"/>
                  </a:lnTo>
                  <a:lnTo>
                    <a:pt x="685750" y="375952"/>
                  </a:lnTo>
                  <a:lnTo>
                    <a:pt x="688912" y="381261"/>
                  </a:lnTo>
                  <a:lnTo>
                    <a:pt x="691046" y="386239"/>
                  </a:lnTo>
                  <a:lnTo>
                    <a:pt x="692405" y="388512"/>
                  </a:lnTo>
                  <a:lnTo>
                    <a:pt x="694475" y="390265"/>
                  </a:lnTo>
                  <a:lnTo>
                    <a:pt x="697536" y="390964"/>
                  </a:lnTo>
                  <a:lnTo>
                    <a:pt x="706857" y="391332"/>
                  </a:lnTo>
                  <a:lnTo>
                    <a:pt x="713157" y="392780"/>
                  </a:lnTo>
                  <a:lnTo>
                    <a:pt x="714846" y="393453"/>
                  </a:lnTo>
                  <a:lnTo>
                    <a:pt x="715582" y="394342"/>
                  </a:lnTo>
                  <a:lnTo>
                    <a:pt x="716103" y="397428"/>
                  </a:lnTo>
                  <a:lnTo>
                    <a:pt x="715760" y="399079"/>
                  </a:lnTo>
                  <a:lnTo>
                    <a:pt x="714211" y="399777"/>
                  </a:lnTo>
                  <a:lnTo>
                    <a:pt x="707937" y="400412"/>
                  </a:lnTo>
                  <a:lnTo>
                    <a:pt x="705067" y="401022"/>
                  </a:lnTo>
                  <a:lnTo>
                    <a:pt x="702895" y="401746"/>
                  </a:lnTo>
                  <a:lnTo>
                    <a:pt x="701612" y="402495"/>
                  </a:lnTo>
                  <a:lnTo>
                    <a:pt x="699225" y="404311"/>
                  </a:lnTo>
                  <a:lnTo>
                    <a:pt x="698513" y="404692"/>
                  </a:lnTo>
                  <a:lnTo>
                    <a:pt x="698056" y="404997"/>
                  </a:lnTo>
                  <a:lnTo>
                    <a:pt x="697802" y="405721"/>
                  </a:lnTo>
                  <a:lnTo>
                    <a:pt x="697396" y="406394"/>
                  </a:lnTo>
                  <a:lnTo>
                    <a:pt x="696558" y="406737"/>
                  </a:lnTo>
                  <a:lnTo>
                    <a:pt x="695656" y="406584"/>
                  </a:lnTo>
                  <a:lnTo>
                    <a:pt x="694323" y="405899"/>
                  </a:lnTo>
                  <a:lnTo>
                    <a:pt x="693624" y="405746"/>
                  </a:lnTo>
                  <a:lnTo>
                    <a:pt x="691211" y="404705"/>
                  </a:lnTo>
                  <a:lnTo>
                    <a:pt x="688849" y="402444"/>
                  </a:lnTo>
                  <a:lnTo>
                    <a:pt x="686017" y="400349"/>
                  </a:lnTo>
                  <a:lnTo>
                    <a:pt x="682321" y="399777"/>
                  </a:lnTo>
                  <a:lnTo>
                    <a:pt x="682321" y="398901"/>
                  </a:lnTo>
                  <a:lnTo>
                    <a:pt x="683299" y="397174"/>
                  </a:lnTo>
                  <a:lnTo>
                    <a:pt x="681813" y="396348"/>
                  </a:lnTo>
                  <a:lnTo>
                    <a:pt x="679349" y="396298"/>
                  </a:lnTo>
                  <a:lnTo>
                    <a:pt x="677432" y="396856"/>
                  </a:lnTo>
                  <a:lnTo>
                    <a:pt x="676936" y="397682"/>
                  </a:lnTo>
                  <a:lnTo>
                    <a:pt x="676974" y="398749"/>
                  </a:lnTo>
                  <a:lnTo>
                    <a:pt x="676720" y="399828"/>
                  </a:lnTo>
                  <a:lnTo>
                    <a:pt x="675476" y="400768"/>
                  </a:lnTo>
                  <a:lnTo>
                    <a:pt x="674434" y="400831"/>
                  </a:lnTo>
                  <a:lnTo>
                    <a:pt x="673279" y="400387"/>
                  </a:lnTo>
                  <a:lnTo>
                    <a:pt x="672237" y="399663"/>
                  </a:lnTo>
                  <a:lnTo>
                    <a:pt x="671488" y="398901"/>
                  </a:lnTo>
                  <a:lnTo>
                    <a:pt x="670955" y="397263"/>
                  </a:lnTo>
                  <a:lnTo>
                    <a:pt x="671742" y="396145"/>
                  </a:lnTo>
                  <a:lnTo>
                    <a:pt x="672898" y="394888"/>
                  </a:lnTo>
                  <a:lnTo>
                    <a:pt x="673520" y="392932"/>
                  </a:lnTo>
                  <a:lnTo>
                    <a:pt x="672936" y="390202"/>
                  </a:lnTo>
                  <a:lnTo>
                    <a:pt x="671323" y="388309"/>
                  </a:lnTo>
                  <a:lnTo>
                    <a:pt x="669329" y="388030"/>
                  </a:lnTo>
                  <a:lnTo>
                    <a:pt x="667589" y="389986"/>
                  </a:lnTo>
                  <a:lnTo>
                    <a:pt x="664795" y="388474"/>
                  </a:lnTo>
                  <a:lnTo>
                    <a:pt x="665443" y="386887"/>
                  </a:lnTo>
                  <a:lnTo>
                    <a:pt x="667411" y="385147"/>
                  </a:lnTo>
                  <a:lnTo>
                    <a:pt x="668643" y="383128"/>
                  </a:lnTo>
                  <a:lnTo>
                    <a:pt x="667995" y="380143"/>
                  </a:lnTo>
                  <a:lnTo>
                    <a:pt x="665773" y="378784"/>
                  </a:lnTo>
                  <a:lnTo>
                    <a:pt x="662814" y="378594"/>
                  </a:lnTo>
                  <a:lnTo>
                    <a:pt x="659779" y="379127"/>
                  </a:lnTo>
                  <a:lnTo>
                    <a:pt x="657112" y="380169"/>
                  </a:lnTo>
                  <a:lnTo>
                    <a:pt x="655600" y="381756"/>
                  </a:lnTo>
                  <a:lnTo>
                    <a:pt x="655486" y="383966"/>
                  </a:lnTo>
                  <a:lnTo>
                    <a:pt x="656845" y="386963"/>
                  </a:lnTo>
                  <a:lnTo>
                    <a:pt x="660604" y="390532"/>
                  </a:lnTo>
                  <a:lnTo>
                    <a:pt x="661722" y="391954"/>
                  </a:lnTo>
                  <a:lnTo>
                    <a:pt x="662115" y="393389"/>
                  </a:lnTo>
                  <a:lnTo>
                    <a:pt x="661950" y="395802"/>
                  </a:lnTo>
                  <a:lnTo>
                    <a:pt x="662700" y="396856"/>
                  </a:lnTo>
                  <a:lnTo>
                    <a:pt x="659144" y="397568"/>
                  </a:lnTo>
                  <a:lnTo>
                    <a:pt x="655346" y="397834"/>
                  </a:lnTo>
                  <a:lnTo>
                    <a:pt x="653352" y="397060"/>
                  </a:lnTo>
                  <a:lnTo>
                    <a:pt x="650203" y="394012"/>
                  </a:lnTo>
                  <a:lnTo>
                    <a:pt x="648145" y="393834"/>
                  </a:lnTo>
                  <a:lnTo>
                    <a:pt x="646863" y="392361"/>
                  </a:lnTo>
                  <a:lnTo>
                    <a:pt x="644869" y="392665"/>
                  </a:lnTo>
                  <a:lnTo>
                    <a:pt x="642684" y="393618"/>
                  </a:lnTo>
                  <a:lnTo>
                    <a:pt x="640779" y="394062"/>
                  </a:lnTo>
                  <a:lnTo>
                    <a:pt x="638697" y="393097"/>
                  </a:lnTo>
                  <a:lnTo>
                    <a:pt x="635890" y="391040"/>
                  </a:lnTo>
                  <a:lnTo>
                    <a:pt x="633934" y="388716"/>
                  </a:lnTo>
                  <a:lnTo>
                    <a:pt x="634404" y="386963"/>
                  </a:lnTo>
                  <a:lnTo>
                    <a:pt x="644145" y="386963"/>
                  </a:lnTo>
                  <a:lnTo>
                    <a:pt x="649225" y="386341"/>
                  </a:lnTo>
                  <a:lnTo>
                    <a:pt x="650698" y="385020"/>
                  </a:lnTo>
                  <a:lnTo>
                    <a:pt x="650990" y="382061"/>
                  </a:lnTo>
                  <a:lnTo>
                    <a:pt x="650203" y="381019"/>
                  </a:lnTo>
                  <a:close/>
                  <a:moveTo>
                    <a:pt x="584353" y="376181"/>
                  </a:moveTo>
                  <a:lnTo>
                    <a:pt x="587427" y="373450"/>
                  </a:lnTo>
                  <a:lnTo>
                    <a:pt x="593218" y="373768"/>
                  </a:lnTo>
                  <a:lnTo>
                    <a:pt x="604940" y="376181"/>
                  </a:lnTo>
                  <a:lnTo>
                    <a:pt x="616561" y="374327"/>
                  </a:lnTo>
                  <a:lnTo>
                    <a:pt x="622923" y="374352"/>
                  </a:lnTo>
                  <a:lnTo>
                    <a:pt x="627470" y="377159"/>
                  </a:lnTo>
                  <a:lnTo>
                    <a:pt x="628372" y="379648"/>
                  </a:lnTo>
                  <a:lnTo>
                    <a:pt x="629515" y="389465"/>
                  </a:lnTo>
                  <a:lnTo>
                    <a:pt x="629984" y="390252"/>
                  </a:lnTo>
                  <a:lnTo>
                    <a:pt x="630937" y="391103"/>
                  </a:lnTo>
                  <a:lnTo>
                    <a:pt x="631635" y="392221"/>
                  </a:lnTo>
                  <a:lnTo>
                    <a:pt x="631394" y="393834"/>
                  </a:lnTo>
                  <a:lnTo>
                    <a:pt x="630251" y="395256"/>
                  </a:lnTo>
                  <a:lnTo>
                    <a:pt x="628854" y="395866"/>
                  </a:lnTo>
                  <a:lnTo>
                    <a:pt x="627521" y="395726"/>
                  </a:lnTo>
                  <a:lnTo>
                    <a:pt x="626492" y="394888"/>
                  </a:lnTo>
                  <a:lnTo>
                    <a:pt x="622707" y="397047"/>
                  </a:lnTo>
                  <a:lnTo>
                    <a:pt x="619253" y="398266"/>
                  </a:lnTo>
                  <a:lnTo>
                    <a:pt x="615481" y="398812"/>
                  </a:lnTo>
                  <a:lnTo>
                    <a:pt x="610782" y="398901"/>
                  </a:lnTo>
                  <a:lnTo>
                    <a:pt x="608471" y="398685"/>
                  </a:lnTo>
                  <a:lnTo>
                    <a:pt x="603937" y="397453"/>
                  </a:lnTo>
                  <a:lnTo>
                    <a:pt x="601803" y="396539"/>
                  </a:lnTo>
                  <a:lnTo>
                    <a:pt x="599555" y="395282"/>
                  </a:lnTo>
                  <a:lnTo>
                    <a:pt x="586779" y="384715"/>
                  </a:lnTo>
                  <a:lnTo>
                    <a:pt x="584544" y="380981"/>
                  </a:lnTo>
                  <a:close/>
                  <a:moveTo>
                    <a:pt x="713830" y="370656"/>
                  </a:moveTo>
                  <a:lnTo>
                    <a:pt x="712052" y="368954"/>
                  </a:lnTo>
                  <a:lnTo>
                    <a:pt x="711252" y="367126"/>
                  </a:lnTo>
                  <a:lnTo>
                    <a:pt x="713233" y="366300"/>
                  </a:lnTo>
                  <a:lnTo>
                    <a:pt x="714668" y="366376"/>
                  </a:lnTo>
                  <a:lnTo>
                    <a:pt x="715785" y="366707"/>
                  </a:lnTo>
                  <a:lnTo>
                    <a:pt x="721208" y="369551"/>
                  </a:lnTo>
                  <a:lnTo>
                    <a:pt x="724447" y="370656"/>
                  </a:lnTo>
                  <a:lnTo>
                    <a:pt x="727190" y="370707"/>
                  </a:lnTo>
                  <a:lnTo>
                    <a:pt x="728371" y="368789"/>
                  </a:lnTo>
                  <a:lnTo>
                    <a:pt x="728981" y="366897"/>
                  </a:lnTo>
                  <a:lnTo>
                    <a:pt x="731749" y="363214"/>
                  </a:lnTo>
                  <a:lnTo>
                    <a:pt x="732359" y="360484"/>
                  </a:lnTo>
                  <a:lnTo>
                    <a:pt x="731838" y="355023"/>
                  </a:lnTo>
                  <a:lnTo>
                    <a:pt x="732994" y="353245"/>
                  </a:lnTo>
                  <a:lnTo>
                    <a:pt x="736652" y="352559"/>
                  </a:lnTo>
                  <a:lnTo>
                    <a:pt x="739890" y="352864"/>
                  </a:lnTo>
                  <a:lnTo>
                    <a:pt x="743078" y="353715"/>
                  </a:lnTo>
                  <a:lnTo>
                    <a:pt x="745897" y="354997"/>
                  </a:lnTo>
                  <a:lnTo>
                    <a:pt x="748069" y="356585"/>
                  </a:lnTo>
                  <a:lnTo>
                    <a:pt x="750063" y="359010"/>
                  </a:lnTo>
                  <a:lnTo>
                    <a:pt x="751904" y="362173"/>
                  </a:lnTo>
                  <a:lnTo>
                    <a:pt x="753288" y="365589"/>
                  </a:lnTo>
                  <a:lnTo>
                    <a:pt x="754355" y="371698"/>
                  </a:lnTo>
                  <a:lnTo>
                    <a:pt x="755778" y="374784"/>
                  </a:lnTo>
                  <a:lnTo>
                    <a:pt x="757695" y="377692"/>
                  </a:lnTo>
                  <a:lnTo>
                    <a:pt x="759778" y="380092"/>
                  </a:lnTo>
                  <a:lnTo>
                    <a:pt x="765023" y="383813"/>
                  </a:lnTo>
                  <a:lnTo>
                    <a:pt x="767385" y="386582"/>
                  </a:lnTo>
                  <a:lnTo>
                    <a:pt x="767055" y="389465"/>
                  </a:lnTo>
                  <a:lnTo>
                    <a:pt x="766115" y="392145"/>
                  </a:lnTo>
                  <a:lnTo>
                    <a:pt x="766509" y="395383"/>
                  </a:lnTo>
                  <a:lnTo>
                    <a:pt x="768554" y="400768"/>
                  </a:lnTo>
                  <a:lnTo>
                    <a:pt x="766662" y="404565"/>
                  </a:lnTo>
                  <a:lnTo>
                    <a:pt x="765201" y="406102"/>
                  </a:lnTo>
                  <a:lnTo>
                    <a:pt x="763144" y="406737"/>
                  </a:lnTo>
                  <a:lnTo>
                    <a:pt x="761404" y="406280"/>
                  </a:lnTo>
                  <a:lnTo>
                    <a:pt x="760426" y="405264"/>
                  </a:lnTo>
                  <a:lnTo>
                    <a:pt x="759829" y="404248"/>
                  </a:lnTo>
                  <a:lnTo>
                    <a:pt x="757645" y="402393"/>
                  </a:lnTo>
                  <a:lnTo>
                    <a:pt x="753682" y="396285"/>
                  </a:lnTo>
                  <a:lnTo>
                    <a:pt x="750875" y="393491"/>
                  </a:lnTo>
                  <a:lnTo>
                    <a:pt x="746024" y="385083"/>
                  </a:lnTo>
                  <a:lnTo>
                    <a:pt x="741960" y="382213"/>
                  </a:lnTo>
                  <a:lnTo>
                    <a:pt x="740284" y="380207"/>
                  </a:lnTo>
                  <a:lnTo>
                    <a:pt x="740144" y="377159"/>
                  </a:lnTo>
                  <a:lnTo>
                    <a:pt x="739103" y="377667"/>
                  </a:lnTo>
                  <a:lnTo>
                    <a:pt x="738404" y="378276"/>
                  </a:lnTo>
                  <a:lnTo>
                    <a:pt x="736410" y="381337"/>
                  </a:lnTo>
                  <a:lnTo>
                    <a:pt x="736309" y="381820"/>
                  </a:lnTo>
                  <a:lnTo>
                    <a:pt x="736372" y="382201"/>
                  </a:lnTo>
                  <a:lnTo>
                    <a:pt x="735051" y="386341"/>
                  </a:lnTo>
                  <a:lnTo>
                    <a:pt x="734391" y="387115"/>
                  </a:lnTo>
                  <a:lnTo>
                    <a:pt x="732854" y="388474"/>
                  </a:lnTo>
                  <a:lnTo>
                    <a:pt x="730822" y="388652"/>
                  </a:lnTo>
                  <a:lnTo>
                    <a:pt x="727838" y="387433"/>
                  </a:lnTo>
                  <a:lnTo>
                    <a:pt x="722377" y="383852"/>
                  </a:lnTo>
                  <a:lnTo>
                    <a:pt x="719786" y="380626"/>
                  </a:lnTo>
                  <a:lnTo>
                    <a:pt x="714706" y="371279"/>
                  </a:lnTo>
                  <a:close/>
                  <a:moveTo>
                    <a:pt x="601625" y="371025"/>
                  </a:moveTo>
                  <a:lnTo>
                    <a:pt x="599339" y="369793"/>
                  </a:lnTo>
                  <a:lnTo>
                    <a:pt x="598133" y="369310"/>
                  </a:lnTo>
                  <a:lnTo>
                    <a:pt x="596533" y="369158"/>
                  </a:lnTo>
                  <a:lnTo>
                    <a:pt x="593828" y="369462"/>
                  </a:lnTo>
                  <a:lnTo>
                    <a:pt x="592177" y="369310"/>
                  </a:lnTo>
                  <a:lnTo>
                    <a:pt x="587643" y="367621"/>
                  </a:lnTo>
                  <a:lnTo>
                    <a:pt x="585827" y="367354"/>
                  </a:lnTo>
                  <a:lnTo>
                    <a:pt x="584176" y="367634"/>
                  </a:lnTo>
                  <a:lnTo>
                    <a:pt x="582855" y="368078"/>
                  </a:lnTo>
                  <a:lnTo>
                    <a:pt x="581547" y="368015"/>
                  </a:lnTo>
                  <a:lnTo>
                    <a:pt x="568758" y="358528"/>
                  </a:lnTo>
                  <a:lnTo>
                    <a:pt x="564834" y="348736"/>
                  </a:lnTo>
                  <a:lnTo>
                    <a:pt x="567640" y="345625"/>
                  </a:lnTo>
                  <a:lnTo>
                    <a:pt x="569253" y="345091"/>
                  </a:lnTo>
                  <a:lnTo>
                    <a:pt x="571679" y="345688"/>
                  </a:lnTo>
                  <a:lnTo>
                    <a:pt x="575171" y="348342"/>
                  </a:lnTo>
                  <a:lnTo>
                    <a:pt x="582512" y="359506"/>
                  </a:lnTo>
                  <a:lnTo>
                    <a:pt x="586970" y="361804"/>
                  </a:lnTo>
                  <a:lnTo>
                    <a:pt x="598971" y="362617"/>
                  </a:lnTo>
                  <a:lnTo>
                    <a:pt x="604940" y="364421"/>
                  </a:lnTo>
                  <a:lnTo>
                    <a:pt x="606934" y="366351"/>
                  </a:lnTo>
                  <a:lnTo>
                    <a:pt x="607290" y="368624"/>
                  </a:lnTo>
                  <a:lnTo>
                    <a:pt x="605829" y="370504"/>
                  </a:lnTo>
                  <a:lnTo>
                    <a:pt x="602464" y="371279"/>
                  </a:lnTo>
                  <a:close/>
                  <a:moveTo>
                    <a:pt x="774002" y="369374"/>
                  </a:moveTo>
                  <a:lnTo>
                    <a:pt x="774650" y="367989"/>
                  </a:lnTo>
                  <a:lnTo>
                    <a:pt x="775552" y="366910"/>
                  </a:lnTo>
                  <a:lnTo>
                    <a:pt x="777444" y="366300"/>
                  </a:lnTo>
                  <a:lnTo>
                    <a:pt x="777863" y="366630"/>
                  </a:lnTo>
                  <a:lnTo>
                    <a:pt x="780390" y="367977"/>
                  </a:lnTo>
                  <a:lnTo>
                    <a:pt x="781228" y="368243"/>
                  </a:lnTo>
                  <a:lnTo>
                    <a:pt x="782676" y="367659"/>
                  </a:lnTo>
                  <a:lnTo>
                    <a:pt x="784289" y="365729"/>
                  </a:lnTo>
                  <a:lnTo>
                    <a:pt x="785673" y="365310"/>
                  </a:lnTo>
                  <a:lnTo>
                    <a:pt x="787045" y="365767"/>
                  </a:lnTo>
                  <a:lnTo>
                    <a:pt x="787997" y="366783"/>
                  </a:lnTo>
                  <a:lnTo>
                    <a:pt x="788772" y="367773"/>
                  </a:lnTo>
                  <a:lnTo>
                    <a:pt x="789610" y="368243"/>
                  </a:lnTo>
                  <a:lnTo>
                    <a:pt x="790360" y="368523"/>
                  </a:lnTo>
                  <a:lnTo>
                    <a:pt x="794030" y="370288"/>
                  </a:lnTo>
                  <a:lnTo>
                    <a:pt x="795338" y="370644"/>
                  </a:lnTo>
                  <a:lnTo>
                    <a:pt x="796265" y="370720"/>
                  </a:lnTo>
                  <a:lnTo>
                    <a:pt x="798894" y="370288"/>
                  </a:lnTo>
                  <a:lnTo>
                    <a:pt x="799770" y="369882"/>
                  </a:lnTo>
                  <a:lnTo>
                    <a:pt x="801472" y="368535"/>
                  </a:lnTo>
                  <a:lnTo>
                    <a:pt x="802361" y="368243"/>
                  </a:lnTo>
                  <a:lnTo>
                    <a:pt x="803072" y="368408"/>
                  </a:lnTo>
                  <a:lnTo>
                    <a:pt x="804431" y="369158"/>
                  </a:lnTo>
                  <a:lnTo>
                    <a:pt x="806844" y="369628"/>
                  </a:lnTo>
                  <a:lnTo>
                    <a:pt x="809765" y="370961"/>
                  </a:lnTo>
                  <a:lnTo>
                    <a:pt x="812661" y="371685"/>
                  </a:lnTo>
                  <a:lnTo>
                    <a:pt x="815874" y="373526"/>
                  </a:lnTo>
                  <a:lnTo>
                    <a:pt x="817449" y="374212"/>
                  </a:lnTo>
                  <a:lnTo>
                    <a:pt x="819087" y="374504"/>
                  </a:lnTo>
                  <a:lnTo>
                    <a:pt x="820293" y="374555"/>
                  </a:lnTo>
                  <a:lnTo>
                    <a:pt x="828193" y="373603"/>
                  </a:lnTo>
                  <a:lnTo>
                    <a:pt x="834022" y="373780"/>
                  </a:lnTo>
                  <a:lnTo>
                    <a:pt x="857784" y="378251"/>
                  </a:lnTo>
                  <a:lnTo>
                    <a:pt x="870496" y="379127"/>
                  </a:lnTo>
                  <a:lnTo>
                    <a:pt x="878726" y="380842"/>
                  </a:lnTo>
                  <a:lnTo>
                    <a:pt x="881723" y="381083"/>
                  </a:lnTo>
                  <a:lnTo>
                    <a:pt x="885076" y="381845"/>
                  </a:lnTo>
                  <a:lnTo>
                    <a:pt x="886651" y="383750"/>
                  </a:lnTo>
                  <a:lnTo>
                    <a:pt x="887108" y="386290"/>
                  </a:lnTo>
                  <a:lnTo>
                    <a:pt x="887349" y="398888"/>
                  </a:lnTo>
                  <a:lnTo>
                    <a:pt x="886613" y="401251"/>
                  </a:lnTo>
                  <a:lnTo>
                    <a:pt x="885254" y="402863"/>
                  </a:lnTo>
                  <a:lnTo>
                    <a:pt x="882206" y="407626"/>
                  </a:lnTo>
                  <a:lnTo>
                    <a:pt x="880682" y="409213"/>
                  </a:lnTo>
                  <a:lnTo>
                    <a:pt x="879882" y="409620"/>
                  </a:lnTo>
                  <a:lnTo>
                    <a:pt x="879005" y="409518"/>
                  </a:lnTo>
                  <a:lnTo>
                    <a:pt x="874116" y="409759"/>
                  </a:lnTo>
                  <a:lnTo>
                    <a:pt x="866991" y="408693"/>
                  </a:lnTo>
                  <a:lnTo>
                    <a:pt x="865201" y="408972"/>
                  </a:lnTo>
                  <a:lnTo>
                    <a:pt x="864058" y="409607"/>
                  </a:lnTo>
                  <a:lnTo>
                    <a:pt x="863296" y="410267"/>
                  </a:lnTo>
                  <a:lnTo>
                    <a:pt x="862610" y="410648"/>
                  </a:lnTo>
                  <a:lnTo>
                    <a:pt x="860641" y="410902"/>
                  </a:lnTo>
                  <a:lnTo>
                    <a:pt x="859994" y="410712"/>
                  </a:lnTo>
                  <a:lnTo>
                    <a:pt x="859638" y="410217"/>
                  </a:lnTo>
                  <a:lnTo>
                    <a:pt x="858609" y="409594"/>
                  </a:lnTo>
                  <a:lnTo>
                    <a:pt x="852920" y="408274"/>
                  </a:lnTo>
                  <a:lnTo>
                    <a:pt x="835089" y="409594"/>
                  </a:lnTo>
                  <a:lnTo>
                    <a:pt x="822859" y="408693"/>
                  </a:lnTo>
                  <a:lnTo>
                    <a:pt x="819570" y="408045"/>
                  </a:lnTo>
                  <a:lnTo>
                    <a:pt x="816483" y="406508"/>
                  </a:lnTo>
                  <a:lnTo>
                    <a:pt x="810705" y="402724"/>
                  </a:lnTo>
                  <a:lnTo>
                    <a:pt x="808737" y="405048"/>
                  </a:lnTo>
                  <a:lnTo>
                    <a:pt x="808229" y="411487"/>
                  </a:lnTo>
                  <a:lnTo>
                    <a:pt x="805803" y="413595"/>
                  </a:lnTo>
                  <a:lnTo>
                    <a:pt x="802475" y="413722"/>
                  </a:lnTo>
                  <a:lnTo>
                    <a:pt x="795452" y="412503"/>
                  </a:lnTo>
                  <a:lnTo>
                    <a:pt x="792442" y="413379"/>
                  </a:lnTo>
                  <a:lnTo>
                    <a:pt x="790639" y="412503"/>
                  </a:lnTo>
                  <a:lnTo>
                    <a:pt x="788937" y="411017"/>
                  </a:lnTo>
                  <a:lnTo>
                    <a:pt x="787680" y="409150"/>
                  </a:lnTo>
                  <a:lnTo>
                    <a:pt x="787185" y="407169"/>
                  </a:lnTo>
                  <a:lnTo>
                    <a:pt x="786372" y="404984"/>
                  </a:lnTo>
                  <a:lnTo>
                    <a:pt x="784505" y="403384"/>
                  </a:lnTo>
                  <a:lnTo>
                    <a:pt x="782473" y="402101"/>
                  </a:lnTo>
                  <a:lnTo>
                    <a:pt x="781228" y="400768"/>
                  </a:lnTo>
                  <a:lnTo>
                    <a:pt x="780606" y="394342"/>
                  </a:lnTo>
                  <a:lnTo>
                    <a:pt x="784721" y="394012"/>
                  </a:lnTo>
                  <a:lnTo>
                    <a:pt x="795008" y="398901"/>
                  </a:lnTo>
                  <a:lnTo>
                    <a:pt x="798221" y="400019"/>
                  </a:lnTo>
                  <a:lnTo>
                    <a:pt x="801383" y="400768"/>
                  </a:lnTo>
                  <a:lnTo>
                    <a:pt x="802793" y="400298"/>
                  </a:lnTo>
                  <a:lnTo>
                    <a:pt x="802793" y="399295"/>
                  </a:lnTo>
                  <a:lnTo>
                    <a:pt x="802120" y="398266"/>
                  </a:lnTo>
                  <a:lnTo>
                    <a:pt x="800697" y="397415"/>
                  </a:lnTo>
                  <a:lnTo>
                    <a:pt x="798742" y="395447"/>
                  </a:lnTo>
                  <a:lnTo>
                    <a:pt x="798005" y="394888"/>
                  </a:lnTo>
                  <a:lnTo>
                    <a:pt x="796608" y="394507"/>
                  </a:lnTo>
                  <a:lnTo>
                    <a:pt x="792074" y="393834"/>
                  </a:lnTo>
                  <a:lnTo>
                    <a:pt x="783184" y="388474"/>
                  </a:lnTo>
                  <a:lnTo>
                    <a:pt x="782651" y="386404"/>
                  </a:lnTo>
                  <a:lnTo>
                    <a:pt x="779692" y="380981"/>
                  </a:lnTo>
                  <a:lnTo>
                    <a:pt x="778320" y="379127"/>
                  </a:lnTo>
                  <a:lnTo>
                    <a:pt x="773875" y="375508"/>
                  </a:lnTo>
                  <a:lnTo>
                    <a:pt x="772186" y="373133"/>
                  </a:lnTo>
                  <a:lnTo>
                    <a:pt x="772897" y="370783"/>
                  </a:lnTo>
                  <a:close/>
                  <a:moveTo>
                    <a:pt x="397016" y="381489"/>
                  </a:moveTo>
                  <a:lnTo>
                    <a:pt x="400229" y="382061"/>
                  </a:lnTo>
                  <a:lnTo>
                    <a:pt x="402084" y="384410"/>
                  </a:lnTo>
                  <a:lnTo>
                    <a:pt x="402211" y="387674"/>
                  </a:lnTo>
                  <a:lnTo>
                    <a:pt x="400598" y="390341"/>
                  </a:lnTo>
                  <a:lnTo>
                    <a:pt x="397207" y="390964"/>
                  </a:lnTo>
                  <a:lnTo>
                    <a:pt x="395556" y="390468"/>
                  </a:lnTo>
                  <a:lnTo>
                    <a:pt x="394540" y="389668"/>
                  </a:lnTo>
                  <a:lnTo>
                    <a:pt x="393638" y="388805"/>
                  </a:lnTo>
                  <a:lnTo>
                    <a:pt x="392317" y="388030"/>
                  </a:lnTo>
                  <a:lnTo>
                    <a:pt x="394857" y="382988"/>
                  </a:lnTo>
                  <a:close/>
                  <a:moveTo>
                    <a:pt x="492482" y="360395"/>
                  </a:moveTo>
                  <a:lnTo>
                    <a:pt x="497105" y="362541"/>
                  </a:lnTo>
                  <a:lnTo>
                    <a:pt x="498756" y="366364"/>
                  </a:lnTo>
                  <a:lnTo>
                    <a:pt x="497244" y="368688"/>
                  </a:lnTo>
                  <a:lnTo>
                    <a:pt x="493942" y="369882"/>
                  </a:lnTo>
                  <a:lnTo>
                    <a:pt x="490196" y="370275"/>
                  </a:lnTo>
                  <a:lnTo>
                    <a:pt x="487783" y="368053"/>
                  </a:lnTo>
                  <a:lnTo>
                    <a:pt x="488964" y="363493"/>
                  </a:lnTo>
                  <a:close/>
                  <a:moveTo>
                    <a:pt x="112423" y="358782"/>
                  </a:moveTo>
                  <a:lnTo>
                    <a:pt x="112905" y="359874"/>
                  </a:lnTo>
                  <a:lnTo>
                    <a:pt x="114150" y="360268"/>
                  </a:lnTo>
                  <a:lnTo>
                    <a:pt x="114848" y="360992"/>
                  </a:lnTo>
                  <a:lnTo>
                    <a:pt x="113769" y="362084"/>
                  </a:lnTo>
                  <a:lnTo>
                    <a:pt x="112118" y="360890"/>
                  </a:lnTo>
                  <a:lnTo>
                    <a:pt x="112258" y="359798"/>
                  </a:lnTo>
                  <a:close/>
                  <a:moveTo>
                    <a:pt x="122417" y="318777"/>
                  </a:moveTo>
                  <a:lnTo>
                    <a:pt x="122113" y="319348"/>
                  </a:lnTo>
                  <a:lnTo>
                    <a:pt x="121770" y="319069"/>
                  </a:lnTo>
                  <a:lnTo>
                    <a:pt x="120436" y="317380"/>
                  </a:lnTo>
                  <a:lnTo>
                    <a:pt x="119954" y="315107"/>
                  </a:lnTo>
                  <a:lnTo>
                    <a:pt x="120817" y="314459"/>
                  </a:lnTo>
                  <a:lnTo>
                    <a:pt x="121389" y="314624"/>
                  </a:lnTo>
                  <a:lnTo>
                    <a:pt x="122113" y="314459"/>
                  </a:lnTo>
                  <a:lnTo>
                    <a:pt x="122456" y="314154"/>
                  </a:lnTo>
                  <a:lnTo>
                    <a:pt x="124030" y="315424"/>
                  </a:lnTo>
                  <a:lnTo>
                    <a:pt x="124411" y="316440"/>
                  </a:lnTo>
                  <a:lnTo>
                    <a:pt x="123980" y="317901"/>
                  </a:lnTo>
                  <a:lnTo>
                    <a:pt x="122976" y="318180"/>
                  </a:lnTo>
                  <a:lnTo>
                    <a:pt x="122671" y="318472"/>
                  </a:lnTo>
                  <a:close/>
                  <a:moveTo>
                    <a:pt x="92407" y="340456"/>
                  </a:moveTo>
                  <a:lnTo>
                    <a:pt x="91747" y="339681"/>
                  </a:lnTo>
                  <a:lnTo>
                    <a:pt x="88928" y="337890"/>
                  </a:lnTo>
                  <a:lnTo>
                    <a:pt x="87632" y="337598"/>
                  </a:lnTo>
                  <a:lnTo>
                    <a:pt x="87467" y="337052"/>
                  </a:lnTo>
                  <a:lnTo>
                    <a:pt x="87721" y="336087"/>
                  </a:lnTo>
                  <a:lnTo>
                    <a:pt x="87861" y="335985"/>
                  </a:lnTo>
                  <a:lnTo>
                    <a:pt x="88420" y="336189"/>
                  </a:lnTo>
                  <a:lnTo>
                    <a:pt x="88902" y="335985"/>
                  </a:lnTo>
                  <a:lnTo>
                    <a:pt x="89017" y="335388"/>
                  </a:lnTo>
                  <a:lnTo>
                    <a:pt x="90020" y="333750"/>
                  </a:lnTo>
                  <a:lnTo>
                    <a:pt x="90629" y="334030"/>
                  </a:lnTo>
                  <a:lnTo>
                    <a:pt x="90058" y="335782"/>
                  </a:lnTo>
                  <a:lnTo>
                    <a:pt x="90274" y="337154"/>
                  </a:lnTo>
                  <a:lnTo>
                    <a:pt x="91226" y="338170"/>
                  </a:lnTo>
                  <a:lnTo>
                    <a:pt x="92090" y="338475"/>
                  </a:lnTo>
                  <a:lnTo>
                    <a:pt x="93042" y="338589"/>
                  </a:lnTo>
                  <a:lnTo>
                    <a:pt x="94909" y="337827"/>
                  </a:lnTo>
                  <a:lnTo>
                    <a:pt x="95862" y="338424"/>
                  </a:lnTo>
                  <a:lnTo>
                    <a:pt x="96459" y="339554"/>
                  </a:lnTo>
                  <a:lnTo>
                    <a:pt x="96675" y="341065"/>
                  </a:lnTo>
                  <a:lnTo>
                    <a:pt x="95379" y="341573"/>
                  </a:lnTo>
                  <a:lnTo>
                    <a:pt x="93347" y="341192"/>
                  </a:lnTo>
                  <a:close/>
                  <a:moveTo>
                    <a:pt x="130418" y="376143"/>
                  </a:moveTo>
                  <a:lnTo>
                    <a:pt x="131638" y="376041"/>
                  </a:lnTo>
                  <a:lnTo>
                    <a:pt x="132323" y="375457"/>
                  </a:lnTo>
                  <a:lnTo>
                    <a:pt x="133746" y="376867"/>
                  </a:lnTo>
                  <a:lnTo>
                    <a:pt x="134305" y="378010"/>
                  </a:lnTo>
                  <a:lnTo>
                    <a:pt x="134101" y="378924"/>
                  </a:lnTo>
                  <a:lnTo>
                    <a:pt x="133276" y="378454"/>
                  </a:lnTo>
                  <a:lnTo>
                    <a:pt x="132082" y="378873"/>
                  </a:lnTo>
                  <a:lnTo>
                    <a:pt x="131282" y="379648"/>
                  </a:lnTo>
                  <a:lnTo>
                    <a:pt x="130342" y="379165"/>
                  </a:lnTo>
                  <a:lnTo>
                    <a:pt x="129987" y="378873"/>
                  </a:lnTo>
                  <a:lnTo>
                    <a:pt x="129441" y="378924"/>
                  </a:lnTo>
                  <a:lnTo>
                    <a:pt x="129212" y="378695"/>
                  </a:lnTo>
                  <a:lnTo>
                    <a:pt x="129352" y="376968"/>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7" name="Google Shape;507;p6"/>
            <p:cNvSpPr/>
            <p:nvPr/>
          </p:nvSpPr>
          <p:spPr>
            <a:xfrm flipH="1" rot="10800000">
              <a:off x="6270874" y="4448943"/>
              <a:ext cx="1159772" cy="549778"/>
            </a:xfrm>
            <a:custGeom>
              <a:rect b="b" l="l" r="r" t="t"/>
              <a:pathLst>
                <a:path extrusionOk="0" h="421956" w="890128">
                  <a:moveTo>
                    <a:pt x="383453" y="57843"/>
                  </a:moveTo>
                  <a:lnTo>
                    <a:pt x="381065" y="58034"/>
                  </a:lnTo>
                  <a:lnTo>
                    <a:pt x="376430" y="57666"/>
                  </a:lnTo>
                  <a:lnTo>
                    <a:pt x="373013" y="56053"/>
                  </a:lnTo>
                  <a:lnTo>
                    <a:pt x="371032" y="53932"/>
                  </a:lnTo>
                  <a:lnTo>
                    <a:pt x="371629" y="52649"/>
                  </a:lnTo>
                  <a:lnTo>
                    <a:pt x="374677" y="52370"/>
                  </a:lnTo>
                  <a:lnTo>
                    <a:pt x="377801" y="52446"/>
                  </a:lnTo>
                  <a:lnTo>
                    <a:pt x="380760" y="53208"/>
                  </a:lnTo>
                  <a:lnTo>
                    <a:pt x="383580" y="54351"/>
                  </a:lnTo>
                  <a:lnTo>
                    <a:pt x="385878" y="55989"/>
                  </a:lnTo>
                  <a:lnTo>
                    <a:pt x="386196" y="57589"/>
                  </a:lnTo>
                  <a:lnTo>
                    <a:pt x="384519" y="58008"/>
                  </a:lnTo>
                  <a:close/>
                  <a:moveTo>
                    <a:pt x="435688" y="81618"/>
                  </a:moveTo>
                  <a:lnTo>
                    <a:pt x="432868" y="81300"/>
                  </a:lnTo>
                  <a:lnTo>
                    <a:pt x="430062" y="82735"/>
                  </a:lnTo>
                  <a:lnTo>
                    <a:pt x="427623" y="84145"/>
                  </a:lnTo>
                  <a:lnTo>
                    <a:pt x="424550" y="84056"/>
                  </a:lnTo>
                  <a:lnTo>
                    <a:pt x="421413" y="82913"/>
                  </a:lnTo>
                  <a:lnTo>
                    <a:pt x="418797" y="81224"/>
                  </a:lnTo>
                  <a:lnTo>
                    <a:pt x="413806" y="73541"/>
                  </a:lnTo>
                  <a:lnTo>
                    <a:pt x="396623" y="65070"/>
                  </a:lnTo>
                  <a:lnTo>
                    <a:pt x="394311" y="63368"/>
                  </a:lnTo>
                  <a:lnTo>
                    <a:pt x="394921" y="62377"/>
                  </a:lnTo>
                  <a:lnTo>
                    <a:pt x="395594" y="61704"/>
                  </a:lnTo>
                  <a:lnTo>
                    <a:pt x="397232" y="60421"/>
                  </a:lnTo>
                  <a:lnTo>
                    <a:pt x="400318" y="58580"/>
                  </a:lnTo>
                  <a:lnTo>
                    <a:pt x="403341" y="58059"/>
                  </a:lnTo>
                  <a:lnTo>
                    <a:pt x="409576" y="58440"/>
                  </a:lnTo>
                  <a:lnTo>
                    <a:pt x="418568" y="57615"/>
                  </a:lnTo>
                  <a:lnTo>
                    <a:pt x="421730" y="58440"/>
                  </a:lnTo>
                  <a:lnTo>
                    <a:pt x="422111" y="59012"/>
                  </a:lnTo>
                  <a:lnTo>
                    <a:pt x="422530" y="60002"/>
                  </a:lnTo>
                  <a:lnTo>
                    <a:pt x="423153" y="60980"/>
                  </a:lnTo>
                  <a:lnTo>
                    <a:pt x="424169" y="61412"/>
                  </a:lnTo>
                  <a:lnTo>
                    <a:pt x="425744" y="61374"/>
                  </a:lnTo>
                  <a:lnTo>
                    <a:pt x="426467" y="61514"/>
                  </a:lnTo>
                  <a:lnTo>
                    <a:pt x="427141" y="61895"/>
                  </a:lnTo>
                  <a:lnTo>
                    <a:pt x="428614" y="63012"/>
                  </a:lnTo>
                  <a:lnTo>
                    <a:pt x="431865" y="64930"/>
                  </a:lnTo>
                  <a:lnTo>
                    <a:pt x="437313" y="69527"/>
                  </a:lnTo>
                  <a:lnTo>
                    <a:pt x="438317" y="71356"/>
                  </a:lnTo>
                  <a:lnTo>
                    <a:pt x="439383" y="77274"/>
                  </a:lnTo>
                  <a:lnTo>
                    <a:pt x="438037" y="81122"/>
                  </a:lnTo>
                  <a:close/>
                  <a:moveTo>
                    <a:pt x="191645" y="303689"/>
                  </a:moveTo>
                  <a:lnTo>
                    <a:pt x="192509" y="303346"/>
                  </a:lnTo>
                  <a:lnTo>
                    <a:pt x="194058" y="303766"/>
                  </a:lnTo>
                  <a:lnTo>
                    <a:pt x="195265" y="304337"/>
                  </a:lnTo>
                  <a:lnTo>
                    <a:pt x="197220" y="305848"/>
                  </a:lnTo>
                  <a:lnTo>
                    <a:pt x="196966" y="308185"/>
                  </a:lnTo>
                  <a:lnTo>
                    <a:pt x="196065" y="309392"/>
                  </a:lnTo>
                  <a:lnTo>
                    <a:pt x="194490" y="310039"/>
                  </a:lnTo>
                  <a:lnTo>
                    <a:pt x="193233" y="309341"/>
                  </a:lnTo>
                  <a:lnTo>
                    <a:pt x="191721" y="307537"/>
                  </a:lnTo>
                  <a:lnTo>
                    <a:pt x="191340" y="306725"/>
                  </a:lnTo>
                  <a:lnTo>
                    <a:pt x="190553" y="305671"/>
                  </a:lnTo>
                  <a:lnTo>
                    <a:pt x="190210" y="305099"/>
                  </a:lnTo>
                  <a:lnTo>
                    <a:pt x="190604" y="304680"/>
                  </a:lnTo>
                  <a:lnTo>
                    <a:pt x="191035" y="304439"/>
                  </a:lnTo>
                  <a:close/>
                  <a:moveTo>
                    <a:pt x="268835" y="147175"/>
                  </a:moveTo>
                  <a:lnTo>
                    <a:pt x="266003" y="150452"/>
                  </a:lnTo>
                  <a:lnTo>
                    <a:pt x="261990" y="153614"/>
                  </a:lnTo>
                  <a:lnTo>
                    <a:pt x="252440" y="158580"/>
                  </a:lnTo>
                  <a:lnTo>
                    <a:pt x="248452" y="161361"/>
                  </a:lnTo>
                  <a:lnTo>
                    <a:pt x="245036" y="166098"/>
                  </a:lnTo>
                  <a:lnTo>
                    <a:pt x="239460" y="178036"/>
                  </a:lnTo>
                  <a:lnTo>
                    <a:pt x="235676" y="183014"/>
                  </a:lnTo>
                  <a:lnTo>
                    <a:pt x="225414" y="188488"/>
                  </a:lnTo>
                  <a:lnTo>
                    <a:pt x="223878" y="190469"/>
                  </a:lnTo>
                  <a:lnTo>
                    <a:pt x="223103" y="194152"/>
                  </a:lnTo>
                  <a:lnTo>
                    <a:pt x="221096" y="196540"/>
                  </a:lnTo>
                  <a:lnTo>
                    <a:pt x="218264" y="197772"/>
                  </a:lnTo>
                  <a:lnTo>
                    <a:pt x="215089" y="197949"/>
                  </a:lnTo>
                  <a:lnTo>
                    <a:pt x="208498" y="196984"/>
                  </a:lnTo>
                  <a:lnTo>
                    <a:pt x="204866" y="195930"/>
                  </a:lnTo>
                  <a:lnTo>
                    <a:pt x="203291" y="194406"/>
                  </a:lnTo>
                  <a:lnTo>
                    <a:pt x="202313" y="192298"/>
                  </a:lnTo>
                  <a:lnTo>
                    <a:pt x="199938" y="192463"/>
                  </a:lnTo>
                  <a:lnTo>
                    <a:pt x="191480" y="196337"/>
                  </a:lnTo>
                  <a:lnTo>
                    <a:pt x="189740" y="198026"/>
                  </a:lnTo>
                  <a:lnTo>
                    <a:pt x="188953" y="200464"/>
                  </a:lnTo>
                  <a:lnTo>
                    <a:pt x="188622" y="206001"/>
                  </a:lnTo>
                  <a:lnTo>
                    <a:pt x="187594" y="209659"/>
                  </a:lnTo>
                  <a:lnTo>
                    <a:pt x="187594" y="215552"/>
                  </a:lnTo>
                  <a:lnTo>
                    <a:pt x="185498" y="217965"/>
                  </a:lnTo>
                  <a:lnTo>
                    <a:pt x="182285" y="220289"/>
                  </a:lnTo>
                  <a:lnTo>
                    <a:pt x="178894" y="221622"/>
                  </a:lnTo>
                  <a:lnTo>
                    <a:pt x="176354" y="221051"/>
                  </a:lnTo>
                  <a:lnTo>
                    <a:pt x="173916" y="219781"/>
                  </a:lnTo>
                  <a:lnTo>
                    <a:pt x="171223" y="220009"/>
                  </a:lnTo>
                  <a:lnTo>
                    <a:pt x="168569" y="221089"/>
                  </a:lnTo>
                  <a:lnTo>
                    <a:pt x="166194" y="222448"/>
                  </a:lnTo>
                  <a:lnTo>
                    <a:pt x="162867" y="225343"/>
                  </a:lnTo>
                  <a:lnTo>
                    <a:pt x="154396" y="237357"/>
                  </a:lnTo>
                  <a:lnTo>
                    <a:pt x="148541" y="242336"/>
                  </a:lnTo>
                  <a:lnTo>
                    <a:pt x="147563" y="243758"/>
                  </a:lnTo>
                  <a:lnTo>
                    <a:pt x="146827" y="247022"/>
                  </a:lnTo>
                  <a:lnTo>
                    <a:pt x="144998" y="247340"/>
                  </a:lnTo>
                  <a:lnTo>
                    <a:pt x="127180" y="234335"/>
                  </a:lnTo>
                  <a:lnTo>
                    <a:pt x="124056" y="233598"/>
                  </a:lnTo>
                  <a:lnTo>
                    <a:pt x="107038" y="235465"/>
                  </a:lnTo>
                  <a:lnTo>
                    <a:pt x="105336" y="236862"/>
                  </a:lnTo>
                  <a:lnTo>
                    <a:pt x="104460" y="238754"/>
                  </a:lnTo>
                  <a:lnTo>
                    <a:pt x="102326" y="239567"/>
                  </a:lnTo>
                  <a:lnTo>
                    <a:pt x="99723" y="239618"/>
                  </a:lnTo>
                  <a:lnTo>
                    <a:pt x="91366" y="237865"/>
                  </a:lnTo>
                  <a:lnTo>
                    <a:pt x="88039" y="236595"/>
                  </a:lnTo>
                  <a:lnTo>
                    <a:pt x="85334" y="234868"/>
                  </a:lnTo>
                  <a:lnTo>
                    <a:pt x="83733" y="234868"/>
                  </a:lnTo>
                  <a:lnTo>
                    <a:pt x="77828" y="236849"/>
                  </a:lnTo>
                  <a:lnTo>
                    <a:pt x="75072" y="237357"/>
                  </a:lnTo>
                  <a:lnTo>
                    <a:pt x="68036" y="236087"/>
                  </a:lnTo>
                  <a:lnTo>
                    <a:pt x="66144" y="234716"/>
                  </a:lnTo>
                  <a:lnTo>
                    <a:pt x="64747" y="234411"/>
                  </a:lnTo>
                  <a:lnTo>
                    <a:pt x="53431" y="236380"/>
                  </a:lnTo>
                  <a:lnTo>
                    <a:pt x="48059" y="236380"/>
                  </a:lnTo>
                  <a:lnTo>
                    <a:pt x="46916" y="236087"/>
                  </a:lnTo>
                  <a:lnTo>
                    <a:pt x="44986" y="234716"/>
                  </a:lnTo>
                  <a:lnTo>
                    <a:pt x="44122" y="234411"/>
                  </a:lnTo>
                  <a:lnTo>
                    <a:pt x="39347" y="234271"/>
                  </a:lnTo>
                  <a:lnTo>
                    <a:pt x="33899" y="233344"/>
                  </a:lnTo>
                  <a:lnTo>
                    <a:pt x="31689" y="232366"/>
                  </a:lnTo>
                  <a:lnTo>
                    <a:pt x="27434" y="229903"/>
                  </a:lnTo>
                  <a:lnTo>
                    <a:pt x="25517" y="229420"/>
                  </a:lnTo>
                  <a:lnTo>
                    <a:pt x="21059" y="229001"/>
                  </a:lnTo>
                  <a:lnTo>
                    <a:pt x="17033" y="227794"/>
                  </a:lnTo>
                  <a:lnTo>
                    <a:pt x="13299" y="225826"/>
                  </a:lnTo>
                  <a:lnTo>
                    <a:pt x="6797" y="220276"/>
                  </a:lnTo>
                  <a:lnTo>
                    <a:pt x="3774" y="216910"/>
                  </a:lnTo>
                  <a:lnTo>
                    <a:pt x="1476" y="213177"/>
                  </a:lnTo>
                  <a:lnTo>
                    <a:pt x="536" y="209163"/>
                  </a:lnTo>
                  <a:lnTo>
                    <a:pt x="1425" y="206712"/>
                  </a:lnTo>
                  <a:lnTo>
                    <a:pt x="3444" y="204604"/>
                  </a:lnTo>
                  <a:lnTo>
                    <a:pt x="7470" y="201785"/>
                  </a:lnTo>
                  <a:lnTo>
                    <a:pt x="9464" y="200032"/>
                  </a:lnTo>
                  <a:lnTo>
                    <a:pt x="10797" y="198407"/>
                  </a:lnTo>
                  <a:lnTo>
                    <a:pt x="13312" y="193924"/>
                  </a:lnTo>
                  <a:lnTo>
                    <a:pt x="15115" y="191523"/>
                  </a:lnTo>
                  <a:lnTo>
                    <a:pt x="21580" y="186532"/>
                  </a:lnTo>
                  <a:lnTo>
                    <a:pt x="23624" y="185529"/>
                  </a:lnTo>
                  <a:lnTo>
                    <a:pt x="29327" y="184589"/>
                  </a:lnTo>
                  <a:lnTo>
                    <a:pt x="35093" y="182087"/>
                  </a:lnTo>
                  <a:lnTo>
                    <a:pt x="41188" y="181401"/>
                  </a:lnTo>
                  <a:lnTo>
                    <a:pt x="47157" y="181452"/>
                  </a:lnTo>
                  <a:lnTo>
                    <a:pt x="50498" y="182125"/>
                  </a:lnTo>
                  <a:lnTo>
                    <a:pt x="54206" y="179687"/>
                  </a:lnTo>
                  <a:lnTo>
                    <a:pt x="55387" y="179166"/>
                  </a:lnTo>
                  <a:lnTo>
                    <a:pt x="56644" y="179141"/>
                  </a:lnTo>
                  <a:lnTo>
                    <a:pt x="58143" y="180119"/>
                  </a:lnTo>
                  <a:lnTo>
                    <a:pt x="59375" y="180055"/>
                  </a:lnTo>
                  <a:lnTo>
                    <a:pt x="64899" y="176105"/>
                  </a:lnTo>
                  <a:lnTo>
                    <a:pt x="67833" y="175064"/>
                  </a:lnTo>
                  <a:lnTo>
                    <a:pt x="69141" y="177642"/>
                  </a:lnTo>
                  <a:lnTo>
                    <a:pt x="70183" y="179103"/>
                  </a:lnTo>
                  <a:lnTo>
                    <a:pt x="72646" y="180182"/>
                  </a:lnTo>
                  <a:lnTo>
                    <a:pt x="75580" y="180830"/>
                  </a:lnTo>
                  <a:lnTo>
                    <a:pt x="78006" y="181046"/>
                  </a:lnTo>
                  <a:lnTo>
                    <a:pt x="81117" y="180538"/>
                  </a:lnTo>
                  <a:lnTo>
                    <a:pt x="86972" y="178557"/>
                  </a:lnTo>
                  <a:lnTo>
                    <a:pt x="93957" y="177922"/>
                  </a:lnTo>
                  <a:lnTo>
                    <a:pt x="97424" y="177198"/>
                  </a:lnTo>
                  <a:lnTo>
                    <a:pt x="97957" y="177363"/>
                  </a:lnTo>
                  <a:lnTo>
                    <a:pt x="98707" y="177795"/>
                  </a:lnTo>
                  <a:lnTo>
                    <a:pt x="99558" y="178163"/>
                  </a:lnTo>
                  <a:lnTo>
                    <a:pt x="100472" y="178087"/>
                  </a:lnTo>
                  <a:lnTo>
                    <a:pt x="100548" y="177579"/>
                  </a:lnTo>
                  <a:lnTo>
                    <a:pt x="100358" y="175623"/>
                  </a:lnTo>
                  <a:lnTo>
                    <a:pt x="100472" y="175128"/>
                  </a:lnTo>
                  <a:lnTo>
                    <a:pt x="106136" y="173604"/>
                  </a:lnTo>
                  <a:lnTo>
                    <a:pt x="107711" y="171800"/>
                  </a:lnTo>
                  <a:lnTo>
                    <a:pt x="108257" y="167723"/>
                  </a:lnTo>
                  <a:lnTo>
                    <a:pt x="109425" y="166060"/>
                  </a:lnTo>
                  <a:lnTo>
                    <a:pt x="118100" y="161361"/>
                  </a:lnTo>
                  <a:lnTo>
                    <a:pt x="123268" y="157703"/>
                  </a:lnTo>
                  <a:lnTo>
                    <a:pt x="125758" y="156751"/>
                  </a:lnTo>
                  <a:lnTo>
                    <a:pt x="131396" y="156332"/>
                  </a:lnTo>
                  <a:lnTo>
                    <a:pt x="132755" y="155976"/>
                  </a:lnTo>
                  <a:lnTo>
                    <a:pt x="135676" y="154389"/>
                  </a:lnTo>
                  <a:lnTo>
                    <a:pt x="136553" y="153233"/>
                  </a:lnTo>
                  <a:lnTo>
                    <a:pt x="137061" y="151836"/>
                  </a:lnTo>
                  <a:lnTo>
                    <a:pt x="137886" y="151252"/>
                  </a:lnTo>
                  <a:lnTo>
                    <a:pt x="139677" y="152420"/>
                  </a:lnTo>
                  <a:lnTo>
                    <a:pt x="140324" y="150375"/>
                  </a:lnTo>
                  <a:lnTo>
                    <a:pt x="141379" y="149207"/>
                  </a:lnTo>
                  <a:lnTo>
                    <a:pt x="142928" y="148623"/>
                  </a:lnTo>
                  <a:lnTo>
                    <a:pt x="145074" y="148483"/>
                  </a:lnTo>
                  <a:lnTo>
                    <a:pt x="146611" y="148127"/>
                  </a:lnTo>
                  <a:lnTo>
                    <a:pt x="148046" y="147175"/>
                  </a:lnTo>
                  <a:lnTo>
                    <a:pt x="149341" y="145892"/>
                  </a:lnTo>
                  <a:lnTo>
                    <a:pt x="154853" y="138577"/>
                  </a:lnTo>
                  <a:lnTo>
                    <a:pt x="156606" y="135046"/>
                  </a:lnTo>
                  <a:lnTo>
                    <a:pt x="157609" y="128646"/>
                  </a:lnTo>
                  <a:lnTo>
                    <a:pt x="158409" y="128265"/>
                  </a:lnTo>
                  <a:lnTo>
                    <a:pt x="159628" y="128481"/>
                  </a:lnTo>
                  <a:lnTo>
                    <a:pt x="161216" y="127706"/>
                  </a:lnTo>
                  <a:lnTo>
                    <a:pt x="165153" y="121318"/>
                  </a:lnTo>
                  <a:lnTo>
                    <a:pt x="166029" y="120518"/>
                  </a:lnTo>
                  <a:lnTo>
                    <a:pt x="171960" y="117863"/>
                  </a:lnTo>
                  <a:lnTo>
                    <a:pt x="172722" y="116835"/>
                  </a:lnTo>
                  <a:lnTo>
                    <a:pt x="174183" y="113876"/>
                  </a:lnTo>
                  <a:lnTo>
                    <a:pt x="174970" y="112936"/>
                  </a:lnTo>
                  <a:lnTo>
                    <a:pt x="184241" y="110269"/>
                  </a:lnTo>
                  <a:lnTo>
                    <a:pt x="185638" y="109431"/>
                  </a:lnTo>
                  <a:lnTo>
                    <a:pt x="187302" y="109951"/>
                  </a:lnTo>
                  <a:lnTo>
                    <a:pt x="208701" y="106853"/>
                  </a:lnTo>
                  <a:lnTo>
                    <a:pt x="211241" y="105913"/>
                  </a:lnTo>
                  <a:lnTo>
                    <a:pt x="214518" y="101519"/>
                  </a:lnTo>
                  <a:lnTo>
                    <a:pt x="217045" y="100033"/>
                  </a:lnTo>
                  <a:lnTo>
                    <a:pt x="219979" y="100033"/>
                  </a:lnTo>
                  <a:lnTo>
                    <a:pt x="221795" y="101392"/>
                  </a:lnTo>
                  <a:lnTo>
                    <a:pt x="222735" y="103652"/>
                  </a:lnTo>
                  <a:lnTo>
                    <a:pt x="222976" y="106446"/>
                  </a:lnTo>
                  <a:lnTo>
                    <a:pt x="224297" y="107767"/>
                  </a:lnTo>
                  <a:lnTo>
                    <a:pt x="230964" y="111145"/>
                  </a:lnTo>
                  <a:lnTo>
                    <a:pt x="233644" y="111945"/>
                  </a:lnTo>
                  <a:lnTo>
                    <a:pt x="242864" y="110777"/>
                  </a:lnTo>
                  <a:lnTo>
                    <a:pt x="244439" y="111450"/>
                  </a:lnTo>
                  <a:lnTo>
                    <a:pt x="245721" y="112555"/>
                  </a:lnTo>
                  <a:lnTo>
                    <a:pt x="254383" y="114993"/>
                  </a:lnTo>
                  <a:lnTo>
                    <a:pt x="256301" y="116416"/>
                  </a:lnTo>
                  <a:lnTo>
                    <a:pt x="258764" y="120149"/>
                  </a:lnTo>
                  <a:lnTo>
                    <a:pt x="264962" y="126817"/>
                  </a:lnTo>
                  <a:lnTo>
                    <a:pt x="269572" y="130119"/>
                  </a:lnTo>
                  <a:lnTo>
                    <a:pt x="270893" y="131643"/>
                  </a:lnTo>
                  <a:lnTo>
                    <a:pt x="272772" y="137396"/>
                  </a:lnTo>
                  <a:lnTo>
                    <a:pt x="271591" y="142730"/>
                  </a:lnTo>
                  <a:close/>
                  <a:moveTo>
                    <a:pt x="48732" y="372206"/>
                  </a:moveTo>
                  <a:lnTo>
                    <a:pt x="48529" y="371380"/>
                  </a:lnTo>
                  <a:lnTo>
                    <a:pt x="48707" y="369869"/>
                  </a:lnTo>
                  <a:lnTo>
                    <a:pt x="48961" y="369107"/>
                  </a:lnTo>
                  <a:lnTo>
                    <a:pt x="48834" y="367837"/>
                  </a:lnTo>
                  <a:lnTo>
                    <a:pt x="49964" y="366745"/>
                  </a:lnTo>
                  <a:lnTo>
                    <a:pt x="50307" y="365627"/>
                  </a:lnTo>
                  <a:lnTo>
                    <a:pt x="50637" y="365259"/>
                  </a:lnTo>
                  <a:lnTo>
                    <a:pt x="52123" y="365932"/>
                  </a:lnTo>
                  <a:lnTo>
                    <a:pt x="52415" y="366668"/>
                  </a:lnTo>
                  <a:lnTo>
                    <a:pt x="52606" y="367761"/>
                  </a:lnTo>
                  <a:lnTo>
                    <a:pt x="53419" y="369742"/>
                  </a:lnTo>
                  <a:lnTo>
                    <a:pt x="53774" y="369970"/>
                  </a:lnTo>
                  <a:lnTo>
                    <a:pt x="55628" y="367062"/>
                  </a:lnTo>
                  <a:lnTo>
                    <a:pt x="55959" y="367316"/>
                  </a:lnTo>
                  <a:lnTo>
                    <a:pt x="56619" y="369577"/>
                  </a:lnTo>
                  <a:lnTo>
                    <a:pt x="57559" y="370910"/>
                  </a:lnTo>
                  <a:lnTo>
                    <a:pt x="57216" y="371952"/>
                  </a:lnTo>
                  <a:lnTo>
                    <a:pt x="56454" y="372650"/>
                  </a:lnTo>
                  <a:lnTo>
                    <a:pt x="56225" y="373361"/>
                  </a:lnTo>
                  <a:lnTo>
                    <a:pt x="55768" y="373933"/>
                  </a:lnTo>
                  <a:lnTo>
                    <a:pt x="52415" y="372472"/>
                  </a:lnTo>
                  <a:lnTo>
                    <a:pt x="50637" y="373120"/>
                  </a:lnTo>
                  <a:lnTo>
                    <a:pt x="49189" y="375571"/>
                  </a:lnTo>
                  <a:lnTo>
                    <a:pt x="48313" y="375101"/>
                  </a:lnTo>
                  <a:lnTo>
                    <a:pt x="48186" y="374581"/>
                  </a:lnTo>
                  <a:lnTo>
                    <a:pt x="48529" y="373933"/>
                  </a:lnTo>
                  <a:close/>
                  <a:moveTo>
                    <a:pt x="64252" y="326079"/>
                  </a:moveTo>
                  <a:lnTo>
                    <a:pt x="66830" y="328111"/>
                  </a:lnTo>
                  <a:lnTo>
                    <a:pt x="73624" y="325254"/>
                  </a:lnTo>
                  <a:lnTo>
                    <a:pt x="76952" y="326079"/>
                  </a:lnTo>
                  <a:lnTo>
                    <a:pt x="75161" y="327883"/>
                  </a:lnTo>
                  <a:lnTo>
                    <a:pt x="73891" y="330601"/>
                  </a:lnTo>
                  <a:lnTo>
                    <a:pt x="73192" y="333268"/>
                  </a:lnTo>
                  <a:lnTo>
                    <a:pt x="73040" y="334919"/>
                  </a:lnTo>
                  <a:lnTo>
                    <a:pt x="73853" y="338589"/>
                  </a:lnTo>
                  <a:lnTo>
                    <a:pt x="74869" y="339922"/>
                  </a:lnTo>
                  <a:lnTo>
                    <a:pt x="76456" y="339313"/>
                  </a:lnTo>
                  <a:lnTo>
                    <a:pt x="77409" y="339503"/>
                  </a:lnTo>
                  <a:lnTo>
                    <a:pt x="78425" y="341192"/>
                  </a:lnTo>
                  <a:lnTo>
                    <a:pt x="79962" y="344710"/>
                  </a:lnTo>
                  <a:lnTo>
                    <a:pt x="78907" y="345688"/>
                  </a:lnTo>
                  <a:lnTo>
                    <a:pt x="78145" y="344266"/>
                  </a:lnTo>
                  <a:lnTo>
                    <a:pt x="77066" y="344063"/>
                  </a:lnTo>
                  <a:lnTo>
                    <a:pt x="75923" y="344952"/>
                  </a:lnTo>
                  <a:lnTo>
                    <a:pt x="75072" y="346768"/>
                  </a:lnTo>
                  <a:lnTo>
                    <a:pt x="77104" y="346742"/>
                  </a:lnTo>
                  <a:lnTo>
                    <a:pt x="78387" y="347466"/>
                  </a:lnTo>
                  <a:lnTo>
                    <a:pt x="80393" y="350159"/>
                  </a:lnTo>
                  <a:lnTo>
                    <a:pt x="82209" y="351187"/>
                  </a:lnTo>
                  <a:lnTo>
                    <a:pt x="83517" y="350209"/>
                  </a:lnTo>
                  <a:lnTo>
                    <a:pt x="84851" y="347657"/>
                  </a:lnTo>
                  <a:lnTo>
                    <a:pt x="86654" y="347187"/>
                  </a:lnTo>
                  <a:lnTo>
                    <a:pt x="91226" y="347657"/>
                  </a:lnTo>
                  <a:lnTo>
                    <a:pt x="91607" y="348342"/>
                  </a:lnTo>
                  <a:lnTo>
                    <a:pt x="91341" y="349816"/>
                  </a:lnTo>
                  <a:lnTo>
                    <a:pt x="91633" y="351225"/>
                  </a:lnTo>
                  <a:lnTo>
                    <a:pt x="93716" y="351683"/>
                  </a:lnTo>
                  <a:lnTo>
                    <a:pt x="92319" y="353689"/>
                  </a:lnTo>
                  <a:lnTo>
                    <a:pt x="91023" y="354858"/>
                  </a:lnTo>
                  <a:lnTo>
                    <a:pt x="90083" y="356026"/>
                  </a:lnTo>
                  <a:lnTo>
                    <a:pt x="89715" y="358033"/>
                  </a:lnTo>
                  <a:lnTo>
                    <a:pt x="90261" y="358439"/>
                  </a:lnTo>
                  <a:lnTo>
                    <a:pt x="91328" y="358896"/>
                  </a:lnTo>
                  <a:lnTo>
                    <a:pt x="91925" y="359633"/>
                  </a:lnTo>
                  <a:lnTo>
                    <a:pt x="91226" y="360928"/>
                  </a:lnTo>
                  <a:lnTo>
                    <a:pt x="89855" y="362376"/>
                  </a:lnTo>
                  <a:lnTo>
                    <a:pt x="89042" y="362859"/>
                  </a:lnTo>
                  <a:lnTo>
                    <a:pt x="87772" y="363354"/>
                  </a:lnTo>
                  <a:lnTo>
                    <a:pt x="85372" y="363621"/>
                  </a:lnTo>
                  <a:lnTo>
                    <a:pt x="78438" y="362541"/>
                  </a:lnTo>
                  <a:lnTo>
                    <a:pt x="76787" y="363633"/>
                  </a:lnTo>
                  <a:lnTo>
                    <a:pt x="76012" y="366211"/>
                  </a:lnTo>
                  <a:lnTo>
                    <a:pt x="75644" y="369094"/>
                  </a:lnTo>
                  <a:lnTo>
                    <a:pt x="75072" y="371279"/>
                  </a:lnTo>
                  <a:lnTo>
                    <a:pt x="70043" y="369043"/>
                  </a:lnTo>
                  <a:lnTo>
                    <a:pt x="69141" y="368789"/>
                  </a:lnTo>
                  <a:lnTo>
                    <a:pt x="70500" y="364573"/>
                  </a:lnTo>
                  <a:lnTo>
                    <a:pt x="70818" y="362363"/>
                  </a:lnTo>
                  <a:lnTo>
                    <a:pt x="69598" y="361385"/>
                  </a:lnTo>
                  <a:lnTo>
                    <a:pt x="70157" y="356839"/>
                  </a:lnTo>
                  <a:lnTo>
                    <a:pt x="70119" y="355581"/>
                  </a:lnTo>
                  <a:lnTo>
                    <a:pt x="70043" y="355505"/>
                  </a:lnTo>
                  <a:lnTo>
                    <a:pt x="69103" y="353003"/>
                  </a:lnTo>
                  <a:lnTo>
                    <a:pt x="69141" y="352559"/>
                  </a:lnTo>
                  <a:lnTo>
                    <a:pt x="68303" y="352406"/>
                  </a:lnTo>
                  <a:lnTo>
                    <a:pt x="66030" y="352749"/>
                  </a:lnTo>
                  <a:lnTo>
                    <a:pt x="65230" y="352559"/>
                  </a:lnTo>
                  <a:lnTo>
                    <a:pt x="64048" y="351187"/>
                  </a:lnTo>
                  <a:lnTo>
                    <a:pt x="63833" y="350019"/>
                  </a:lnTo>
                  <a:lnTo>
                    <a:pt x="64252" y="346234"/>
                  </a:lnTo>
                  <a:lnTo>
                    <a:pt x="64252" y="342259"/>
                  </a:lnTo>
                  <a:lnTo>
                    <a:pt x="64709" y="341815"/>
                  </a:lnTo>
                  <a:lnTo>
                    <a:pt x="65725" y="341675"/>
                  </a:lnTo>
                  <a:lnTo>
                    <a:pt x="66728" y="341345"/>
                  </a:lnTo>
                  <a:lnTo>
                    <a:pt x="67173" y="340316"/>
                  </a:lnTo>
                  <a:lnTo>
                    <a:pt x="67262" y="336570"/>
                  </a:lnTo>
                  <a:lnTo>
                    <a:pt x="66982" y="335515"/>
                  </a:lnTo>
                  <a:lnTo>
                    <a:pt x="64264" y="330639"/>
                  </a:lnTo>
                  <a:lnTo>
                    <a:pt x="63693" y="328696"/>
                  </a:lnTo>
                  <a:lnTo>
                    <a:pt x="64252" y="326968"/>
                  </a:lnTo>
                  <a:lnTo>
                    <a:pt x="63198" y="326968"/>
                  </a:lnTo>
                  <a:close/>
                  <a:moveTo>
                    <a:pt x="653911" y="117863"/>
                  </a:moveTo>
                  <a:lnTo>
                    <a:pt x="653695" y="120099"/>
                  </a:lnTo>
                  <a:lnTo>
                    <a:pt x="649288" y="121318"/>
                  </a:lnTo>
                  <a:lnTo>
                    <a:pt x="648145" y="123197"/>
                  </a:lnTo>
                  <a:lnTo>
                    <a:pt x="646964" y="124709"/>
                  </a:lnTo>
                  <a:lnTo>
                    <a:pt x="644208" y="124429"/>
                  </a:lnTo>
                  <a:lnTo>
                    <a:pt x="641211" y="123223"/>
                  </a:lnTo>
                  <a:lnTo>
                    <a:pt x="639281" y="122067"/>
                  </a:lnTo>
                  <a:lnTo>
                    <a:pt x="637223" y="119527"/>
                  </a:lnTo>
                  <a:lnTo>
                    <a:pt x="634429" y="113520"/>
                  </a:lnTo>
                  <a:lnTo>
                    <a:pt x="632448" y="110955"/>
                  </a:lnTo>
                  <a:lnTo>
                    <a:pt x="629057" y="108084"/>
                  </a:lnTo>
                  <a:lnTo>
                    <a:pt x="627305" y="106179"/>
                  </a:lnTo>
                  <a:lnTo>
                    <a:pt x="626619" y="103843"/>
                  </a:lnTo>
                  <a:lnTo>
                    <a:pt x="626492" y="99588"/>
                  </a:lnTo>
                  <a:lnTo>
                    <a:pt x="627559" y="95905"/>
                  </a:lnTo>
                  <a:lnTo>
                    <a:pt x="629934" y="96108"/>
                  </a:lnTo>
                  <a:lnTo>
                    <a:pt x="632270" y="98280"/>
                  </a:lnTo>
                  <a:lnTo>
                    <a:pt x="633325" y="100528"/>
                  </a:lnTo>
                  <a:lnTo>
                    <a:pt x="634023" y="101353"/>
                  </a:lnTo>
                  <a:lnTo>
                    <a:pt x="635522" y="99969"/>
                  </a:lnTo>
                  <a:lnTo>
                    <a:pt x="636931" y="97963"/>
                  </a:lnTo>
                  <a:lnTo>
                    <a:pt x="637338" y="97074"/>
                  </a:lnTo>
                  <a:lnTo>
                    <a:pt x="639255" y="96553"/>
                  </a:lnTo>
                  <a:lnTo>
                    <a:pt x="640665" y="96820"/>
                  </a:lnTo>
                  <a:lnTo>
                    <a:pt x="641135" y="97963"/>
                  </a:lnTo>
                  <a:lnTo>
                    <a:pt x="640259" y="100033"/>
                  </a:lnTo>
                  <a:lnTo>
                    <a:pt x="642240" y="101671"/>
                  </a:lnTo>
                  <a:lnTo>
                    <a:pt x="641402" y="105417"/>
                  </a:lnTo>
                  <a:lnTo>
                    <a:pt x="638201" y="111945"/>
                  </a:lnTo>
                  <a:lnTo>
                    <a:pt x="640259" y="112936"/>
                  </a:lnTo>
                  <a:lnTo>
                    <a:pt x="641821" y="110777"/>
                  </a:lnTo>
                  <a:lnTo>
                    <a:pt x="643751" y="109786"/>
                  </a:lnTo>
                  <a:lnTo>
                    <a:pt x="645402" y="110231"/>
                  </a:lnTo>
                  <a:lnTo>
                    <a:pt x="646126" y="112441"/>
                  </a:lnTo>
                  <a:lnTo>
                    <a:pt x="647206" y="113850"/>
                  </a:lnTo>
                  <a:lnTo>
                    <a:pt x="652311" y="116225"/>
                  </a:lnTo>
                  <a:close/>
                  <a:moveTo>
                    <a:pt x="890664" y="280080"/>
                  </a:moveTo>
                  <a:lnTo>
                    <a:pt x="889470" y="282938"/>
                  </a:lnTo>
                  <a:lnTo>
                    <a:pt x="887387" y="285236"/>
                  </a:lnTo>
                  <a:lnTo>
                    <a:pt x="884797" y="287091"/>
                  </a:lnTo>
                  <a:lnTo>
                    <a:pt x="882104" y="288614"/>
                  </a:lnTo>
                  <a:lnTo>
                    <a:pt x="881076" y="289554"/>
                  </a:lnTo>
                  <a:lnTo>
                    <a:pt x="880542" y="290443"/>
                  </a:lnTo>
                  <a:lnTo>
                    <a:pt x="879869" y="290786"/>
                  </a:lnTo>
                  <a:lnTo>
                    <a:pt x="878383" y="290126"/>
                  </a:lnTo>
                  <a:lnTo>
                    <a:pt x="877888" y="289313"/>
                  </a:lnTo>
                  <a:lnTo>
                    <a:pt x="877253" y="286519"/>
                  </a:lnTo>
                  <a:lnTo>
                    <a:pt x="876796" y="285465"/>
                  </a:lnTo>
                  <a:lnTo>
                    <a:pt x="874865" y="283763"/>
                  </a:lnTo>
                  <a:lnTo>
                    <a:pt x="868096" y="280817"/>
                  </a:lnTo>
                  <a:lnTo>
                    <a:pt x="864439" y="278442"/>
                  </a:lnTo>
                  <a:lnTo>
                    <a:pt x="862584" y="277693"/>
                  </a:lnTo>
                  <a:lnTo>
                    <a:pt x="860006" y="277515"/>
                  </a:lnTo>
                  <a:lnTo>
                    <a:pt x="857885" y="278086"/>
                  </a:lnTo>
                  <a:lnTo>
                    <a:pt x="856209" y="279382"/>
                  </a:lnTo>
                  <a:lnTo>
                    <a:pt x="855015" y="281210"/>
                  </a:lnTo>
                  <a:lnTo>
                    <a:pt x="854291" y="283408"/>
                  </a:lnTo>
                  <a:lnTo>
                    <a:pt x="854469" y="285884"/>
                  </a:lnTo>
                  <a:lnTo>
                    <a:pt x="856374" y="290761"/>
                  </a:lnTo>
                  <a:lnTo>
                    <a:pt x="855942" y="294266"/>
                  </a:lnTo>
                  <a:lnTo>
                    <a:pt x="855917" y="294253"/>
                  </a:lnTo>
                  <a:lnTo>
                    <a:pt x="852755" y="292463"/>
                  </a:lnTo>
                  <a:lnTo>
                    <a:pt x="848856" y="289605"/>
                  </a:lnTo>
                  <a:lnTo>
                    <a:pt x="844627" y="288653"/>
                  </a:lnTo>
                  <a:lnTo>
                    <a:pt x="842430" y="287637"/>
                  </a:lnTo>
                  <a:lnTo>
                    <a:pt x="837273" y="286075"/>
                  </a:lnTo>
                  <a:lnTo>
                    <a:pt x="834200" y="282633"/>
                  </a:lnTo>
                  <a:lnTo>
                    <a:pt x="832866" y="281909"/>
                  </a:lnTo>
                  <a:lnTo>
                    <a:pt x="823367" y="279051"/>
                  </a:lnTo>
                  <a:lnTo>
                    <a:pt x="822859" y="278810"/>
                  </a:lnTo>
                  <a:lnTo>
                    <a:pt x="822224" y="278048"/>
                  </a:lnTo>
                  <a:lnTo>
                    <a:pt x="820738" y="274518"/>
                  </a:lnTo>
                  <a:lnTo>
                    <a:pt x="820446" y="273336"/>
                  </a:lnTo>
                  <a:lnTo>
                    <a:pt x="819989" y="272549"/>
                  </a:lnTo>
                  <a:lnTo>
                    <a:pt x="810896" y="266313"/>
                  </a:lnTo>
                  <a:lnTo>
                    <a:pt x="805028" y="264231"/>
                  </a:lnTo>
                  <a:lnTo>
                    <a:pt x="798526" y="263227"/>
                  </a:lnTo>
                  <a:lnTo>
                    <a:pt x="791096" y="262999"/>
                  </a:lnTo>
                  <a:lnTo>
                    <a:pt x="788912" y="262884"/>
                  </a:lnTo>
                  <a:lnTo>
                    <a:pt x="789052" y="259951"/>
                  </a:lnTo>
                  <a:lnTo>
                    <a:pt x="786918" y="252000"/>
                  </a:lnTo>
                  <a:lnTo>
                    <a:pt x="786232" y="246971"/>
                  </a:lnTo>
                  <a:lnTo>
                    <a:pt x="785686" y="245727"/>
                  </a:lnTo>
                  <a:lnTo>
                    <a:pt x="785229" y="245142"/>
                  </a:lnTo>
                  <a:lnTo>
                    <a:pt x="784670" y="244647"/>
                  </a:lnTo>
                  <a:lnTo>
                    <a:pt x="781927" y="241066"/>
                  </a:lnTo>
                  <a:lnTo>
                    <a:pt x="777660" y="237434"/>
                  </a:lnTo>
                  <a:lnTo>
                    <a:pt x="776339" y="236722"/>
                  </a:lnTo>
                  <a:lnTo>
                    <a:pt x="775691" y="236697"/>
                  </a:lnTo>
                  <a:lnTo>
                    <a:pt x="775196" y="236405"/>
                  </a:lnTo>
                  <a:lnTo>
                    <a:pt x="774243" y="234906"/>
                  </a:lnTo>
                  <a:lnTo>
                    <a:pt x="773888" y="230652"/>
                  </a:lnTo>
                  <a:lnTo>
                    <a:pt x="773354" y="229547"/>
                  </a:lnTo>
                  <a:lnTo>
                    <a:pt x="771983" y="227591"/>
                  </a:lnTo>
                  <a:lnTo>
                    <a:pt x="771488" y="226499"/>
                  </a:lnTo>
                  <a:lnTo>
                    <a:pt x="771513" y="225521"/>
                  </a:lnTo>
                  <a:lnTo>
                    <a:pt x="772161" y="223019"/>
                  </a:lnTo>
                  <a:lnTo>
                    <a:pt x="772021" y="221660"/>
                  </a:lnTo>
                  <a:lnTo>
                    <a:pt x="770764" y="219692"/>
                  </a:lnTo>
                  <a:lnTo>
                    <a:pt x="768833" y="218485"/>
                  </a:lnTo>
                  <a:lnTo>
                    <a:pt x="766408" y="217863"/>
                  </a:lnTo>
                  <a:lnTo>
                    <a:pt x="763652" y="217584"/>
                  </a:lnTo>
                  <a:lnTo>
                    <a:pt x="761899" y="217152"/>
                  </a:lnTo>
                  <a:lnTo>
                    <a:pt x="761315" y="216682"/>
                  </a:lnTo>
                  <a:lnTo>
                    <a:pt x="761188" y="216949"/>
                  </a:lnTo>
                  <a:lnTo>
                    <a:pt x="760731" y="218803"/>
                  </a:lnTo>
                  <a:lnTo>
                    <a:pt x="760731" y="219654"/>
                  </a:lnTo>
                  <a:lnTo>
                    <a:pt x="761226" y="222206"/>
                  </a:lnTo>
                  <a:lnTo>
                    <a:pt x="761315" y="223273"/>
                  </a:lnTo>
                  <a:lnTo>
                    <a:pt x="760820" y="225686"/>
                  </a:lnTo>
                  <a:lnTo>
                    <a:pt x="759804" y="228150"/>
                  </a:lnTo>
                  <a:lnTo>
                    <a:pt x="758407" y="230499"/>
                  </a:lnTo>
                  <a:lnTo>
                    <a:pt x="756781" y="232468"/>
                  </a:lnTo>
                  <a:lnTo>
                    <a:pt x="754622" y="234297"/>
                  </a:lnTo>
                  <a:lnTo>
                    <a:pt x="752730" y="235122"/>
                  </a:lnTo>
                  <a:lnTo>
                    <a:pt x="750761" y="235008"/>
                  </a:lnTo>
                  <a:lnTo>
                    <a:pt x="748412" y="234043"/>
                  </a:lnTo>
                  <a:lnTo>
                    <a:pt x="746494" y="232430"/>
                  </a:lnTo>
                  <a:lnTo>
                    <a:pt x="743624" y="228480"/>
                  </a:lnTo>
                  <a:lnTo>
                    <a:pt x="741820" y="227375"/>
                  </a:lnTo>
                  <a:lnTo>
                    <a:pt x="737413" y="228150"/>
                  </a:lnTo>
                  <a:lnTo>
                    <a:pt x="733464" y="231554"/>
                  </a:lnTo>
                  <a:lnTo>
                    <a:pt x="728803" y="239605"/>
                  </a:lnTo>
                  <a:lnTo>
                    <a:pt x="725958" y="239326"/>
                  </a:lnTo>
                  <a:lnTo>
                    <a:pt x="723291" y="238729"/>
                  </a:lnTo>
                  <a:lnTo>
                    <a:pt x="721577" y="237230"/>
                  </a:lnTo>
                  <a:lnTo>
                    <a:pt x="718605" y="233344"/>
                  </a:lnTo>
                  <a:lnTo>
                    <a:pt x="712014" y="227515"/>
                  </a:lnTo>
                  <a:lnTo>
                    <a:pt x="711252" y="226461"/>
                  </a:lnTo>
                  <a:lnTo>
                    <a:pt x="709613" y="225419"/>
                  </a:lnTo>
                  <a:lnTo>
                    <a:pt x="704927" y="218587"/>
                  </a:lnTo>
                  <a:lnTo>
                    <a:pt x="704305" y="218434"/>
                  </a:lnTo>
                  <a:lnTo>
                    <a:pt x="702590" y="218701"/>
                  </a:lnTo>
                  <a:lnTo>
                    <a:pt x="701930" y="218587"/>
                  </a:lnTo>
                  <a:lnTo>
                    <a:pt x="701168" y="217926"/>
                  </a:lnTo>
                  <a:lnTo>
                    <a:pt x="699784" y="216187"/>
                  </a:lnTo>
                  <a:lnTo>
                    <a:pt x="698996" y="215552"/>
                  </a:lnTo>
                  <a:lnTo>
                    <a:pt x="697256" y="214942"/>
                  </a:lnTo>
                  <a:lnTo>
                    <a:pt x="696075" y="214777"/>
                  </a:lnTo>
                  <a:lnTo>
                    <a:pt x="695034" y="214409"/>
                  </a:lnTo>
                  <a:lnTo>
                    <a:pt x="693624" y="213139"/>
                  </a:lnTo>
                  <a:lnTo>
                    <a:pt x="689687" y="207195"/>
                  </a:lnTo>
                  <a:lnTo>
                    <a:pt x="688328" y="206204"/>
                  </a:lnTo>
                  <a:lnTo>
                    <a:pt x="683299" y="203664"/>
                  </a:lnTo>
                  <a:lnTo>
                    <a:pt x="680022" y="200807"/>
                  </a:lnTo>
                  <a:lnTo>
                    <a:pt x="678282" y="198191"/>
                  </a:lnTo>
                  <a:lnTo>
                    <a:pt x="677559" y="195232"/>
                  </a:lnTo>
                  <a:lnTo>
                    <a:pt x="677330" y="182214"/>
                  </a:lnTo>
                  <a:lnTo>
                    <a:pt x="676454" y="179166"/>
                  </a:lnTo>
                  <a:lnTo>
                    <a:pt x="675793" y="178468"/>
                  </a:lnTo>
                  <a:lnTo>
                    <a:pt x="674853" y="177922"/>
                  </a:lnTo>
                  <a:lnTo>
                    <a:pt x="673977" y="177248"/>
                  </a:lnTo>
                  <a:lnTo>
                    <a:pt x="673520" y="176118"/>
                  </a:lnTo>
                  <a:lnTo>
                    <a:pt x="673876" y="174099"/>
                  </a:lnTo>
                  <a:lnTo>
                    <a:pt x="675971" y="171254"/>
                  </a:lnTo>
                  <a:lnTo>
                    <a:pt x="676454" y="169717"/>
                  </a:lnTo>
                  <a:lnTo>
                    <a:pt x="676441" y="166314"/>
                  </a:lnTo>
                  <a:lnTo>
                    <a:pt x="675971" y="163367"/>
                  </a:lnTo>
                  <a:lnTo>
                    <a:pt x="674498" y="160751"/>
                  </a:lnTo>
                  <a:lnTo>
                    <a:pt x="671488" y="158313"/>
                  </a:lnTo>
                  <a:lnTo>
                    <a:pt x="666230" y="155074"/>
                  </a:lnTo>
                  <a:lnTo>
                    <a:pt x="665011" y="152877"/>
                  </a:lnTo>
                  <a:lnTo>
                    <a:pt x="663931" y="142793"/>
                  </a:lnTo>
                  <a:lnTo>
                    <a:pt x="664097" y="139860"/>
                  </a:lnTo>
                  <a:lnTo>
                    <a:pt x="665633" y="137536"/>
                  </a:lnTo>
                  <a:lnTo>
                    <a:pt x="668135" y="136977"/>
                  </a:lnTo>
                  <a:lnTo>
                    <a:pt x="672809" y="140482"/>
                  </a:lnTo>
                  <a:lnTo>
                    <a:pt x="675971" y="141485"/>
                  </a:lnTo>
                  <a:lnTo>
                    <a:pt x="679387" y="141206"/>
                  </a:lnTo>
                  <a:lnTo>
                    <a:pt x="682461" y="140380"/>
                  </a:lnTo>
                  <a:lnTo>
                    <a:pt x="685356" y="139149"/>
                  </a:lnTo>
                  <a:lnTo>
                    <a:pt x="688163" y="137536"/>
                  </a:lnTo>
                  <a:lnTo>
                    <a:pt x="690868" y="133992"/>
                  </a:lnTo>
                  <a:lnTo>
                    <a:pt x="688569" y="130716"/>
                  </a:lnTo>
                  <a:lnTo>
                    <a:pt x="676720" y="124163"/>
                  </a:lnTo>
                  <a:lnTo>
                    <a:pt x="675476" y="123693"/>
                  </a:lnTo>
                  <a:lnTo>
                    <a:pt x="670243" y="122740"/>
                  </a:lnTo>
                  <a:lnTo>
                    <a:pt x="669088" y="122245"/>
                  </a:lnTo>
                  <a:lnTo>
                    <a:pt x="667030" y="120759"/>
                  </a:lnTo>
                  <a:lnTo>
                    <a:pt x="659779" y="117863"/>
                  </a:lnTo>
                  <a:lnTo>
                    <a:pt x="655232" y="114066"/>
                  </a:lnTo>
                  <a:lnTo>
                    <a:pt x="652971" y="111526"/>
                  </a:lnTo>
                  <a:lnTo>
                    <a:pt x="651968" y="109431"/>
                  </a:lnTo>
                  <a:lnTo>
                    <a:pt x="652311" y="104097"/>
                  </a:lnTo>
                  <a:lnTo>
                    <a:pt x="652095" y="101252"/>
                  </a:lnTo>
                  <a:lnTo>
                    <a:pt x="650990" y="98077"/>
                  </a:lnTo>
                  <a:lnTo>
                    <a:pt x="649098" y="95003"/>
                  </a:lnTo>
                  <a:lnTo>
                    <a:pt x="648552" y="93416"/>
                  </a:lnTo>
                  <a:lnTo>
                    <a:pt x="649034" y="92159"/>
                  </a:lnTo>
                  <a:lnTo>
                    <a:pt x="650406" y="91981"/>
                  </a:lnTo>
                  <a:lnTo>
                    <a:pt x="652019" y="92756"/>
                  </a:lnTo>
                  <a:lnTo>
                    <a:pt x="653352" y="93848"/>
                  </a:lnTo>
                  <a:lnTo>
                    <a:pt x="655232" y="96400"/>
                  </a:lnTo>
                  <a:lnTo>
                    <a:pt x="658255" y="96908"/>
                  </a:lnTo>
                  <a:lnTo>
                    <a:pt x="661531" y="96654"/>
                  </a:lnTo>
                  <a:lnTo>
                    <a:pt x="663677" y="96083"/>
                  </a:lnTo>
                  <a:lnTo>
                    <a:pt x="667627" y="92654"/>
                  </a:lnTo>
                  <a:lnTo>
                    <a:pt x="669824" y="91955"/>
                  </a:lnTo>
                  <a:lnTo>
                    <a:pt x="672999" y="93581"/>
                  </a:lnTo>
                  <a:lnTo>
                    <a:pt x="675742" y="94407"/>
                  </a:lnTo>
                  <a:lnTo>
                    <a:pt x="678587" y="93352"/>
                  </a:lnTo>
                  <a:lnTo>
                    <a:pt x="681483" y="91803"/>
                  </a:lnTo>
                  <a:lnTo>
                    <a:pt x="684353" y="91168"/>
                  </a:lnTo>
                  <a:lnTo>
                    <a:pt x="689789" y="92794"/>
                  </a:lnTo>
                  <a:lnTo>
                    <a:pt x="692799" y="93098"/>
                  </a:lnTo>
                  <a:lnTo>
                    <a:pt x="694119" y="91663"/>
                  </a:lnTo>
                  <a:lnTo>
                    <a:pt x="695821" y="90736"/>
                  </a:lnTo>
                  <a:lnTo>
                    <a:pt x="699682" y="92298"/>
                  </a:lnTo>
                  <a:lnTo>
                    <a:pt x="714896" y="102268"/>
                  </a:lnTo>
                  <a:lnTo>
                    <a:pt x="727342" y="104262"/>
                  </a:lnTo>
                  <a:lnTo>
                    <a:pt x="729349" y="104973"/>
                  </a:lnTo>
                  <a:lnTo>
                    <a:pt x="730721" y="106853"/>
                  </a:lnTo>
                  <a:lnTo>
                    <a:pt x="731444" y="108796"/>
                  </a:lnTo>
                  <a:lnTo>
                    <a:pt x="732714" y="110332"/>
                  </a:lnTo>
                  <a:lnTo>
                    <a:pt x="735674" y="110955"/>
                  </a:lnTo>
                  <a:lnTo>
                    <a:pt x="737007" y="112250"/>
                  </a:lnTo>
                  <a:lnTo>
                    <a:pt x="739903" y="118219"/>
                  </a:lnTo>
                  <a:lnTo>
                    <a:pt x="742011" y="119921"/>
                  </a:lnTo>
                  <a:lnTo>
                    <a:pt x="743687" y="119984"/>
                  </a:lnTo>
                  <a:lnTo>
                    <a:pt x="746469" y="119019"/>
                  </a:lnTo>
                  <a:lnTo>
                    <a:pt x="748069" y="118752"/>
                  </a:lnTo>
                  <a:lnTo>
                    <a:pt x="752641" y="119743"/>
                  </a:lnTo>
                  <a:lnTo>
                    <a:pt x="763385" y="120835"/>
                  </a:lnTo>
                  <a:lnTo>
                    <a:pt x="778955" y="120213"/>
                  </a:lnTo>
                  <a:lnTo>
                    <a:pt x="784327" y="121178"/>
                  </a:lnTo>
                  <a:lnTo>
                    <a:pt x="789115" y="123693"/>
                  </a:lnTo>
                  <a:lnTo>
                    <a:pt x="795897" y="128658"/>
                  </a:lnTo>
                  <a:lnTo>
                    <a:pt x="797421" y="130919"/>
                  </a:lnTo>
                  <a:lnTo>
                    <a:pt x="799504" y="132773"/>
                  </a:lnTo>
                  <a:lnTo>
                    <a:pt x="801815" y="139542"/>
                  </a:lnTo>
                  <a:lnTo>
                    <a:pt x="804596" y="142616"/>
                  </a:lnTo>
                  <a:lnTo>
                    <a:pt x="811429" y="146718"/>
                  </a:lnTo>
                  <a:lnTo>
                    <a:pt x="816179" y="151061"/>
                  </a:lnTo>
                  <a:lnTo>
                    <a:pt x="821500" y="154884"/>
                  </a:lnTo>
                  <a:lnTo>
                    <a:pt x="829514" y="159303"/>
                  </a:lnTo>
                  <a:lnTo>
                    <a:pt x="831406" y="161221"/>
                  </a:lnTo>
                  <a:lnTo>
                    <a:pt x="832930" y="166326"/>
                  </a:lnTo>
                  <a:lnTo>
                    <a:pt x="845579" y="181109"/>
                  </a:lnTo>
                  <a:lnTo>
                    <a:pt x="849554" y="184487"/>
                  </a:lnTo>
                  <a:lnTo>
                    <a:pt x="863270" y="193479"/>
                  </a:lnTo>
                  <a:lnTo>
                    <a:pt x="864566" y="195397"/>
                  </a:lnTo>
                  <a:lnTo>
                    <a:pt x="865543" y="205722"/>
                  </a:lnTo>
                  <a:lnTo>
                    <a:pt x="867741" y="211627"/>
                  </a:lnTo>
                  <a:lnTo>
                    <a:pt x="871855" y="215780"/>
                  </a:lnTo>
                  <a:lnTo>
                    <a:pt x="876211" y="218866"/>
                  </a:lnTo>
                  <a:lnTo>
                    <a:pt x="876262" y="218904"/>
                  </a:lnTo>
                  <a:lnTo>
                    <a:pt x="876262" y="218904"/>
                  </a:lnTo>
                  <a:lnTo>
                    <a:pt x="874738" y="227705"/>
                  </a:lnTo>
                  <a:lnTo>
                    <a:pt x="874078" y="229839"/>
                  </a:lnTo>
                  <a:lnTo>
                    <a:pt x="870852" y="234894"/>
                  </a:lnTo>
                  <a:lnTo>
                    <a:pt x="870712" y="235910"/>
                  </a:lnTo>
                  <a:lnTo>
                    <a:pt x="871004" y="238170"/>
                  </a:lnTo>
                  <a:lnTo>
                    <a:pt x="870801" y="239085"/>
                  </a:lnTo>
                  <a:lnTo>
                    <a:pt x="870014" y="240037"/>
                  </a:lnTo>
                  <a:lnTo>
                    <a:pt x="866979" y="241929"/>
                  </a:lnTo>
                  <a:lnTo>
                    <a:pt x="863575" y="244977"/>
                  </a:lnTo>
                  <a:lnTo>
                    <a:pt x="862597" y="246603"/>
                  </a:lnTo>
                  <a:lnTo>
                    <a:pt x="861759" y="249092"/>
                  </a:lnTo>
                  <a:lnTo>
                    <a:pt x="860895" y="254071"/>
                  </a:lnTo>
                  <a:lnTo>
                    <a:pt x="861441" y="258312"/>
                  </a:lnTo>
                  <a:lnTo>
                    <a:pt x="863804" y="261208"/>
                  </a:lnTo>
                  <a:lnTo>
                    <a:pt x="868490" y="262033"/>
                  </a:lnTo>
                  <a:lnTo>
                    <a:pt x="871411" y="262008"/>
                  </a:lnTo>
                  <a:lnTo>
                    <a:pt x="872389" y="261741"/>
                  </a:lnTo>
                  <a:lnTo>
                    <a:pt x="873379" y="261005"/>
                  </a:lnTo>
                  <a:lnTo>
                    <a:pt x="875081" y="259074"/>
                  </a:lnTo>
                  <a:lnTo>
                    <a:pt x="875983" y="258528"/>
                  </a:lnTo>
                  <a:lnTo>
                    <a:pt x="878028" y="258401"/>
                  </a:lnTo>
                  <a:lnTo>
                    <a:pt x="879259" y="259239"/>
                  </a:lnTo>
                  <a:lnTo>
                    <a:pt x="880529" y="260509"/>
                  </a:lnTo>
                  <a:lnTo>
                    <a:pt x="882752" y="261691"/>
                  </a:lnTo>
                  <a:lnTo>
                    <a:pt x="884314" y="261830"/>
                  </a:lnTo>
                  <a:lnTo>
                    <a:pt x="887832" y="261602"/>
                  </a:lnTo>
                  <a:lnTo>
                    <a:pt x="888988" y="262135"/>
                  </a:lnTo>
                  <a:lnTo>
                    <a:pt x="889457" y="263519"/>
                  </a:lnTo>
                  <a:lnTo>
                    <a:pt x="889280" y="264231"/>
                  </a:lnTo>
                  <a:lnTo>
                    <a:pt x="889064" y="265069"/>
                  </a:lnTo>
                  <a:lnTo>
                    <a:pt x="888467" y="266580"/>
                  </a:lnTo>
                  <a:lnTo>
                    <a:pt x="888188" y="267926"/>
                  </a:lnTo>
                  <a:lnTo>
                    <a:pt x="890613" y="276956"/>
                  </a:lnTo>
                  <a:close/>
                  <a:moveTo>
                    <a:pt x="535179" y="27719"/>
                  </a:moveTo>
                  <a:lnTo>
                    <a:pt x="534557" y="28405"/>
                  </a:lnTo>
                  <a:lnTo>
                    <a:pt x="534354" y="29497"/>
                  </a:lnTo>
                  <a:lnTo>
                    <a:pt x="532588" y="29916"/>
                  </a:lnTo>
                  <a:lnTo>
                    <a:pt x="530036" y="29548"/>
                  </a:lnTo>
                  <a:lnTo>
                    <a:pt x="531420" y="28113"/>
                  </a:lnTo>
                  <a:lnTo>
                    <a:pt x="533871" y="26030"/>
                  </a:lnTo>
                  <a:lnTo>
                    <a:pt x="535357" y="25039"/>
                  </a:lnTo>
                  <a:lnTo>
                    <a:pt x="536030" y="25509"/>
                  </a:lnTo>
                  <a:lnTo>
                    <a:pt x="536386" y="25255"/>
                  </a:lnTo>
                  <a:lnTo>
                    <a:pt x="537033" y="25484"/>
                  </a:lnTo>
                  <a:lnTo>
                    <a:pt x="536602" y="26373"/>
                  </a:lnTo>
                  <a:close/>
                  <a:moveTo>
                    <a:pt x="637338" y="59431"/>
                  </a:moveTo>
                  <a:lnTo>
                    <a:pt x="635699" y="59583"/>
                  </a:lnTo>
                  <a:lnTo>
                    <a:pt x="634125" y="59355"/>
                  </a:lnTo>
                  <a:lnTo>
                    <a:pt x="632931" y="59532"/>
                  </a:lnTo>
                  <a:lnTo>
                    <a:pt x="632448" y="60917"/>
                  </a:lnTo>
                  <a:lnTo>
                    <a:pt x="633210" y="61044"/>
                  </a:lnTo>
                  <a:lnTo>
                    <a:pt x="634683" y="62288"/>
                  </a:lnTo>
                  <a:lnTo>
                    <a:pt x="635623" y="63749"/>
                  </a:lnTo>
                  <a:lnTo>
                    <a:pt x="634849" y="64435"/>
                  </a:lnTo>
                  <a:lnTo>
                    <a:pt x="635204" y="65654"/>
                  </a:lnTo>
                  <a:lnTo>
                    <a:pt x="637033" y="68359"/>
                  </a:lnTo>
                  <a:lnTo>
                    <a:pt x="637871" y="71318"/>
                  </a:lnTo>
                  <a:lnTo>
                    <a:pt x="635280" y="73248"/>
                  </a:lnTo>
                  <a:lnTo>
                    <a:pt x="637630" y="76157"/>
                  </a:lnTo>
                  <a:lnTo>
                    <a:pt x="638328" y="77922"/>
                  </a:lnTo>
                  <a:lnTo>
                    <a:pt x="638201" y="80221"/>
                  </a:lnTo>
                  <a:lnTo>
                    <a:pt x="636804" y="82316"/>
                  </a:lnTo>
                  <a:lnTo>
                    <a:pt x="635026" y="80805"/>
                  </a:lnTo>
                  <a:lnTo>
                    <a:pt x="631928" y="75788"/>
                  </a:lnTo>
                  <a:lnTo>
                    <a:pt x="629515" y="74049"/>
                  </a:lnTo>
                  <a:lnTo>
                    <a:pt x="621628" y="71356"/>
                  </a:lnTo>
                  <a:lnTo>
                    <a:pt x="616154" y="68473"/>
                  </a:lnTo>
                  <a:lnTo>
                    <a:pt x="613741" y="66340"/>
                  </a:lnTo>
                  <a:lnTo>
                    <a:pt x="612738" y="63914"/>
                  </a:lnTo>
                  <a:lnTo>
                    <a:pt x="612382" y="61818"/>
                  </a:lnTo>
                  <a:lnTo>
                    <a:pt x="611455" y="61679"/>
                  </a:lnTo>
                  <a:lnTo>
                    <a:pt x="610211" y="62034"/>
                  </a:lnTo>
                  <a:lnTo>
                    <a:pt x="608852" y="61412"/>
                  </a:lnTo>
                  <a:lnTo>
                    <a:pt x="607912" y="59799"/>
                  </a:lnTo>
                  <a:lnTo>
                    <a:pt x="607455" y="56891"/>
                  </a:lnTo>
                  <a:lnTo>
                    <a:pt x="606896" y="55481"/>
                  </a:lnTo>
                  <a:lnTo>
                    <a:pt x="604673" y="53373"/>
                  </a:lnTo>
                  <a:lnTo>
                    <a:pt x="598641" y="50884"/>
                  </a:lnTo>
                  <a:lnTo>
                    <a:pt x="595631" y="49030"/>
                  </a:lnTo>
                  <a:lnTo>
                    <a:pt x="588595" y="42108"/>
                  </a:lnTo>
                  <a:lnTo>
                    <a:pt x="585331" y="40584"/>
                  </a:lnTo>
                  <a:lnTo>
                    <a:pt x="583757" y="40432"/>
                  </a:lnTo>
                  <a:lnTo>
                    <a:pt x="582283" y="40559"/>
                  </a:lnTo>
                  <a:lnTo>
                    <a:pt x="580721" y="40343"/>
                  </a:lnTo>
                  <a:lnTo>
                    <a:pt x="578943" y="39187"/>
                  </a:lnTo>
                  <a:lnTo>
                    <a:pt x="577800" y="38679"/>
                  </a:lnTo>
                  <a:lnTo>
                    <a:pt x="576225" y="38539"/>
                  </a:lnTo>
                  <a:lnTo>
                    <a:pt x="573190" y="38692"/>
                  </a:lnTo>
                  <a:lnTo>
                    <a:pt x="569787" y="38336"/>
                  </a:lnTo>
                  <a:lnTo>
                    <a:pt x="560833" y="35758"/>
                  </a:lnTo>
                  <a:lnTo>
                    <a:pt x="557734" y="33167"/>
                  </a:lnTo>
                  <a:lnTo>
                    <a:pt x="554763" y="32418"/>
                  </a:lnTo>
                  <a:lnTo>
                    <a:pt x="554407" y="31478"/>
                  </a:lnTo>
                  <a:lnTo>
                    <a:pt x="555080" y="28748"/>
                  </a:lnTo>
                  <a:lnTo>
                    <a:pt x="555969" y="15806"/>
                  </a:lnTo>
                  <a:lnTo>
                    <a:pt x="558954" y="11781"/>
                  </a:lnTo>
                  <a:lnTo>
                    <a:pt x="564440" y="11565"/>
                  </a:lnTo>
                  <a:lnTo>
                    <a:pt x="577521" y="13940"/>
                  </a:lnTo>
                  <a:lnTo>
                    <a:pt x="577521" y="14930"/>
                  </a:lnTo>
                  <a:lnTo>
                    <a:pt x="575514" y="16556"/>
                  </a:lnTo>
                  <a:lnTo>
                    <a:pt x="576924" y="18321"/>
                  </a:lnTo>
                  <a:lnTo>
                    <a:pt x="579858" y="19896"/>
                  </a:lnTo>
                  <a:lnTo>
                    <a:pt x="601549" y="26017"/>
                  </a:lnTo>
                  <a:lnTo>
                    <a:pt x="606871" y="26347"/>
                  </a:lnTo>
                  <a:lnTo>
                    <a:pt x="611455" y="27402"/>
                  </a:lnTo>
                  <a:lnTo>
                    <a:pt x="614719" y="30818"/>
                  </a:lnTo>
                  <a:lnTo>
                    <a:pt x="615278" y="32329"/>
                  </a:lnTo>
                  <a:lnTo>
                    <a:pt x="615557" y="33802"/>
                  </a:lnTo>
                  <a:lnTo>
                    <a:pt x="615697" y="37193"/>
                  </a:lnTo>
                  <a:lnTo>
                    <a:pt x="616357" y="38298"/>
                  </a:lnTo>
                  <a:lnTo>
                    <a:pt x="617970" y="38971"/>
                  </a:lnTo>
                  <a:lnTo>
                    <a:pt x="619786" y="39492"/>
                  </a:lnTo>
                  <a:lnTo>
                    <a:pt x="621145" y="40127"/>
                  </a:lnTo>
                  <a:lnTo>
                    <a:pt x="628956" y="46312"/>
                  </a:lnTo>
                  <a:lnTo>
                    <a:pt x="631394" y="47493"/>
                  </a:lnTo>
                  <a:lnTo>
                    <a:pt x="633960" y="47290"/>
                  </a:lnTo>
                  <a:lnTo>
                    <a:pt x="637223" y="46629"/>
                  </a:lnTo>
                  <a:lnTo>
                    <a:pt x="640056" y="46769"/>
                  </a:lnTo>
                  <a:lnTo>
                    <a:pt x="641224" y="49030"/>
                  </a:lnTo>
                  <a:lnTo>
                    <a:pt x="641656" y="55443"/>
                  </a:lnTo>
                  <a:lnTo>
                    <a:pt x="640614" y="57539"/>
                  </a:lnTo>
                  <a:close/>
                  <a:moveTo>
                    <a:pt x="560033" y="353168"/>
                  </a:moveTo>
                  <a:lnTo>
                    <a:pt x="554026" y="362541"/>
                  </a:lnTo>
                  <a:lnTo>
                    <a:pt x="553416" y="363849"/>
                  </a:lnTo>
                  <a:lnTo>
                    <a:pt x="553137" y="365018"/>
                  </a:lnTo>
                  <a:lnTo>
                    <a:pt x="553048" y="367799"/>
                  </a:lnTo>
                  <a:lnTo>
                    <a:pt x="553480" y="369551"/>
                  </a:lnTo>
                  <a:lnTo>
                    <a:pt x="554521" y="370885"/>
                  </a:lnTo>
                  <a:lnTo>
                    <a:pt x="555512" y="371202"/>
                  </a:lnTo>
                  <a:lnTo>
                    <a:pt x="555969" y="369805"/>
                  </a:lnTo>
                  <a:lnTo>
                    <a:pt x="557341" y="368764"/>
                  </a:lnTo>
                  <a:lnTo>
                    <a:pt x="560528" y="367202"/>
                  </a:lnTo>
                  <a:lnTo>
                    <a:pt x="564186" y="366084"/>
                  </a:lnTo>
                  <a:lnTo>
                    <a:pt x="566878" y="366300"/>
                  </a:lnTo>
                  <a:lnTo>
                    <a:pt x="567920" y="368243"/>
                  </a:lnTo>
                  <a:lnTo>
                    <a:pt x="567818" y="371139"/>
                  </a:lnTo>
                  <a:lnTo>
                    <a:pt x="566878" y="376676"/>
                  </a:lnTo>
                  <a:lnTo>
                    <a:pt x="567856" y="380257"/>
                  </a:lnTo>
                  <a:lnTo>
                    <a:pt x="570295" y="382213"/>
                  </a:lnTo>
                  <a:lnTo>
                    <a:pt x="573393" y="383051"/>
                  </a:lnTo>
                  <a:lnTo>
                    <a:pt x="581674" y="383471"/>
                  </a:lnTo>
                  <a:lnTo>
                    <a:pt x="584239" y="384461"/>
                  </a:lnTo>
                  <a:lnTo>
                    <a:pt x="585331" y="386468"/>
                  </a:lnTo>
                  <a:lnTo>
                    <a:pt x="585560" y="389770"/>
                  </a:lnTo>
                  <a:lnTo>
                    <a:pt x="585331" y="390964"/>
                  </a:lnTo>
                  <a:lnTo>
                    <a:pt x="584633" y="392373"/>
                  </a:lnTo>
                  <a:lnTo>
                    <a:pt x="582512" y="394888"/>
                  </a:lnTo>
                  <a:lnTo>
                    <a:pt x="578397" y="404222"/>
                  </a:lnTo>
                  <a:lnTo>
                    <a:pt x="579121" y="409391"/>
                  </a:lnTo>
                  <a:lnTo>
                    <a:pt x="578651" y="411322"/>
                  </a:lnTo>
                  <a:lnTo>
                    <a:pt x="576467" y="413595"/>
                  </a:lnTo>
                  <a:lnTo>
                    <a:pt x="572492" y="416402"/>
                  </a:lnTo>
                  <a:lnTo>
                    <a:pt x="569774" y="417862"/>
                  </a:lnTo>
                  <a:lnTo>
                    <a:pt x="567323" y="418484"/>
                  </a:lnTo>
                  <a:lnTo>
                    <a:pt x="566447" y="419043"/>
                  </a:lnTo>
                  <a:lnTo>
                    <a:pt x="565202" y="421634"/>
                  </a:lnTo>
                  <a:lnTo>
                    <a:pt x="563856" y="422409"/>
                  </a:lnTo>
                  <a:lnTo>
                    <a:pt x="561913" y="422383"/>
                  </a:lnTo>
                  <a:lnTo>
                    <a:pt x="560579" y="421736"/>
                  </a:lnTo>
                  <a:lnTo>
                    <a:pt x="557925" y="419551"/>
                  </a:lnTo>
                  <a:lnTo>
                    <a:pt x="552350" y="416605"/>
                  </a:lnTo>
                  <a:lnTo>
                    <a:pt x="550711" y="414611"/>
                  </a:lnTo>
                  <a:lnTo>
                    <a:pt x="550114" y="411144"/>
                  </a:lnTo>
                  <a:lnTo>
                    <a:pt x="549416" y="409048"/>
                  </a:lnTo>
                  <a:lnTo>
                    <a:pt x="545123" y="402724"/>
                  </a:lnTo>
                  <a:lnTo>
                    <a:pt x="544450" y="400489"/>
                  </a:lnTo>
                  <a:lnTo>
                    <a:pt x="544590" y="399358"/>
                  </a:lnTo>
                  <a:lnTo>
                    <a:pt x="545669" y="398901"/>
                  </a:lnTo>
                  <a:lnTo>
                    <a:pt x="550902" y="399485"/>
                  </a:lnTo>
                  <a:lnTo>
                    <a:pt x="551588" y="399346"/>
                  </a:lnTo>
                  <a:lnTo>
                    <a:pt x="554305" y="401555"/>
                  </a:lnTo>
                  <a:lnTo>
                    <a:pt x="557315" y="403473"/>
                  </a:lnTo>
                  <a:lnTo>
                    <a:pt x="560554" y="404921"/>
                  </a:lnTo>
                  <a:lnTo>
                    <a:pt x="563856" y="405746"/>
                  </a:lnTo>
                  <a:lnTo>
                    <a:pt x="569698" y="405467"/>
                  </a:lnTo>
                  <a:lnTo>
                    <a:pt x="573051" y="404692"/>
                  </a:lnTo>
                  <a:lnTo>
                    <a:pt x="574511" y="403257"/>
                  </a:lnTo>
                  <a:lnTo>
                    <a:pt x="573571" y="401492"/>
                  </a:lnTo>
                  <a:lnTo>
                    <a:pt x="564529" y="391395"/>
                  </a:lnTo>
                  <a:lnTo>
                    <a:pt x="555855" y="388576"/>
                  </a:lnTo>
                  <a:lnTo>
                    <a:pt x="552070" y="385985"/>
                  </a:lnTo>
                  <a:lnTo>
                    <a:pt x="549009" y="381896"/>
                  </a:lnTo>
                  <a:lnTo>
                    <a:pt x="546990" y="380600"/>
                  </a:lnTo>
                  <a:lnTo>
                    <a:pt x="543764" y="380092"/>
                  </a:lnTo>
                  <a:lnTo>
                    <a:pt x="541453" y="379368"/>
                  </a:lnTo>
                  <a:lnTo>
                    <a:pt x="539269" y="377997"/>
                  </a:lnTo>
                  <a:lnTo>
                    <a:pt x="536995" y="377197"/>
                  </a:lnTo>
                  <a:lnTo>
                    <a:pt x="534417" y="378225"/>
                  </a:lnTo>
                  <a:lnTo>
                    <a:pt x="531941" y="377260"/>
                  </a:lnTo>
                  <a:lnTo>
                    <a:pt x="526391" y="376955"/>
                  </a:lnTo>
                  <a:lnTo>
                    <a:pt x="524118" y="375685"/>
                  </a:lnTo>
                  <a:lnTo>
                    <a:pt x="518885" y="369069"/>
                  </a:lnTo>
                  <a:lnTo>
                    <a:pt x="516739" y="367354"/>
                  </a:lnTo>
                  <a:lnTo>
                    <a:pt x="509259" y="364230"/>
                  </a:lnTo>
                  <a:lnTo>
                    <a:pt x="507963" y="362947"/>
                  </a:lnTo>
                  <a:lnTo>
                    <a:pt x="507785" y="361449"/>
                  </a:lnTo>
                  <a:lnTo>
                    <a:pt x="507468" y="360560"/>
                  </a:lnTo>
                  <a:lnTo>
                    <a:pt x="507404" y="359760"/>
                  </a:lnTo>
                  <a:lnTo>
                    <a:pt x="507963" y="358528"/>
                  </a:lnTo>
                  <a:lnTo>
                    <a:pt x="508725" y="358007"/>
                  </a:lnTo>
                  <a:lnTo>
                    <a:pt x="510973" y="357398"/>
                  </a:lnTo>
                  <a:lnTo>
                    <a:pt x="511875" y="356585"/>
                  </a:lnTo>
                  <a:lnTo>
                    <a:pt x="512180" y="353080"/>
                  </a:lnTo>
                  <a:lnTo>
                    <a:pt x="510198" y="349689"/>
                  </a:lnTo>
                  <a:lnTo>
                    <a:pt x="506858" y="346996"/>
                  </a:lnTo>
                  <a:lnTo>
                    <a:pt x="503086" y="345688"/>
                  </a:lnTo>
                  <a:lnTo>
                    <a:pt x="479845" y="341421"/>
                  </a:lnTo>
                  <a:lnTo>
                    <a:pt x="475502" y="341789"/>
                  </a:lnTo>
                  <a:lnTo>
                    <a:pt x="471463" y="343859"/>
                  </a:lnTo>
                  <a:lnTo>
                    <a:pt x="458789" y="354654"/>
                  </a:lnTo>
                  <a:lnTo>
                    <a:pt x="456554" y="355581"/>
                  </a:lnTo>
                  <a:lnTo>
                    <a:pt x="454699" y="355950"/>
                  </a:lnTo>
                  <a:lnTo>
                    <a:pt x="451778" y="357817"/>
                  </a:lnTo>
                  <a:lnTo>
                    <a:pt x="450204" y="358528"/>
                  </a:lnTo>
                  <a:lnTo>
                    <a:pt x="448769" y="358617"/>
                  </a:lnTo>
                  <a:lnTo>
                    <a:pt x="445632" y="358274"/>
                  </a:lnTo>
                  <a:lnTo>
                    <a:pt x="444273" y="358528"/>
                  </a:lnTo>
                  <a:lnTo>
                    <a:pt x="442279" y="360674"/>
                  </a:lnTo>
                  <a:lnTo>
                    <a:pt x="441784" y="363621"/>
                  </a:lnTo>
                  <a:lnTo>
                    <a:pt x="442406" y="366224"/>
                  </a:lnTo>
                  <a:lnTo>
                    <a:pt x="444501" y="367938"/>
                  </a:lnTo>
                  <a:lnTo>
                    <a:pt x="443943" y="369234"/>
                  </a:lnTo>
                  <a:lnTo>
                    <a:pt x="442711" y="370555"/>
                  </a:lnTo>
                  <a:lnTo>
                    <a:pt x="441339" y="371279"/>
                  </a:lnTo>
                  <a:lnTo>
                    <a:pt x="439777" y="371050"/>
                  </a:lnTo>
                  <a:lnTo>
                    <a:pt x="438685" y="370136"/>
                  </a:lnTo>
                  <a:lnTo>
                    <a:pt x="437669" y="369043"/>
                  </a:lnTo>
                  <a:lnTo>
                    <a:pt x="436450" y="368243"/>
                  </a:lnTo>
                  <a:lnTo>
                    <a:pt x="431217" y="367456"/>
                  </a:lnTo>
                  <a:lnTo>
                    <a:pt x="430493" y="366821"/>
                  </a:lnTo>
                  <a:lnTo>
                    <a:pt x="430062" y="365246"/>
                  </a:lnTo>
                  <a:lnTo>
                    <a:pt x="428893" y="364344"/>
                  </a:lnTo>
                  <a:lnTo>
                    <a:pt x="423280" y="361665"/>
                  </a:lnTo>
                  <a:lnTo>
                    <a:pt x="420257" y="361792"/>
                  </a:lnTo>
                  <a:lnTo>
                    <a:pt x="417400" y="362859"/>
                  </a:lnTo>
                  <a:lnTo>
                    <a:pt x="414987" y="364421"/>
                  </a:lnTo>
                  <a:lnTo>
                    <a:pt x="412028" y="361817"/>
                  </a:lnTo>
                  <a:lnTo>
                    <a:pt x="410999" y="361385"/>
                  </a:lnTo>
                  <a:lnTo>
                    <a:pt x="409437" y="361398"/>
                  </a:lnTo>
                  <a:lnTo>
                    <a:pt x="408637" y="361703"/>
                  </a:lnTo>
                  <a:lnTo>
                    <a:pt x="407799" y="362160"/>
                  </a:lnTo>
                  <a:lnTo>
                    <a:pt x="406122" y="362541"/>
                  </a:lnTo>
                  <a:lnTo>
                    <a:pt x="403061" y="361957"/>
                  </a:lnTo>
                  <a:lnTo>
                    <a:pt x="395200" y="359112"/>
                  </a:lnTo>
                  <a:lnTo>
                    <a:pt x="392940" y="359010"/>
                  </a:lnTo>
                  <a:lnTo>
                    <a:pt x="386971" y="364548"/>
                  </a:lnTo>
                  <a:lnTo>
                    <a:pt x="385078" y="365310"/>
                  </a:lnTo>
                  <a:lnTo>
                    <a:pt x="382818" y="364090"/>
                  </a:lnTo>
                  <a:lnTo>
                    <a:pt x="381827" y="361169"/>
                  </a:lnTo>
                  <a:lnTo>
                    <a:pt x="381827" y="357613"/>
                  </a:lnTo>
                  <a:lnTo>
                    <a:pt x="382602" y="354604"/>
                  </a:lnTo>
                  <a:lnTo>
                    <a:pt x="379109" y="355416"/>
                  </a:lnTo>
                  <a:lnTo>
                    <a:pt x="377788" y="355213"/>
                  </a:lnTo>
                  <a:lnTo>
                    <a:pt x="377649" y="353854"/>
                  </a:lnTo>
                  <a:lnTo>
                    <a:pt x="377801" y="351187"/>
                  </a:lnTo>
                  <a:lnTo>
                    <a:pt x="376531" y="350743"/>
                  </a:lnTo>
                  <a:lnTo>
                    <a:pt x="371159" y="347542"/>
                  </a:lnTo>
                  <a:lnTo>
                    <a:pt x="370359" y="346768"/>
                  </a:lnTo>
                  <a:lnTo>
                    <a:pt x="368505" y="345968"/>
                  </a:lnTo>
                  <a:lnTo>
                    <a:pt x="367387" y="346018"/>
                  </a:lnTo>
                  <a:lnTo>
                    <a:pt x="366905" y="347212"/>
                  </a:lnTo>
                  <a:lnTo>
                    <a:pt x="366536" y="348800"/>
                  </a:lnTo>
                  <a:lnTo>
                    <a:pt x="365635" y="349714"/>
                  </a:lnTo>
                  <a:lnTo>
                    <a:pt x="362993" y="350692"/>
                  </a:lnTo>
                  <a:lnTo>
                    <a:pt x="360123" y="351073"/>
                  </a:lnTo>
                  <a:lnTo>
                    <a:pt x="358142" y="350311"/>
                  </a:lnTo>
                  <a:lnTo>
                    <a:pt x="356376" y="349257"/>
                  </a:lnTo>
                  <a:lnTo>
                    <a:pt x="354116" y="348736"/>
                  </a:lnTo>
                  <a:lnTo>
                    <a:pt x="350064" y="350273"/>
                  </a:lnTo>
                  <a:lnTo>
                    <a:pt x="343867" y="357004"/>
                  </a:lnTo>
                  <a:lnTo>
                    <a:pt x="340895" y="358528"/>
                  </a:lnTo>
                  <a:lnTo>
                    <a:pt x="337199" y="363875"/>
                  </a:lnTo>
                  <a:lnTo>
                    <a:pt x="335574" y="365310"/>
                  </a:lnTo>
                  <a:lnTo>
                    <a:pt x="334342" y="365729"/>
                  </a:lnTo>
                  <a:lnTo>
                    <a:pt x="331586" y="366224"/>
                  </a:lnTo>
                  <a:lnTo>
                    <a:pt x="330202" y="366300"/>
                  </a:lnTo>
                  <a:lnTo>
                    <a:pt x="328525" y="366681"/>
                  </a:lnTo>
                  <a:lnTo>
                    <a:pt x="327598" y="367570"/>
                  </a:lnTo>
                  <a:lnTo>
                    <a:pt x="326900" y="368599"/>
                  </a:lnTo>
                  <a:lnTo>
                    <a:pt x="325820" y="369310"/>
                  </a:lnTo>
                  <a:lnTo>
                    <a:pt x="324258" y="369437"/>
                  </a:lnTo>
                  <a:lnTo>
                    <a:pt x="320728" y="369208"/>
                  </a:lnTo>
                  <a:lnTo>
                    <a:pt x="319419" y="369805"/>
                  </a:lnTo>
                  <a:lnTo>
                    <a:pt x="318124" y="370847"/>
                  </a:lnTo>
                  <a:lnTo>
                    <a:pt x="316727" y="371266"/>
                  </a:lnTo>
                  <a:lnTo>
                    <a:pt x="313539" y="371279"/>
                  </a:lnTo>
                  <a:lnTo>
                    <a:pt x="310860" y="371558"/>
                  </a:lnTo>
                  <a:lnTo>
                    <a:pt x="303278" y="374212"/>
                  </a:lnTo>
                  <a:lnTo>
                    <a:pt x="300090" y="376054"/>
                  </a:lnTo>
                  <a:lnTo>
                    <a:pt x="298223" y="378086"/>
                  </a:lnTo>
                  <a:lnTo>
                    <a:pt x="294934" y="382594"/>
                  </a:lnTo>
                  <a:lnTo>
                    <a:pt x="292254" y="383966"/>
                  </a:lnTo>
                  <a:lnTo>
                    <a:pt x="289143" y="383966"/>
                  </a:lnTo>
                  <a:lnTo>
                    <a:pt x="282691" y="383128"/>
                  </a:lnTo>
                  <a:lnTo>
                    <a:pt x="277141" y="383712"/>
                  </a:lnTo>
                  <a:lnTo>
                    <a:pt x="273725" y="384448"/>
                  </a:lnTo>
                  <a:lnTo>
                    <a:pt x="271375" y="385541"/>
                  </a:lnTo>
                  <a:lnTo>
                    <a:pt x="268874" y="386341"/>
                  </a:lnTo>
                  <a:lnTo>
                    <a:pt x="259171" y="385083"/>
                  </a:lnTo>
                  <a:lnTo>
                    <a:pt x="256478" y="386099"/>
                  </a:lnTo>
                  <a:lnTo>
                    <a:pt x="248947" y="390468"/>
                  </a:lnTo>
                  <a:lnTo>
                    <a:pt x="247398" y="392437"/>
                  </a:lnTo>
                  <a:lnTo>
                    <a:pt x="246293" y="394850"/>
                  </a:lnTo>
                  <a:lnTo>
                    <a:pt x="243601" y="396590"/>
                  </a:lnTo>
                  <a:lnTo>
                    <a:pt x="237619" y="398901"/>
                  </a:lnTo>
                  <a:lnTo>
                    <a:pt x="238698" y="395523"/>
                  </a:lnTo>
                  <a:lnTo>
                    <a:pt x="238648" y="393694"/>
                  </a:lnTo>
                  <a:lnTo>
                    <a:pt x="237619" y="391954"/>
                  </a:lnTo>
                  <a:lnTo>
                    <a:pt x="236070" y="391560"/>
                  </a:lnTo>
                  <a:lnTo>
                    <a:pt x="233872" y="392145"/>
                  </a:lnTo>
                  <a:lnTo>
                    <a:pt x="231764" y="393250"/>
                  </a:lnTo>
                  <a:lnTo>
                    <a:pt x="230304" y="394342"/>
                  </a:lnTo>
                  <a:lnTo>
                    <a:pt x="227307" y="395739"/>
                  </a:lnTo>
                  <a:lnTo>
                    <a:pt x="221820" y="392399"/>
                  </a:lnTo>
                  <a:lnTo>
                    <a:pt x="218099" y="392932"/>
                  </a:lnTo>
                  <a:lnTo>
                    <a:pt x="217007" y="394558"/>
                  </a:lnTo>
                  <a:lnTo>
                    <a:pt x="216283" y="396958"/>
                  </a:lnTo>
                  <a:lnTo>
                    <a:pt x="215229" y="399066"/>
                  </a:lnTo>
                  <a:lnTo>
                    <a:pt x="213057" y="399777"/>
                  </a:lnTo>
                  <a:lnTo>
                    <a:pt x="211470" y="398609"/>
                  </a:lnTo>
                  <a:lnTo>
                    <a:pt x="208752" y="393973"/>
                  </a:lnTo>
                  <a:lnTo>
                    <a:pt x="206745" y="392932"/>
                  </a:lnTo>
                  <a:lnTo>
                    <a:pt x="192318" y="393770"/>
                  </a:lnTo>
                  <a:lnTo>
                    <a:pt x="183161" y="390392"/>
                  </a:lnTo>
                  <a:lnTo>
                    <a:pt x="181803" y="389465"/>
                  </a:lnTo>
                  <a:lnTo>
                    <a:pt x="180748" y="387103"/>
                  </a:lnTo>
                  <a:lnTo>
                    <a:pt x="175719" y="382201"/>
                  </a:lnTo>
                  <a:lnTo>
                    <a:pt x="174017" y="379127"/>
                  </a:lnTo>
                  <a:lnTo>
                    <a:pt x="173040" y="379127"/>
                  </a:lnTo>
                  <a:lnTo>
                    <a:pt x="172303" y="380067"/>
                  </a:lnTo>
                  <a:lnTo>
                    <a:pt x="170754" y="381502"/>
                  </a:lnTo>
                  <a:lnTo>
                    <a:pt x="170017" y="382061"/>
                  </a:lnTo>
                  <a:lnTo>
                    <a:pt x="169306" y="379749"/>
                  </a:lnTo>
                  <a:lnTo>
                    <a:pt x="169026" y="377730"/>
                  </a:lnTo>
                  <a:lnTo>
                    <a:pt x="168290" y="376168"/>
                  </a:lnTo>
                  <a:lnTo>
                    <a:pt x="166194" y="375203"/>
                  </a:lnTo>
                  <a:lnTo>
                    <a:pt x="165318" y="375355"/>
                  </a:lnTo>
                  <a:lnTo>
                    <a:pt x="164772" y="376816"/>
                  </a:lnTo>
                  <a:lnTo>
                    <a:pt x="163654" y="377159"/>
                  </a:lnTo>
                  <a:lnTo>
                    <a:pt x="162613" y="377006"/>
                  </a:lnTo>
                  <a:lnTo>
                    <a:pt x="161775" y="376676"/>
                  </a:lnTo>
                  <a:lnTo>
                    <a:pt x="161165" y="376333"/>
                  </a:lnTo>
                  <a:lnTo>
                    <a:pt x="160733" y="376181"/>
                  </a:lnTo>
                  <a:lnTo>
                    <a:pt x="159755" y="376460"/>
                  </a:lnTo>
                  <a:lnTo>
                    <a:pt x="158689" y="377006"/>
                  </a:lnTo>
                  <a:lnTo>
                    <a:pt x="157508" y="377375"/>
                  </a:lnTo>
                  <a:lnTo>
                    <a:pt x="156263" y="377159"/>
                  </a:lnTo>
                  <a:lnTo>
                    <a:pt x="155895" y="376600"/>
                  </a:lnTo>
                  <a:lnTo>
                    <a:pt x="155272" y="374644"/>
                  </a:lnTo>
                  <a:lnTo>
                    <a:pt x="154891" y="374212"/>
                  </a:lnTo>
                  <a:lnTo>
                    <a:pt x="154117" y="371444"/>
                  </a:lnTo>
                  <a:lnTo>
                    <a:pt x="153113" y="369437"/>
                  </a:lnTo>
                  <a:lnTo>
                    <a:pt x="151373" y="368243"/>
                  </a:lnTo>
                  <a:lnTo>
                    <a:pt x="150459" y="369450"/>
                  </a:lnTo>
                  <a:lnTo>
                    <a:pt x="149481" y="369793"/>
                  </a:lnTo>
                  <a:lnTo>
                    <a:pt x="148503" y="369602"/>
                  </a:lnTo>
                  <a:lnTo>
                    <a:pt x="147563" y="369310"/>
                  </a:lnTo>
                  <a:lnTo>
                    <a:pt x="143322" y="366986"/>
                  </a:lnTo>
                  <a:lnTo>
                    <a:pt x="142598" y="366821"/>
                  </a:lnTo>
                  <a:lnTo>
                    <a:pt x="141213" y="366211"/>
                  </a:lnTo>
                  <a:lnTo>
                    <a:pt x="138140" y="368573"/>
                  </a:lnTo>
                  <a:lnTo>
                    <a:pt x="133733" y="373158"/>
                  </a:lnTo>
                  <a:lnTo>
                    <a:pt x="133809" y="368129"/>
                  </a:lnTo>
                  <a:lnTo>
                    <a:pt x="134673" y="364624"/>
                  </a:lnTo>
                  <a:lnTo>
                    <a:pt x="134305" y="361500"/>
                  </a:lnTo>
                  <a:lnTo>
                    <a:pt x="127091" y="353956"/>
                  </a:lnTo>
                  <a:lnTo>
                    <a:pt x="125250" y="350590"/>
                  </a:lnTo>
                  <a:lnTo>
                    <a:pt x="124665" y="346742"/>
                  </a:lnTo>
                  <a:lnTo>
                    <a:pt x="124945" y="326079"/>
                  </a:lnTo>
                  <a:lnTo>
                    <a:pt x="125961" y="322828"/>
                  </a:lnTo>
                  <a:lnTo>
                    <a:pt x="127561" y="320364"/>
                  </a:lnTo>
                  <a:lnTo>
                    <a:pt x="129809" y="318574"/>
                  </a:lnTo>
                  <a:lnTo>
                    <a:pt x="132755" y="317253"/>
                  </a:lnTo>
                  <a:lnTo>
                    <a:pt x="134508" y="317062"/>
                  </a:lnTo>
                  <a:lnTo>
                    <a:pt x="136095" y="317113"/>
                  </a:lnTo>
                  <a:lnTo>
                    <a:pt x="137264" y="316580"/>
                  </a:lnTo>
                  <a:lnTo>
                    <a:pt x="138699" y="308744"/>
                  </a:lnTo>
                  <a:lnTo>
                    <a:pt x="139486" y="307245"/>
                  </a:lnTo>
                  <a:lnTo>
                    <a:pt x="141277" y="307372"/>
                  </a:lnTo>
                  <a:lnTo>
                    <a:pt x="143258" y="308287"/>
                  </a:lnTo>
                  <a:lnTo>
                    <a:pt x="144541" y="309214"/>
                  </a:lnTo>
                  <a:lnTo>
                    <a:pt x="144681" y="309912"/>
                  </a:lnTo>
                  <a:lnTo>
                    <a:pt x="143626" y="311436"/>
                  </a:lnTo>
                  <a:lnTo>
                    <a:pt x="143563" y="312249"/>
                  </a:lnTo>
                  <a:lnTo>
                    <a:pt x="144046" y="312846"/>
                  </a:lnTo>
                  <a:lnTo>
                    <a:pt x="144630" y="312910"/>
                  </a:lnTo>
                  <a:lnTo>
                    <a:pt x="145163" y="312846"/>
                  </a:lnTo>
                  <a:lnTo>
                    <a:pt x="149253" y="315551"/>
                  </a:lnTo>
                  <a:lnTo>
                    <a:pt x="161140" y="317558"/>
                  </a:lnTo>
                  <a:lnTo>
                    <a:pt x="166194" y="319133"/>
                  </a:lnTo>
                  <a:lnTo>
                    <a:pt x="171452" y="321749"/>
                  </a:lnTo>
                  <a:lnTo>
                    <a:pt x="173421" y="322041"/>
                  </a:lnTo>
                  <a:lnTo>
                    <a:pt x="176354" y="322054"/>
                  </a:lnTo>
                  <a:lnTo>
                    <a:pt x="178831" y="320987"/>
                  </a:lnTo>
                  <a:lnTo>
                    <a:pt x="184698" y="315907"/>
                  </a:lnTo>
                  <a:lnTo>
                    <a:pt x="187594" y="314218"/>
                  </a:lnTo>
                  <a:lnTo>
                    <a:pt x="192610" y="313329"/>
                  </a:lnTo>
                  <a:lnTo>
                    <a:pt x="198897" y="313138"/>
                  </a:lnTo>
                  <a:lnTo>
                    <a:pt x="207266" y="318155"/>
                  </a:lnTo>
                  <a:lnTo>
                    <a:pt x="209006" y="317380"/>
                  </a:lnTo>
                  <a:lnTo>
                    <a:pt x="210517" y="317443"/>
                  </a:lnTo>
                  <a:lnTo>
                    <a:pt x="211952" y="317888"/>
                  </a:lnTo>
                  <a:lnTo>
                    <a:pt x="213591" y="318155"/>
                  </a:lnTo>
                  <a:lnTo>
                    <a:pt x="215305" y="318040"/>
                  </a:lnTo>
                  <a:lnTo>
                    <a:pt x="219979" y="317253"/>
                  </a:lnTo>
                  <a:lnTo>
                    <a:pt x="223154" y="317355"/>
                  </a:lnTo>
                  <a:lnTo>
                    <a:pt x="229034" y="318752"/>
                  </a:lnTo>
                  <a:lnTo>
                    <a:pt x="232260" y="319133"/>
                  </a:lnTo>
                  <a:lnTo>
                    <a:pt x="235333" y="318955"/>
                  </a:lnTo>
                  <a:lnTo>
                    <a:pt x="236514" y="318663"/>
                  </a:lnTo>
                  <a:lnTo>
                    <a:pt x="237619" y="318155"/>
                  </a:lnTo>
                  <a:lnTo>
                    <a:pt x="238648" y="317253"/>
                  </a:lnTo>
                  <a:lnTo>
                    <a:pt x="241048" y="314218"/>
                  </a:lnTo>
                  <a:lnTo>
                    <a:pt x="241962" y="313773"/>
                  </a:lnTo>
                  <a:lnTo>
                    <a:pt x="244439" y="311182"/>
                  </a:lnTo>
                  <a:lnTo>
                    <a:pt x="245874" y="310992"/>
                  </a:lnTo>
                  <a:lnTo>
                    <a:pt x="248947" y="311246"/>
                  </a:lnTo>
                  <a:lnTo>
                    <a:pt x="250408" y="311182"/>
                  </a:lnTo>
                  <a:lnTo>
                    <a:pt x="252694" y="310268"/>
                  </a:lnTo>
                  <a:lnTo>
                    <a:pt x="254446" y="308985"/>
                  </a:lnTo>
                  <a:lnTo>
                    <a:pt x="256478" y="307855"/>
                  </a:lnTo>
                  <a:lnTo>
                    <a:pt x="259615" y="307347"/>
                  </a:lnTo>
                  <a:lnTo>
                    <a:pt x="261965" y="308134"/>
                  </a:lnTo>
                  <a:lnTo>
                    <a:pt x="263235" y="310001"/>
                  </a:lnTo>
                  <a:lnTo>
                    <a:pt x="264302" y="312275"/>
                  </a:lnTo>
                  <a:lnTo>
                    <a:pt x="266003" y="314218"/>
                  </a:lnTo>
                  <a:lnTo>
                    <a:pt x="268937" y="315386"/>
                  </a:lnTo>
                  <a:lnTo>
                    <a:pt x="271820" y="315107"/>
                  </a:lnTo>
                  <a:lnTo>
                    <a:pt x="274004" y="313265"/>
                  </a:lnTo>
                  <a:lnTo>
                    <a:pt x="274868" y="309760"/>
                  </a:lnTo>
                  <a:lnTo>
                    <a:pt x="276125" y="307588"/>
                  </a:lnTo>
                  <a:lnTo>
                    <a:pt x="282310" y="301187"/>
                  </a:lnTo>
                  <a:lnTo>
                    <a:pt x="284647" y="299409"/>
                  </a:lnTo>
                  <a:lnTo>
                    <a:pt x="285968" y="299308"/>
                  </a:lnTo>
                  <a:lnTo>
                    <a:pt x="289740" y="299448"/>
                  </a:lnTo>
                  <a:lnTo>
                    <a:pt x="290502" y="298914"/>
                  </a:lnTo>
                  <a:lnTo>
                    <a:pt x="294934" y="297352"/>
                  </a:lnTo>
                  <a:lnTo>
                    <a:pt x="302541" y="296831"/>
                  </a:lnTo>
                  <a:lnTo>
                    <a:pt x="305234" y="297352"/>
                  </a:lnTo>
                  <a:lnTo>
                    <a:pt x="314060" y="301937"/>
                  </a:lnTo>
                  <a:lnTo>
                    <a:pt x="319292" y="303880"/>
                  </a:lnTo>
                  <a:lnTo>
                    <a:pt x="325820" y="304324"/>
                  </a:lnTo>
                  <a:lnTo>
                    <a:pt x="338342" y="300540"/>
                  </a:lnTo>
                  <a:lnTo>
                    <a:pt x="344362" y="300578"/>
                  </a:lnTo>
                  <a:lnTo>
                    <a:pt x="349239" y="305480"/>
                  </a:lnTo>
                  <a:lnTo>
                    <a:pt x="349455" y="308299"/>
                  </a:lnTo>
                  <a:lnTo>
                    <a:pt x="348579" y="311462"/>
                  </a:lnTo>
                  <a:lnTo>
                    <a:pt x="348134" y="314688"/>
                  </a:lnTo>
                  <a:lnTo>
                    <a:pt x="349734" y="317697"/>
                  </a:lnTo>
                  <a:lnTo>
                    <a:pt x="352274" y="318396"/>
                  </a:lnTo>
                  <a:lnTo>
                    <a:pt x="355729" y="317837"/>
                  </a:lnTo>
                  <a:lnTo>
                    <a:pt x="360961" y="316085"/>
                  </a:lnTo>
                  <a:lnTo>
                    <a:pt x="367146" y="315183"/>
                  </a:lnTo>
                  <a:lnTo>
                    <a:pt x="372988" y="315411"/>
                  </a:lnTo>
                  <a:lnTo>
                    <a:pt x="378728" y="315018"/>
                  </a:lnTo>
                  <a:lnTo>
                    <a:pt x="384545" y="312249"/>
                  </a:lnTo>
                  <a:lnTo>
                    <a:pt x="385853" y="309989"/>
                  </a:lnTo>
                  <a:lnTo>
                    <a:pt x="387250" y="303651"/>
                  </a:lnTo>
                  <a:lnTo>
                    <a:pt x="388012" y="302356"/>
                  </a:lnTo>
                  <a:lnTo>
                    <a:pt x="389917" y="303435"/>
                  </a:lnTo>
                  <a:lnTo>
                    <a:pt x="392063" y="308541"/>
                  </a:lnTo>
                  <a:lnTo>
                    <a:pt x="394311" y="310293"/>
                  </a:lnTo>
                  <a:lnTo>
                    <a:pt x="395619" y="308998"/>
                  </a:lnTo>
                  <a:lnTo>
                    <a:pt x="397994" y="307410"/>
                  </a:lnTo>
                  <a:lnTo>
                    <a:pt x="400598" y="306052"/>
                  </a:lnTo>
                  <a:lnTo>
                    <a:pt x="402693" y="305480"/>
                  </a:lnTo>
                  <a:lnTo>
                    <a:pt x="404281" y="305277"/>
                  </a:lnTo>
                  <a:lnTo>
                    <a:pt x="405703" y="304959"/>
                  </a:lnTo>
                  <a:lnTo>
                    <a:pt x="407227" y="304909"/>
                  </a:lnTo>
                  <a:lnTo>
                    <a:pt x="409132" y="305480"/>
                  </a:lnTo>
                  <a:lnTo>
                    <a:pt x="414987" y="309214"/>
                  </a:lnTo>
                  <a:lnTo>
                    <a:pt x="420918" y="312135"/>
                  </a:lnTo>
                  <a:lnTo>
                    <a:pt x="439383" y="317253"/>
                  </a:lnTo>
                  <a:lnTo>
                    <a:pt x="444933" y="320326"/>
                  </a:lnTo>
                  <a:lnTo>
                    <a:pt x="449734" y="324187"/>
                  </a:lnTo>
                  <a:lnTo>
                    <a:pt x="454992" y="327273"/>
                  </a:lnTo>
                  <a:lnTo>
                    <a:pt x="461913" y="328035"/>
                  </a:lnTo>
                  <a:lnTo>
                    <a:pt x="471070" y="326562"/>
                  </a:lnTo>
                  <a:lnTo>
                    <a:pt x="474753" y="324784"/>
                  </a:lnTo>
                  <a:lnTo>
                    <a:pt x="476543" y="325000"/>
                  </a:lnTo>
                  <a:lnTo>
                    <a:pt x="479655" y="326079"/>
                  </a:lnTo>
                  <a:lnTo>
                    <a:pt x="482055" y="326308"/>
                  </a:lnTo>
                  <a:lnTo>
                    <a:pt x="496927" y="325965"/>
                  </a:lnTo>
                  <a:lnTo>
                    <a:pt x="502870" y="326994"/>
                  </a:lnTo>
                  <a:lnTo>
                    <a:pt x="512256" y="330181"/>
                  </a:lnTo>
                  <a:lnTo>
                    <a:pt x="513716" y="331007"/>
                  </a:lnTo>
                  <a:lnTo>
                    <a:pt x="517945" y="335287"/>
                  </a:lnTo>
                  <a:lnTo>
                    <a:pt x="519444" y="336354"/>
                  </a:lnTo>
                  <a:lnTo>
                    <a:pt x="529845" y="338817"/>
                  </a:lnTo>
                  <a:lnTo>
                    <a:pt x="531484" y="338817"/>
                  </a:lnTo>
                  <a:lnTo>
                    <a:pt x="532449" y="339808"/>
                  </a:lnTo>
                  <a:lnTo>
                    <a:pt x="535713" y="341561"/>
                  </a:lnTo>
                  <a:lnTo>
                    <a:pt x="536894" y="341764"/>
                  </a:lnTo>
                  <a:lnTo>
                    <a:pt x="541682" y="341015"/>
                  </a:lnTo>
                  <a:lnTo>
                    <a:pt x="542761" y="341281"/>
                  </a:lnTo>
                  <a:lnTo>
                    <a:pt x="544539" y="342894"/>
                  </a:lnTo>
                  <a:lnTo>
                    <a:pt x="545441" y="343402"/>
                  </a:lnTo>
                  <a:lnTo>
                    <a:pt x="552565" y="344342"/>
                  </a:lnTo>
                  <a:lnTo>
                    <a:pt x="554026" y="344710"/>
                  </a:lnTo>
                  <a:lnTo>
                    <a:pt x="559893" y="348635"/>
                  </a:lnTo>
                  <a:close/>
                  <a:moveTo>
                    <a:pt x="564465" y="3754"/>
                  </a:moveTo>
                  <a:lnTo>
                    <a:pt x="564288" y="4618"/>
                  </a:lnTo>
                  <a:lnTo>
                    <a:pt x="562941" y="5570"/>
                  </a:lnTo>
                  <a:lnTo>
                    <a:pt x="561125" y="6256"/>
                  </a:lnTo>
                  <a:lnTo>
                    <a:pt x="559576" y="5786"/>
                  </a:lnTo>
                  <a:lnTo>
                    <a:pt x="558877" y="5964"/>
                  </a:lnTo>
                  <a:lnTo>
                    <a:pt x="559055" y="5100"/>
                  </a:lnTo>
                  <a:lnTo>
                    <a:pt x="558750" y="4148"/>
                  </a:lnTo>
                  <a:lnTo>
                    <a:pt x="559627" y="3233"/>
                  </a:lnTo>
                  <a:lnTo>
                    <a:pt x="560262" y="2065"/>
                  </a:lnTo>
                  <a:lnTo>
                    <a:pt x="563195" y="452"/>
                  </a:lnTo>
                  <a:lnTo>
                    <a:pt x="564630" y="859"/>
                  </a:lnTo>
                  <a:lnTo>
                    <a:pt x="564910" y="2408"/>
                  </a:lnTo>
                  <a:lnTo>
                    <a:pt x="564542" y="2979"/>
                  </a:lnTo>
                  <a:close/>
                  <a:moveTo>
                    <a:pt x="97729" y="320784"/>
                  </a:moveTo>
                  <a:lnTo>
                    <a:pt x="99100" y="320352"/>
                  </a:lnTo>
                  <a:lnTo>
                    <a:pt x="100510" y="320657"/>
                  </a:lnTo>
                  <a:lnTo>
                    <a:pt x="101907" y="321622"/>
                  </a:lnTo>
                  <a:lnTo>
                    <a:pt x="103482" y="322308"/>
                  </a:lnTo>
                  <a:lnTo>
                    <a:pt x="104536" y="321495"/>
                  </a:lnTo>
                  <a:lnTo>
                    <a:pt x="105400" y="320136"/>
                  </a:lnTo>
                  <a:lnTo>
                    <a:pt x="106873" y="318599"/>
                  </a:lnTo>
                  <a:lnTo>
                    <a:pt x="108219" y="317659"/>
                  </a:lnTo>
                  <a:lnTo>
                    <a:pt x="109591" y="317329"/>
                  </a:lnTo>
                  <a:lnTo>
                    <a:pt x="110213" y="318637"/>
                  </a:lnTo>
                  <a:lnTo>
                    <a:pt x="112524" y="321800"/>
                  </a:lnTo>
                  <a:lnTo>
                    <a:pt x="113121" y="323031"/>
                  </a:lnTo>
                  <a:lnTo>
                    <a:pt x="113185" y="325914"/>
                  </a:lnTo>
                  <a:lnTo>
                    <a:pt x="110568" y="328467"/>
                  </a:lnTo>
                  <a:lnTo>
                    <a:pt x="110213" y="330982"/>
                  </a:lnTo>
                  <a:lnTo>
                    <a:pt x="111153" y="332848"/>
                  </a:lnTo>
                  <a:lnTo>
                    <a:pt x="112829" y="333395"/>
                  </a:lnTo>
                  <a:lnTo>
                    <a:pt x="114925" y="333471"/>
                  </a:lnTo>
                  <a:lnTo>
                    <a:pt x="117058" y="333928"/>
                  </a:lnTo>
                  <a:lnTo>
                    <a:pt x="116601" y="335922"/>
                  </a:lnTo>
                  <a:lnTo>
                    <a:pt x="118138" y="337509"/>
                  </a:lnTo>
                  <a:lnTo>
                    <a:pt x="122506" y="340316"/>
                  </a:lnTo>
                  <a:lnTo>
                    <a:pt x="122926" y="342805"/>
                  </a:lnTo>
                  <a:lnTo>
                    <a:pt x="119497" y="343821"/>
                  </a:lnTo>
                  <a:lnTo>
                    <a:pt x="115242" y="343821"/>
                  </a:lnTo>
                  <a:lnTo>
                    <a:pt x="113121" y="343237"/>
                  </a:lnTo>
                  <a:lnTo>
                    <a:pt x="112689" y="340176"/>
                  </a:lnTo>
                  <a:lnTo>
                    <a:pt x="111356" y="337700"/>
                  </a:lnTo>
                  <a:lnTo>
                    <a:pt x="109197" y="336646"/>
                  </a:lnTo>
                  <a:lnTo>
                    <a:pt x="106314" y="337840"/>
                  </a:lnTo>
                  <a:lnTo>
                    <a:pt x="105400" y="339148"/>
                  </a:lnTo>
                  <a:lnTo>
                    <a:pt x="104803" y="342348"/>
                  </a:lnTo>
                  <a:lnTo>
                    <a:pt x="104257" y="343732"/>
                  </a:lnTo>
                  <a:lnTo>
                    <a:pt x="103418" y="344621"/>
                  </a:lnTo>
                  <a:lnTo>
                    <a:pt x="100472" y="346768"/>
                  </a:lnTo>
                  <a:lnTo>
                    <a:pt x="99431" y="343643"/>
                  </a:lnTo>
                  <a:lnTo>
                    <a:pt x="102225" y="338068"/>
                  </a:lnTo>
                  <a:lnTo>
                    <a:pt x="101450" y="334919"/>
                  </a:lnTo>
                  <a:lnTo>
                    <a:pt x="104180" y="334004"/>
                  </a:lnTo>
                  <a:lnTo>
                    <a:pt x="103685" y="332569"/>
                  </a:lnTo>
                  <a:lnTo>
                    <a:pt x="101564" y="331032"/>
                  </a:lnTo>
                  <a:lnTo>
                    <a:pt x="99380" y="329915"/>
                  </a:lnTo>
                  <a:lnTo>
                    <a:pt x="99723" y="329394"/>
                  </a:lnTo>
                  <a:lnTo>
                    <a:pt x="100472" y="328035"/>
                  </a:lnTo>
                  <a:lnTo>
                    <a:pt x="98491" y="327591"/>
                  </a:lnTo>
                  <a:lnTo>
                    <a:pt x="97589" y="326194"/>
                  </a:lnTo>
                  <a:lnTo>
                    <a:pt x="96446" y="322054"/>
                  </a:lnTo>
                  <a:close/>
                  <a:moveTo>
                    <a:pt x="648476" y="379876"/>
                  </a:moveTo>
                  <a:lnTo>
                    <a:pt x="636893" y="374746"/>
                  </a:lnTo>
                  <a:lnTo>
                    <a:pt x="634849" y="374212"/>
                  </a:lnTo>
                  <a:lnTo>
                    <a:pt x="632677" y="373374"/>
                  </a:lnTo>
                  <a:lnTo>
                    <a:pt x="626492" y="367354"/>
                  </a:lnTo>
                  <a:lnTo>
                    <a:pt x="617678" y="361068"/>
                  </a:lnTo>
                  <a:lnTo>
                    <a:pt x="614059" y="356902"/>
                  </a:lnTo>
                  <a:lnTo>
                    <a:pt x="615697" y="353613"/>
                  </a:lnTo>
                  <a:lnTo>
                    <a:pt x="616649" y="353638"/>
                  </a:lnTo>
                  <a:lnTo>
                    <a:pt x="617412" y="354223"/>
                  </a:lnTo>
                  <a:lnTo>
                    <a:pt x="618173" y="354616"/>
                  </a:lnTo>
                  <a:lnTo>
                    <a:pt x="619189" y="354108"/>
                  </a:lnTo>
                  <a:lnTo>
                    <a:pt x="619710" y="353715"/>
                  </a:lnTo>
                  <a:lnTo>
                    <a:pt x="621463" y="352749"/>
                  </a:lnTo>
                  <a:lnTo>
                    <a:pt x="622072" y="352559"/>
                  </a:lnTo>
                  <a:lnTo>
                    <a:pt x="623266" y="352699"/>
                  </a:lnTo>
                  <a:lnTo>
                    <a:pt x="624739" y="353054"/>
                  </a:lnTo>
                  <a:lnTo>
                    <a:pt x="625984" y="353575"/>
                  </a:lnTo>
                  <a:lnTo>
                    <a:pt x="627927" y="355670"/>
                  </a:lnTo>
                  <a:lnTo>
                    <a:pt x="631140" y="354438"/>
                  </a:lnTo>
                  <a:lnTo>
                    <a:pt x="636360" y="350692"/>
                  </a:lnTo>
                  <a:lnTo>
                    <a:pt x="638659" y="348292"/>
                  </a:lnTo>
                  <a:lnTo>
                    <a:pt x="639700" y="347796"/>
                  </a:lnTo>
                  <a:lnTo>
                    <a:pt x="641707" y="347657"/>
                  </a:lnTo>
                  <a:lnTo>
                    <a:pt x="643104" y="348139"/>
                  </a:lnTo>
                  <a:lnTo>
                    <a:pt x="645224" y="350222"/>
                  </a:lnTo>
                  <a:lnTo>
                    <a:pt x="646609" y="350692"/>
                  </a:lnTo>
                  <a:lnTo>
                    <a:pt x="653035" y="357550"/>
                  </a:lnTo>
                  <a:lnTo>
                    <a:pt x="654673" y="355937"/>
                  </a:lnTo>
                  <a:lnTo>
                    <a:pt x="657874" y="351581"/>
                  </a:lnTo>
                  <a:lnTo>
                    <a:pt x="659245" y="350692"/>
                  </a:lnTo>
                  <a:lnTo>
                    <a:pt x="662280" y="350743"/>
                  </a:lnTo>
                  <a:lnTo>
                    <a:pt x="664897" y="351238"/>
                  </a:lnTo>
                  <a:lnTo>
                    <a:pt x="667030" y="352699"/>
                  </a:lnTo>
                  <a:lnTo>
                    <a:pt x="668643" y="355581"/>
                  </a:lnTo>
                  <a:lnTo>
                    <a:pt x="663576" y="361804"/>
                  </a:lnTo>
                  <a:lnTo>
                    <a:pt x="662700" y="363354"/>
                  </a:lnTo>
                  <a:lnTo>
                    <a:pt x="663347" y="364713"/>
                  </a:lnTo>
                  <a:lnTo>
                    <a:pt x="665024" y="365525"/>
                  </a:lnTo>
                  <a:lnTo>
                    <a:pt x="666789" y="366122"/>
                  </a:lnTo>
                  <a:lnTo>
                    <a:pt x="667589" y="366821"/>
                  </a:lnTo>
                  <a:lnTo>
                    <a:pt x="668567" y="368408"/>
                  </a:lnTo>
                  <a:lnTo>
                    <a:pt x="670853" y="371025"/>
                  </a:lnTo>
                  <a:lnTo>
                    <a:pt x="673495" y="373387"/>
                  </a:lnTo>
                  <a:lnTo>
                    <a:pt x="675476" y="374212"/>
                  </a:lnTo>
                  <a:lnTo>
                    <a:pt x="676301" y="373082"/>
                  </a:lnTo>
                  <a:lnTo>
                    <a:pt x="677165" y="371063"/>
                  </a:lnTo>
                  <a:lnTo>
                    <a:pt x="678308" y="369526"/>
                  </a:lnTo>
                  <a:lnTo>
                    <a:pt x="679845" y="369805"/>
                  </a:lnTo>
                  <a:lnTo>
                    <a:pt x="685750" y="375952"/>
                  </a:lnTo>
                  <a:lnTo>
                    <a:pt x="688912" y="381261"/>
                  </a:lnTo>
                  <a:lnTo>
                    <a:pt x="691046" y="386239"/>
                  </a:lnTo>
                  <a:lnTo>
                    <a:pt x="692405" y="388512"/>
                  </a:lnTo>
                  <a:lnTo>
                    <a:pt x="694475" y="390265"/>
                  </a:lnTo>
                  <a:lnTo>
                    <a:pt x="697536" y="390964"/>
                  </a:lnTo>
                  <a:lnTo>
                    <a:pt x="706857" y="391332"/>
                  </a:lnTo>
                  <a:lnTo>
                    <a:pt x="713157" y="392780"/>
                  </a:lnTo>
                  <a:lnTo>
                    <a:pt x="714846" y="393453"/>
                  </a:lnTo>
                  <a:lnTo>
                    <a:pt x="715582" y="394342"/>
                  </a:lnTo>
                  <a:lnTo>
                    <a:pt x="716103" y="397428"/>
                  </a:lnTo>
                  <a:lnTo>
                    <a:pt x="715760" y="399079"/>
                  </a:lnTo>
                  <a:lnTo>
                    <a:pt x="714211" y="399777"/>
                  </a:lnTo>
                  <a:lnTo>
                    <a:pt x="707937" y="400412"/>
                  </a:lnTo>
                  <a:lnTo>
                    <a:pt x="705067" y="401022"/>
                  </a:lnTo>
                  <a:lnTo>
                    <a:pt x="702895" y="401746"/>
                  </a:lnTo>
                  <a:lnTo>
                    <a:pt x="701612" y="402495"/>
                  </a:lnTo>
                  <a:lnTo>
                    <a:pt x="699225" y="404311"/>
                  </a:lnTo>
                  <a:lnTo>
                    <a:pt x="698513" y="404692"/>
                  </a:lnTo>
                  <a:lnTo>
                    <a:pt x="698056" y="404997"/>
                  </a:lnTo>
                  <a:lnTo>
                    <a:pt x="697802" y="405721"/>
                  </a:lnTo>
                  <a:lnTo>
                    <a:pt x="697396" y="406394"/>
                  </a:lnTo>
                  <a:lnTo>
                    <a:pt x="696558" y="406737"/>
                  </a:lnTo>
                  <a:lnTo>
                    <a:pt x="695656" y="406584"/>
                  </a:lnTo>
                  <a:lnTo>
                    <a:pt x="694323" y="405899"/>
                  </a:lnTo>
                  <a:lnTo>
                    <a:pt x="693624" y="405746"/>
                  </a:lnTo>
                  <a:lnTo>
                    <a:pt x="691211" y="404705"/>
                  </a:lnTo>
                  <a:lnTo>
                    <a:pt x="688849" y="402444"/>
                  </a:lnTo>
                  <a:lnTo>
                    <a:pt x="686017" y="400349"/>
                  </a:lnTo>
                  <a:lnTo>
                    <a:pt x="682321" y="399777"/>
                  </a:lnTo>
                  <a:lnTo>
                    <a:pt x="682321" y="398901"/>
                  </a:lnTo>
                  <a:lnTo>
                    <a:pt x="683299" y="397174"/>
                  </a:lnTo>
                  <a:lnTo>
                    <a:pt x="681813" y="396348"/>
                  </a:lnTo>
                  <a:lnTo>
                    <a:pt x="679349" y="396298"/>
                  </a:lnTo>
                  <a:lnTo>
                    <a:pt x="677432" y="396856"/>
                  </a:lnTo>
                  <a:lnTo>
                    <a:pt x="676936" y="397682"/>
                  </a:lnTo>
                  <a:lnTo>
                    <a:pt x="676974" y="398749"/>
                  </a:lnTo>
                  <a:lnTo>
                    <a:pt x="676720" y="399828"/>
                  </a:lnTo>
                  <a:lnTo>
                    <a:pt x="675476" y="400768"/>
                  </a:lnTo>
                  <a:lnTo>
                    <a:pt x="674434" y="400831"/>
                  </a:lnTo>
                  <a:lnTo>
                    <a:pt x="673279" y="400387"/>
                  </a:lnTo>
                  <a:lnTo>
                    <a:pt x="672237" y="399663"/>
                  </a:lnTo>
                  <a:lnTo>
                    <a:pt x="671488" y="398901"/>
                  </a:lnTo>
                  <a:lnTo>
                    <a:pt x="670955" y="397263"/>
                  </a:lnTo>
                  <a:lnTo>
                    <a:pt x="671742" y="396145"/>
                  </a:lnTo>
                  <a:lnTo>
                    <a:pt x="672898" y="394888"/>
                  </a:lnTo>
                  <a:lnTo>
                    <a:pt x="673520" y="392932"/>
                  </a:lnTo>
                  <a:lnTo>
                    <a:pt x="672936" y="390202"/>
                  </a:lnTo>
                  <a:lnTo>
                    <a:pt x="671323" y="388309"/>
                  </a:lnTo>
                  <a:lnTo>
                    <a:pt x="669329" y="388030"/>
                  </a:lnTo>
                  <a:lnTo>
                    <a:pt x="667589" y="389986"/>
                  </a:lnTo>
                  <a:lnTo>
                    <a:pt x="664795" y="388474"/>
                  </a:lnTo>
                  <a:lnTo>
                    <a:pt x="665443" y="386887"/>
                  </a:lnTo>
                  <a:lnTo>
                    <a:pt x="667411" y="385147"/>
                  </a:lnTo>
                  <a:lnTo>
                    <a:pt x="668643" y="383128"/>
                  </a:lnTo>
                  <a:lnTo>
                    <a:pt x="667995" y="380143"/>
                  </a:lnTo>
                  <a:lnTo>
                    <a:pt x="665773" y="378784"/>
                  </a:lnTo>
                  <a:lnTo>
                    <a:pt x="662814" y="378594"/>
                  </a:lnTo>
                  <a:lnTo>
                    <a:pt x="659779" y="379127"/>
                  </a:lnTo>
                  <a:lnTo>
                    <a:pt x="657112" y="380169"/>
                  </a:lnTo>
                  <a:lnTo>
                    <a:pt x="655600" y="381756"/>
                  </a:lnTo>
                  <a:lnTo>
                    <a:pt x="655486" y="383966"/>
                  </a:lnTo>
                  <a:lnTo>
                    <a:pt x="656845" y="386963"/>
                  </a:lnTo>
                  <a:lnTo>
                    <a:pt x="660604" y="390532"/>
                  </a:lnTo>
                  <a:lnTo>
                    <a:pt x="661722" y="391954"/>
                  </a:lnTo>
                  <a:lnTo>
                    <a:pt x="662115" y="393389"/>
                  </a:lnTo>
                  <a:lnTo>
                    <a:pt x="661950" y="395802"/>
                  </a:lnTo>
                  <a:lnTo>
                    <a:pt x="662700" y="396856"/>
                  </a:lnTo>
                  <a:lnTo>
                    <a:pt x="659144" y="397568"/>
                  </a:lnTo>
                  <a:lnTo>
                    <a:pt x="655346" y="397834"/>
                  </a:lnTo>
                  <a:lnTo>
                    <a:pt x="653352" y="397060"/>
                  </a:lnTo>
                  <a:lnTo>
                    <a:pt x="650203" y="394012"/>
                  </a:lnTo>
                  <a:lnTo>
                    <a:pt x="648145" y="393834"/>
                  </a:lnTo>
                  <a:lnTo>
                    <a:pt x="646863" y="392361"/>
                  </a:lnTo>
                  <a:lnTo>
                    <a:pt x="644869" y="392665"/>
                  </a:lnTo>
                  <a:lnTo>
                    <a:pt x="642684" y="393618"/>
                  </a:lnTo>
                  <a:lnTo>
                    <a:pt x="640779" y="394062"/>
                  </a:lnTo>
                  <a:lnTo>
                    <a:pt x="638697" y="393097"/>
                  </a:lnTo>
                  <a:lnTo>
                    <a:pt x="635890" y="391040"/>
                  </a:lnTo>
                  <a:lnTo>
                    <a:pt x="633934" y="388716"/>
                  </a:lnTo>
                  <a:lnTo>
                    <a:pt x="634404" y="386963"/>
                  </a:lnTo>
                  <a:lnTo>
                    <a:pt x="644145" y="386963"/>
                  </a:lnTo>
                  <a:lnTo>
                    <a:pt x="649225" y="386341"/>
                  </a:lnTo>
                  <a:lnTo>
                    <a:pt x="650698" y="385020"/>
                  </a:lnTo>
                  <a:lnTo>
                    <a:pt x="650990" y="382061"/>
                  </a:lnTo>
                  <a:lnTo>
                    <a:pt x="650203" y="381019"/>
                  </a:lnTo>
                  <a:close/>
                  <a:moveTo>
                    <a:pt x="584353" y="376181"/>
                  </a:moveTo>
                  <a:lnTo>
                    <a:pt x="587427" y="373450"/>
                  </a:lnTo>
                  <a:lnTo>
                    <a:pt x="593218" y="373768"/>
                  </a:lnTo>
                  <a:lnTo>
                    <a:pt x="604940" y="376181"/>
                  </a:lnTo>
                  <a:lnTo>
                    <a:pt x="616561" y="374327"/>
                  </a:lnTo>
                  <a:lnTo>
                    <a:pt x="622923" y="374352"/>
                  </a:lnTo>
                  <a:lnTo>
                    <a:pt x="627470" y="377159"/>
                  </a:lnTo>
                  <a:lnTo>
                    <a:pt x="628372" y="379648"/>
                  </a:lnTo>
                  <a:lnTo>
                    <a:pt x="629515" y="389465"/>
                  </a:lnTo>
                  <a:lnTo>
                    <a:pt x="629984" y="390252"/>
                  </a:lnTo>
                  <a:lnTo>
                    <a:pt x="630937" y="391103"/>
                  </a:lnTo>
                  <a:lnTo>
                    <a:pt x="631635" y="392221"/>
                  </a:lnTo>
                  <a:lnTo>
                    <a:pt x="631394" y="393834"/>
                  </a:lnTo>
                  <a:lnTo>
                    <a:pt x="630251" y="395256"/>
                  </a:lnTo>
                  <a:lnTo>
                    <a:pt x="628854" y="395866"/>
                  </a:lnTo>
                  <a:lnTo>
                    <a:pt x="627521" y="395726"/>
                  </a:lnTo>
                  <a:lnTo>
                    <a:pt x="626492" y="394888"/>
                  </a:lnTo>
                  <a:lnTo>
                    <a:pt x="622707" y="397047"/>
                  </a:lnTo>
                  <a:lnTo>
                    <a:pt x="619253" y="398266"/>
                  </a:lnTo>
                  <a:lnTo>
                    <a:pt x="615481" y="398812"/>
                  </a:lnTo>
                  <a:lnTo>
                    <a:pt x="610782" y="398901"/>
                  </a:lnTo>
                  <a:lnTo>
                    <a:pt x="608471" y="398685"/>
                  </a:lnTo>
                  <a:lnTo>
                    <a:pt x="603937" y="397453"/>
                  </a:lnTo>
                  <a:lnTo>
                    <a:pt x="601803" y="396539"/>
                  </a:lnTo>
                  <a:lnTo>
                    <a:pt x="599555" y="395282"/>
                  </a:lnTo>
                  <a:lnTo>
                    <a:pt x="586779" y="384715"/>
                  </a:lnTo>
                  <a:lnTo>
                    <a:pt x="584544" y="380981"/>
                  </a:lnTo>
                  <a:close/>
                  <a:moveTo>
                    <a:pt x="713830" y="370656"/>
                  </a:moveTo>
                  <a:lnTo>
                    <a:pt x="712052" y="368954"/>
                  </a:lnTo>
                  <a:lnTo>
                    <a:pt x="711252" y="367126"/>
                  </a:lnTo>
                  <a:lnTo>
                    <a:pt x="713233" y="366300"/>
                  </a:lnTo>
                  <a:lnTo>
                    <a:pt x="714668" y="366376"/>
                  </a:lnTo>
                  <a:lnTo>
                    <a:pt x="715785" y="366707"/>
                  </a:lnTo>
                  <a:lnTo>
                    <a:pt x="721208" y="369551"/>
                  </a:lnTo>
                  <a:lnTo>
                    <a:pt x="724447" y="370656"/>
                  </a:lnTo>
                  <a:lnTo>
                    <a:pt x="727190" y="370707"/>
                  </a:lnTo>
                  <a:lnTo>
                    <a:pt x="728371" y="368789"/>
                  </a:lnTo>
                  <a:lnTo>
                    <a:pt x="728981" y="366897"/>
                  </a:lnTo>
                  <a:lnTo>
                    <a:pt x="731749" y="363214"/>
                  </a:lnTo>
                  <a:lnTo>
                    <a:pt x="732359" y="360484"/>
                  </a:lnTo>
                  <a:lnTo>
                    <a:pt x="731838" y="355023"/>
                  </a:lnTo>
                  <a:lnTo>
                    <a:pt x="732994" y="353245"/>
                  </a:lnTo>
                  <a:lnTo>
                    <a:pt x="736652" y="352559"/>
                  </a:lnTo>
                  <a:lnTo>
                    <a:pt x="739890" y="352864"/>
                  </a:lnTo>
                  <a:lnTo>
                    <a:pt x="743078" y="353715"/>
                  </a:lnTo>
                  <a:lnTo>
                    <a:pt x="745897" y="354997"/>
                  </a:lnTo>
                  <a:lnTo>
                    <a:pt x="748069" y="356585"/>
                  </a:lnTo>
                  <a:lnTo>
                    <a:pt x="750063" y="359010"/>
                  </a:lnTo>
                  <a:lnTo>
                    <a:pt x="751904" y="362173"/>
                  </a:lnTo>
                  <a:lnTo>
                    <a:pt x="753288" y="365589"/>
                  </a:lnTo>
                  <a:lnTo>
                    <a:pt x="754355" y="371698"/>
                  </a:lnTo>
                  <a:lnTo>
                    <a:pt x="755778" y="374784"/>
                  </a:lnTo>
                  <a:lnTo>
                    <a:pt x="757695" y="377692"/>
                  </a:lnTo>
                  <a:lnTo>
                    <a:pt x="759778" y="380092"/>
                  </a:lnTo>
                  <a:lnTo>
                    <a:pt x="765023" y="383813"/>
                  </a:lnTo>
                  <a:lnTo>
                    <a:pt x="767385" y="386582"/>
                  </a:lnTo>
                  <a:lnTo>
                    <a:pt x="767055" y="389465"/>
                  </a:lnTo>
                  <a:lnTo>
                    <a:pt x="766115" y="392145"/>
                  </a:lnTo>
                  <a:lnTo>
                    <a:pt x="766509" y="395383"/>
                  </a:lnTo>
                  <a:lnTo>
                    <a:pt x="768554" y="400768"/>
                  </a:lnTo>
                  <a:lnTo>
                    <a:pt x="766662" y="404565"/>
                  </a:lnTo>
                  <a:lnTo>
                    <a:pt x="765201" y="406102"/>
                  </a:lnTo>
                  <a:lnTo>
                    <a:pt x="763144" y="406737"/>
                  </a:lnTo>
                  <a:lnTo>
                    <a:pt x="761404" y="406280"/>
                  </a:lnTo>
                  <a:lnTo>
                    <a:pt x="760426" y="405264"/>
                  </a:lnTo>
                  <a:lnTo>
                    <a:pt x="759829" y="404248"/>
                  </a:lnTo>
                  <a:lnTo>
                    <a:pt x="757645" y="402393"/>
                  </a:lnTo>
                  <a:lnTo>
                    <a:pt x="753682" y="396285"/>
                  </a:lnTo>
                  <a:lnTo>
                    <a:pt x="750875" y="393491"/>
                  </a:lnTo>
                  <a:lnTo>
                    <a:pt x="746024" y="385083"/>
                  </a:lnTo>
                  <a:lnTo>
                    <a:pt x="741960" y="382213"/>
                  </a:lnTo>
                  <a:lnTo>
                    <a:pt x="740284" y="380207"/>
                  </a:lnTo>
                  <a:lnTo>
                    <a:pt x="740144" y="377159"/>
                  </a:lnTo>
                  <a:lnTo>
                    <a:pt x="739103" y="377667"/>
                  </a:lnTo>
                  <a:lnTo>
                    <a:pt x="738404" y="378276"/>
                  </a:lnTo>
                  <a:lnTo>
                    <a:pt x="736410" y="381337"/>
                  </a:lnTo>
                  <a:lnTo>
                    <a:pt x="736309" y="381820"/>
                  </a:lnTo>
                  <a:lnTo>
                    <a:pt x="736372" y="382201"/>
                  </a:lnTo>
                  <a:lnTo>
                    <a:pt x="735051" y="386341"/>
                  </a:lnTo>
                  <a:lnTo>
                    <a:pt x="734391" y="387115"/>
                  </a:lnTo>
                  <a:lnTo>
                    <a:pt x="732854" y="388474"/>
                  </a:lnTo>
                  <a:lnTo>
                    <a:pt x="730822" y="388652"/>
                  </a:lnTo>
                  <a:lnTo>
                    <a:pt x="727838" y="387433"/>
                  </a:lnTo>
                  <a:lnTo>
                    <a:pt x="722377" y="383852"/>
                  </a:lnTo>
                  <a:lnTo>
                    <a:pt x="719786" y="380626"/>
                  </a:lnTo>
                  <a:lnTo>
                    <a:pt x="714706" y="371279"/>
                  </a:lnTo>
                  <a:close/>
                  <a:moveTo>
                    <a:pt x="601625" y="371025"/>
                  </a:moveTo>
                  <a:lnTo>
                    <a:pt x="599339" y="369793"/>
                  </a:lnTo>
                  <a:lnTo>
                    <a:pt x="598133" y="369310"/>
                  </a:lnTo>
                  <a:lnTo>
                    <a:pt x="596533" y="369158"/>
                  </a:lnTo>
                  <a:lnTo>
                    <a:pt x="593828" y="369462"/>
                  </a:lnTo>
                  <a:lnTo>
                    <a:pt x="592177" y="369310"/>
                  </a:lnTo>
                  <a:lnTo>
                    <a:pt x="587643" y="367621"/>
                  </a:lnTo>
                  <a:lnTo>
                    <a:pt x="585827" y="367354"/>
                  </a:lnTo>
                  <a:lnTo>
                    <a:pt x="584176" y="367634"/>
                  </a:lnTo>
                  <a:lnTo>
                    <a:pt x="582855" y="368078"/>
                  </a:lnTo>
                  <a:lnTo>
                    <a:pt x="581547" y="368015"/>
                  </a:lnTo>
                  <a:lnTo>
                    <a:pt x="568758" y="358528"/>
                  </a:lnTo>
                  <a:lnTo>
                    <a:pt x="564834" y="348736"/>
                  </a:lnTo>
                  <a:lnTo>
                    <a:pt x="567640" y="345625"/>
                  </a:lnTo>
                  <a:lnTo>
                    <a:pt x="569253" y="345091"/>
                  </a:lnTo>
                  <a:lnTo>
                    <a:pt x="571679" y="345688"/>
                  </a:lnTo>
                  <a:lnTo>
                    <a:pt x="575171" y="348342"/>
                  </a:lnTo>
                  <a:lnTo>
                    <a:pt x="582512" y="359506"/>
                  </a:lnTo>
                  <a:lnTo>
                    <a:pt x="586970" y="361804"/>
                  </a:lnTo>
                  <a:lnTo>
                    <a:pt x="598971" y="362617"/>
                  </a:lnTo>
                  <a:lnTo>
                    <a:pt x="604940" y="364421"/>
                  </a:lnTo>
                  <a:lnTo>
                    <a:pt x="606934" y="366351"/>
                  </a:lnTo>
                  <a:lnTo>
                    <a:pt x="607290" y="368624"/>
                  </a:lnTo>
                  <a:lnTo>
                    <a:pt x="605829" y="370504"/>
                  </a:lnTo>
                  <a:lnTo>
                    <a:pt x="602464" y="371279"/>
                  </a:lnTo>
                  <a:close/>
                  <a:moveTo>
                    <a:pt x="774002" y="369374"/>
                  </a:moveTo>
                  <a:lnTo>
                    <a:pt x="774650" y="367989"/>
                  </a:lnTo>
                  <a:lnTo>
                    <a:pt x="775552" y="366910"/>
                  </a:lnTo>
                  <a:lnTo>
                    <a:pt x="777444" y="366300"/>
                  </a:lnTo>
                  <a:lnTo>
                    <a:pt x="777863" y="366630"/>
                  </a:lnTo>
                  <a:lnTo>
                    <a:pt x="780390" y="367977"/>
                  </a:lnTo>
                  <a:lnTo>
                    <a:pt x="781228" y="368243"/>
                  </a:lnTo>
                  <a:lnTo>
                    <a:pt x="782676" y="367659"/>
                  </a:lnTo>
                  <a:lnTo>
                    <a:pt x="784289" y="365729"/>
                  </a:lnTo>
                  <a:lnTo>
                    <a:pt x="785673" y="365310"/>
                  </a:lnTo>
                  <a:lnTo>
                    <a:pt x="787045" y="365767"/>
                  </a:lnTo>
                  <a:lnTo>
                    <a:pt x="787997" y="366783"/>
                  </a:lnTo>
                  <a:lnTo>
                    <a:pt x="788772" y="367773"/>
                  </a:lnTo>
                  <a:lnTo>
                    <a:pt x="789610" y="368243"/>
                  </a:lnTo>
                  <a:lnTo>
                    <a:pt x="790360" y="368523"/>
                  </a:lnTo>
                  <a:lnTo>
                    <a:pt x="794030" y="370288"/>
                  </a:lnTo>
                  <a:lnTo>
                    <a:pt x="795338" y="370644"/>
                  </a:lnTo>
                  <a:lnTo>
                    <a:pt x="796265" y="370720"/>
                  </a:lnTo>
                  <a:lnTo>
                    <a:pt x="798894" y="370288"/>
                  </a:lnTo>
                  <a:lnTo>
                    <a:pt x="799770" y="369882"/>
                  </a:lnTo>
                  <a:lnTo>
                    <a:pt x="801472" y="368535"/>
                  </a:lnTo>
                  <a:lnTo>
                    <a:pt x="802361" y="368243"/>
                  </a:lnTo>
                  <a:lnTo>
                    <a:pt x="803072" y="368408"/>
                  </a:lnTo>
                  <a:lnTo>
                    <a:pt x="804431" y="369158"/>
                  </a:lnTo>
                  <a:lnTo>
                    <a:pt x="806844" y="369628"/>
                  </a:lnTo>
                  <a:lnTo>
                    <a:pt x="809765" y="370961"/>
                  </a:lnTo>
                  <a:lnTo>
                    <a:pt x="812661" y="371685"/>
                  </a:lnTo>
                  <a:lnTo>
                    <a:pt x="815874" y="373526"/>
                  </a:lnTo>
                  <a:lnTo>
                    <a:pt x="817449" y="374212"/>
                  </a:lnTo>
                  <a:lnTo>
                    <a:pt x="819087" y="374504"/>
                  </a:lnTo>
                  <a:lnTo>
                    <a:pt x="820293" y="374555"/>
                  </a:lnTo>
                  <a:lnTo>
                    <a:pt x="828193" y="373603"/>
                  </a:lnTo>
                  <a:lnTo>
                    <a:pt x="834022" y="373780"/>
                  </a:lnTo>
                  <a:lnTo>
                    <a:pt x="857784" y="378251"/>
                  </a:lnTo>
                  <a:lnTo>
                    <a:pt x="870496" y="379127"/>
                  </a:lnTo>
                  <a:lnTo>
                    <a:pt x="878726" y="380842"/>
                  </a:lnTo>
                  <a:lnTo>
                    <a:pt x="881723" y="381083"/>
                  </a:lnTo>
                  <a:lnTo>
                    <a:pt x="885076" y="381845"/>
                  </a:lnTo>
                  <a:lnTo>
                    <a:pt x="886651" y="383750"/>
                  </a:lnTo>
                  <a:lnTo>
                    <a:pt x="887108" y="386290"/>
                  </a:lnTo>
                  <a:lnTo>
                    <a:pt x="887349" y="398888"/>
                  </a:lnTo>
                  <a:lnTo>
                    <a:pt x="886613" y="401251"/>
                  </a:lnTo>
                  <a:lnTo>
                    <a:pt x="885254" y="402863"/>
                  </a:lnTo>
                  <a:lnTo>
                    <a:pt x="882206" y="407626"/>
                  </a:lnTo>
                  <a:lnTo>
                    <a:pt x="880682" y="409213"/>
                  </a:lnTo>
                  <a:lnTo>
                    <a:pt x="879882" y="409620"/>
                  </a:lnTo>
                  <a:lnTo>
                    <a:pt x="879005" y="409518"/>
                  </a:lnTo>
                  <a:lnTo>
                    <a:pt x="874116" y="409759"/>
                  </a:lnTo>
                  <a:lnTo>
                    <a:pt x="866991" y="408693"/>
                  </a:lnTo>
                  <a:lnTo>
                    <a:pt x="865201" y="408972"/>
                  </a:lnTo>
                  <a:lnTo>
                    <a:pt x="864058" y="409607"/>
                  </a:lnTo>
                  <a:lnTo>
                    <a:pt x="863296" y="410267"/>
                  </a:lnTo>
                  <a:lnTo>
                    <a:pt x="862610" y="410648"/>
                  </a:lnTo>
                  <a:lnTo>
                    <a:pt x="860641" y="410902"/>
                  </a:lnTo>
                  <a:lnTo>
                    <a:pt x="859994" y="410712"/>
                  </a:lnTo>
                  <a:lnTo>
                    <a:pt x="859638" y="410217"/>
                  </a:lnTo>
                  <a:lnTo>
                    <a:pt x="858609" y="409594"/>
                  </a:lnTo>
                  <a:lnTo>
                    <a:pt x="852920" y="408274"/>
                  </a:lnTo>
                  <a:lnTo>
                    <a:pt x="835089" y="409594"/>
                  </a:lnTo>
                  <a:lnTo>
                    <a:pt x="822859" y="408693"/>
                  </a:lnTo>
                  <a:lnTo>
                    <a:pt x="819570" y="408045"/>
                  </a:lnTo>
                  <a:lnTo>
                    <a:pt x="816483" y="406508"/>
                  </a:lnTo>
                  <a:lnTo>
                    <a:pt x="810705" y="402724"/>
                  </a:lnTo>
                  <a:lnTo>
                    <a:pt x="808737" y="405048"/>
                  </a:lnTo>
                  <a:lnTo>
                    <a:pt x="808229" y="411487"/>
                  </a:lnTo>
                  <a:lnTo>
                    <a:pt x="805803" y="413595"/>
                  </a:lnTo>
                  <a:lnTo>
                    <a:pt x="802475" y="413722"/>
                  </a:lnTo>
                  <a:lnTo>
                    <a:pt x="795452" y="412503"/>
                  </a:lnTo>
                  <a:lnTo>
                    <a:pt x="792442" y="413379"/>
                  </a:lnTo>
                  <a:lnTo>
                    <a:pt x="790639" y="412503"/>
                  </a:lnTo>
                  <a:lnTo>
                    <a:pt x="788937" y="411017"/>
                  </a:lnTo>
                  <a:lnTo>
                    <a:pt x="787680" y="409150"/>
                  </a:lnTo>
                  <a:lnTo>
                    <a:pt x="787185" y="407169"/>
                  </a:lnTo>
                  <a:lnTo>
                    <a:pt x="786372" y="404984"/>
                  </a:lnTo>
                  <a:lnTo>
                    <a:pt x="784505" y="403384"/>
                  </a:lnTo>
                  <a:lnTo>
                    <a:pt x="782473" y="402101"/>
                  </a:lnTo>
                  <a:lnTo>
                    <a:pt x="781228" y="400768"/>
                  </a:lnTo>
                  <a:lnTo>
                    <a:pt x="780606" y="394342"/>
                  </a:lnTo>
                  <a:lnTo>
                    <a:pt x="784721" y="394012"/>
                  </a:lnTo>
                  <a:lnTo>
                    <a:pt x="795008" y="398901"/>
                  </a:lnTo>
                  <a:lnTo>
                    <a:pt x="798221" y="400019"/>
                  </a:lnTo>
                  <a:lnTo>
                    <a:pt x="801383" y="400768"/>
                  </a:lnTo>
                  <a:lnTo>
                    <a:pt x="802793" y="400298"/>
                  </a:lnTo>
                  <a:lnTo>
                    <a:pt x="802793" y="399295"/>
                  </a:lnTo>
                  <a:lnTo>
                    <a:pt x="802120" y="398266"/>
                  </a:lnTo>
                  <a:lnTo>
                    <a:pt x="800697" y="397415"/>
                  </a:lnTo>
                  <a:lnTo>
                    <a:pt x="798742" y="395447"/>
                  </a:lnTo>
                  <a:lnTo>
                    <a:pt x="798005" y="394888"/>
                  </a:lnTo>
                  <a:lnTo>
                    <a:pt x="796608" y="394507"/>
                  </a:lnTo>
                  <a:lnTo>
                    <a:pt x="792074" y="393834"/>
                  </a:lnTo>
                  <a:lnTo>
                    <a:pt x="783184" y="388474"/>
                  </a:lnTo>
                  <a:lnTo>
                    <a:pt x="782651" y="386404"/>
                  </a:lnTo>
                  <a:lnTo>
                    <a:pt x="779692" y="380981"/>
                  </a:lnTo>
                  <a:lnTo>
                    <a:pt x="778320" y="379127"/>
                  </a:lnTo>
                  <a:lnTo>
                    <a:pt x="773875" y="375508"/>
                  </a:lnTo>
                  <a:lnTo>
                    <a:pt x="772186" y="373133"/>
                  </a:lnTo>
                  <a:lnTo>
                    <a:pt x="772897" y="370783"/>
                  </a:lnTo>
                  <a:close/>
                  <a:moveTo>
                    <a:pt x="397016" y="381489"/>
                  </a:moveTo>
                  <a:lnTo>
                    <a:pt x="400229" y="382061"/>
                  </a:lnTo>
                  <a:lnTo>
                    <a:pt x="402084" y="384410"/>
                  </a:lnTo>
                  <a:lnTo>
                    <a:pt x="402211" y="387674"/>
                  </a:lnTo>
                  <a:lnTo>
                    <a:pt x="400598" y="390341"/>
                  </a:lnTo>
                  <a:lnTo>
                    <a:pt x="397207" y="390964"/>
                  </a:lnTo>
                  <a:lnTo>
                    <a:pt x="395556" y="390468"/>
                  </a:lnTo>
                  <a:lnTo>
                    <a:pt x="394540" y="389668"/>
                  </a:lnTo>
                  <a:lnTo>
                    <a:pt x="393638" y="388805"/>
                  </a:lnTo>
                  <a:lnTo>
                    <a:pt x="392317" y="388030"/>
                  </a:lnTo>
                  <a:lnTo>
                    <a:pt x="394857" y="382988"/>
                  </a:lnTo>
                  <a:close/>
                  <a:moveTo>
                    <a:pt x="492482" y="360395"/>
                  </a:moveTo>
                  <a:lnTo>
                    <a:pt x="497105" y="362541"/>
                  </a:lnTo>
                  <a:lnTo>
                    <a:pt x="498756" y="366364"/>
                  </a:lnTo>
                  <a:lnTo>
                    <a:pt x="497244" y="368688"/>
                  </a:lnTo>
                  <a:lnTo>
                    <a:pt x="493942" y="369882"/>
                  </a:lnTo>
                  <a:lnTo>
                    <a:pt x="490196" y="370275"/>
                  </a:lnTo>
                  <a:lnTo>
                    <a:pt x="487783" y="368053"/>
                  </a:lnTo>
                  <a:lnTo>
                    <a:pt x="488964" y="363493"/>
                  </a:lnTo>
                  <a:close/>
                  <a:moveTo>
                    <a:pt x="112423" y="358782"/>
                  </a:moveTo>
                  <a:lnTo>
                    <a:pt x="112905" y="359874"/>
                  </a:lnTo>
                  <a:lnTo>
                    <a:pt x="114150" y="360268"/>
                  </a:lnTo>
                  <a:lnTo>
                    <a:pt x="114848" y="360992"/>
                  </a:lnTo>
                  <a:lnTo>
                    <a:pt x="113769" y="362084"/>
                  </a:lnTo>
                  <a:lnTo>
                    <a:pt x="112118" y="360890"/>
                  </a:lnTo>
                  <a:lnTo>
                    <a:pt x="112258" y="359798"/>
                  </a:lnTo>
                  <a:close/>
                  <a:moveTo>
                    <a:pt x="122417" y="318777"/>
                  </a:moveTo>
                  <a:lnTo>
                    <a:pt x="122113" y="319348"/>
                  </a:lnTo>
                  <a:lnTo>
                    <a:pt x="121770" y="319069"/>
                  </a:lnTo>
                  <a:lnTo>
                    <a:pt x="120436" y="317380"/>
                  </a:lnTo>
                  <a:lnTo>
                    <a:pt x="119954" y="315107"/>
                  </a:lnTo>
                  <a:lnTo>
                    <a:pt x="120817" y="314459"/>
                  </a:lnTo>
                  <a:lnTo>
                    <a:pt x="121389" y="314624"/>
                  </a:lnTo>
                  <a:lnTo>
                    <a:pt x="122113" y="314459"/>
                  </a:lnTo>
                  <a:lnTo>
                    <a:pt x="122456" y="314154"/>
                  </a:lnTo>
                  <a:lnTo>
                    <a:pt x="124030" y="315424"/>
                  </a:lnTo>
                  <a:lnTo>
                    <a:pt x="124411" y="316440"/>
                  </a:lnTo>
                  <a:lnTo>
                    <a:pt x="123980" y="317901"/>
                  </a:lnTo>
                  <a:lnTo>
                    <a:pt x="122976" y="318180"/>
                  </a:lnTo>
                  <a:lnTo>
                    <a:pt x="122671" y="318472"/>
                  </a:lnTo>
                  <a:close/>
                  <a:moveTo>
                    <a:pt x="92407" y="340456"/>
                  </a:moveTo>
                  <a:lnTo>
                    <a:pt x="91747" y="339681"/>
                  </a:lnTo>
                  <a:lnTo>
                    <a:pt x="88928" y="337890"/>
                  </a:lnTo>
                  <a:lnTo>
                    <a:pt x="87632" y="337598"/>
                  </a:lnTo>
                  <a:lnTo>
                    <a:pt x="87467" y="337052"/>
                  </a:lnTo>
                  <a:lnTo>
                    <a:pt x="87721" y="336087"/>
                  </a:lnTo>
                  <a:lnTo>
                    <a:pt x="87861" y="335985"/>
                  </a:lnTo>
                  <a:lnTo>
                    <a:pt x="88420" y="336189"/>
                  </a:lnTo>
                  <a:lnTo>
                    <a:pt x="88902" y="335985"/>
                  </a:lnTo>
                  <a:lnTo>
                    <a:pt x="89017" y="335388"/>
                  </a:lnTo>
                  <a:lnTo>
                    <a:pt x="90020" y="333750"/>
                  </a:lnTo>
                  <a:lnTo>
                    <a:pt x="90629" y="334030"/>
                  </a:lnTo>
                  <a:lnTo>
                    <a:pt x="90058" y="335782"/>
                  </a:lnTo>
                  <a:lnTo>
                    <a:pt x="90274" y="337154"/>
                  </a:lnTo>
                  <a:lnTo>
                    <a:pt x="91226" y="338170"/>
                  </a:lnTo>
                  <a:lnTo>
                    <a:pt x="92090" y="338475"/>
                  </a:lnTo>
                  <a:lnTo>
                    <a:pt x="93042" y="338589"/>
                  </a:lnTo>
                  <a:lnTo>
                    <a:pt x="94909" y="337827"/>
                  </a:lnTo>
                  <a:lnTo>
                    <a:pt x="95862" y="338424"/>
                  </a:lnTo>
                  <a:lnTo>
                    <a:pt x="96459" y="339554"/>
                  </a:lnTo>
                  <a:lnTo>
                    <a:pt x="96675" y="341065"/>
                  </a:lnTo>
                  <a:lnTo>
                    <a:pt x="95379" y="341573"/>
                  </a:lnTo>
                  <a:lnTo>
                    <a:pt x="93347" y="341192"/>
                  </a:lnTo>
                  <a:close/>
                  <a:moveTo>
                    <a:pt x="130418" y="376143"/>
                  </a:moveTo>
                  <a:lnTo>
                    <a:pt x="131638" y="376041"/>
                  </a:lnTo>
                  <a:lnTo>
                    <a:pt x="132323" y="375457"/>
                  </a:lnTo>
                  <a:lnTo>
                    <a:pt x="133746" y="376867"/>
                  </a:lnTo>
                  <a:lnTo>
                    <a:pt x="134305" y="378010"/>
                  </a:lnTo>
                  <a:lnTo>
                    <a:pt x="134101" y="378924"/>
                  </a:lnTo>
                  <a:lnTo>
                    <a:pt x="133276" y="378454"/>
                  </a:lnTo>
                  <a:lnTo>
                    <a:pt x="132082" y="378873"/>
                  </a:lnTo>
                  <a:lnTo>
                    <a:pt x="131282" y="379648"/>
                  </a:lnTo>
                  <a:lnTo>
                    <a:pt x="130342" y="379165"/>
                  </a:lnTo>
                  <a:lnTo>
                    <a:pt x="129987" y="378873"/>
                  </a:lnTo>
                  <a:lnTo>
                    <a:pt x="129441" y="378924"/>
                  </a:lnTo>
                  <a:lnTo>
                    <a:pt x="129212" y="378695"/>
                  </a:lnTo>
                  <a:lnTo>
                    <a:pt x="129352" y="376968"/>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8" name="Google Shape;508;p6"/>
            <p:cNvSpPr/>
            <p:nvPr/>
          </p:nvSpPr>
          <p:spPr>
            <a:xfrm flipH="1" rot="10800000">
              <a:off x="5310015" y="2472024"/>
              <a:ext cx="975073" cy="916281"/>
            </a:xfrm>
            <a:custGeom>
              <a:rect b="b" l="l" r="r" t="t"/>
              <a:pathLst>
                <a:path extrusionOk="0" h="703248" w="748371">
                  <a:moveTo>
                    <a:pt x="748793" y="476261"/>
                  </a:moveTo>
                  <a:lnTo>
                    <a:pt x="748094" y="477201"/>
                  </a:lnTo>
                  <a:lnTo>
                    <a:pt x="747282" y="477810"/>
                  </a:lnTo>
                  <a:lnTo>
                    <a:pt x="746837" y="478445"/>
                  </a:lnTo>
                  <a:lnTo>
                    <a:pt x="747053" y="480007"/>
                  </a:lnTo>
                  <a:lnTo>
                    <a:pt x="747637" y="481671"/>
                  </a:lnTo>
                  <a:lnTo>
                    <a:pt x="747980" y="483271"/>
                  </a:lnTo>
                  <a:lnTo>
                    <a:pt x="747332" y="484744"/>
                  </a:lnTo>
                  <a:lnTo>
                    <a:pt x="745072" y="486103"/>
                  </a:lnTo>
                  <a:lnTo>
                    <a:pt x="737744" y="488745"/>
                  </a:lnTo>
                  <a:lnTo>
                    <a:pt x="735115" y="489101"/>
                  </a:lnTo>
                  <a:lnTo>
                    <a:pt x="733820" y="488643"/>
                  </a:lnTo>
                  <a:lnTo>
                    <a:pt x="732093" y="486853"/>
                  </a:lnTo>
                  <a:lnTo>
                    <a:pt x="731140" y="486192"/>
                  </a:lnTo>
                  <a:lnTo>
                    <a:pt x="729768" y="485887"/>
                  </a:lnTo>
                  <a:lnTo>
                    <a:pt x="728727" y="485926"/>
                  </a:lnTo>
                  <a:lnTo>
                    <a:pt x="726733" y="486192"/>
                  </a:lnTo>
                  <a:lnTo>
                    <a:pt x="722339" y="494930"/>
                  </a:lnTo>
                  <a:lnTo>
                    <a:pt x="719875" y="497775"/>
                  </a:lnTo>
                  <a:lnTo>
                    <a:pt x="718288" y="499235"/>
                  </a:lnTo>
                  <a:lnTo>
                    <a:pt x="713474" y="501229"/>
                  </a:lnTo>
                  <a:lnTo>
                    <a:pt x="713893" y="502461"/>
                  </a:lnTo>
                  <a:lnTo>
                    <a:pt x="714821" y="502893"/>
                  </a:lnTo>
                  <a:lnTo>
                    <a:pt x="715811" y="503121"/>
                  </a:lnTo>
                  <a:lnTo>
                    <a:pt x="716408" y="503744"/>
                  </a:lnTo>
                  <a:lnTo>
                    <a:pt x="715214" y="506614"/>
                  </a:lnTo>
                  <a:lnTo>
                    <a:pt x="712039" y="510538"/>
                  </a:lnTo>
                  <a:lnTo>
                    <a:pt x="708483" y="513980"/>
                  </a:lnTo>
                  <a:lnTo>
                    <a:pt x="706146" y="515466"/>
                  </a:lnTo>
                  <a:lnTo>
                    <a:pt x="700749" y="517764"/>
                  </a:lnTo>
                  <a:lnTo>
                    <a:pt x="691910" y="527810"/>
                  </a:lnTo>
                  <a:lnTo>
                    <a:pt x="687478" y="530109"/>
                  </a:lnTo>
                  <a:lnTo>
                    <a:pt x="680861" y="530579"/>
                  </a:lnTo>
                  <a:lnTo>
                    <a:pt x="679134" y="531074"/>
                  </a:lnTo>
                  <a:lnTo>
                    <a:pt x="674600" y="534135"/>
                  </a:lnTo>
                  <a:lnTo>
                    <a:pt x="672314" y="535036"/>
                  </a:lnTo>
                  <a:lnTo>
                    <a:pt x="670447" y="533982"/>
                  </a:lnTo>
                  <a:lnTo>
                    <a:pt x="669469" y="533982"/>
                  </a:lnTo>
                  <a:lnTo>
                    <a:pt x="669126" y="535201"/>
                  </a:lnTo>
                  <a:lnTo>
                    <a:pt x="668707" y="538783"/>
                  </a:lnTo>
                  <a:lnTo>
                    <a:pt x="668415" y="539786"/>
                  </a:lnTo>
                  <a:lnTo>
                    <a:pt x="666878" y="540510"/>
                  </a:lnTo>
                  <a:lnTo>
                    <a:pt x="663525" y="540548"/>
                  </a:lnTo>
                  <a:lnTo>
                    <a:pt x="662103" y="541170"/>
                  </a:lnTo>
                  <a:lnTo>
                    <a:pt x="661366" y="542466"/>
                  </a:lnTo>
                  <a:lnTo>
                    <a:pt x="661938" y="543507"/>
                  </a:lnTo>
                  <a:lnTo>
                    <a:pt x="664059" y="545095"/>
                  </a:lnTo>
                  <a:lnTo>
                    <a:pt x="664999" y="546923"/>
                  </a:lnTo>
                  <a:lnTo>
                    <a:pt x="663830" y="547787"/>
                  </a:lnTo>
                  <a:lnTo>
                    <a:pt x="660592" y="548524"/>
                  </a:lnTo>
                  <a:lnTo>
                    <a:pt x="657099" y="552181"/>
                  </a:lnTo>
                  <a:lnTo>
                    <a:pt x="654674" y="553718"/>
                  </a:lnTo>
                  <a:lnTo>
                    <a:pt x="648743" y="554912"/>
                  </a:lnTo>
                  <a:lnTo>
                    <a:pt x="643015" y="557858"/>
                  </a:lnTo>
                  <a:lnTo>
                    <a:pt x="630734" y="567663"/>
                  </a:lnTo>
                  <a:lnTo>
                    <a:pt x="622352" y="570914"/>
                  </a:lnTo>
                  <a:lnTo>
                    <a:pt x="612052" y="582115"/>
                  </a:lnTo>
                  <a:lnTo>
                    <a:pt x="611075" y="583537"/>
                  </a:lnTo>
                  <a:lnTo>
                    <a:pt x="610973" y="584782"/>
                  </a:lnTo>
                  <a:lnTo>
                    <a:pt x="611290" y="586166"/>
                  </a:lnTo>
                  <a:lnTo>
                    <a:pt x="611519" y="587932"/>
                  </a:lnTo>
                  <a:lnTo>
                    <a:pt x="610833" y="589164"/>
                  </a:lnTo>
                  <a:lnTo>
                    <a:pt x="609220" y="589418"/>
                  </a:lnTo>
                  <a:lnTo>
                    <a:pt x="605753" y="589341"/>
                  </a:lnTo>
                  <a:lnTo>
                    <a:pt x="603505" y="590383"/>
                  </a:lnTo>
                  <a:lnTo>
                    <a:pt x="601524" y="591665"/>
                  </a:lnTo>
                  <a:lnTo>
                    <a:pt x="599289" y="592758"/>
                  </a:lnTo>
                  <a:lnTo>
                    <a:pt x="596355" y="593228"/>
                  </a:lnTo>
                  <a:lnTo>
                    <a:pt x="593383" y="594282"/>
                  </a:lnTo>
                  <a:lnTo>
                    <a:pt x="591644" y="596796"/>
                  </a:lnTo>
                  <a:lnTo>
                    <a:pt x="590424" y="599717"/>
                  </a:lnTo>
                  <a:lnTo>
                    <a:pt x="589065" y="602041"/>
                  </a:lnTo>
                  <a:lnTo>
                    <a:pt x="587948" y="603286"/>
                  </a:lnTo>
                  <a:lnTo>
                    <a:pt x="587656" y="603515"/>
                  </a:lnTo>
                  <a:lnTo>
                    <a:pt x="587237" y="603222"/>
                  </a:lnTo>
                  <a:lnTo>
                    <a:pt x="585713" y="603007"/>
                  </a:lnTo>
                  <a:lnTo>
                    <a:pt x="584595" y="603769"/>
                  </a:lnTo>
                  <a:lnTo>
                    <a:pt x="583833" y="605432"/>
                  </a:lnTo>
                  <a:lnTo>
                    <a:pt x="583757" y="607096"/>
                  </a:lnTo>
                  <a:lnTo>
                    <a:pt x="584735" y="607858"/>
                  </a:lnTo>
                  <a:lnTo>
                    <a:pt x="585979" y="609280"/>
                  </a:lnTo>
                  <a:lnTo>
                    <a:pt x="586335" y="612519"/>
                  </a:lnTo>
                  <a:lnTo>
                    <a:pt x="586144" y="618615"/>
                  </a:lnTo>
                  <a:lnTo>
                    <a:pt x="585255" y="618615"/>
                  </a:lnTo>
                  <a:lnTo>
                    <a:pt x="583604" y="617612"/>
                  </a:lnTo>
                  <a:lnTo>
                    <a:pt x="581941" y="618755"/>
                  </a:lnTo>
                  <a:lnTo>
                    <a:pt x="580201" y="620787"/>
                  </a:lnTo>
                  <a:lnTo>
                    <a:pt x="578347" y="622412"/>
                  </a:lnTo>
                  <a:lnTo>
                    <a:pt x="576061" y="623009"/>
                  </a:lnTo>
                  <a:lnTo>
                    <a:pt x="570600" y="623517"/>
                  </a:lnTo>
                  <a:lnTo>
                    <a:pt x="568504" y="624444"/>
                  </a:lnTo>
                  <a:lnTo>
                    <a:pt x="567183" y="626362"/>
                  </a:lnTo>
                  <a:lnTo>
                    <a:pt x="569165" y="626552"/>
                  </a:lnTo>
                  <a:lnTo>
                    <a:pt x="574435" y="625409"/>
                  </a:lnTo>
                  <a:lnTo>
                    <a:pt x="579286" y="625130"/>
                  </a:lnTo>
                  <a:lnTo>
                    <a:pt x="584214" y="625409"/>
                  </a:lnTo>
                  <a:lnTo>
                    <a:pt x="590005" y="627073"/>
                  </a:lnTo>
                  <a:lnTo>
                    <a:pt x="587389" y="629651"/>
                  </a:lnTo>
                  <a:lnTo>
                    <a:pt x="581979" y="632509"/>
                  </a:lnTo>
                  <a:lnTo>
                    <a:pt x="579388" y="635112"/>
                  </a:lnTo>
                  <a:lnTo>
                    <a:pt x="587491" y="633537"/>
                  </a:lnTo>
                  <a:lnTo>
                    <a:pt x="592050" y="633258"/>
                  </a:lnTo>
                  <a:lnTo>
                    <a:pt x="592101" y="635112"/>
                  </a:lnTo>
                  <a:lnTo>
                    <a:pt x="594984" y="637614"/>
                  </a:lnTo>
                  <a:lnTo>
                    <a:pt x="595555" y="640344"/>
                  </a:lnTo>
                  <a:lnTo>
                    <a:pt x="595847" y="643151"/>
                  </a:lnTo>
                  <a:lnTo>
                    <a:pt x="597867" y="645869"/>
                  </a:lnTo>
                  <a:lnTo>
                    <a:pt x="600749" y="647266"/>
                  </a:lnTo>
                  <a:lnTo>
                    <a:pt x="610630" y="649666"/>
                  </a:lnTo>
                  <a:lnTo>
                    <a:pt x="612497" y="651228"/>
                  </a:lnTo>
                  <a:lnTo>
                    <a:pt x="617310" y="657210"/>
                  </a:lnTo>
                  <a:lnTo>
                    <a:pt x="618441" y="659445"/>
                  </a:lnTo>
                  <a:lnTo>
                    <a:pt x="617945" y="663192"/>
                  </a:lnTo>
                  <a:lnTo>
                    <a:pt x="615989" y="667929"/>
                  </a:lnTo>
                  <a:lnTo>
                    <a:pt x="613310" y="672120"/>
                  </a:lnTo>
                  <a:lnTo>
                    <a:pt x="610630" y="674190"/>
                  </a:lnTo>
                  <a:lnTo>
                    <a:pt x="609551" y="671688"/>
                  </a:lnTo>
                  <a:lnTo>
                    <a:pt x="607684" y="674253"/>
                  </a:lnTo>
                  <a:lnTo>
                    <a:pt x="605220" y="680438"/>
                  </a:lnTo>
                  <a:lnTo>
                    <a:pt x="604191" y="681683"/>
                  </a:lnTo>
                  <a:lnTo>
                    <a:pt x="604153" y="681759"/>
                  </a:lnTo>
                  <a:lnTo>
                    <a:pt x="602121" y="679676"/>
                  </a:lnTo>
                  <a:lnTo>
                    <a:pt x="592977" y="673339"/>
                  </a:lnTo>
                  <a:lnTo>
                    <a:pt x="588748" y="674050"/>
                  </a:lnTo>
                  <a:lnTo>
                    <a:pt x="581725" y="671231"/>
                  </a:lnTo>
                  <a:lnTo>
                    <a:pt x="577508" y="663497"/>
                  </a:lnTo>
                  <a:lnTo>
                    <a:pt x="564148" y="667014"/>
                  </a:lnTo>
                  <a:cubicBezTo>
                    <a:pt x="564148" y="667014"/>
                    <a:pt x="562738" y="673339"/>
                    <a:pt x="560630" y="678267"/>
                  </a:cubicBezTo>
                  <a:cubicBezTo>
                    <a:pt x="558522" y="683181"/>
                    <a:pt x="547968" y="690217"/>
                    <a:pt x="547968" y="690217"/>
                  </a:cubicBezTo>
                  <a:lnTo>
                    <a:pt x="543041" y="689519"/>
                  </a:lnTo>
                  <a:cubicBezTo>
                    <a:pt x="543041" y="689519"/>
                    <a:pt x="536018" y="690916"/>
                    <a:pt x="531801" y="693037"/>
                  </a:cubicBezTo>
                  <a:cubicBezTo>
                    <a:pt x="527572" y="695145"/>
                    <a:pt x="518441" y="702168"/>
                    <a:pt x="518441" y="702168"/>
                  </a:cubicBezTo>
                  <a:lnTo>
                    <a:pt x="502261" y="701469"/>
                  </a:lnTo>
                  <a:lnTo>
                    <a:pt x="493117" y="699361"/>
                  </a:lnTo>
                  <a:lnTo>
                    <a:pt x="483986" y="703578"/>
                  </a:lnTo>
                  <a:lnTo>
                    <a:pt x="472023" y="702168"/>
                  </a:lnTo>
                  <a:lnTo>
                    <a:pt x="464999" y="693037"/>
                  </a:lnTo>
                  <a:cubicBezTo>
                    <a:pt x="464999" y="693037"/>
                    <a:pt x="451639" y="688109"/>
                    <a:pt x="447410" y="685302"/>
                  </a:cubicBezTo>
                  <a:cubicBezTo>
                    <a:pt x="443194" y="682483"/>
                    <a:pt x="438977" y="677555"/>
                    <a:pt x="438279" y="674050"/>
                  </a:cubicBezTo>
                  <a:cubicBezTo>
                    <a:pt x="437568" y="670532"/>
                    <a:pt x="429833" y="674050"/>
                    <a:pt x="429833" y="674050"/>
                  </a:cubicBezTo>
                  <a:lnTo>
                    <a:pt x="422797" y="691627"/>
                  </a:lnTo>
                  <a:cubicBezTo>
                    <a:pt x="422797" y="691627"/>
                    <a:pt x="417184" y="686699"/>
                    <a:pt x="414365" y="685302"/>
                  </a:cubicBezTo>
                  <a:cubicBezTo>
                    <a:pt x="411558" y="683893"/>
                    <a:pt x="404522" y="676158"/>
                    <a:pt x="404522" y="676158"/>
                  </a:cubicBezTo>
                  <a:lnTo>
                    <a:pt x="398198" y="681784"/>
                  </a:lnTo>
                  <a:lnTo>
                    <a:pt x="389752" y="681073"/>
                  </a:lnTo>
                  <a:lnTo>
                    <a:pt x="389752" y="669123"/>
                  </a:lnTo>
                  <a:lnTo>
                    <a:pt x="385536" y="658569"/>
                  </a:lnTo>
                  <a:lnTo>
                    <a:pt x="374284" y="658569"/>
                  </a:lnTo>
                  <a:cubicBezTo>
                    <a:pt x="370766" y="658569"/>
                    <a:pt x="365851" y="655762"/>
                    <a:pt x="360923" y="651546"/>
                  </a:cubicBezTo>
                  <a:cubicBezTo>
                    <a:pt x="356008" y="647329"/>
                    <a:pt x="367959" y="640992"/>
                    <a:pt x="367959" y="640992"/>
                  </a:cubicBezTo>
                  <a:cubicBezTo>
                    <a:pt x="367959" y="640992"/>
                    <a:pt x="365851" y="636776"/>
                    <a:pt x="363743" y="634668"/>
                  </a:cubicBezTo>
                  <a:cubicBezTo>
                    <a:pt x="361622" y="632559"/>
                    <a:pt x="349671" y="631150"/>
                    <a:pt x="349671" y="631150"/>
                  </a:cubicBezTo>
                  <a:cubicBezTo>
                    <a:pt x="349671" y="631150"/>
                    <a:pt x="349671" y="625524"/>
                    <a:pt x="350382" y="620609"/>
                  </a:cubicBezTo>
                  <a:cubicBezTo>
                    <a:pt x="351081" y="615681"/>
                    <a:pt x="344045" y="610055"/>
                    <a:pt x="343346" y="607248"/>
                  </a:cubicBezTo>
                  <a:cubicBezTo>
                    <a:pt x="342648" y="604429"/>
                    <a:pt x="342648" y="591780"/>
                    <a:pt x="342648" y="591780"/>
                  </a:cubicBezTo>
                  <a:lnTo>
                    <a:pt x="336311" y="567866"/>
                  </a:lnTo>
                  <a:lnTo>
                    <a:pt x="327167" y="565059"/>
                  </a:lnTo>
                  <a:lnTo>
                    <a:pt x="322950" y="558023"/>
                  </a:lnTo>
                  <a:lnTo>
                    <a:pt x="322950" y="551699"/>
                  </a:lnTo>
                  <a:cubicBezTo>
                    <a:pt x="322950" y="551699"/>
                    <a:pt x="308891" y="541145"/>
                    <a:pt x="302554" y="539735"/>
                  </a:cubicBezTo>
                  <a:cubicBezTo>
                    <a:pt x="296230" y="538338"/>
                    <a:pt x="296230" y="529893"/>
                    <a:pt x="296230" y="529893"/>
                  </a:cubicBezTo>
                  <a:lnTo>
                    <a:pt x="284977" y="522857"/>
                  </a:lnTo>
                  <a:lnTo>
                    <a:pt x="273725" y="510208"/>
                  </a:lnTo>
                  <a:lnTo>
                    <a:pt x="266702" y="513015"/>
                  </a:lnTo>
                  <a:cubicBezTo>
                    <a:pt x="266702" y="513015"/>
                    <a:pt x="245608" y="508798"/>
                    <a:pt x="239270" y="505991"/>
                  </a:cubicBezTo>
                  <a:cubicBezTo>
                    <a:pt x="232946" y="503172"/>
                    <a:pt x="233644" y="493330"/>
                    <a:pt x="232946" y="489113"/>
                  </a:cubicBezTo>
                  <a:cubicBezTo>
                    <a:pt x="232247" y="484897"/>
                    <a:pt x="225910" y="482077"/>
                    <a:pt x="219585" y="479271"/>
                  </a:cubicBezTo>
                  <a:cubicBezTo>
                    <a:pt x="213261" y="476451"/>
                    <a:pt x="199900" y="480668"/>
                    <a:pt x="199900" y="480668"/>
                  </a:cubicBezTo>
                  <a:lnTo>
                    <a:pt x="196395" y="488402"/>
                  </a:lnTo>
                  <a:lnTo>
                    <a:pt x="174589" y="490510"/>
                  </a:lnTo>
                  <a:lnTo>
                    <a:pt x="168963" y="501064"/>
                  </a:lnTo>
                  <a:lnTo>
                    <a:pt x="156314" y="502474"/>
                  </a:lnTo>
                  <a:lnTo>
                    <a:pt x="149977" y="496848"/>
                  </a:lnTo>
                  <a:lnTo>
                    <a:pt x="132400" y="510208"/>
                  </a:lnTo>
                  <a:lnTo>
                    <a:pt x="132400" y="517942"/>
                  </a:lnTo>
                  <a:lnTo>
                    <a:pt x="126075" y="524267"/>
                  </a:lnTo>
                  <a:lnTo>
                    <a:pt x="116931" y="524978"/>
                  </a:lnTo>
                  <a:lnTo>
                    <a:pt x="112436" y="541564"/>
                  </a:lnTo>
                  <a:lnTo>
                    <a:pt x="110442" y="539710"/>
                  </a:lnTo>
                  <a:lnTo>
                    <a:pt x="107102" y="538923"/>
                  </a:lnTo>
                  <a:lnTo>
                    <a:pt x="104016" y="539862"/>
                  </a:lnTo>
                  <a:lnTo>
                    <a:pt x="92687" y="547838"/>
                  </a:lnTo>
                  <a:lnTo>
                    <a:pt x="89372" y="549451"/>
                  </a:lnTo>
                  <a:lnTo>
                    <a:pt x="86032" y="549933"/>
                  </a:lnTo>
                  <a:lnTo>
                    <a:pt x="83302" y="549222"/>
                  </a:lnTo>
                  <a:lnTo>
                    <a:pt x="62106" y="540345"/>
                  </a:lnTo>
                  <a:lnTo>
                    <a:pt x="61890" y="538262"/>
                  </a:lnTo>
                  <a:lnTo>
                    <a:pt x="59820" y="526756"/>
                  </a:lnTo>
                  <a:lnTo>
                    <a:pt x="59782" y="524826"/>
                  </a:lnTo>
                  <a:lnTo>
                    <a:pt x="59997" y="522565"/>
                  </a:lnTo>
                  <a:lnTo>
                    <a:pt x="61598" y="519822"/>
                  </a:lnTo>
                  <a:lnTo>
                    <a:pt x="62245" y="517396"/>
                  </a:lnTo>
                  <a:lnTo>
                    <a:pt x="62322" y="515110"/>
                  </a:lnTo>
                  <a:lnTo>
                    <a:pt x="61915" y="512100"/>
                  </a:lnTo>
                  <a:lnTo>
                    <a:pt x="61128" y="509903"/>
                  </a:lnTo>
                  <a:lnTo>
                    <a:pt x="59909" y="508392"/>
                  </a:lnTo>
                  <a:lnTo>
                    <a:pt x="58664" y="507503"/>
                  </a:lnTo>
                  <a:lnTo>
                    <a:pt x="57191" y="506652"/>
                  </a:lnTo>
                  <a:lnTo>
                    <a:pt x="53355" y="503147"/>
                  </a:lnTo>
                  <a:lnTo>
                    <a:pt x="50092" y="501712"/>
                  </a:lnTo>
                  <a:lnTo>
                    <a:pt x="48428" y="500759"/>
                  </a:lnTo>
                  <a:lnTo>
                    <a:pt x="35029" y="489101"/>
                  </a:lnTo>
                  <a:lnTo>
                    <a:pt x="33493" y="488199"/>
                  </a:lnTo>
                  <a:lnTo>
                    <a:pt x="31003" y="487081"/>
                  </a:lnTo>
                  <a:lnTo>
                    <a:pt x="29505" y="486243"/>
                  </a:lnTo>
                  <a:lnTo>
                    <a:pt x="25136" y="482751"/>
                  </a:lnTo>
                  <a:lnTo>
                    <a:pt x="18049" y="479563"/>
                  </a:lnTo>
                  <a:lnTo>
                    <a:pt x="16195" y="478369"/>
                  </a:lnTo>
                  <a:lnTo>
                    <a:pt x="13871" y="476134"/>
                  </a:lnTo>
                  <a:lnTo>
                    <a:pt x="13071" y="474584"/>
                  </a:lnTo>
                  <a:lnTo>
                    <a:pt x="12906" y="472895"/>
                  </a:lnTo>
                  <a:lnTo>
                    <a:pt x="13096" y="471257"/>
                  </a:lnTo>
                  <a:lnTo>
                    <a:pt x="13071" y="469644"/>
                  </a:lnTo>
                  <a:lnTo>
                    <a:pt x="12550" y="466558"/>
                  </a:lnTo>
                  <a:lnTo>
                    <a:pt x="12474" y="465174"/>
                  </a:lnTo>
                  <a:lnTo>
                    <a:pt x="12817" y="464069"/>
                  </a:lnTo>
                  <a:lnTo>
                    <a:pt x="13452" y="463447"/>
                  </a:lnTo>
                  <a:lnTo>
                    <a:pt x="14417" y="463167"/>
                  </a:lnTo>
                  <a:lnTo>
                    <a:pt x="15776" y="463269"/>
                  </a:lnTo>
                  <a:lnTo>
                    <a:pt x="18634" y="464323"/>
                  </a:lnTo>
                  <a:lnTo>
                    <a:pt x="20031" y="464653"/>
                  </a:lnTo>
                  <a:lnTo>
                    <a:pt x="21453" y="464539"/>
                  </a:lnTo>
                  <a:lnTo>
                    <a:pt x="22914" y="463789"/>
                  </a:lnTo>
                  <a:lnTo>
                    <a:pt x="24107" y="462558"/>
                  </a:lnTo>
                  <a:lnTo>
                    <a:pt x="24920" y="460741"/>
                  </a:lnTo>
                  <a:lnTo>
                    <a:pt x="25034" y="458367"/>
                  </a:lnTo>
                  <a:lnTo>
                    <a:pt x="24361" y="455357"/>
                  </a:lnTo>
                  <a:lnTo>
                    <a:pt x="22863" y="452436"/>
                  </a:lnTo>
                  <a:lnTo>
                    <a:pt x="22025" y="449832"/>
                  </a:lnTo>
                  <a:lnTo>
                    <a:pt x="21567" y="447026"/>
                  </a:lnTo>
                  <a:lnTo>
                    <a:pt x="21478" y="444079"/>
                  </a:lnTo>
                  <a:lnTo>
                    <a:pt x="20691" y="440510"/>
                  </a:lnTo>
                  <a:lnTo>
                    <a:pt x="19281" y="438009"/>
                  </a:lnTo>
                  <a:lnTo>
                    <a:pt x="14468" y="432484"/>
                  </a:lnTo>
                  <a:lnTo>
                    <a:pt x="11103" y="427607"/>
                  </a:lnTo>
                  <a:lnTo>
                    <a:pt x="9680" y="426452"/>
                  </a:lnTo>
                  <a:lnTo>
                    <a:pt x="6404" y="425055"/>
                  </a:lnTo>
                  <a:lnTo>
                    <a:pt x="4892" y="423962"/>
                  </a:lnTo>
                  <a:lnTo>
                    <a:pt x="3013" y="421651"/>
                  </a:lnTo>
                  <a:lnTo>
                    <a:pt x="2124" y="419975"/>
                  </a:lnTo>
                  <a:lnTo>
                    <a:pt x="485" y="415250"/>
                  </a:lnTo>
                  <a:lnTo>
                    <a:pt x="4486" y="416635"/>
                  </a:lnTo>
                  <a:lnTo>
                    <a:pt x="11649" y="417460"/>
                  </a:lnTo>
                  <a:lnTo>
                    <a:pt x="13846" y="417955"/>
                  </a:lnTo>
                  <a:lnTo>
                    <a:pt x="19853" y="420546"/>
                  </a:lnTo>
                  <a:lnTo>
                    <a:pt x="22113" y="421041"/>
                  </a:lnTo>
                  <a:lnTo>
                    <a:pt x="28146" y="421651"/>
                  </a:lnTo>
                  <a:lnTo>
                    <a:pt x="30127" y="422324"/>
                  </a:lnTo>
                  <a:lnTo>
                    <a:pt x="31562" y="423277"/>
                  </a:lnTo>
                  <a:lnTo>
                    <a:pt x="33467" y="425410"/>
                  </a:lnTo>
                  <a:lnTo>
                    <a:pt x="34902" y="426540"/>
                  </a:lnTo>
                  <a:lnTo>
                    <a:pt x="37646" y="427810"/>
                  </a:lnTo>
                  <a:lnTo>
                    <a:pt x="39957" y="428090"/>
                  </a:lnTo>
                  <a:lnTo>
                    <a:pt x="46040" y="428064"/>
                  </a:lnTo>
                  <a:lnTo>
                    <a:pt x="51971" y="428649"/>
                  </a:lnTo>
                  <a:lnTo>
                    <a:pt x="58740" y="428293"/>
                  </a:lnTo>
                  <a:lnTo>
                    <a:pt x="60772" y="427734"/>
                  </a:lnTo>
                  <a:lnTo>
                    <a:pt x="62715" y="426807"/>
                  </a:lnTo>
                  <a:lnTo>
                    <a:pt x="66309" y="424204"/>
                  </a:lnTo>
                  <a:lnTo>
                    <a:pt x="68392" y="423188"/>
                  </a:lnTo>
                  <a:lnTo>
                    <a:pt x="70640" y="422527"/>
                  </a:lnTo>
                  <a:lnTo>
                    <a:pt x="81448" y="420635"/>
                  </a:lnTo>
                  <a:lnTo>
                    <a:pt x="83772" y="419911"/>
                  </a:lnTo>
                  <a:lnTo>
                    <a:pt x="86426" y="419517"/>
                  </a:lnTo>
                  <a:lnTo>
                    <a:pt x="127231" y="424153"/>
                  </a:lnTo>
                  <a:lnTo>
                    <a:pt x="130063" y="426045"/>
                  </a:lnTo>
                  <a:lnTo>
                    <a:pt x="133238" y="428826"/>
                  </a:lnTo>
                  <a:lnTo>
                    <a:pt x="137582" y="431443"/>
                  </a:lnTo>
                  <a:lnTo>
                    <a:pt x="144719" y="433881"/>
                  </a:lnTo>
                  <a:lnTo>
                    <a:pt x="151526" y="435075"/>
                  </a:lnTo>
                  <a:lnTo>
                    <a:pt x="154866" y="436205"/>
                  </a:lnTo>
                  <a:lnTo>
                    <a:pt x="156301" y="436967"/>
                  </a:lnTo>
                  <a:lnTo>
                    <a:pt x="157406" y="439215"/>
                  </a:lnTo>
                  <a:lnTo>
                    <a:pt x="158041" y="440066"/>
                  </a:lnTo>
                  <a:lnTo>
                    <a:pt x="158676" y="440422"/>
                  </a:lnTo>
                  <a:lnTo>
                    <a:pt x="159692" y="440625"/>
                  </a:lnTo>
                  <a:lnTo>
                    <a:pt x="167833" y="441018"/>
                  </a:lnTo>
                  <a:lnTo>
                    <a:pt x="170271" y="440853"/>
                  </a:lnTo>
                  <a:lnTo>
                    <a:pt x="172037" y="440333"/>
                  </a:lnTo>
                  <a:lnTo>
                    <a:pt x="172976" y="439317"/>
                  </a:lnTo>
                  <a:lnTo>
                    <a:pt x="174081" y="436954"/>
                  </a:lnTo>
                  <a:lnTo>
                    <a:pt x="174958" y="436192"/>
                  </a:lnTo>
                  <a:lnTo>
                    <a:pt x="175681" y="435761"/>
                  </a:lnTo>
                  <a:lnTo>
                    <a:pt x="176774" y="435342"/>
                  </a:lnTo>
                  <a:lnTo>
                    <a:pt x="178056" y="434668"/>
                  </a:lnTo>
                  <a:lnTo>
                    <a:pt x="179276" y="433487"/>
                  </a:lnTo>
                  <a:lnTo>
                    <a:pt x="180139" y="432103"/>
                  </a:lnTo>
                  <a:lnTo>
                    <a:pt x="180774" y="430554"/>
                  </a:lnTo>
                  <a:lnTo>
                    <a:pt x="181409" y="429334"/>
                  </a:lnTo>
                  <a:lnTo>
                    <a:pt x="183009" y="427595"/>
                  </a:lnTo>
                  <a:lnTo>
                    <a:pt x="183581" y="426363"/>
                  </a:lnTo>
                  <a:lnTo>
                    <a:pt x="184254" y="420190"/>
                  </a:lnTo>
                  <a:lnTo>
                    <a:pt x="184864" y="418324"/>
                  </a:lnTo>
                  <a:lnTo>
                    <a:pt x="185765" y="416596"/>
                  </a:lnTo>
                  <a:lnTo>
                    <a:pt x="186388" y="415098"/>
                  </a:lnTo>
                  <a:lnTo>
                    <a:pt x="186603" y="413650"/>
                  </a:lnTo>
                  <a:lnTo>
                    <a:pt x="186261" y="411631"/>
                  </a:lnTo>
                  <a:lnTo>
                    <a:pt x="185321" y="409929"/>
                  </a:lnTo>
                  <a:lnTo>
                    <a:pt x="183670" y="408202"/>
                  </a:lnTo>
                  <a:lnTo>
                    <a:pt x="180139" y="405319"/>
                  </a:lnTo>
                  <a:lnTo>
                    <a:pt x="178983" y="404023"/>
                  </a:lnTo>
                  <a:lnTo>
                    <a:pt x="170817" y="387653"/>
                  </a:lnTo>
                  <a:lnTo>
                    <a:pt x="169090" y="382611"/>
                  </a:lnTo>
                  <a:lnTo>
                    <a:pt x="168671" y="380313"/>
                  </a:lnTo>
                  <a:lnTo>
                    <a:pt x="168697" y="376287"/>
                  </a:lnTo>
                  <a:lnTo>
                    <a:pt x="168989" y="374483"/>
                  </a:lnTo>
                  <a:lnTo>
                    <a:pt x="169586" y="372629"/>
                  </a:lnTo>
                  <a:lnTo>
                    <a:pt x="170957" y="369568"/>
                  </a:lnTo>
                  <a:lnTo>
                    <a:pt x="171427" y="368006"/>
                  </a:lnTo>
                  <a:lnTo>
                    <a:pt x="171567" y="366012"/>
                  </a:lnTo>
                  <a:lnTo>
                    <a:pt x="171389" y="362291"/>
                  </a:lnTo>
                  <a:lnTo>
                    <a:pt x="171618" y="360971"/>
                  </a:lnTo>
                  <a:lnTo>
                    <a:pt x="172265" y="359574"/>
                  </a:lnTo>
                  <a:lnTo>
                    <a:pt x="175402" y="354519"/>
                  </a:lnTo>
                  <a:lnTo>
                    <a:pt x="176990" y="351344"/>
                  </a:lnTo>
                  <a:lnTo>
                    <a:pt x="177675" y="349426"/>
                  </a:lnTo>
                  <a:lnTo>
                    <a:pt x="178145" y="347394"/>
                  </a:lnTo>
                  <a:lnTo>
                    <a:pt x="178234" y="345819"/>
                  </a:lnTo>
                  <a:lnTo>
                    <a:pt x="177929" y="344130"/>
                  </a:lnTo>
                  <a:lnTo>
                    <a:pt x="173319" y="333501"/>
                  </a:lnTo>
                  <a:lnTo>
                    <a:pt x="171173" y="326262"/>
                  </a:lnTo>
                  <a:lnTo>
                    <a:pt x="170767" y="323722"/>
                  </a:lnTo>
                  <a:lnTo>
                    <a:pt x="170729" y="322096"/>
                  </a:lnTo>
                  <a:lnTo>
                    <a:pt x="171084" y="320826"/>
                  </a:lnTo>
                  <a:lnTo>
                    <a:pt x="171783" y="319924"/>
                  </a:lnTo>
                  <a:lnTo>
                    <a:pt x="172278" y="318946"/>
                  </a:lnTo>
                  <a:lnTo>
                    <a:pt x="172443" y="317651"/>
                  </a:lnTo>
                  <a:lnTo>
                    <a:pt x="172062" y="315860"/>
                  </a:lnTo>
                  <a:lnTo>
                    <a:pt x="171910" y="313955"/>
                  </a:lnTo>
                  <a:lnTo>
                    <a:pt x="172278" y="312266"/>
                  </a:lnTo>
                  <a:lnTo>
                    <a:pt x="173446" y="310539"/>
                  </a:lnTo>
                  <a:lnTo>
                    <a:pt x="174869" y="310463"/>
                  </a:lnTo>
                  <a:lnTo>
                    <a:pt x="175770" y="310717"/>
                  </a:lnTo>
                  <a:lnTo>
                    <a:pt x="180761" y="315695"/>
                  </a:lnTo>
                  <a:lnTo>
                    <a:pt x="181917" y="316508"/>
                  </a:lnTo>
                  <a:lnTo>
                    <a:pt x="186375" y="318464"/>
                  </a:lnTo>
                  <a:lnTo>
                    <a:pt x="187658" y="319251"/>
                  </a:lnTo>
                  <a:lnTo>
                    <a:pt x="188699" y="320267"/>
                  </a:lnTo>
                  <a:lnTo>
                    <a:pt x="189512" y="321296"/>
                  </a:lnTo>
                  <a:lnTo>
                    <a:pt x="190807" y="323633"/>
                  </a:lnTo>
                  <a:lnTo>
                    <a:pt x="202186" y="336676"/>
                  </a:lnTo>
                  <a:lnTo>
                    <a:pt x="205831" y="339482"/>
                  </a:lnTo>
                  <a:lnTo>
                    <a:pt x="207838" y="339419"/>
                  </a:lnTo>
                  <a:lnTo>
                    <a:pt x="210924" y="339838"/>
                  </a:lnTo>
                  <a:lnTo>
                    <a:pt x="213311" y="340371"/>
                  </a:lnTo>
                  <a:lnTo>
                    <a:pt x="214772" y="340397"/>
                  </a:lnTo>
                  <a:lnTo>
                    <a:pt x="218760" y="339266"/>
                  </a:lnTo>
                  <a:lnTo>
                    <a:pt x="223573" y="338365"/>
                  </a:lnTo>
                  <a:lnTo>
                    <a:pt x="224373" y="337984"/>
                  </a:lnTo>
                  <a:lnTo>
                    <a:pt x="224957" y="337399"/>
                  </a:lnTo>
                  <a:lnTo>
                    <a:pt x="225122" y="336739"/>
                  </a:lnTo>
                  <a:lnTo>
                    <a:pt x="225059" y="336256"/>
                  </a:lnTo>
                  <a:lnTo>
                    <a:pt x="224335" y="334466"/>
                  </a:lnTo>
                  <a:lnTo>
                    <a:pt x="223573" y="331824"/>
                  </a:lnTo>
                  <a:lnTo>
                    <a:pt x="221935" y="321994"/>
                  </a:lnTo>
                  <a:lnTo>
                    <a:pt x="221465" y="320318"/>
                  </a:lnTo>
                  <a:lnTo>
                    <a:pt x="220843" y="318794"/>
                  </a:lnTo>
                  <a:lnTo>
                    <a:pt x="217007" y="312126"/>
                  </a:lnTo>
                  <a:lnTo>
                    <a:pt x="216017" y="309650"/>
                  </a:lnTo>
                  <a:lnTo>
                    <a:pt x="215026" y="304684"/>
                  </a:lnTo>
                  <a:lnTo>
                    <a:pt x="214416" y="294143"/>
                  </a:lnTo>
                  <a:lnTo>
                    <a:pt x="214594" y="291768"/>
                  </a:lnTo>
                  <a:lnTo>
                    <a:pt x="216499" y="286104"/>
                  </a:lnTo>
                  <a:lnTo>
                    <a:pt x="216944" y="283907"/>
                  </a:lnTo>
                  <a:lnTo>
                    <a:pt x="217515" y="276782"/>
                  </a:lnTo>
                  <a:lnTo>
                    <a:pt x="218239" y="273747"/>
                  </a:lnTo>
                  <a:lnTo>
                    <a:pt x="220004" y="268743"/>
                  </a:lnTo>
                  <a:lnTo>
                    <a:pt x="222557" y="263371"/>
                  </a:lnTo>
                  <a:lnTo>
                    <a:pt x="229898" y="253300"/>
                  </a:lnTo>
                  <a:lnTo>
                    <a:pt x="230774" y="251078"/>
                  </a:lnTo>
                  <a:lnTo>
                    <a:pt x="231231" y="248589"/>
                  </a:lnTo>
                  <a:lnTo>
                    <a:pt x="231333" y="242899"/>
                  </a:lnTo>
                  <a:lnTo>
                    <a:pt x="234749" y="226046"/>
                  </a:lnTo>
                  <a:lnTo>
                    <a:pt x="235625" y="224293"/>
                  </a:lnTo>
                  <a:lnTo>
                    <a:pt x="240185" y="218350"/>
                  </a:lnTo>
                  <a:lnTo>
                    <a:pt x="240985" y="216191"/>
                  </a:lnTo>
                  <a:lnTo>
                    <a:pt x="241137" y="214007"/>
                  </a:lnTo>
                  <a:lnTo>
                    <a:pt x="240921" y="212140"/>
                  </a:lnTo>
                  <a:lnTo>
                    <a:pt x="241163" y="210133"/>
                  </a:lnTo>
                  <a:lnTo>
                    <a:pt x="242179" y="208533"/>
                  </a:lnTo>
                  <a:lnTo>
                    <a:pt x="249418" y="202767"/>
                  </a:lnTo>
                  <a:lnTo>
                    <a:pt x="250980" y="201802"/>
                  </a:lnTo>
                  <a:lnTo>
                    <a:pt x="252605" y="201103"/>
                  </a:lnTo>
                  <a:lnTo>
                    <a:pt x="257520" y="199871"/>
                  </a:lnTo>
                  <a:lnTo>
                    <a:pt x="261940" y="197801"/>
                  </a:lnTo>
                  <a:lnTo>
                    <a:pt x="262778" y="197522"/>
                  </a:lnTo>
                  <a:lnTo>
                    <a:pt x="263934" y="197370"/>
                  </a:lnTo>
                  <a:lnTo>
                    <a:pt x="265267" y="197065"/>
                  </a:lnTo>
                  <a:lnTo>
                    <a:pt x="267159" y="196087"/>
                  </a:lnTo>
                  <a:lnTo>
                    <a:pt x="269064" y="194753"/>
                  </a:lnTo>
                  <a:lnTo>
                    <a:pt x="271579" y="192048"/>
                  </a:lnTo>
                  <a:lnTo>
                    <a:pt x="272697" y="190296"/>
                  </a:lnTo>
                  <a:lnTo>
                    <a:pt x="273713" y="187679"/>
                  </a:lnTo>
                  <a:lnTo>
                    <a:pt x="274424" y="186511"/>
                  </a:lnTo>
                  <a:lnTo>
                    <a:pt x="277904" y="183742"/>
                  </a:lnTo>
                  <a:lnTo>
                    <a:pt x="279110" y="181596"/>
                  </a:lnTo>
                  <a:lnTo>
                    <a:pt x="280215" y="180161"/>
                  </a:lnTo>
                  <a:lnTo>
                    <a:pt x="281129" y="179196"/>
                  </a:lnTo>
                  <a:lnTo>
                    <a:pt x="282031" y="178751"/>
                  </a:lnTo>
                  <a:lnTo>
                    <a:pt x="282958" y="178688"/>
                  </a:lnTo>
                  <a:lnTo>
                    <a:pt x="283885" y="178955"/>
                  </a:lnTo>
                  <a:lnTo>
                    <a:pt x="285739" y="180072"/>
                  </a:lnTo>
                  <a:lnTo>
                    <a:pt x="287594" y="180910"/>
                  </a:lnTo>
                  <a:lnTo>
                    <a:pt x="290489" y="181837"/>
                  </a:lnTo>
                  <a:lnTo>
                    <a:pt x="292128" y="164540"/>
                  </a:lnTo>
                  <a:lnTo>
                    <a:pt x="291378" y="162432"/>
                  </a:lnTo>
                  <a:lnTo>
                    <a:pt x="290870" y="155282"/>
                  </a:lnTo>
                  <a:lnTo>
                    <a:pt x="290045" y="152120"/>
                  </a:lnTo>
                  <a:lnTo>
                    <a:pt x="282704" y="138937"/>
                  </a:lnTo>
                  <a:lnTo>
                    <a:pt x="280342" y="135521"/>
                  </a:lnTo>
                  <a:lnTo>
                    <a:pt x="278348" y="133400"/>
                  </a:lnTo>
                  <a:lnTo>
                    <a:pt x="276468" y="132816"/>
                  </a:lnTo>
                  <a:lnTo>
                    <a:pt x="274563" y="132981"/>
                  </a:lnTo>
                  <a:lnTo>
                    <a:pt x="272252" y="133451"/>
                  </a:lnTo>
                  <a:lnTo>
                    <a:pt x="268620" y="133057"/>
                  </a:lnTo>
                  <a:lnTo>
                    <a:pt x="266956" y="132155"/>
                  </a:lnTo>
                  <a:lnTo>
                    <a:pt x="265254" y="130949"/>
                  </a:lnTo>
                  <a:lnTo>
                    <a:pt x="262156" y="127659"/>
                  </a:lnTo>
                  <a:lnTo>
                    <a:pt x="256860" y="120382"/>
                  </a:lnTo>
                  <a:lnTo>
                    <a:pt x="263311" y="119862"/>
                  </a:lnTo>
                  <a:lnTo>
                    <a:pt x="265623" y="119379"/>
                  </a:lnTo>
                  <a:lnTo>
                    <a:pt x="267324" y="118223"/>
                  </a:lnTo>
                  <a:lnTo>
                    <a:pt x="268404" y="116598"/>
                  </a:lnTo>
                  <a:lnTo>
                    <a:pt x="268798" y="112013"/>
                  </a:lnTo>
                  <a:lnTo>
                    <a:pt x="269293" y="109625"/>
                  </a:lnTo>
                  <a:lnTo>
                    <a:pt x="270398" y="107822"/>
                  </a:lnTo>
                  <a:lnTo>
                    <a:pt x="273052" y="105231"/>
                  </a:lnTo>
                  <a:lnTo>
                    <a:pt x="273890" y="103682"/>
                  </a:lnTo>
                  <a:lnTo>
                    <a:pt x="274373" y="100481"/>
                  </a:lnTo>
                  <a:lnTo>
                    <a:pt x="275287" y="97230"/>
                  </a:lnTo>
                  <a:lnTo>
                    <a:pt x="281358" y="82549"/>
                  </a:lnTo>
                  <a:lnTo>
                    <a:pt x="281980" y="65315"/>
                  </a:lnTo>
                  <a:lnTo>
                    <a:pt x="281421" y="62636"/>
                  </a:lnTo>
                  <a:lnTo>
                    <a:pt x="280875" y="60921"/>
                  </a:lnTo>
                  <a:lnTo>
                    <a:pt x="280748" y="58457"/>
                  </a:lnTo>
                  <a:lnTo>
                    <a:pt x="281167" y="55828"/>
                  </a:lnTo>
                  <a:lnTo>
                    <a:pt x="282463" y="51802"/>
                  </a:lnTo>
                  <a:lnTo>
                    <a:pt x="284469" y="49440"/>
                  </a:lnTo>
                  <a:lnTo>
                    <a:pt x="286717" y="48272"/>
                  </a:lnTo>
                  <a:lnTo>
                    <a:pt x="291200" y="47726"/>
                  </a:lnTo>
                  <a:lnTo>
                    <a:pt x="293067" y="46799"/>
                  </a:lnTo>
                  <a:lnTo>
                    <a:pt x="293867" y="45199"/>
                  </a:lnTo>
                  <a:lnTo>
                    <a:pt x="292470" y="39153"/>
                  </a:lnTo>
                  <a:lnTo>
                    <a:pt x="291467" y="28866"/>
                  </a:lnTo>
                  <a:lnTo>
                    <a:pt x="291772" y="25806"/>
                  </a:lnTo>
                  <a:lnTo>
                    <a:pt x="295468" y="15608"/>
                  </a:lnTo>
                  <a:lnTo>
                    <a:pt x="296839" y="7569"/>
                  </a:lnTo>
                  <a:lnTo>
                    <a:pt x="297030" y="6413"/>
                  </a:lnTo>
                  <a:lnTo>
                    <a:pt x="297347" y="5384"/>
                  </a:lnTo>
                  <a:lnTo>
                    <a:pt x="298439" y="3111"/>
                  </a:lnTo>
                  <a:lnTo>
                    <a:pt x="299252" y="2412"/>
                  </a:lnTo>
                  <a:lnTo>
                    <a:pt x="300344" y="2069"/>
                  </a:lnTo>
                  <a:lnTo>
                    <a:pt x="303519" y="2920"/>
                  </a:lnTo>
                  <a:lnTo>
                    <a:pt x="305018" y="3860"/>
                  </a:lnTo>
                  <a:lnTo>
                    <a:pt x="305755" y="5244"/>
                  </a:lnTo>
                  <a:lnTo>
                    <a:pt x="306275" y="6933"/>
                  </a:lnTo>
                  <a:lnTo>
                    <a:pt x="307190" y="7962"/>
                  </a:lnTo>
                  <a:lnTo>
                    <a:pt x="310200" y="9054"/>
                  </a:lnTo>
                  <a:lnTo>
                    <a:pt x="311876" y="10032"/>
                  </a:lnTo>
                  <a:lnTo>
                    <a:pt x="314810" y="12547"/>
                  </a:lnTo>
                  <a:lnTo>
                    <a:pt x="316143" y="13271"/>
                  </a:lnTo>
                  <a:lnTo>
                    <a:pt x="317553" y="13385"/>
                  </a:lnTo>
                  <a:lnTo>
                    <a:pt x="321477" y="11620"/>
                  </a:lnTo>
                  <a:lnTo>
                    <a:pt x="324449" y="10947"/>
                  </a:lnTo>
                  <a:lnTo>
                    <a:pt x="336654" y="10236"/>
                  </a:lnTo>
                  <a:lnTo>
                    <a:pt x="340832" y="9410"/>
                  </a:lnTo>
                  <a:lnTo>
                    <a:pt x="374169" y="7226"/>
                  </a:lnTo>
                  <a:lnTo>
                    <a:pt x="385206" y="5397"/>
                  </a:lnTo>
                  <a:lnTo>
                    <a:pt x="399531" y="457"/>
                  </a:lnTo>
                  <a:lnTo>
                    <a:pt x="400242" y="330"/>
                  </a:lnTo>
                  <a:lnTo>
                    <a:pt x="400242" y="342"/>
                  </a:lnTo>
                  <a:lnTo>
                    <a:pt x="404586" y="20040"/>
                  </a:lnTo>
                  <a:lnTo>
                    <a:pt x="404903" y="24396"/>
                  </a:lnTo>
                  <a:lnTo>
                    <a:pt x="403925" y="25780"/>
                  </a:lnTo>
                  <a:lnTo>
                    <a:pt x="401716" y="25234"/>
                  </a:lnTo>
                  <a:lnTo>
                    <a:pt x="399290" y="23812"/>
                  </a:lnTo>
                  <a:lnTo>
                    <a:pt x="397601" y="22453"/>
                  </a:lnTo>
                  <a:lnTo>
                    <a:pt x="395924" y="22173"/>
                  </a:lnTo>
                  <a:lnTo>
                    <a:pt x="394883" y="24155"/>
                  </a:lnTo>
                  <a:lnTo>
                    <a:pt x="394337" y="26631"/>
                  </a:lnTo>
                  <a:lnTo>
                    <a:pt x="394248" y="27838"/>
                  </a:lnTo>
                  <a:lnTo>
                    <a:pt x="392368" y="28257"/>
                  </a:lnTo>
                  <a:lnTo>
                    <a:pt x="389917" y="27787"/>
                  </a:lnTo>
                  <a:lnTo>
                    <a:pt x="380811" y="23723"/>
                  </a:lnTo>
                  <a:lnTo>
                    <a:pt x="377052" y="22948"/>
                  </a:lnTo>
                  <a:lnTo>
                    <a:pt x="374499" y="24752"/>
                  </a:lnTo>
                  <a:lnTo>
                    <a:pt x="373560" y="30263"/>
                  </a:lnTo>
                  <a:lnTo>
                    <a:pt x="371363" y="32308"/>
                  </a:lnTo>
                  <a:lnTo>
                    <a:pt x="366549" y="31140"/>
                  </a:lnTo>
                  <a:lnTo>
                    <a:pt x="359717" y="27838"/>
                  </a:lnTo>
                  <a:lnTo>
                    <a:pt x="358828" y="27838"/>
                  </a:lnTo>
                  <a:lnTo>
                    <a:pt x="360085" y="30454"/>
                  </a:lnTo>
                  <a:lnTo>
                    <a:pt x="362968" y="33565"/>
                  </a:lnTo>
                  <a:lnTo>
                    <a:pt x="366473" y="36537"/>
                  </a:lnTo>
                  <a:lnTo>
                    <a:pt x="369648" y="38595"/>
                  </a:lnTo>
                  <a:lnTo>
                    <a:pt x="379376" y="41058"/>
                  </a:lnTo>
                  <a:lnTo>
                    <a:pt x="381027" y="42379"/>
                  </a:lnTo>
                  <a:lnTo>
                    <a:pt x="383796" y="45872"/>
                  </a:lnTo>
                  <a:lnTo>
                    <a:pt x="384558" y="49072"/>
                  </a:lnTo>
                  <a:lnTo>
                    <a:pt x="382742" y="57949"/>
                  </a:lnTo>
                  <a:lnTo>
                    <a:pt x="385040" y="65049"/>
                  </a:lnTo>
                  <a:lnTo>
                    <a:pt x="382932" y="68389"/>
                  </a:lnTo>
                  <a:lnTo>
                    <a:pt x="377471" y="73596"/>
                  </a:lnTo>
                  <a:lnTo>
                    <a:pt x="380227" y="77202"/>
                  </a:lnTo>
                  <a:lnTo>
                    <a:pt x="382424" y="80873"/>
                  </a:lnTo>
                  <a:lnTo>
                    <a:pt x="381484" y="83718"/>
                  </a:lnTo>
                  <a:lnTo>
                    <a:pt x="379071" y="85089"/>
                  </a:lnTo>
                  <a:lnTo>
                    <a:pt x="375896" y="85432"/>
                  </a:lnTo>
                  <a:lnTo>
                    <a:pt x="372607" y="85242"/>
                  </a:lnTo>
                  <a:lnTo>
                    <a:pt x="372544" y="84949"/>
                  </a:lnTo>
                  <a:lnTo>
                    <a:pt x="371642" y="83591"/>
                  </a:lnTo>
                  <a:lnTo>
                    <a:pt x="371604" y="83298"/>
                  </a:lnTo>
                  <a:lnTo>
                    <a:pt x="370766" y="83425"/>
                  </a:lnTo>
                  <a:lnTo>
                    <a:pt x="369445" y="84264"/>
                  </a:lnTo>
                  <a:lnTo>
                    <a:pt x="368581" y="84276"/>
                  </a:lnTo>
                  <a:lnTo>
                    <a:pt x="365533" y="83425"/>
                  </a:lnTo>
                  <a:lnTo>
                    <a:pt x="364238" y="82752"/>
                  </a:lnTo>
                  <a:lnTo>
                    <a:pt x="363717" y="81838"/>
                  </a:lnTo>
                  <a:lnTo>
                    <a:pt x="362358" y="80187"/>
                  </a:lnTo>
                  <a:lnTo>
                    <a:pt x="359221" y="79311"/>
                  </a:lnTo>
                  <a:lnTo>
                    <a:pt x="355653" y="79107"/>
                  </a:lnTo>
                  <a:lnTo>
                    <a:pt x="353075" y="79501"/>
                  </a:lnTo>
                  <a:lnTo>
                    <a:pt x="350141" y="81787"/>
                  </a:lnTo>
                  <a:lnTo>
                    <a:pt x="351500" y="83565"/>
                  </a:lnTo>
                  <a:lnTo>
                    <a:pt x="355996" y="85724"/>
                  </a:lnTo>
                  <a:lnTo>
                    <a:pt x="357228" y="87515"/>
                  </a:lnTo>
                  <a:lnTo>
                    <a:pt x="364784" y="93966"/>
                  </a:lnTo>
                  <a:lnTo>
                    <a:pt x="367769" y="95097"/>
                  </a:lnTo>
                  <a:lnTo>
                    <a:pt x="374207" y="96722"/>
                  </a:lnTo>
                  <a:lnTo>
                    <a:pt x="379808" y="100291"/>
                  </a:lnTo>
                  <a:lnTo>
                    <a:pt x="392368" y="103847"/>
                  </a:lnTo>
                  <a:lnTo>
                    <a:pt x="395569" y="105498"/>
                  </a:lnTo>
                  <a:lnTo>
                    <a:pt x="398033" y="107847"/>
                  </a:lnTo>
                  <a:lnTo>
                    <a:pt x="399036" y="111073"/>
                  </a:lnTo>
                  <a:lnTo>
                    <a:pt x="398566" y="113880"/>
                  </a:lnTo>
                  <a:lnTo>
                    <a:pt x="397474" y="115633"/>
                  </a:lnTo>
                  <a:lnTo>
                    <a:pt x="396191" y="117182"/>
                  </a:lnTo>
                  <a:lnTo>
                    <a:pt x="395124" y="119290"/>
                  </a:lnTo>
                  <a:lnTo>
                    <a:pt x="395429" y="125602"/>
                  </a:lnTo>
                  <a:lnTo>
                    <a:pt x="399493" y="130517"/>
                  </a:lnTo>
                  <a:lnTo>
                    <a:pt x="405500" y="134213"/>
                  </a:lnTo>
                  <a:lnTo>
                    <a:pt x="421121" y="140372"/>
                  </a:lnTo>
                  <a:lnTo>
                    <a:pt x="424093" y="140791"/>
                  </a:lnTo>
                  <a:lnTo>
                    <a:pt x="427331" y="142061"/>
                  </a:lnTo>
                  <a:lnTo>
                    <a:pt x="428043" y="145033"/>
                  </a:lnTo>
                  <a:lnTo>
                    <a:pt x="427420" y="151548"/>
                  </a:lnTo>
                  <a:lnTo>
                    <a:pt x="427928" y="153085"/>
                  </a:lnTo>
                  <a:lnTo>
                    <a:pt x="429706" y="155053"/>
                  </a:lnTo>
                  <a:lnTo>
                    <a:pt x="431116" y="157796"/>
                  </a:lnTo>
                  <a:lnTo>
                    <a:pt x="431395" y="158558"/>
                  </a:lnTo>
                  <a:lnTo>
                    <a:pt x="431395" y="159308"/>
                  </a:lnTo>
                  <a:lnTo>
                    <a:pt x="430951" y="159943"/>
                  </a:lnTo>
                  <a:lnTo>
                    <a:pt x="430303" y="160197"/>
                  </a:lnTo>
                  <a:lnTo>
                    <a:pt x="429706" y="160362"/>
                  </a:lnTo>
                  <a:lnTo>
                    <a:pt x="429465" y="160717"/>
                  </a:lnTo>
                  <a:lnTo>
                    <a:pt x="423572" y="162559"/>
                  </a:lnTo>
                  <a:lnTo>
                    <a:pt x="423839" y="163410"/>
                  </a:lnTo>
                  <a:lnTo>
                    <a:pt x="425464" y="165124"/>
                  </a:lnTo>
                  <a:lnTo>
                    <a:pt x="426112" y="166471"/>
                  </a:lnTo>
                  <a:lnTo>
                    <a:pt x="426646" y="167182"/>
                  </a:lnTo>
                  <a:lnTo>
                    <a:pt x="426569" y="168058"/>
                  </a:lnTo>
                  <a:lnTo>
                    <a:pt x="425464" y="169963"/>
                  </a:lnTo>
                  <a:lnTo>
                    <a:pt x="421197" y="174586"/>
                  </a:lnTo>
                  <a:lnTo>
                    <a:pt x="420600" y="176224"/>
                  </a:lnTo>
                  <a:lnTo>
                    <a:pt x="421324" y="183857"/>
                  </a:lnTo>
                  <a:lnTo>
                    <a:pt x="422531" y="187692"/>
                  </a:lnTo>
                  <a:lnTo>
                    <a:pt x="424575" y="190410"/>
                  </a:lnTo>
                  <a:lnTo>
                    <a:pt x="426531" y="190575"/>
                  </a:lnTo>
                  <a:lnTo>
                    <a:pt x="424601" y="181812"/>
                  </a:lnTo>
                  <a:lnTo>
                    <a:pt x="425033" y="178243"/>
                  </a:lnTo>
                  <a:lnTo>
                    <a:pt x="430913" y="171373"/>
                  </a:lnTo>
                  <a:lnTo>
                    <a:pt x="431624" y="169633"/>
                  </a:lnTo>
                  <a:lnTo>
                    <a:pt x="431738" y="165074"/>
                  </a:lnTo>
                  <a:lnTo>
                    <a:pt x="432297" y="163092"/>
                  </a:lnTo>
                  <a:lnTo>
                    <a:pt x="433440" y="165340"/>
                  </a:lnTo>
                  <a:lnTo>
                    <a:pt x="434329" y="166585"/>
                  </a:lnTo>
                  <a:lnTo>
                    <a:pt x="435231" y="167042"/>
                  </a:lnTo>
                  <a:lnTo>
                    <a:pt x="437098" y="166242"/>
                  </a:lnTo>
                  <a:lnTo>
                    <a:pt x="436894" y="164959"/>
                  </a:lnTo>
                  <a:lnTo>
                    <a:pt x="435231" y="162648"/>
                  </a:lnTo>
                  <a:lnTo>
                    <a:pt x="435193" y="158787"/>
                  </a:lnTo>
                  <a:lnTo>
                    <a:pt x="435536" y="156819"/>
                  </a:lnTo>
                  <a:lnTo>
                    <a:pt x="436971" y="156196"/>
                  </a:lnTo>
                  <a:lnTo>
                    <a:pt x="440108" y="156387"/>
                  </a:lnTo>
                  <a:lnTo>
                    <a:pt x="455246" y="159867"/>
                  </a:lnTo>
                  <a:lnTo>
                    <a:pt x="458916" y="161327"/>
                  </a:lnTo>
                  <a:lnTo>
                    <a:pt x="462409" y="163207"/>
                  </a:lnTo>
                  <a:lnTo>
                    <a:pt x="464682" y="165124"/>
                  </a:lnTo>
                  <a:lnTo>
                    <a:pt x="465533" y="167779"/>
                  </a:lnTo>
                  <a:lnTo>
                    <a:pt x="465990" y="171309"/>
                  </a:lnTo>
                  <a:lnTo>
                    <a:pt x="466904" y="174370"/>
                  </a:lnTo>
                  <a:lnTo>
                    <a:pt x="470613" y="176643"/>
                  </a:lnTo>
                  <a:lnTo>
                    <a:pt x="484723" y="196544"/>
                  </a:lnTo>
                  <a:lnTo>
                    <a:pt x="489180" y="201167"/>
                  </a:lnTo>
                  <a:lnTo>
                    <a:pt x="494908" y="204659"/>
                  </a:lnTo>
                  <a:lnTo>
                    <a:pt x="497080" y="206831"/>
                  </a:lnTo>
                  <a:lnTo>
                    <a:pt x="497956" y="210387"/>
                  </a:lnTo>
                  <a:lnTo>
                    <a:pt x="498362" y="214057"/>
                  </a:lnTo>
                  <a:lnTo>
                    <a:pt x="499518" y="218324"/>
                  </a:lnTo>
                  <a:lnTo>
                    <a:pt x="501537" y="221042"/>
                  </a:lnTo>
                  <a:lnTo>
                    <a:pt x="504331" y="220064"/>
                  </a:lnTo>
                  <a:lnTo>
                    <a:pt x="508167" y="216458"/>
                  </a:lnTo>
                  <a:lnTo>
                    <a:pt x="508776" y="215213"/>
                  </a:lnTo>
                  <a:lnTo>
                    <a:pt x="508586" y="211314"/>
                  </a:lnTo>
                  <a:lnTo>
                    <a:pt x="508865" y="209308"/>
                  </a:lnTo>
                  <a:lnTo>
                    <a:pt x="509754" y="207961"/>
                  </a:lnTo>
                  <a:lnTo>
                    <a:pt x="511380" y="208584"/>
                  </a:lnTo>
                  <a:lnTo>
                    <a:pt x="513297" y="211187"/>
                  </a:lnTo>
                  <a:lnTo>
                    <a:pt x="514847" y="214400"/>
                  </a:lnTo>
                  <a:lnTo>
                    <a:pt x="515507" y="216762"/>
                  </a:lnTo>
                  <a:lnTo>
                    <a:pt x="517171" y="215442"/>
                  </a:lnTo>
                  <a:lnTo>
                    <a:pt x="520308" y="211695"/>
                  </a:lnTo>
                  <a:lnTo>
                    <a:pt x="522441" y="210870"/>
                  </a:lnTo>
                  <a:lnTo>
                    <a:pt x="525121" y="211403"/>
                  </a:lnTo>
                  <a:lnTo>
                    <a:pt x="525896" y="212902"/>
                  </a:lnTo>
                  <a:lnTo>
                    <a:pt x="525375" y="216242"/>
                  </a:lnTo>
                  <a:lnTo>
                    <a:pt x="526785" y="219429"/>
                  </a:lnTo>
                  <a:lnTo>
                    <a:pt x="531839" y="218388"/>
                  </a:lnTo>
                  <a:lnTo>
                    <a:pt x="531204" y="222490"/>
                  </a:lnTo>
                  <a:lnTo>
                    <a:pt x="538139" y="220560"/>
                  </a:lnTo>
                  <a:lnTo>
                    <a:pt x="539142" y="221080"/>
                  </a:lnTo>
                  <a:lnTo>
                    <a:pt x="541047" y="222960"/>
                  </a:lnTo>
                  <a:lnTo>
                    <a:pt x="542050" y="223557"/>
                  </a:lnTo>
                  <a:lnTo>
                    <a:pt x="542990" y="223646"/>
                  </a:lnTo>
                  <a:lnTo>
                    <a:pt x="545022" y="223417"/>
                  </a:lnTo>
                  <a:lnTo>
                    <a:pt x="549200" y="224319"/>
                  </a:lnTo>
                  <a:lnTo>
                    <a:pt x="550305" y="224967"/>
                  </a:lnTo>
                  <a:lnTo>
                    <a:pt x="550940" y="226465"/>
                  </a:lnTo>
                  <a:lnTo>
                    <a:pt x="550889" y="228599"/>
                  </a:lnTo>
                  <a:lnTo>
                    <a:pt x="550216" y="230428"/>
                  </a:lnTo>
                  <a:lnTo>
                    <a:pt x="549010" y="231710"/>
                  </a:lnTo>
                  <a:lnTo>
                    <a:pt x="547397" y="232193"/>
                  </a:lnTo>
                  <a:lnTo>
                    <a:pt x="543498" y="232663"/>
                  </a:lnTo>
                  <a:lnTo>
                    <a:pt x="535726" y="234720"/>
                  </a:lnTo>
                  <a:lnTo>
                    <a:pt x="532728" y="235177"/>
                  </a:lnTo>
                  <a:lnTo>
                    <a:pt x="531128" y="235622"/>
                  </a:lnTo>
                  <a:lnTo>
                    <a:pt x="530328" y="236600"/>
                  </a:lnTo>
                  <a:lnTo>
                    <a:pt x="530747" y="237565"/>
                  </a:lnTo>
                  <a:lnTo>
                    <a:pt x="532728" y="238009"/>
                  </a:lnTo>
                  <a:lnTo>
                    <a:pt x="536703" y="237400"/>
                  </a:lnTo>
                  <a:lnTo>
                    <a:pt x="538380" y="237324"/>
                  </a:lnTo>
                  <a:lnTo>
                    <a:pt x="540094" y="238009"/>
                  </a:lnTo>
                  <a:lnTo>
                    <a:pt x="538469" y="240168"/>
                  </a:lnTo>
                  <a:lnTo>
                    <a:pt x="539358" y="241426"/>
                  </a:lnTo>
                  <a:lnTo>
                    <a:pt x="541326" y="242467"/>
                  </a:lnTo>
                  <a:lnTo>
                    <a:pt x="543028" y="243902"/>
                  </a:lnTo>
                  <a:lnTo>
                    <a:pt x="543625" y="246480"/>
                  </a:lnTo>
                  <a:lnTo>
                    <a:pt x="542088" y="247509"/>
                  </a:lnTo>
                  <a:lnTo>
                    <a:pt x="539498" y="247941"/>
                  </a:lnTo>
                  <a:lnTo>
                    <a:pt x="537097" y="248766"/>
                  </a:lnTo>
                  <a:lnTo>
                    <a:pt x="537097" y="249732"/>
                  </a:lnTo>
                  <a:lnTo>
                    <a:pt x="537935" y="250328"/>
                  </a:lnTo>
                  <a:lnTo>
                    <a:pt x="538913" y="250646"/>
                  </a:lnTo>
                  <a:lnTo>
                    <a:pt x="543333" y="250875"/>
                  </a:lnTo>
                  <a:lnTo>
                    <a:pt x="543981" y="251179"/>
                  </a:lnTo>
                  <a:lnTo>
                    <a:pt x="544311" y="251738"/>
                  </a:lnTo>
                  <a:lnTo>
                    <a:pt x="546140" y="254342"/>
                  </a:lnTo>
                  <a:lnTo>
                    <a:pt x="546698" y="256488"/>
                  </a:lnTo>
                  <a:lnTo>
                    <a:pt x="546914" y="261898"/>
                  </a:lnTo>
                  <a:lnTo>
                    <a:pt x="545568" y="263384"/>
                  </a:lnTo>
                  <a:lnTo>
                    <a:pt x="540564" y="264552"/>
                  </a:lnTo>
                  <a:lnTo>
                    <a:pt x="541072" y="266305"/>
                  </a:lnTo>
                  <a:lnTo>
                    <a:pt x="542838" y="267067"/>
                  </a:lnTo>
                  <a:lnTo>
                    <a:pt x="547841" y="268324"/>
                  </a:lnTo>
                  <a:lnTo>
                    <a:pt x="548895" y="269645"/>
                  </a:lnTo>
                  <a:lnTo>
                    <a:pt x="549823" y="271156"/>
                  </a:lnTo>
                  <a:lnTo>
                    <a:pt x="551575" y="272388"/>
                  </a:lnTo>
                  <a:lnTo>
                    <a:pt x="552617" y="273963"/>
                  </a:lnTo>
                  <a:lnTo>
                    <a:pt x="551372" y="276478"/>
                  </a:lnTo>
                  <a:lnTo>
                    <a:pt x="549289" y="276986"/>
                  </a:lnTo>
                  <a:lnTo>
                    <a:pt x="546482" y="275932"/>
                  </a:lnTo>
                  <a:lnTo>
                    <a:pt x="529185" y="263663"/>
                  </a:lnTo>
                  <a:lnTo>
                    <a:pt x="524397" y="261365"/>
                  </a:lnTo>
                  <a:lnTo>
                    <a:pt x="524397" y="262419"/>
                  </a:lnTo>
                  <a:lnTo>
                    <a:pt x="525921" y="264692"/>
                  </a:lnTo>
                  <a:lnTo>
                    <a:pt x="527394" y="267791"/>
                  </a:lnTo>
                  <a:lnTo>
                    <a:pt x="527979" y="271004"/>
                  </a:lnTo>
                  <a:lnTo>
                    <a:pt x="526836" y="273620"/>
                  </a:lnTo>
                  <a:lnTo>
                    <a:pt x="526696" y="275309"/>
                  </a:lnTo>
                  <a:lnTo>
                    <a:pt x="528131" y="277506"/>
                  </a:lnTo>
                  <a:lnTo>
                    <a:pt x="531204" y="280935"/>
                  </a:lnTo>
                  <a:lnTo>
                    <a:pt x="531903" y="283018"/>
                  </a:lnTo>
                  <a:lnTo>
                    <a:pt x="532347" y="286206"/>
                  </a:lnTo>
                  <a:lnTo>
                    <a:pt x="532106" y="288543"/>
                  </a:lnTo>
                  <a:lnTo>
                    <a:pt x="530747" y="288251"/>
                  </a:lnTo>
                  <a:lnTo>
                    <a:pt x="529134" y="289051"/>
                  </a:lnTo>
                  <a:lnTo>
                    <a:pt x="526734" y="292175"/>
                  </a:lnTo>
                  <a:lnTo>
                    <a:pt x="524486" y="295909"/>
                  </a:lnTo>
                  <a:lnTo>
                    <a:pt x="523318" y="298474"/>
                  </a:lnTo>
                  <a:lnTo>
                    <a:pt x="523483" y="301903"/>
                  </a:lnTo>
                  <a:lnTo>
                    <a:pt x="526531" y="306754"/>
                  </a:lnTo>
                  <a:lnTo>
                    <a:pt x="527318" y="309561"/>
                  </a:lnTo>
                  <a:lnTo>
                    <a:pt x="527814" y="315428"/>
                  </a:lnTo>
                  <a:lnTo>
                    <a:pt x="528410" y="317638"/>
                  </a:lnTo>
                  <a:lnTo>
                    <a:pt x="530608" y="322845"/>
                  </a:lnTo>
                  <a:lnTo>
                    <a:pt x="531204" y="323772"/>
                  </a:lnTo>
                  <a:lnTo>
                    <a:pt x="532030" y="324534"/>
                  </a:lnTo>
                  <a:lnTo>
                    <a:pt x="533808" y="326046"/>
                  </a:lnTo>
                  <a:lnTo>
                    <a:pt x="534608" y="327544"/>
                  </a:lnTo>
                  <a:lnTo>
                    <a:pt x="536373" y="329970"/>
                  </a:lnTo>
                  <a:lnTo>
                    <a:pt x="536602" y="330554"/>
                  </a:lnTo>
                  <a:lnTo>
                    <a:pt x="537097" y="331354"/>
                  </a:lnTo>
                  <a:lnTo>
                    <a:pt x="536919" y="333170"/>
                  </a:lnTo>
                  <a:lnTo>
                    <a:pt x="536119" y="336371"/>
                  </a:lnTo>
                  <a:lnTo>
                    <a:pt x="535180" y="338199"/>
                  </a:lnTo>
                  <a:lnTo>
                    <a:pt x="534062" y="339635"/>
                  </a:lnTo>
                  <a:lnTo>
                    <a:pt x="532767" y="340625"/>
                  </a:lnTo>
                  <a:lnTo>
                    <a:pt x="531204" y="341222"/>
                  </a:lnTo>
                  <a:lnTo>
                    <a:pt x="532347" y="343178"/>
                  </a:lnTo>
                  <a:lnTo>
                    <a:pt x="531649" y="343699"/>
                  </a:lnTo>
                  <a:lnTo>
                    <a:pt x="530252" y="343686"/>
                  </a:lnTo>
                  <a:lnTo>
                    <a:pt x="529274" y="344118"/>
                  </a:lnTo>
                  <a:lnTo>
                    <a:pt x="528969" y="345146"/>
                  </a:lnTo>
                  <a:lnTo>
                    <a:pt x="528995" y="345769"/>
                  </a:lnTo>
                  <a:lnTo>
                    <a:pt x="529172" y="346556"/>
                  </a:lnTo>
                  <a:lnTo>
                    <a:pt x="529274" y="348093"/>
                  </a:lnTo>
                  <a:lnTo>
                    <a:pt x="528995" y="349502"/>
                  </a:lnTo>
                  <a:lnTo>
                    <a:pt x="528550" y="350442"/>
                  </a:lnTo>
                  <a:lnTo>
                    <a:pt x="528474" y="351382"/>
                  </a:lnTo>
                  <a:lnTo>
                    <a:pt x="529274" y="352843"/>
                  </a:lnTo>
                  <a:lnTo>
                    <a:pt x="530430" y="353655"/>
                  </a:lnTo>
                  <a:lnTo>
                    <a:pt x="533744" y="354824"/>
                  </a:lnTo>
                  <a:lnTo>
                    <a:pt x="535230" y="355840"/>
                  </a:lnTo>
                  <a:lnTo>
                    <a:pt x="534075" y="357034"/>
                  </a:lnTo>
                  <a:lnTo>
                    <a:pt x="532513" y="357351"/>
                  </a:lnTo>
                  <a:lnTo>
                    <a:pt x="531090" y="357389"/>
                  </a:lnTo>
                  <a:lnTo>
                    <a:pt x="530252" y="357770"/>
                  </a:lnTo>
                  <a:lnTo>
                    <a:pt x="529934" y="359574"/>
                  </a:lnTo>
                  <a:lnTo>
                    <a:pt x="530430" y="361339"/>
                  </a:lnTo>
                  <a:lnTo>
                    <a:pt x="531471" y="362901"/>
                  </a:lnTo>
                  <a:lnTo>
                    <a:pt x="534760" y="366025"/>
                  </a:lnTo>
                  <a:lnTo>
                    <a:pt x="536069" y="367994"/>
                  </a:lnTo>
                  <a:lnTo>
                    <a:pt x="536564" y="370318"/>
                  </a:lnTo>
                  <a:lnTo>
                    <a:pt x="536119" y="373290"/>
                  </a:lnTo>
                  <a:lnTo>
                    <a:pt x="535560" y="374420"/>
                  </a:lnTo>
                  <a:lnTo>
                    <a:pt x="535053" y="375029"/>
                  </a:lnTo>
                  <a:lnTo>
                    <a:pt x="534824" y="375741"/>
                  </a:lnTo>
                  <a:lnTo>
                    <a:pt x="535230" y="377252"/>
                  </a:lnTo>
                  <a:lnTo>
                    <a:pt x="540450" y="385570"/>
                  </a:lnTo>
                  <a:lnTo>
                    <a:pt x="542698" y="391184"/>
                  </a:lnTo>
                  <a:lnTo>
                    <a:pt x="544984" y="393749"/>
                  </a:lnTo>
                  <a:lnTo>
                    <a:pt x="546406" y="394486"/>
                  </a:lnTo>
                  <a:lnTo>
                    <a:pt x="548159" y="395172"/>
                  </a:lnTo>
                  <a:lnTo>
                    <a:pt x="549823" y="396124"/>
                  </a:lnTo>
                  <a:lnTo>
                    <a:pt x="550940" y="397623"/>
                  </a:lnTo>
                  <a:lnTo>
                    <a:pt x="550813" y="398982"/>
                  </a:lnTo>
                  <a:lnTo>
                    <a:pt x="549276" y="402563"/>
                  </a:lnTo>
                  <a:lnTo>
                    <a:pt x="548895" y="403960"/>
                  </a:lnTo>
                  <a:lnTo>
                    <a:pt x="549975" y="407224"/>
                  </a:lnTo>
                  <a:lnTo>
                    <a:pt x="557760" y="416127"/>
                  </a:lnTo>
                  <a:lnTo>
                    <a:pt x="558357" y="417536"/>
                  </a:lnTo>
                  <a:lnTo>
                    <a:pt x="559132" y="420622"/>
                  </a:lnTo>
                  <a:lnTo>
                    <a:pt x="559703" y="422032"/>
                  </a:lnTo>
                  <a:lnTo>
                    <a:pt x="560757" y="423556"/>
                  </a:lnTo>
                  <a:lnTo>
                    <a:pt x="564085" y="426363"/>
                  </a:lnTo>
                  <a:lnTo>
                    <a:pt x="564910" y="428611"/>
                  </a:lnTo>
                  <a:lnTo>
                    <a:pt x="565571" y="437539"/>
                  </a:lnTo>
                  <a:lnTo>
                    <a:pt x="567526" y="441095"/>
                  </a:lnTo>
                  <a:lnTo>
                    <a:pt x="573978" y="448435"/>
                  </a:lnTo>
                  <a:lnTo>
                    <a:pt x="577267" y="451204"/>
                  </a:lnTo>
                  <a:lnTo>
                    <a:pt x="579845" y="452410"/>
                  </a:lnTo>
                  <a:lnTo>
                    <a:pt x="582842" y="452982"/>
                  </a:lnTo>
                  <a:lnTo>
                    <a:pt x="587694" y="453147"/>
                  </a:lnTo>
                  <a:lnTo>
                    <a:pt x="588418" y="453464"/>
                  </a:lnTo>
                  <a:lnTo>
                    <a:pt x="589205" y="454163"/>
                  </a:lnTo>
                  <a:lnTo>
                    <a:pt x="590310" y="454849"/>
                  </a:lnTo>
                  <a:lnTo>
                    <a:pt x="591961" y="455166"/>
                  </a:lnTo>
                  <a:lnTo>
                    <a:pt x="593841" y="455027"/>
                  </a:lnTo>
                  <a:lnTo>
                    <a:pt x="595403" y="454595"/>
                  </a:lnTo>
                  <a:lnTo>
                    <a:pt x="596724" y="453947"/>
                  </a:lnTo>
                  <a:lnTo>
                    <a:pt x="597867" y="453147"/>
                  </a:lnTo>
                  <a:lnTo>
                    <a:pt x="598870" y="451953"/>
                  </a:lnTo>
                  <a:lnTo>
                    <a:pt x="600419" y="449324"/>
                  </a:lnTo>
                  <a:lnTo>
                    <a:pt x="601765" y="448296"/>
                  </a:lnTo>
                  <a:lnTo>
                    <a:pt x="603366" y="447902"/>
                  </a:lnTo>
                  <a:lnTo>
                    <a:pt x="604991" y="447940"/>
                  </a:lnTo>
                  <a:lnTo>
                    <a:pt x="607176" y="448296"/>
                  </a:lnTo>
                  <a:lnTo>
                    <a:pt x="608954" y="449566"/>
                  </a:lnTo>
                  <a:lnTo>
                    <a:pt x="609424" y="452474"/>
                  </a:lnTo>
                  <a:lnTo>
                    <a:pt x="609106" y="455687"/>
                  </a:lnTo>
                  <a:lnTo>
                    <a:pt x="608585" y="457909"/>
                  </a:lnTo>
                  <a:lnTo>
                    <a:pt x="607773" y="459865"/>
                  </a:lnTo>
                  <a:lnTo>
                    <a:pt x="606655" y="461770"/>
                  </a:lnTo>
                  <a:lnTo>
                    <a:pt x="606261" y="462050"/>
                  </a:lnTo>
                  <a:lnTo>
                    <a:pt x="605042" y="462583"/>
                  </a:lnTo>
                  <a:lnTo>
                    <a:pt x="604699" y="462850"/>
                  </a:lnTo>
                  <a:lnTo>
                    <a:pt x="603645" y="464691"/>
                  </a:lnTo>
                  <a:lnTo>
                    <a:pt x="603226" y="465263"/>
                  </a:lnTo>
                  <a:lnTo>
                    <a:pt x="602045" y="467460"/>
                  </a:lnTo>
                  <a:lnTo>
                    <a:pt x="601346" y="473137"/>
                  </a:lnTo>
                  <a:lnTo>
                    <a:pt x="600699" y="475537"/>
                  </a:lnTo>
                  <a:lnTo>
                    <a:pt x="595377" y="482408"/>
                  </a:lnTo>
                  <a:lnTo>
                    <a:pt x="594742" y="483436"/>
                  </a:lnTo>
                  <a:lnTo>
                    <a:pt x="590145" y="489101"/>
                  </a:lnTo>
                  <a:lnTo>
                    <a:pt x="588926" y="491412"/>
                  </a:lnTo>
                  <a:lnTo>
                    <a:pt x="588659" y="492733"/>
                  </a:lnTo>
                  <a:lnTo>
                    <a:pt x="589065" y="494054"/>
                  </a:lnTo>
                  <a:lnTo>
                    <a:pt x="590170" y="494955"/>
                  </a:lnTo>
                  <a:lnTo>
                    <a:pt x="591847" y="495679"/>
                  </a:lnTo>
                  <a:lnTo>
                    <a:pt x="593371" y="495679"/>
                  </a:lnTo>
                  <a:lnTo>
                    <a:pt x="594044" y="494498"/>
                  </a:lnTo>
                  <a:lnTo>
                    <a:pt x="595200" y="493292"/>
                  </a:lnTo>
                  <a:lnTo>
                    <a:pt x="600788" y="490447"/>
                  </a:lnTo>
                  <a:lnTo>
                    <a:pt x="602743" y="489101"/>
                  </a:lnTo>
                  <a:lnTo>
                    <a:pt x="605029" y="485176"/>
                  </a:lnTo>
                  <a:lnTo>
                    <a:pt x="608306" y="475740"/>
                  </a:lnTo>
                  <a:lnTo>
                    <a:pt x="610630" y="471562"/>
                  </a:lnTo>
                  <a:lnTo>
                    <a:pt x="614123" y="467815"/>
                  </a:lnTo>
                  <a:lnTo>
                    <a:pt x="618060" y="464958"/>
                  </a:lnTo>
                  <a:lnTo>
                    <a:pt x="622695" y="462735"/>
                  </a:lnTo>
                  <a:lnTo>
                    <a:pt x="631090" y="460221"/>
                  </a:lnTo>
                  <a:lnTo>
                    <a:pt x="649543" y="457884"/>
                  </a:lnTo>
                  <a:lnTo>
                    <a:pt x="651803" y="457020"/>
                  </a:lnTo>
                  <a:lnTo>
                    <a:pt x="653823" y="455077"/>
                  </a:lnTo>
                  <a:lnTo>
                    <a:pt x="655194" y="452829"/>
                  </a:lnTo>
                  <a:lnTo>
                    <a:pt x="656731" y="451001"/>
                  </a:lnTo>
                  <a:lnTo>
                    <a:pt x="659119" y="450226"/>
                  </a:lnTo>
                  <a:lnTo>
                    <a:pt x="660261" y="450607"/>
                  </a:lnTo>
                  <a:lnTo>
                    <a:pt x="661760" y="451509"/>
                  </a:lnTo>
                  <a:lnTo>
                    <a:pt x="662992" y="452639"/>
                  </a:lnTo>
                  <a:lnTo>
                    <a:pt x="664097" y="454823"/>
                  </a:lnTo>
                  <a:lnTo>
                    <a:pt x="665481" y="455217"/>
                  </a:lnTo>
                  <a:lnTo>
                    <a:pt x="671920" y="454976"/>
                  </a:lnTo>
                  <a:lnTo>
                    <a:pt x="677737" y="452664"/>
                  </a:lnTo>
                  <a:lnTo>
                    <a:pt x="680594" y="452093"/>
                  </a:lnTo>
                  <a:lnTo>
                    <a:pt x="681991" y="451598"/>
                  </a:lnTo>
                  <a:lnTo>
                    <a:pt x="683528" y="450658"/>
                  </a:lnTo>
                  <a:lnTo>
                    <a:pt x="685039" y="450099"/>
                  </a:lnTo>
                  <a:lnTo>
                    <a:pt x="686500" y="450721"/>
                  </a:lnTo>
                  <a:lnTo>
                    <a:pt x="687605" y="451471"/>
                  </a:lnTo>
                  <a:lnTo>
                    <a:pt x="695644" y="455293"/>
                  </a:lnTo>
                  <a:lnTo>
                    <a:pt x="698984" y="456119"/>
                  </a:lnTo>
                  <a:lnTo>
                    <a:pt x="702311" y="456081"/>
                  </a:lnTo>
                  <a:lnTo>
                    <a:pt x="705130" y="454633"/>
                  </a:lnTo>
                  <a:lnTo>
                    <a:pt x="706807" y="453553"/>
                  </a:lnTo>
                  <a:lnTo>
                    <a:pt x="710261" y="452677"/>
                  </a:lnTo>
                  <a:lnTo>
                    <a:pt x="713335" y="450810"/>
                  </a:lnTo>
                  <a:lnTo>
                    <a:pt x="714922" y="450353"/>
                  </a:lnTo>
                  <a:lnTo>
                    <a:pt x="716637" y="450188"/>
                  </a:lnTo>
                  <a:lnTo>
                    <a:pt x="718338" y="450226"/>
                  </a:lnTo>
                  <a:lnTo>
                    <a:pt x="720421" y="450836"/>
                  </a:lnTo>
                  <a:lnTo>
                    <a:pt x="722656" y="452106"/>
                  </a:lnTo>
                  <a:lnTo>
                    <a:pt x="724460" y="453782"/>
                  </a:lnTo>
                  <a:lnTo>
                    <a:pt x="725933" y="457617"/>
                  </a:lnTo>
                  <a:lnTo>
                    <a:pt x="727889" y="459306"/>
                  </a:lnTo>
                  <a:lnTo>
                    <a:pt x="738608" y="464031"/>
                  </a:lnTo>
                  <a:lnTo>
                    <a:pt x="740970" y="465529"/>
                  </a:lnTo>
                  <a:lnTo>
                    <a:pt x="742976" y="468806"/>
                  </a:lnTo>
                  <a:lnTo>
                    <a:pt x="747612" y="472603"/>
                  </a:lnTo>
                  <a:lnTo>
                    <a:pt x="748856" y="474559"/>
                  </a:lnTo>
                  <a:close/>
                  <a:moveTo>
                    <a:pt x="685484" y="656296"/>
                  </a:moveTo>
                  <a:lnTo>
                    <a:pt x="686931" y="653629"/>
                  </a:lnTo>
                  <a:lnTo>
                    <a:pt x="688748" y="651381"/>
                  </a:lnTo>
                  <a:lnTo>
                    <a:pt x="691453" y="648714"/>
                  </a:lnTo>
                  <a:lnTo>
                    <a:pt x="694590" y="646580"/>
                  </a:lnTo>
                  <a:lnTo>
                    <a:pt x="697765" y="645869"/>
                  </a:lnTo>
                  <a:lnTo>
                    <a:pt x="697765" y="646923"/>
                  </a:lnTo>
                  <a:lnTo>
                    <a:pt x="695656" y="648193"/>
                  </a:lnTo>
                  <a:lnTo>
                    <a:pt x="693421" y="650250"/>
                  </a:lnTo>
                  <a:lnTo>
                    <a:pt x="689954" y="654695"/>
                  </a:lnTo>
                  <a:lnTo>
                    <a:pt x="687998" y="659445"/>
                  </a:lnTo>
                  <a:lnTo>
                    <a:pt x="687198" y="660728"/>
                  </a:lnTo>
                  <a:lnTo>
                    <a:pt x="686423" y="661528"/>
                  </a:lnTo>
                  <a:lnTo>
                    <a:pt x="686423" y="661769"/>
                  </a:lnTo>
                  <a:lnTo>
                    <a:pt x="687998" y="661388"/>
                  </a:lnTo>
                  <a:lnTo>
                    <a:pt x="692494" y="658137"/>
                  </a:lnTo>
                  <a:lnTo>
                    <a:pt x="694678" y="657020"/>
                  </a:lnTo>
                  <a:lnTo>
                    <a:pt x="694844" y="658582"/>
                  </a:lnTo>
                  <a:lnTo>
                    <a:pt x="693231" y="660626"/>
                  </a:lnTo>
                  <a:lnTo>
                    <a:pt x="688557" y="663395"/>
                  </a:lnTo>
                  <a:lnTo>
                    <a:pt x="686931" y="665275"/>
                  </a:lnTo>
                  <a:lnTo>
                    <a:pt x="683782" y="664335"/>
                  </a:lnTo>
                  <a:lnTo>
                    <a:pt x="683845" y="660601"/>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9" name="Google Shape;509;p6"/>
            <p:cNvSpPr/>
            <p:nvPr/>
          </p:nvSpPr>
          <p:spPr>
            <a:xfrm flipH="1" rot="10800000">
              <a:off x="5310015" y="2472024"/>
              <a:ext cx="975073" cy="916281"/>
            </a:xfrm>
            <a:custGeom>
              <a:rect b="b" l="l" r="r" t="t"/>
              <a:pathLst>
                <a:path extrusionOk="0" h="703248" w="748371">
                  <a:moveTo>
                    <a:pt x="748793" y="476261"/>
                  </a:moveTo>
                  <a:lnTo>
                    <a:pt x="748094" y="477201"/>
                  </a:lnTo>
                  <a:lnTo>
                    <a:pt x="747282" y="477810"/>
                  </a:lnTo>
                  <a:lnTo>
                    <a:pt x="746837" y="478445"/>
                  </a:lnTo>
                  <a:lnTo>
                    <a:pt x="747053" y="480007"/>
                  </a:lnTo>
                  <a:lnTo>
                    <a:pt x="747637" y="481671"/>
                  </a:lnTo>
                  <a:lnTo>
                    <a:pt x="747980" y="483271"/>
                  </a:lnTo>
                  <a:lnTo>
                    <a:pt x="747332" y="484744"/>
                  </a:lnTo>
                  <a:lnTo>
                    <a:pt x="745072" y="486103"/>
                  </a:lnTo>
                  <a:lnTo>
                    <a:pt x="737744" y="488745"/>
                  </a:lnTo>
                  <a:lnTo>
                    <a:pt x="735115" y="489101"/>
                  </a:lnTo>
                  <a:lnTo>
                    <a:pt x="733820" y="488643"/>
                  </a:lnTo>
                  <a:lnTo>
                    <a:pt x="732093" y="486853"/>
                  </a:lnTo>
                  <a:lnTo>
                    <a:pt x="731140" y="486192"/>
                  </a:lnTo>
                  <a:lnTo>
                    <a:pt x="729768" y="485887"/>
                  </a:lnTo>
                  <a:lnTo>
                    <a:pt x="728727" y="485926"/>
                  </a:lnTo>
                  <a:lnTo>
                    <a:pt x="726733" y="486192"/>
                  </a:lnTo>
                  <a:lnTo>
                    <a:pt x="722339" y="494930"/>
                  </a:lnTo>
                  <a:lnTo>
                    <a:pt x="719875" y="497775"/>
                  </a:lnTo>
                  <a:lnTo>
                    <a:pt x="718288" y="499235"/>
                  </a:lnTo>
                  <a:lnTo>
                    <a:pt x="713474" y="501229"/>
                  </a:lnTo>
                  <a:lnTo>
                    <a:pt x="713893" y="502461"/>
                  </a:lnTo>
                  <a:lnTo>
                    <a:pt x="714821" y="502893"/>
                  </a:lnTo>
                  <a:lnTo>
                    <a:pt x="715811" y="503121"/>
                  </a:lnTo>
                  <a:lnTo>
                    <a:pt x="716408" y="503744"/>
                  </a:lnTo>
                  <a:lnTo>
                    <a:pt x="715214" y="506614"/>
                  </a:lnTo>
                  <a:lnTo>
                    <a:pt x="712039" y="510538"/>
                  </a:lnTo>
                  <a:lnTo>
                    <a:pt x="708483" y="513980"/>
                  </a:lnTo>
                  <a:lnTo>
                    <a:pt x="706146" y="515466"/>
                  </a:lnTo>
                  <a:lnTo>
                    <a:pt x="700749" y="517764"/>
                  </a:lnTo>
                  <a:lnTo>
                    <a:pt x="691910" y="527810"/>
                  </a:lnTo>
                  <a:lnTo>
                    <a:pt x="687478" y="530109"/>
                  </a:lnTo>
                  <a:lnTo>
                    <a:pt x="680861" y="530579"/>
                  </a:lnTo>
                  <a:lnTo>
                    <a:pt x="679134" y="531074"/>
                  </a:lnTo>
                  <a:lnTo>
                    <a:pt x="674600" y="534135"/>
                  </a:lnTo>
                  <a:lnTo>
                    <a:pt x="672314" y="535036"/>
                  </a:lnTo>
                  <a:lnTo>
                    <a:pt x="670447" y="533982"/>
                  </a:lnTo>
                  <a:lnTo>
                    <a:pt x="669469" y="533982"/>
                  </a:lnTo>
                  <a:lnTo>
                    <a:pt x="669126" y="535201"/>
                  </a:lnTo>
                  <a:lnTo>
                    <a:pt x="668707" y="538783"/>
                  </a:lnTo>
                  <a:lnTo>
                    <a:pt x="668415" y="539786"/>
                  </a:lnTo>
                  <a:lnTo>
                    <a:pt x="666878" y="540510"/>
                  </a:lnTo>
                  <a:lnTo>
                    <a:pt x="663525" y="540548"/>
                  </a:lnTo>
                  <a:lnTo>
                    <a:pt x="662103" y="541170"/>
                  </a:lnTo>
                  <a:lnTo>
                    <a:pt x="661366" y="542466"/>
                  </a:lnTo>
                  <a:lnTo>
                    <a:pt x="661938" y="543507"/>
                  </a:lnTo>
                  <a:lnTo>
                    <a:pt x="664059" y="545095"/>
                  </a:lnTo>
                  <a:lnTo>
                    <a:pt x="664999" y="546923"/>
                  </a:lnTo>
                  <a:lnTo>
                    <a:pt x="663830" y="547787"/>
                  </a:lnTo>
                  <a:lnTo>
                    <a:pt x="660592" y="548524"/>
                  </a:lnTo>
                  <a:lnTo>
                    <a:pt x="657099" y="552181"/>
                  </a:lnTo>
                  <a:lnTo>
                    <a:pt x="654674" y="553718"/>
                  </a:lnTo>
                  <a:lnTo>
                    <a:pt x="648743" y="554912"/>
                  </a:lnTo>
                  <a:lnTo>
                    <a:pt x="643015" y="557858"/>
                  </a:lnTo>
                  <a:lnTo>
                    <a:pt x="630734" y="567663"/>
                  </a:lnTo>
                  <a:lnTo>
                    <a:pt x="622352" y="570914"/>
                  </a:lnTo>
                  <a:lnTo>
                    <a:pt x="612052" y="582115"/>
                  </a:lnTo>
                  <a:lnTo>
                    <a:pt x="611075" y="583537"/>
                  </a:lnTo>
                  <a:lnTo>
                    <a:pt x="610973" y="584782"/>
                  </a:lnTo>
                  <a:lnTo>
                    <a:pt x="611290" y="586166"/>
                  </a:lnTo>
                  <a:lnTo>
                    <a:pt x="611519" y="587932"/>
                  </a:lnTo>
                  <a:lnTo>
                    <a:pt x="610833" y="589164"/>
                  </a:lnTo>
                  <a:lnTo>
                    <a:pt x="609220" y="589418"/>
                  </a:lnTo>
                  <a:lnTo>
                    <a:pt x="605753" y="589341"/>
                  </a:lnTo>
                  <a:lnTo>
                    <a:pt x="603505" y="590383"/>
                  </a:lnTo>
                  <a:lnTo>
                    <a:pt x="601524" y="591665"/>
                  </a:lnTo>
                  <a:lnTo>
                    <a:pt x="599289" y="592758"/>
                  </a:lnTo>
                  <a:lnTo>
                    <a:pt x="596355" y="593228"/>
                  </a:lnTo>
                  <a:lnTo>
                    <a:pt x="593383" y="594282"/>
                  </a:lnTo>
                  <a:lnTo>
                    <a:pt x="591644" y="596796"/>
                  </a:lnTo>
                  <a:lnTo>
                    <a:pt x="590424" y="599717"/>
                  </a:lnTo>
                  <a:lnTo>
                    <a:pt x="589065" y="602041"/>
                  </a:lnTo>
                  <a:lnTo>
                    <a:pt x="587948" y="603286"/>
                  </a:lnTo>
                  <a:lnTo>
                    <a:pt x="587656" y="603515"/>
                  </a:lnTo>
                  <a:lnTo>
                    <a:pt x="587237" y="603222"/>
                  </a:lnTo>
                  <a:lnTo>
                    <a:pt x="585713" y="603007"/>
                  </a:lnTo>
                  <a:lnTo>
                    <a:pt x="584595" y="603769"/>
                  </a:lnTo>
                  <a:lnTo>
                    <a:pt x="583833" y="605432"/>
                  </a:lnTo>
                  <a:lnTo>
                    <a:pt x="583757" y="607096"/>
                  </a:lnTo>
                  <a:lnTo>
                    <a:pt x="584735" y="607858"/>
                  </a:lnTo>
                  <a:lnTo>
                    <a:pt x="585979" y="609280"/>
                  </a:lnTo>
                  <a:lnTo>
                    <a:pt x="586335" y="612519"/>
                  </a:lnTo>
                  <a:lnTo>
                    <a:pt x="586144" y="618615"/>
                  </a:lnTo>
                  <a:lnTo>
                    <a:pt x="585255" y="618615"/>
                  </a:lnTo>
                  <a:lnTo>
                    <a:pt x="583604" y="617612"/>
                  </a:lnTo>
                  <a:lnTo>
                    <a:pt x="581941" y="618755"/>
                  </a:lnTo>
                  <a:lnTo>
                    <a:pt x="580201" y="620787"/>
                  </a:lnTo>
                  <a:lnTo>
                    <a:pt x="578347" y="622412"/>
                  </a:lnTo>
                  <a:lnTo>
                    <a:pt x="576061" y="623009"/>
                  </a:lnTo>
                  <a:lnTo>
                    <a:pt x="570600" y="623517"/>
                  </a:lnTo>
                  <a:lnTo>
                    <a:pt x="568504" y="624444"/>
                  </a:lnTo>
                  <a:lnTo>
                    <a:pt x="567183" y="626362"/>
                  </a:lnTo>
                  <a:lnTo>
                    <a:pt x="569165" y="626552"/>
                  </a:lnTo>
                  <a:lnTo>
                    <a:pt x="574435" y="625409"/>
                  </a:lnTo>
                  <a:lnTo>
                    <a:pt x="579286" y="625130"/>
                  </a:lnTo>
                  <a:lnTo>
                    <a:pt x="584214" y="625409"/>
                  </a:lnTo>
                  <a:lnTo>
                    <a:pt x="590005" y="627073"/>
                  </a:lnTo>
                  <a:lnTo>
                    <a:pt x="587389" y="629651"/>
                  </a:lnTo>
                  <a:lnTo>
                    <a:pt x="581979" y="632509"/>
                  </a:lnTo>
                  <a:lnTo>
                    <a:pt x="579388" y="635112"/>
                  </a:lnTo>
                  <a:lnTo>
                    <a:pt x="587491" y="633537"/>
                  </a:lnTo>
                  <a:lnTo>
                    <a:pt x="592050" y="633258"/>
                  </a:lnTo>
                  <a:lnTo>
                    <a:pt x="592101" y="635112"/>
                  </a:lnTo>
                  <a:lnTo>
                    <a:pt x="594984" y="637614"/>
                  </a:lnTo>
                  <a:lnTo>
                    <a:pt x="595555" y="640344"/>
                  </a:lnTo>
                  <a:lnTo>
                    <a:pt x="595847" y="643151"/>
                  </a:lnTo>
                  <a:lnTo>
                    <a:pt x="597867" y="645869"/>
                  </a:lnTo>
                  <a:lnTo>
                    <a:pt x="600749" y="647266"/>
                  </a:lnTo>
                  <a:lnTo>
                    <a:pt x="610630" y="649666"/>
                  </a:lnTo>
                  <a:lnTo>
                    <a:pt x="612497" y="651228"/>
                  </a:lnTo>
                  <a:lnTo>
                    <a:pt x="617310" y="657210"/>
                  </a:lnTo>
                  <a:lnTo>
                    <a:pt x="618441" y="659445"/>
                  </a:lnTo>
                  <a:lnTo>
                    <a:pt x="617945" y="663192"/>
                  </a:lnTo>
                  <a:lnTo>
                    <a:pt x="615989" y="667929"/>
                  </a:lnTo>
                  <a:lnTo>
                    <a:pt x="613310" y="672120"/>
                  </a:lnTo>
                  <a:lnTo>
                    <a:pt x="610630" y="674190"/>
                  </a:lnTo>
                  <a:lnTo>
                    <a:pt x="609551" y="671688"/>
                  </a:lnTo>
                  <a:lnTo>
                    <a:pt x="607684" y="674253"/>
                  </a:lnTo>
                  <a:lnTo>
                    <a:pt x="605220" y="680438"/>
                  </a:lnTo>
                  <a:lnTo>
                    <a:pt x="604191" y="681683"/>
                  </a:lnTo>
                  <a:lnTo>
                    <a:pt x="604153" y="681759"/>
                  </a:lnTo>
                  <a:lnTo>
                    <a:pt x="602121" y="679676"/>
                  </a:lnTo>
                  <a:lnTo>
                    <a:pt x="592977" y="673339"/>
                  </a:lnTo>
                  <a:lnTo>
                    <a:pt x="588748" y="674050"/>
                  </a:lnTo>
                  <a:lnTo>
                    <a:pt x="581725" y="671231"/>
                  </a:lnTo>
                  <a:lnTo>
                    <a:pt x="577508" y="663497"/>
                  </a:lnTo>
                  <a:lnTo>
                    <a:pt x="564148" y="667014"/>
                  </a:lnTo>
                  <a:cubicBezTo>
                    <a:pt x="564148" y="667014"/>
                    <a:pt x="562738" y="673339"/>
                    <a:pt x="560630" y="678267"/>
                  </a:cubicBezTo>
                  <a:cubicBezTo>
                    <a:pt x="558522" y="683181"/>
                    <a:pt x="547968" y="690217"/>
                    <a:pt x="547968" y="690217"/>
                  </a:cubicBezTo>
                  <a:lnTo>
                    <a:pt x="543041" y="689519"/>
                  </a:lnTo>
                  <a:cubicBezTo>
                    <a:pt x="543041" y="689519"/>
                    <a:pt x="536018" y="690916"/>
                    <a:pt x="531801" y="693037"/>
                  </a:cubicBezTo>
                  <a:cubicBezTo>
                    <a:pt x="527572" y="695145"/>
                    <a:pt x="518441" y="702168"/>
                    <a:pt x="518441" y="702168"/>
                  </a:cubicBezTo>
                  <a:lnTo>
                    <a:pt x="502261" y="701469"/>
                  </a:lnTo>
                  <a:lnTo>
                    <a:pt x="493117" y="699361"/>
                  </a:lnTo>
                  <a:lnTo>
                    <a:pt x="483986" y="703578"/>
                  </a:lnTo>
                  <a:lnTo>
                    <a:pt x="472023" y="702168"/>
                  </a:lnTo>
                  <a:lnTo>
                    <a:pt x="464999" y="693037"/>
                  </a:lnTo>
                  <a:cubicBezTo>
                    <a:pt x="464999" y="693037"/>
                    <a:pt x="451639" y="688109"/>
                    <a:pt x="447410" y="685302"/>
                  </a:cubicBezTo>
                  <a:cubicBezTo>
                    <a:pt x="443194" y="682483"/>
                    <a:pt x="438977" y="677555"/>
                    <a:pt x="438279" y="674050"/>
                  </a:cubicBezTo>
                  <a:cubicBezTo>
                    <a:pt x="437568" y="670532"/>
                    <a:pt x="429833" y="674050"/>
                    <a:pt x="429833" y="674050"/>
                  </a:cubicBezTo>
                  <a:lnTo>
                    <a:pt x="422797" y="691627"/>
                  </a:lnTo>
                  <a:cubicBezTo>
                    <a:pt x="422797" y="691627"/>
                    <a:pt x="417184" y="686699"/>
                    <a:pt x="414365" y="685302"/>
                  </a:cubicBezTo>
                  <a:cubicBezTo>
                    <a:pt x="411558" y="683893"/>
                    <a:pt x="404522" y="676158"/>
                    <a:pt x="404522" y="676158"/>
                  </a:cubicBezTo>
                  <a:lnTo>
                    <a:pt x="398198" y="681784"/>
                  </a:lnTo>
                  <a:lnTo>
                    <a:pt x="389752" y="681073"/>
                  </a:lnTo>
                  <a:lnTo>
                    <a:pt x="389752" y="669123"/>
                  </a:lnTo>
                  <a:lnTo>
                    <a:pt x="385536" y="658569"/>
                  </a:lnTo>
                  <a:lnTo>
                    <a:pt x="374284" y="658569"/>
                  </a:lnTo>
                  <a:cubicBezTo>
                    <a:pt x="370766" y="658569"/>
                    <a:pt x="365851" y="655762"/>
                    <a:pt x="360923" y="651546"/>
                  </a:cubicBezTo>
                  <a:cubicBezTo>
                    <a:pt x="356008" y="647329"/>
                    <a:pt x="367959" y="640992"/>
                    <a:pt x="367959" y="640992"/>
                  </a:cubicBezTo>
                  <a:cubicBezTo>
                    <a:pt x="367959" y="640992"/>
                    <a:pt x="365851" y="636776"/>
                    <a:pt x="363743" y="634668"/>
                  </a:cubicBezTo>
                  <a:cubicBezTo>
                    <a:pt x="361622" y="632559"/>
                    <a:pt x="349671" y="631150"/>
                    <a:pt x="349671" y="631150"/>
                  </a:cubicBezTo>
                  <a:cubicBezTo>
                    <a:pt x="349671" y="631150"/>
                    <a:pt x="349671" y="625524"/>
                    <a:pt x="350382" y="620609"/>
                  </a:cubicBezTo>
                  <a:cubicBezTo>
                    <a:pt x="351081" y="615681"/>
                    <a:pt x="344045" y="610055"/>
                    <a:pt x="343346" y="607248"/>
                  </a:cubicBezTo>
                  <a:cubicBezTo>
                    <a:pt x="342648" y="604429"/>
                    <a:pt x="342648" y="591780"/>
                    <a:pt x="342648" y="591780"/>
                  </a:cubicBezTo>
                  <a:lnTo>
                    <a:pt x="336311" y="567866"/>
                  </a:lnTo>
                  <a:lnTo>
                    <a:pt x="327167" y="565059"/>
                  </a:lnTo>
                  <a:lnTo>
                    <a:pt x="322950" y="558023"/>
                  </a:lnTo>
                  <a:lnTo>
                    <a:pt x="322950" y="551699"/>
                  </a:lnTo>
                  <a:cubicBezTo>
                    <a:pt x="322950" y="551699"/>
                    <a:pt x="308891" y="541145"/>
                    <a:pt x="302554" y="539735"/>
                  </a:cubicBezTo>
                  <a:cubicBezTo>
                    <a:pt x="296230" y="538338"/>
                    <a:pt x="296230" y="529893"/>
                    <a:pt x="296230" y="529893"/>
                  </a:cubicBezTo>
                  <a:lnTo>
                    <a:pt x="284977" y="522857"/>
                  </a:lnTo>
                  <a:lnTo>
                    <a:pt x="273725" y="510208"/>
                  </a:lnTo>
                  <a:lnTo>
                    <a:pt x="266702" y="513015"/>
                  </a:lnTo>
                  <a:cubicBezTo>
                    <a:pt x="266702" y="513015"/>
                    <a:pt x="245608" y="508798"/>
                    <a:pt x="239270" y="505991"/>
                  </a:cubicBezTo>
                  <a:cubicBezTo>
                    <a:pt x="232946" y="503172"/>
                    <a:pt x="233644" y="493330"/>
                    <a:pt x="232946" y="489113"/>
                  </a:cubicBezTo>
                  <a:cubicBezTo>
                    <a:pt x="232247" y="484897"/>
                    <a:pt x="225910" y="482077"/>
                    <a:pt x="219585" y="479271"/>
                  </a:cubicBezTo>
                  <a:cubicBezTo>
                    <a:pt x="213261" y="476451"/>
                    <a:pt x="199900" y="480668"/>
                    <a:pt x="199900" y="480668"/>
                  </a:cubicBezTo>
                  <a:lnTo>
                    <a:pt x="196395" y="488402"/>
                  </a:lnTo>
                  <a:lnTo>
                    <a:pt x="174589" y="490510"/>
                  </a:lnTo>
                  <a:lnTo>
                    <a:pt x="168963" y="501064"/>
                  </a:lnTo>
                  <a:lnTo>
                    <a:pt x="156314" y="502474"/>
                  </a:lnTo>
                  <a:lnTo>
                    <a:pt x="149977" y="496848"/>
                  </a:lnTo>
                  <a:lnTo>
                    <a:pt x="132400" y="510208"/>
                  </a:lnTo>
                  <a:lnTo>
                    <a:pt x="132400" y="517942"/>
                  </a:lnTo>
                  <a:lnTo>
                    <a:pt x="126075" y="524267"/>
                  </a:lnTo>
                  <a:lnTo>
                    <a:pt x="116931" y="524978"/>
                  </a:lnTo>
                  <a:lnTo>
                    <a:pt x="112436" y="541564"/>
                  </a:lnTo>
                  <a:lnTo>
                    <a:pt x="110442" y="539710"/>
                  </a:lnTo>
                  <a:lnTo>
                    <a:pt x="107102" y="538923"/>
                  </a:lnTo>
                  <a:lnTo>
                    <a:pt x="104016" y="539862"/>
                  </a:lnTo>
                  <a:lnTo>
                    <a:pt x="92687" y="547838"/>
                  </a:lnTo>
                  <a:lnTo>
                    <a:pt x="89372" y="549451"/>
                  </a:lnTo>
                  <a:lnTo>
                    <a:pt x="86032" y="549933"/>
                  </a:lnTo>
                  <a:lnTo>
                    <a:pt x="83302" y="549222"/>
                  </a:lnTo>
                  <a:lnTo>
                    <a:pt x="62106" y="540345"/>
                  </a:lnTo>
                  <a:lnTo>
                    <a:pt x="61890" y="538262"/>
                  </a:lnTo>
                  <a:lnTo>
                    <a:pt x="59820" y="526756"/>
                  </a:lnTo>
                  <a:lnTo>
                    <a:pt x="59782" y="524826"/>
                  </a:lnTo>
                  <a:lnTo>
                    <a:pt x="59997" y="522565"/>
                  </a:lnTo>
                  <a:lnTo>
                    <a:pt x="61598" y="519822"/>
                  </a:lnTo>
                  <a:lnTo>
                    <a:pt x="62245" y="517396"/>
                  </a:lnTo>
                  <a:lnTo>
                    <a:pt x="62322" y="515110"/>
                  </a:lnTo>
                  <a:lnTo>
                    <a:pt x="61915" y="512100"/>
                  </a:lnTo>
                  <a:lnTo>
                    <a:pt x="61128" y="509903"/>
                  </a:lnTo>
                  <a:lnTo>
                    <a:pt x="59909" y="508392"/>
                  </a:lnTo>
                  <a:lnTo>
                    <a:pt x="58664" y="507503"/>
                  </a:lnTo>
                  <a:lnTo>
                    <a:pt x="57191" y="506652"/>
                  </a:lnTo>
                  <a:lnTo>
                    <a:pt x="53355" y="503147"/>
                  </a:lnTo>
                  <a:lnTo>
                    <a:pt x="50092" y="501712"/>
                  </a:lnTo>
                  <a:lnTo>
                    <a:pt x="48428" y="500759"/>
                  </a:lnTo>
                  <a:lnTo>
                    <a:pt x="35029" y="489101"/>
                  </a:lnTo>
                  <a:lnTo>
                    <a:pt x="33493" y="488199"/>
                  </a:lnTo>
                  <a:lnTo>
                    <a:pt x="31003" y="487081"/>
                  </a:lnTo>
                  <a:lnTo>
                    <a:pt x="29505" y="486243"/>
                  </a:lnTo>
                  <a:lnTo>
                    <a:pt x="25136" y="482751"/>
                  </a:lnTo>
                  <a:lnTo>
                    <a:pt x="18049" y="479563"/>
                  </a:lnTo>
                  <a:lnTo>
                    <a:pt x="16195" y="478369"/>
                  </a:lnTo>
                  <a:lnTo>
                    <a:pt x="13871" y="476134"/>
                  </a:lnTo>
                  <a:lnTo>
                    <a:pt x="13071" y="474584"/>
                  </a:lnTo>
                  <a:lnTo>
                    <a:pt x="12906" y="472895"/>
                  </a:lnTo>
                  <a:lnTo>
                    <a:pt x="13096" y="471257"/>
                  </a:lnTo>
                  <a:lnTo>
                    <a:pt x="13071" y="469644"/>
                  </a:lnTo>
                  <a:lnTo>
                    <a:pt x="12550" y="466558"/>
                  </a:lnTo>
                  <a:lnTo>
                    <a:pt x="12474" y="465174"/>
                  </a:lnTo>
                  <a:lnTo>
                    <a:pt x="12817" y="464069"/>
                  </a:lnTo>
                  <a:lnTo>
                    <a:pt x="13452" y="463447"/>
                  </a:lnTo>
                  <a:lnTo>
                    <a:pt x="14417" y="463167"/>
                  </a:lnTo>
                  <a:lnTo>
                    <a:pt x="15776" y="463269"/>
                  </a:lnTo>
                  <a:lnTo>
                    <a:pt x="18634" y="464323"/>
                  </a:lnTo>
                  <a:lnTo>
                    <a:pt x="20031" y="464653"/>
                  </a:lnTo>
                  <a:lnTo>
                    <a:pt x="21453" y="464539"/>
                  </a:lnTo>
                  <a:lnTo>
                    <a:pt x="22914" y="463789"/>
                  </a:lnTo>
                  <a:lnTo>
                    <a:pt x="24107" y="462558"/>
                  </a:lnTo>
                  <a:lnTo>
                    <a:pt x="24920" y="460741"/>
                  </a:lnTo>
                  <a:lnTo>
                    <a:pt x="25034" y="458367"/>
                  </a:lnTo>
                  <a:lnTo>
                    <a:pt x="24361" y="455357"/>
                  </a:lnTo>
                  <a:lnTo>
                    <a:pt x="22863" y="452436"/>
                  </a:lnTo>
                  <a:lnTo>
                    <a:pt x="22025" y="449832"/>
                  </a:lnTo>
                  <a:lnTo>
                    <a:pt x="21567" y="447026"/>
                  </a:lnTo>
                  <a:lnTo>
                    <a:pt x="21478" y="444079"/>
                  </a:lnTo>
                  <a:lnTo>
                    <a:pt x="20691" y="440510"/>
                  </a:lnTo>
                  <a:lnTo>
                    <a:pt x="19281" y="438009"/>
                  </a:lnTo>
                  <a:lnTo>
                    <a:pt x="14468" y="432484"/>
                  </a:lnTo>
                  <a:lnTo>
                    <a:pt x="11103" y="427607"/>
                  </a:lnTo>
                  <a:lnTo>
                    <a:pt x="9680" y="426452"/>
                  </a:lnTo>
                  <a:lnTo>
                    <a:pt x="6404" y="425055"/>
                  </a:lnTo>
                  <a:lnTo>
                    <a:pt x="4892" y="423962"/>
                  </a:lnTo>
                  <a:lnTo>
                    <a:pt x="3013" y="421651"/>
                  </a:lnTo>
                  <a:lnTo>
                    <a:pt x="2124" y="419975"/>
                  </a:lnTo>
                  <a:lnTo>
                    <a:pt x="485" y="415250"/>
                  </a:lnTo>
                  <a:lnTo>
                    <a:pt x="4486" y="416635"/>
                  </a:lnTo>
                  <a:lnTo>
                    <a:pt x="11649" y="417460"/>
                  </a:lnTo>
                  <a:lnTo>
                    <a:pt x="13846" y="417955"/>
                  </a:lnTo>
                  <a:lnTo>
                    <a:pt x="19853" y="420546"/>
                  </a:lnTo>
                  <a:lnTo>
                    <a:pt x="22113" y="421041"/>
                  </a:lnTo>
                  <a:lnTo>
                    <a:pt x="28146" y="421651"/>
                  </a:lnTo>
                  <a:lnTo>
                    <a:pt x="30127" y="422324"/>
                  </a:lnTo>
                  <a:lnTo>
                    <a:pt x="31562" y="423277"/>
                  </a:lnTo>
                  <a:lnTo>
                    <a:pt x="33467" y="425410"/>
                  </a:lnTo>
                  <a:lnTo>
                    <a:pt x="34902" y="426540"/>
                  </a:lnTo>
                  <a:lnTo>
                    <a:pt x="37646" y="427810"/>
                  </a:lnTo>
                  <a:lnTo>
                    <a:pt x="39957" y="428090"/>
                  </a:lnTo>
                  <a:lnTo>
                    <a:pt x="46040" y="428064"/>
                  </a:lnTo>
                  <a:lnTo>
                    <a:pt x="51971" y="428649"/>
                  </a:lnTo>
                  <a:lnTo>
                    <a:pt x="58740" y="428293"/>
                  </a:lnTo>
                  <a:lnTo>
                    <a:pt x="60772" y="427734"/>
                  </a:lnTo>
                  <a:lnTo>
                    <a:pt x="62715" y="426807"/>
                  </a:lnTo>
                  <a:lnTo>
                    <a:pt x="66309" y="424204"/>
                  </a:lnTo>
                  <a:lnTo>
                    <a:pt x="68392" y="423188"/>
                  </a:lnTo>
                  <a:lnTo>
                    <a:pt x="70640" y="422527"/>
                  </a:lnTo>
                  <a:lnTo>
                    <a:pt x="81448" y="420635"/>
                  </a:lnTo>
                  <a:lnTo>
                    <a:pt x="83772" y="419911"/>
                  </a:lnTo>
                  <a:lnTo>
                    <a:pt x="86426" y="419517"/>
                  </a:lnTo>
                  <a:lnTo>
                    <a:pt x="127231" y="424153"/>
                  </a:lnTo>
                  <a:lnTo>
                    <a:pt x="130063" y="426045"/>
                  </a:lnTo>
                  <a:lnTo>
                    <a:pt x="133238" y="428826"/>
                  </a:lnTo>
                  <a:lnTo>
                    <a:pt x="137582" y="431443"/>
                  </a:lnTo>
                  <a:lnTo>
                    <a:pt x="144719" y="433881"/>
                  </a:lnTo>
                  <a:lnTo>
                    <a:pt x="151526" y="435075"/>
                  </a:lnTo>
                  <a:lnTo>
                    <a:pt x="154866" y="436205"/>
                  </a:lnTo>
                  <a:lnTo>
                    <a:pt x="156301" y="436967"/>
                  </a:lnTo>
                  <a:lnTo>
                    <a:pt x="157406" y="439215"/>
                  </a:lnTo>
                  <a:lnTo>
                    <a:pt x="158041" y="440066"/>
                  </a:lnTo>
                  <a:lnTo>
                    <a:pt x="158676" y="440422"/>
                  </a:lnTo>
                  <a:lnTo>
                    <a:pt x="159692" y="440625"/>
                  </a:lnTo>
                  <a:lnTo>
                    <a:pt x="167833" y="441018"/>
                  </a:lnTo>
                  <a:lnTo>
                    <a:pt x="170271" y="440853"/>
                  </a:lnTo>
                  <a:lnTo>
                    <a:pt x="172037" y="440333"/>
                  </a:lnTo>
                  <a:lnTo>
                    <a:pt x="172976" y="439317"/>
                  </a:lnTo>
                  <a:lnTo>
                    <a:pt x="174081" y="436954"/>
                  </a:lnTo>
                  <a:lnTo>
                    <a:pt x="174958" y="436192"/>
                  </a:lnTo>
                  <a:lnTo>
                    <a:pt x="175681" y="435761"/>
                  </a:lnTo>
                  <a:lnTo>
                    <a:pt x="176774" y="435342"/>
                  </a:lnTo>
                  <a:lnTo>
                    <a:pt x="178056" y="434668"/>
                  </a:lnTo>
                  <a:lnTo>
                    <a:pt x="179276" y="433487"/>
                  </a:lnTo>
                  <a:lnTo>
                    <a:pt x="180139" y="432103"/>
                  </a:lnTo>
                  <a:lnTo>
                    <a:pt x="180774" y="430554"/>
                  </a:lnTo>
                  <a:lnTo>
                    <a:pt x="181409" y="429334"/>
                  </a:lnTo>
                  <a:lnTo>
                    <a:pt x="183009" y="427595"/>
                  </a:lnTo>
                  <a:lnTo>
                    <a:pt x="183581" y="426363"/>
                  </a:lnTo>
                  <a:lnTo>
                    <a:pt x="184254" y="420190"/>
                  </a:lnTo>
                  <a:lnTo>
                    <a:pt x="184864" y="418324"/>
                  </a:lnTo>
                  <a:lnTo>
                    <a:pt x="185765" y="416596"/>
                  </a:lnTo>
                  <a:lnTo>
                    <a:pt x="186388" y="415098"/>
                  </a:lnTo>
                  <a:lnTo>
                    <a:pt x="186603" y="413650"/>
                  </a:lnTo>
                  <a:lnTo>
                    <a:pt x="186261" y="411631"/>
                  </a:lnTo>
                  <a:lnTo>
                    <a:pt x="185321" y="409929"/>
                  </a:lnTo>
                  <a:lnTo>
                    <a:pt x="183670" y="408202"/>
                  </a:lnTo>
                  <a:lnTo>
                    <a:pt x="180139" y="405319"/>
                  </a:lnTo>
                  <a:lnTo>
                    <a:pt x="178983" y="404023"/>
                  </a:lnTo>
                  <a:lnTo>
                    <a:pt x="170817" y="387653"/>
                  </a:lnTo>
                  <a:lnTo>
                    <a:pt x="169090" y="382611"/>
                  </a:lnTo>
                  <a:lnTo>
                    <a:pt x="168671" y="380313"/>
                  </a:lnTo>
                  <a:lnTo>
                    <a:pt x="168697" y="376287"/>
                  </a:lnTo>
                  <a:lnTo>
                    <a:pt x="168989" y="374483"/>
                  </a:lnTo>
                  <a:lnTo>
                    <a:pt x="169586" y="372629"/>
                  </a:lnTo>
                  <a:lnTo>
                    <a:pt x="170957" y="369568"/>
                  </a:lnTo>
                  <a:lnTo>
                    <a:pt x="171427" y="368006"/>
                  </a:lnTo>
                  <a:lnTo>
                    <a:pt x="171567" y="366012"/>
                  </a:lnTo>
                  <a:lnTo>
                    <a:pt x="171389" y="362291"/>
                  </a:lnTo>
                  <a:lnTo>
                    <a:pt x="171618" y="360971"/>
                  </a:lnTo>
                  <a:lnTo>
                    <a:pt x="172265" y="359574"/>
                  </a:lnTo>
                  <a:lnTo>
                    <a:pt x="175402" y="354519"/>
                  </a:lnTo>
                  <a:lnTo>
                    <a:pt x="176990" y="351344"/>
                  </a:lnTo>
                  <a:lnTo>
                    <a:pt x="177675" y="349426"/>
                  </a:lnTo>
                  <a:lnTo>
                    <a:pt x="178145" y="347394"/>
                  </a:lnTo>
                  <a:lnTo>
                    <a:pt x="178234" y="345819"/>
                  </a:lnTo>
                  <a:lnTo>
                    <a:pt x="177929" y="344130"/>
                  </a:lnTo>
                  <a:lnTo>
                    <a:pt x="173319" y="333501"/>
                  </a:lnTo>
                  <a:lnTo>
                    <a:pt x="171173" y="326262"/>
                  </a:lnTo>
                  <a:lnTo>
                    <a:pt x="170767" y="323722"/>
                  </a:lnTo>
                  <a:lnTo>
                    <a:pt x="170729" y="322096"/>
                  </a:lnTo>
                  <a:lnTo>
                    <a:pt x="171084" y="320826"/>
                  </a:lnTo>
                  <a:lnTo>
                    <a:pt x="171783" y="319924"/>
                  </a:lnTo>
                  <a:lnTo>
                    <a:pt x="172278" y="318946"/>
                  </a:lnTo>
                  <a:lnTo>
                    <a:pt x="172443" y="317651"/>
                  </a:lnTo>
                  <a:lnTo>
                    <a:pt x="172062" y="315860"/>
                  </a:lnTo>
                  <a:lnTo>
                    <a:pt x="171910" y="313955"/>
                  </a:lnTo>
                  <a:lnTo>
                    <a:pt x="172278" y="312266"/>
                  </a:lnTo>
                  <a:lnTo>
                    <a:pt x="173446" y="310539"/>
                  </a:lnTo>
                  <a:lnTo>
                    <a:pt x="174869" y="310463"/>
                  </a:lnTo>
                  <a:lnTo>
                    <a:pt x="175770" y="310717"/>
                  </a:lnTo>
                  <a:lnTo>
                    <a:pt x="180761" y="315695"/>
                  </a:lnTo>
                  <a:lnTo>
                    <a:pt x="181917" y="316508"/>
                  </a:lnTo>
                  <a:lnTo>
                    <a:pt x="186375" y="318464"/>
                  </a:lnTo>
                  <a:lnTo>
                    <a:pt x="187658" y="319251"/>
                  </a:lnTo>
                  <a:lnTo>
                    <a:pt x="188699" y="320267"/>
                  </a:lnTo>
                  <a:lnTo>
                    <a:pt x="189512" y="321296"/>
                  </a:lnTo>
                  <a:lnTo>
                    <a:pt x="190807" y="323633"/>
                  </a:lnTo>
                  <a:lnTo>
                    <a:pt x="202186" y="336676"/>
                  </a:lnTo>
                  <a:lnTo>
                    <a:pt x="205831" y="339482"/>
                  </a:lnTo>
                  <a:lnTo>
                    <a:pt x="207838" y="339419"/>
                  </a:lnTo>
                  <a:lnTo>
                    <a:pt x="210924" y="339838"/>
                  </a:lnTo>
                  <a:lnTo>
                    <a:pt x="213311" y="340371"/>
                  </a:lnTo>
                  <a:lnTo>
                    <a:pt x="214772" y="340397"/>
                  </a:lnTo>
                  <a:lnTo>
                    <a:pt x="218760" y="339266"/>
                  </a:lnTo>
                  <a:lnTo>
                    <a:pt x="223573" y="338365"/>
                  </a:lnTo>
                  <a:lnTo>
                    <a:pt x="224373" y="337984"/>
                  </a:lnTo>
                  <a:lnTo>
                    <a:pt x="224957" y="337399"/>
                  </a:lnTo>
                  <a:lnTo>
                    <a:pt x="225122" y="336739"/>
                  </a:lnTo>
                  <a:lnTo>
                    <a:pt x="225059" y="336256"/>
                  </a:lnTo>
                  <a:lnTo>
                    <a:pt x="224335" y="334466"/>
                  </a:lnTo>
                  <a:lnTo>
                    <a:pt x="223573" y="331824"/>
                  </a:lnTo>
                  <a:lnTo>
                    <a:pt x="221935" y="321994"/>
                  </a:lnTo>
                  <a:lnTo>
                    <a:pt x="221465" y="320318"/>
                  </a:lnTo>
                  <a:lnTo>
                    <a:pt x="220843" y="318794"/>
                  </a:lnTo>
                  <a:lnTo>
                    <a:pt x="217007" y="312126"/>
                  </a:lnTo>
                  <a:lnTo>
                    <a:pt x="216017" y="309650"/>
                  </a:lnTo>
                  <a:lnTo>
                    <a:pt x="215026" y="304684"/>
                  </a:lnTo>
                  <a:lnTo>
                    <a:pt x="214416" y="294143"/>
                  </a:lnTo>
                  <a:lnTo>
                    <a:pt x="214594" y="291768"/>
                  </a:lnTo>
                  <a:lnTo>
                    <a:pt x="216499" y="286104"/>
                  </a:lnTo>
                  <a:lnTo>
                    <a:pt x="216944" y="283907"/>
                  </a:lnTo>
                  <a:lnTo>
                    <a:pt x="217515" y="276782"/>
                  </a:lnTo>
                  <a:lnTo>
                    <a:pt x="218239" y="273747"/>
                  </a:lnTo>
                  <a:lnTo>
                    <a:pt x="220004" y="268743"/>
                  </a:lnTo>
                  <a:lnTo>
                    <a:pt x="222557" y="263371"/>
                  </a:lnTo>
                  <a:lnTo>
                    <a:pt x="229898" y="253300"/>
                  </a:lnTo>
                  <a:lnTo>
                    <a:pt x="230774" y="251078"/>
                  </a:lnTo>
                  <a:lnTo>
                    <a:pt x="231231" y="248589"/>
                  </a:lnTo>
                  <a:lnTo>
                    <a:pt x="231333" y="242899"/>
                  </a:lnTo>
                  <a:lnTo>
                    <a:pt x="234749" y="226046"/>
                  </a:lnTo>
                  <a:lnTo>
                    <a:pt x="235625" y="224293"/>
                  </a:lnTo>
                  <a:lnTo>
                    <a:pt x="240185" y="218350"/>
                  </a:lnTo>
                  <a:lnTo>
                    <a:pt x="240985" y="216191"/>
                  </a:lnTo>
                  <a:lnTo>
                    <a:pt x="241137" y="214007"/>
                  </a:lnTo>
                  <a:lnTo>
                    <a:pt x="240921" y="212140"/>
                  </a:lnTo>
                  <a:lnTo>
                    <a:pt x="241163" y="210133"/>
                  </a:lnTo>
                  <a:lnTo>
                    <a:pt x="242179" y="208533"/>
                  </a:lnTo>
                  <a:lnTo>
                    <a:pt x="249418" y="202767"/>
                  </a:lnTo>
                  <a:lnTo>
                    <a:pt x="250980" y="201802"/>
                  </a:lnTo>
                  <a:lnTo>
                    <a:pt x="252605" y="201103"/>
                  </a:lnTo>
                  <a:lnTo>
                    <a:pt x="257520" y="199871"/>
                  </a:lnTo>
                  <a:lnTo>
                    <a:pt x="261940" y="197801"/>
                  </a:lnTo>
                  <a:lnTo>
                    <a:pt x="262778" y="197522"/>
                  </a:lnTo>
                  <a:lnTo>
                    <a:pt x="263934" y="197370"/>
                  </a:lnTo>
                  <a:lnTo>
                    <a:pt x="265267" y="197065"/>
                  </a:lnTo>
                  <a:lnTo>
                    <a:pt x="267159" y="196087"/>
                  </a:lnTo>
                  <a:lnTo>
                    <a:pt x="269064" y="194753"/>
                  </a:lnTo>
                  <a:lnTo>
                    <a:pt x="271579" y="192048"/>
                  </a:lnTo>
                  <a:lnTo>
                    <a:pt x="272697" y="190296"/>
                  </a:lnTo>
                  <a:lnTo>
                    <a:pt x="273713" y="187679"/>
                  </a:lnTo>
                  <a:lnTo>
                    <a:pt x="274424" y="186511"/>
                  </a:lnTo>
                  <a:lnTo>
                    <a:pt x="277904" y="183742"/>
                  </a:lnTo>
                  <a:lnTo>
                    <a:pt x="279110" y="181596"/>
                  </a:lnTo>
                  <a:lnTo>
                    <a:pt x="280215" y="180161"/>
                  </a:lnTo>
                  <a:lnTo>
                    <a:pt x="281129" y="179196"/>
                  </a:lnTo>
                  <a:lnTo>
                    <a:pt x="282031" y="178751"/>
                  </a:lnTo>
                  <a:lnTo>
                    <a:pt x="282958" y="178688"/>
                  </a:lnTo>
                  <a:lnTo>
                    <a:pt x="283885" y="178955"/>
                  </a:lnTo>
                  <a:lnTo>
                    <a:pt x="285739" y="180072"/>
                  </a:lnTo>
                  <a:lnTo>
                    <a:pt x="287594" y="180910"/>
                  </a:lnTo>
                  <a:lnTo>
                    <a:pt x="290489" y="181837"/>
                  </a:lnTo>
                  <a:lnTo>
                    <a:pt x="292128" y="164540"/>
                  </a:lnTo>
                  <a:lnTo>
                    <a:pt x="291378" y="162432"/>
                  </a:lnTo>
                  <a:lnTo>
                    <a:pt x="290870" y="155282"/>
                  </a:lnTo>
                  <a:lnTo>
                    <a:pt x="290045" y="152120"/>
                  </a:lnTo>
                  <a:lnTo>
                    <a:pt x="282704" y="138937"/>
                  </a:lnTo>
                  <a:lnTo>
                    <a:pt x="280342" y="135521"/>
                  </a:lnTo>
                  <a:lnTo>
                    <a:pt x="278348" y="133400"/>
                  </a:lnTo>
                  <a:lnTo>
                    <a:pt x="276468" y="132816"/>
                  </a:lnTo>
                  <a:lnTo>
                    <a:pt x="274563" y="132981"/>
                  </a:lnTo>
                  <a:lnTo>
                    <a:pt x="272252" y="133451"/>
                  </a:lnTo>
                  <a:lnTo>
                    <a:pt x="268620" y="133057"/>
                  </a:lnTo>
                  <a:lnTo>
                    <a:pt x="266956" y="132155"/>
                  </a:lnTo>
                  <a:lnTo>
                    <a:pt x="265254" y="130949"/>
                  </a:lnTo>
                  <a:lnTo>
                    <a:pt x="262156" y="127659"/>
                  </a:lnTo>
                  <a:lnTo>
                    <a:pt x="256860" y="120382"/>
                  </a:lnTo>
                  <a:lnTo>
                    <a:pt x="263311" y="119862"/>
                  </a:lnTo>
                  <a:lnTo>
                    <a:pt x="265623" y="119379"/>
                  </a:lnTo>
                  <a:lnTo>
                    <a:pt x="267324" y="118223"/>
                  </a:lnTo>
                  <a:lnTo>
                    <a:pt x="268404" y="116598"/>
                  </a:lnTo>
                  <a:lnTo>
                    <a:pt x="268798" y="112013"/>
                  </a:lnTo>
                  <a:lnTo>
                    <a:pt x="269293" y="109625"/>
                  </a:lnTo>
                  <a:lnTo>
                    <a:pt x="270398" y="107822"/>
                  </a:lnTo>
                  <a:lnTo>
                    <a:pt x="273052" y="105231"/>
                  </a:lnTo>
                  <a:lnTo>
                    <a:pt x="273890" y="103682"/>
                  </a:lnTo>
                  <a:lnTo>
                    <a:pt x="274373" y="100481"/>
                  </a:lnTo>
                  <a:lnTo>
                    <a:pt x="275287" y="97230"/>
                  </a:lnTo>
                  <a:lnTo>
                    <a:pt x="281358" y="82549"/>
                  </a:lnTo>
                  <a:lnTo>
                    <a:pt x="281980" y="65315"/>
                  </a:lnTo>
                  <a:lnTo>
                    <a:pt x="281421" y="62636"/>
                  </a:lnTo>
                  <a:lnTo>
                    <a:pt x="280875" y="60921"/>
                  </a:lnTo>
                  <a:lnTo>
                    <a:pt x="280748" y="58457"/>
                  </a:lnTo>
                  <a:lnTo>
                    <a:pt x="281167" y="55828"/>
                  </a:lnTo>
                  <a:lnTo>
                    <a:pt x="282463" y="51802"/>
                  </a:lnTo>
                  <a:lnTo>
                    <a:pt x="284469" y="49440"/>
                  </a:lnTo>
                  <a:lnTo>
                    <a:pt x="286717" y="48272"/>
                  </a:lnTo>
                  <a:lnTo>
                    <a:pt x="291200" y="47726"/>
                  </a:lnTo>
                  <a:lnTo>
                    <a:pt x="293067" y="46799"/>
                  </a:lnTo>
                  <a:lnTo>
                    <a:pt x="293867" y="45199"/>
                  </a:lnTo>
                  <a:lnTo>
                    <a:pt x="292470" y="39153"/>
                  </a:lnTo>
                  <a:lnTo>
                    <a:pt x="291467" y="28866"/>
                  </a:lnTo>
                  <a:lnTo>
                    <a:pt x="291772" y="25806"/>
                  </a:lnTo>
                  <a:lnTo>
                    <a:pt x="295468" y="15608"/>
                  </a:lnTo>
                  <a:lnTo>
                    <a:pt x="296839" y="7569"/>
                  </a:lnTo>
                  <a:lnTo>
                    <a:pt x="297030" y="6413"/>
                  </a:lnTo>
                  <a:lnTo>
                    <a:pt x="297347" y="5384"/>
                  </a:lnTo>
                  <a:lnTo>
                    <a:pt x="298439" y="3111"/>
                  </a:lnTo>
                  <a:lnTo>
                    <a:pt x="299252" y="2412"/>
                  </a:lnTo>
                  <a:lnTo>
                    <a:pt x="300344" y="2069"/>
                  </a:lnTo>
                  <a:lnTo>
                    <a:pt x="303519" y="2920"/>
                  </a:lnTo>
                  <a:lnTo>
                    <a:pt x="305018" y="3860"/>
                  </a:lnTo>
                  <a:lnTo>
                    <a:pt x="305755" y="5244"/>
                  </a:lnTo>
                  <a:lnTo>
                    <a:pt x="306275" y="6933"/>
                  </a:lnTo>
                  <a:lnTo>
                    <a:pt x="307190" y="7962"/>
                  </a:lnTo>
                  <a:lnTo>
                    <a:pt x="310200" y="9054"/>
                  </a:lnTo>
                  <a:lnTo>
                    <a:pt x="311876" y="10032"/>
                  </a:lnTo>
                  <a:lnTo>
                    <a:pt x="314810" y="12547"/>
                  </a:lnTo>
                  <a:lnTo>
                    <a:pt x="316143" y="13271"/>
                  </a:lnTo>
                  <a:lnTo>
                    <a:pt x="317553" y="13385"/>
                  </a:lnTo>
                  <a:lnTo>
                    <a:pt x="321477" y="11620"/>
                  </a:lnTo>
                  <a:lnTo>
                    <a:pt x="324449" y="10947"/>
                  </a:lnTo>
                  <a:lnTo>
                    <a:pt x="336654" y="10236"/>
                  </a:lnTo>
                  <a:lnTo>
                    <a:pt x="340832" y="9410"/>
                  </a:lnTo>
                  <a:lnTo>
                    <a:pt x="374169" y="7226"/>
                  </a:lnTo>
                  <a:lnTo>
                    <a:pt x="385206" y="5397"/>
                  </a:lnTo>
                  <a:lnTo>
                    <a:pt x="399531" y="457"/>
                  </a:lnTo>
                  <a:lnTo>
                    <a:pt x="400242" y="330"/>
                  </a:lnTo>
                  <a:lnTo>
                    <a:pt x="400242" y="342"/>
                  </a:lnTo>
                  <a:lnTo>
                    <a:pt x="404586" y="20040"/>
                  </a:lnTo>
                  <a:lnTo>
                    <a:pt x="404903" y="24396"/>
                  </a:lnTo>
                  <a:lnTo>
                    <a:pt x="403925" y="25780"/>
                  </a:lnTo>
                  <a:lnTo>
                    <a:pt x="401716" y="25234"/>
                  </a:lnTo>
                  <a:lnTo>
                    <a:pt x="399290" y="23812"/>
                  </a:lnTo>
                  <a:lnTo>
                    <a:pt x="397601" y="22453"/>
                  </a:lnTo>
                  <a:lnTo>
                    <a:pt x="395924" y="22173"/>
                  </a:lnTo>
                  <a:lnTo>
                    <a:pt x="394883" y="24155"/>
                  </a:lnTo>
                  <a:lnTo>
                    <a:pt x="394337" y="26631"/>
                  </a:lnTo>
                  <a:lnTo>
                    <a:pt x="394248" y="27838"/>
                  </a:lnTo>
                  <a:lnTo>
                    <a:pt x="392368" y="28257"/>
                  </a:lnTo>
                  <a:lnTo>
                    <a:pt x="389917" y="27787"/>
                  </a:lnTo>
                  <a:lnTo>
                    <a:pt x="380811" y="23723"/>
                  </a:lnTo>
                  <a:lnTo>
                    <a:pt x="377052" y="22948"/>
                  </a:lnTo>
                  <a:lnTo>
                    <a:pt x="374499" y="24752"/>
                  </a:lnTo>
                  <a:lnTo>
                    <a:pt x="373560" y="30263"/>
                  </a:lnTo>
                  <a:lnTo>
                    <a:pt x="371363" y="32308"/>
                  </a:lnTo>
                  <a:lnTo>
                    <a:pt x="366549" y="31140"/>
                  </a:lnTo>
                  <a:lnTo>
                    <a:pt x="359717" y="27838"/>
                  </a:lnTo>
                  <a:lnTo>
                    <a:pt x="358828" y="27838"/>
                  </a:lnTo>
                  <a:lnTo>
                    <a:pt x="360085" y="30454"/>
                  </a:lnTo>
                  <a:lnTo>
                    <a:pt x="362968" y="33565"/>
                  </a:lnTo>
                  <a:lnTo>
                    <a:pt x="366473" y="36537"/>
                  </a:lnTo>
                  <a:lnTo>
                    <a:pt x="369648" y="38595"/>
                  </a:lnTo>
                  <a:lnTo>
                    <a:pt x="379376" y="41058"/>
                  </a:lnTo>
                  <a:lnTo>
                    <a:pt x="381027" y="42379"/>
                  </a:lnTo>
                  <a:lnTo>
                    <a:pt x="383796" y="45872"/>
                  </a:lnTo>
                  <a:lnTo>
                    <a:pt x="384558" y="49072"/>
                  </a:lnTo>
                  <a:lnTo>
                    <a:pt x="382742" y="57949"/>
                  </a:lnTo>
                  <a:lnTo>
                    <a:pt x="385040" y="65049"/>
                  </a:lnTo>
                  <a:lnTo>
                    <a:pt x="382932" y="68389"/>
                  </a:lnTo>
                  <a:lnTo>
                    <a:pt x="377471" y="73596"/>
                  </a:lnTo>
                  <a:lnTo>
                    <a:pt x="380227" y="77202"/>
                  </a:lnTo>
                  <a:lnTo>
                    <a:pt x="382424" y="80873"/>
                  </a:lnTo>
                  <a:lnTo>
                    <a:pt x="381484" y="83718"/>
                  </a:lnTo>
                  <a:lnTo>
                    <a:pt x="379071" y="85089"/>
                  </a:lnTo>
                  <a:lnTo>
                    <a:pt x="375896" y="85432"/>
                  </a:lnTo>
                  <a:lnTo>
                    <a:pt x="372607" y="85242"/>
                  </a:lnTo>
                  <a:lnTo>
                    <a:pt x="372544" y="84949"/>
                  </a:lnTo>
                  <a:lnTo>
                    <a:pt x="371642" y="83591"/>
                  </a:lnTo>
                  <a:lnTo>
                    <a:pt x="371604" y="83298"/>
                  </a:lnTo>
                  <a:lnTo>
                    <a:pt x="370766" y="83425"/>
                  </a:lnTo>
                  <a:lnTo>
                    <a:pt x="369445" y="84264"/>
                  </a:lnTo>
                  <a:lnTo>
                    <a:pt x="368581" y="84276"/>
                  </a:lnTo>
                  <a:lnTo>
                    <a:pt x="365533" y="83425"/>
                  </a:lnTo>
                  <a:lnTo>
                    <a:pt x="364238" y="82752"/>
                  </a:lnTo>
                  <a:lnTo>
                    <a:pt x="363717" y="81838"/>
                  </a:lnTo>
                  <a:lnTo>
                    <a:pt x="362358" y="80187"/>
                  </a:lnTo>
                  <a:lnTo>
                    <a:pt x="359221" y="79311"/>
                  </a:lnTo>
                  <a:lnTo>
                    <a:pt x="355653" y="79107"/>
                  </a:lnTo>
                  <a:lnTo>
                    <a:pt x="353075" y="79501"/>
                  </a:lnTo>
                  <a:lnTo>
                    <a:pt x="350141" y="81787"/>
                  </a:lnTo>
                  <a:lnTo>
                    <a:pt x="351500" y="83565"/>
                  </a:lnTo>
                  <a:lnTo>
                    <a:pt x="355996" y="85724"/>
                  </a:lnTo>
                  <a:lnTo>
                    <a:pt x="357228" y="87515"/>
                  </a:lnTo>
                  <a:lnTo>
                    <a:pt x="364784" y="93966"/>
                  </a:lnTo>
                  <a:lnTo>
                    <a:pt x="367769" y="95097"/>
                  </a:lnTo>
                  <a:lnTo>
                    <a:pt x="374207" y="96722"/>
                  </a:lnTo>
                  <a:lnTo>
                    <a:pt x="379808" y="100291"/>
                  </a:lnTo>
                  <a:lnTo>
                    <a:pt x="392368" y="103847"/>
                  </a:lnTo>
                  <a:lnTo>
                    <a:pt x="395569" y="105498"/>
                  </a:lnTo>
                  <a:lnTo>
                    <a:pt x="398033" y="107847"/>
                  </a:lnTo>
                  <a:lnTo>
                    <a:pt x="399036" y="111073"/>
                  </a:lnTo>
                  <a:lnTo>
                    <a:pt x="398566" y="113880"/>
                  </a:lnTo>
                  <a:lnTo>
                    <a:pt x="397474" y="115633"/>
                  </a:lnTo>
                  <a:lnTo>
                    <a:pt x="396191" y="117182"/>
                  </a:lnTo>
                  <a:lnTo>
                    <a:pt x="395124" y="119290"/>
                  </a:lnTo>
                  <a:lnTo>
                    <a:pt x="395429" y="125602"/>
                  </a:lnTo>
                  <a:lnTo>
                    <a:pt x="399493" y="130517"/>
                  </a:lnTo>
                  <a:lnTo>
                    <a:pt x="405500" y="134213"/>
                  </a:lnTo>
                  <a:lnTo>
                    <a:pt x="421121" y="140372"/>
                  </a:lnTo>
                  <a:lnTo>
                    <a:pt x="424093" y="140791"/>
                  </a:lnTo>
                  <a:lnTo>
                    <a:pt x="427331" y="142061"/>
                  </a:lnTo>
                  <a:lnTo>
                    <a:pt x="428043" y="145033"/>
                  </a:lnTo>
                  <a:lnTo>
                    <a:pt x="427420" y="151548"/>
                  </a:lnTo>
                  <a:lnTo>
                    <a:pt x="427928" y="153085"/>
                  </a:lnTo>
                  <a:lnTo>
                    <a:pt x="429706" y="155053"/>
                  </a:lnTo>
                  <a:lnTo>
                    <a:pt x="431116" y="157796"/>
                  </a:lnTo>
                  <a:lnTo>
                    <a:pt x="431395" y="158558"/>
                  </a:lnTo>
                  <a:lnTo>
                    <a:pt x="431395" y="159308"/>
                  </a:lnTo>
                  <a:lnTo>
                    <a:pt x="430951" y="159943"/>
                  </a:lnTo>
                  <a:lnTo>
                    <a:pt x="430303" y="160197"/>
                  </a:lnTo>
                  <a:lnTo>
                    <a:pt x="429706" y="160362"/>
                  </a:lnTo>
                  <a:lnTo>
                    <a:pt x="429465" y="160717"/>
                  </a:lnTo>
                  <a:lnTo>
                    <a:pt x="423572" y="162559"/>
                  </a:lnTo>
                  <a:lnTo>
                    <a:pt x="423839" y="163410"/>
                  </a:lnTo>
                  <a:lnTo>
                    <a:pt x="425464" y="165124"/>
                  </a:lnTo>
                  <a:lnTo>
                    <a:pt x="426112" y="166471"/>
                  </a:lnTo>
                  <a:lnTo>
                    <a:pt x="426646" y="167182"/>
                  </a:lnTo>
                  <a:lnTo>
                    <a:pt x="426569" y="168058"/>
                  </a:lnTo>
                  <a:lnTo>
                    <a:pt x="425464" y="169963"/>
                  </a:lnTo>
                  <a:lnTo>
                    <a:pt x="421197" y="174586"/>
                  </a:lnTo>
                  <a:lnTo>
                    <a:pt x="420600" y="176224"/>
                  </a:lnTo>
                  <a:lnTo>
                    <a:pt x="421324" y="183857"/>
                  </a:lnTo>
                  <a:lnTo>
                    <a:pt x="422531" y="187692"/>
                  </a:lnTo>
                  <a:lnTo>
                    <a:pt x="424575" y="190410"/>
                  </a:lnTo>
                  <a:lnTo>
                    <a:pt x="426531" y="190575"/>
                  </a:lnTo>
                  <a:lnTo>
                    <a:pt x="424601" y="181812"/>
                  </a:lnTo>
                  <a:lnTo>
                    <a:pt x="425033" y="178243"/>
                  </a:lnTo>
                  <a:lnTo>
                    <a:pt x="430913" y="171373"/>
                  </a:lnTo>
                  <a:lnTo>
                    <a:pt x="431624" y="169633"/>
                  </a:lnTo>
                  <a:lnTo>
                    <a:pt x="431738" y="165074"/>
                  </a:lnTo>
                  <a:lnTo>
                    <a:pt x="432297" y="163092"/>
                  </a:lnTo>
                  <a:lnTo>
                    <a:pt x="433440" y="165340"/>
                  </a:lnTo>
                  <a:lnTo>
                    <a:pt x="434329" y="166585"/>
                  </a:lnTo>
                  <a:lnTo>
                    <a:pt x="435231" y="167042"/>
                  </a:lnTo>
                  <a:lnTo>
                    <a:pt x="437098" y="166242"/>
                  </a:lnTo>
                  <a:lnTo>
                    <a:pt x="436894" y="164959"/>
                  </a:lnTo>
                  <a:lnTo>
                    <a:pt x="435231" y="162648"/>
                  </a:lnTo>
                  <a:lnTo>
                    <a:pt x="435193" y="158787"/>
                  </a:lnTo>
                  <a:lnTo>
                    <a:pt x="435536" y="156819"/>
                  </a:lnTo>
                  <a:lnTo>
                    <a:pt x="436971" y="156196"/>
                  </a:lnTo>
                  <a:lnTo>
                    <a:pt x="440108" y="156387"/>
                  </a:lnTo>
                  <a:lnTo>
                    <a:pt x="455246" y="159867"/>
                  </a:lnTo>
                  <a:lnTo>
                    <a:pt x="458916" y="161327"/>
                  </a:lnTo>
                  <a:lnTo>
                    <a:pt x="462409" y="163207"/>
                  </a:lnTo>
                  <a:lnTo>
                    <a:pt x="464682" y="165124"/>
                  </a:lnTo>
                  <a:lnTo>
                    <a:pt x="465533" y="167779"/>
                  </a:lnTo>
                  <a:lnTo>
                    <a:pt x="465990" y="171309"/>
                  </a:lnTo>
                  <a:lnTo>
                    <a:pt x="466904" y="174370"/>
                  </a:lnTo>
                  <a:lnTo>
                    <a:pt x="470613" y="176643"/>
                  </a:lnTo>
                  <a:lnTo>
                    <a:pt x="484723" y="196544"/>
                  </a:lnTo>
                  <a:lnTo>
                    <a:pt x="489180" y="201167"/>
                  </a:lnTo>
                  <a:lnTo>
                    <a:pt x="494908" y="204659"/>
                  </a:lnTo>
                  <a:lnTo>
                    <a:pt x="497080" y="206831"/>
                  </a:lnTo>
                  <a:lnTo>
                    <a:pt x="497956" y="210387"/>
                  </a:lnTo>
                  <a:lnTo>
                    <a:pt x="498362" y="214057"/>
                  </a:lnTo>
                  <a:lnTo>
                    <a:pt x="499518" y="218324"/>
                  </a:lnTo>
                  <a:lnTo>
                    <a:pt x="501537" y="221042"/>
                  </a:lnTo>
                  <a:lnTo>
                    <a:pt x="504331" y="220064"/>
                  </a:lnTo>
                  <a:lnTo>
                    <a:pt x="508167" y="216458"/>
                  </a:lnTo>
                  <a:lnTo>
                    <a:pt x="508776" y="215213"/>
                  </a:lnTo>
                  <a:lnTo>
                    <a:pt x="508586" y="211314"/>
                  </a:lnTo>
                  <a:lnTo>
                    <a:pt x="508865" y="209308"/>
                  </a:lnTo>
                  <a:lnTo>
                    <a:pt x="509754" y="207961"/>
                  </a:lnTo>
                  <a:lnTo>
                    <a:pt x="511380" y="208584"/>
                  </a:lnTo>
                  <a:lnTo>
                    <a:pt x="513297" y="211187"/>
                  </a:lnTo>
                  <a:lnTo>
                    <a:pt x="514847" y="214400"/>
                  </a:lnTo>
                  <a:lnTo>
                    <a:pt x="515507" y="216762"/>
                  </a:lnTo>
                  <a:lnTo>
                    <a:pt x="517171" y="215442"/>
                  </a:lnTo>
                  <a:lnTo>
                    <a:pt x="520308" y="211695"/>
                  </a:lnTo>
                  <a:lnTo>
                    <a:pt x="522441" y="210870"/>
                  </a:lnTo>
                  <a:lnTo>
                    <a:pt x="525121" y="211403"/>
                  </a:lnTo>
                  <a:lnTo>
                    <a:pt x="525896" y="212902"/>
                  </a:lnTo>
                  <a:lnTo>
                    <a:pt x="525375" y="216242"/>
                  </a:lnTo>
                  <a:lnTo>
                    <a:pt x="526785" y="219429"/>
                  </a:lnTo>
                  <a:lnTo>
                    <a:pt x="531839" y="218388"/>
                  </a:lnTo>
                  <a:lnTo>
                    <a:pt x="531204" y="222490"/>
                  </a:lnTo>
                  <a:lnTo>
                    <a:pt x="538139" y="220560"/>
                  </a:lnTo>
                  <a:lnTo>
                    <a:pt x="539142" y="221080"/>
                  </a:lnTo>
                  <a:lnTo>
                    <a:pt x="541047" y="222960"/>
                  </a:lnTo>
                  <a:lnTo>
                    <a:pt x="542050" y="223557"/>
                  </a:lnTo>
                  <a:lnTo>
                    <a:pt x="542990" y="223646"/>
                  </a:lnTo>
                  <a:lnTo>
                    <a:pt x="545022" y="223417"/>
                  </a:lnTo>
                  <a:lnTo>
                    <a:pt x="549200" y="224319"/>
                  </a:lnTo>
                  <a:lnTo>
                    <a:pt x="550305" y="224967"/>
                  </a:lnTo>
                  <a:lnTo>
                    <a:pt x="550940" y="226465"/>
                  </a:lnTo>
                  <a:lnTo>
                    <a:pt x="550889" y="228599"/>
                  </a:lnTo>
                  <a:lnTo>
                    <a:pt x="550216" y="230428"/>
                  </a:lnTo>
                  <a:lnTo>
                    <a:pt x="549010" y="231710"/>
                  </a:lnTo>
                  <a:lnTo>
                    <a:pt x="547397" y="232193"/>
                  </a:lnTo>
                  <a:lnTo>
                    <a:pt x="543498" y="232663"/>
                  </a:lnTo>
                  <a:lnTo>
                    <a:pt x="535726" y="234720"/>
                  </a:lnTo>
                  <a:lnTo>
                    <a:pt x="532728" y="235177"/>
                  </a:lnTo>
                  <a:lnTo>
                    <a:pt x="531128" y="235622"/>
                  </a:lnTo>
                  <a:lnTo>
                    <a:pt x="530328" y="236600"/>
                  </a:lnTo>
                  <a:lnTo>
                    <a:pt x="530747" y="237565"/>
                  </a:lnTo>
                  <a:lnTo>
                    <a:pt x="532728" y="238009"/>
                  </a:lnTo>
                  <a:lnTo>
                    <a:pt x="536703" y="237400"/>
                  </a:lnTo>
                  <a:lnTo>
                    <a:pt x="538380" y="237324"/>
                  </a:lnTo>
                  <a:lnTo>
                    <a:pt x="540094" y="238009"/>
                  </a:lnTo>
                  <a:lnTo>
                    <a:pt x="538469" y="240168"/>
                  </a:lnTo>
                  <a:lnTo>
                    <a:pt x="539358" y="241426"/>
                  </a:lnTo>
                  <a:lnTo>
                    <a:pt x="541326" y="242467"/>
                  </a:lnTo>
                  <a:lnTo>
                    <a:pt x="543028" y="243902"/>
                  </a:lnTo>
                  <a:lnTo>
                    <a:pt x="543625" y="246480"/>
                  </a:lnTo>
                  <a:lnTo>
                    <a:pt x="542088" y="247509"/>
                  </a:lnTo>
                  <a:lnTo>
                    <a:pt x="539498" y="247941"/>
                  </a:lnTo>
                  <a:lnTo>
                    <a:pt x="537097" y="248766"/>
                  </a:lnTo>
                  <a:lnTo>
                    <a:pt x="537097" y="249732"/>
                  </a:lnTo>
                  <a:lnTo>
                    <a:pt x="537935" y="250328"/>
                  </a:lnTo>
                  <a:lnTo>
                    <a:pt x="538913" y="250646"/>
                  </a:lnTo>
                  <a:lnTo>
                    <a:pt x="543333" y="250875"/>
                  </a:lnTo>
                  <a:lnTo>
                    <a:pt x="543981" y="251179"/>
                  </a:lnTo>
                  <a:lnTo>
                    <a:pt x="544311" y="251738"/>
                  </a:lnTo>
                  <a:lnTo>
                    <a:pt x="546140" y="254342"/>
                  </a:lnTo>
                  <a:lnTo>
                    <a:pt x="546698" y="256488"/>
                  </a:lnTo>
                  <a:lnTo>
                    <a:pt x="546914" y="261898"/>
                  </a:lnTo>
                  <a:lnTo>
                    <a:pt x="545568" y="263384"/>
                  </a:lnTo>
                  <a:lnTo>
                    <a:pt x="540564" y="264552"/>
                  </a:lnTo>
                  <a:lnTo>
                    <a:pt x="541072" y="266305"/>
                  </a:lnTo>
                  <a:lnTo>
                    <a:pt x="542838" y="267067"/>
                  </a:lnTo>
                  <a:lnTo>
                    <a:pt x="547841" y="268324"/>
                  </a:lnTo>
                  <a:lnTo>
                    <a:pt x="548895" y="269645"/>
                  </a:lnTo>
                  <a:lnTo>
                    <a:pt x="549823" y="271156"/>
                  </a:lnTo>
                  <a:lnTo>
                    <a:pt x="551575" y="272388"/>
                  </a:lnTo>
                  <a:lnTo>
                    <a:pt x="552617" y="273963"/>
                  </a:lnTo>
                  <a:lnTo>
                    <a:pt x="551372" y="276478"/>
                  </a:lnTo>
                  <a:lnTo>
                    <a:pt x="549289" y="276986"/>
                  </a:lnTo>
                  <a:lnTo>
                    <a:pt x="546482" y="275932"/>
                  </a:lnTo>
                  <a:lnTo>
                    <a:pt x="529185" y="263663"/>
                  </a:lnTo>
                  <a:lnTo>
                    <a:pt x="524397" y="261365"/>
                  </a:lnTo>
                  <a:lnTo>
                    <a:pt x="524397" y="262419"/>
                  </a:lnTo>
                  <a:lnTo>
                    <a:pt x="525921" y="264692"/>
                  </a:lnTo>
                  <a:lnTo>
                    <a:pt x="527394" y="267791"/>
                  </a:lnTo>
                  <a:lnTo>
                    <a:pt x="527979" y="271004"/>
                  </a:lnTo>
                  <a:lnTo>
                    <a:pt x="526836" y="273620"/>
                  </a:lnTo>
                  <a:lnTo>
                    <a:pt x="526696" y="275309"/>
                  </a:lnTo>
                  <a:lnTo>
                    <a:pt x="528131" y="277506"/>
                  </a:lnTo>
                  <a:lnTo>
                    <a:pt x="531204" y="280935"/>
                  </a:lnTo>
                  <a:lnTo>
                    <a:pt x="531903" y="283018"/>
                  </a:lnTo>
                  <a:lnTo>
                    <a:pt x="532347" y="286206"/>
                  </a:lnTo>
                  <a:lnTo>
                    <a:pt x="532106" y="288543"/>
                  </a:lnTo>
                  <a:lnTo>
                    <a:pt x="530747" y="288251"/>
                  </a:lnTo>
                  <a:lnTo>
                    <a:pt x="529134" y="289051"/>
                  </a:lnTo>
                  <a:lnTo>
                    <a:pt x="526734" y="292175"/>
                  </a:lnTo>
                  <a:lnTo>
                    <a:pt x="524486" y="295909"/>
                  </a:lnTo>
                  <a:lnTo>
                    <a:pt x="523318" y="298474"/>
                  </a:lnTo>
                  <a:lnTo>
                    <a:pt x="523483" y="301903"/>
                  </a:lnTo>
                  <a:lnTo>
                    <a:pt x="526531" y="306754"/>
                  </a:lnTo>
                  <a:lnTo>
                    <a:pt x="527318" y="309561"/>
                  </a:lnTo>
                  <a:lnTo>
                    <a:pt x="527814" y="315428"/>
                  </a:lnTo>
                  <a:lnTo>
                    <a:pt x="528410" y="317638"/>
                  </a:lnTo>
                  <a:lnTo>
                    <a:pt x="530608" y="322845"/>
                  </a:lnTo>
                  <a:lnTo>
                    <a:pt x="531204" y="323772"/>
                  </a:lnTo>
                  <a:lnTo>
                    <a:pt x="532030" y="324534"/>
                  </a:lnTo>
                  <a:lnTo>
                    <a:pt x="533808" y="326046"/>
                  </a:lnTo>
                  <a:lnTo>
                    <a:pt x="534608" y="327544"/>
                  </a:lnTo>
                  <a:lnTo>
                    <a:pt x="536373" y="329970"/>
                  </a:lnTo>
                  <a:lnTo>
                    <a:pt x="536602" y="330554"/>
                  </a:lnTo>
                  <a:lnTo>
                    <a:pt x="537097" y="331354"/>
                  </a:lnTo>
                  <a:lnTo>
                    <a:pt x="536919" y="333170"/>
                  </a:lnTo>
                  <a:lnTo>
                    <a:pt x="536119" y="336371"/>
                  </a:lnTo>
                  <a:lnTo>
                    <a:pt x="535180" y="338199"/>
                  </a:lnTo>
                  <a:lnTo>
                    <a:pt x="534062" y="339635"/>
                  </a:lnTo>
                  <a:lnTo>
                    <a:pt x="532767" y="340625"/>
                  </a:lnTo>
                  <a:lnTo>
                    <a:pt x="531204" y="341222"/>
                  </a:lnTo>
                  <a:lnTo>
                    <a:pt x="532347" y="343178"/>
                  </a:lnTo>
                  <a:lnTo>
                    <a:pt x="531649" y="343699"/>
                  </a:lnTo>
                  <a:lnTo>
                    <a:pt x="530252" y="343686"/>
                  </a:lnTo>
                  <a:lnTo>
                    <a:pt x="529274" y="344118"/>
                  </a:lnTo>
                  <a:lnTo>
                    <a:pt x="528969" y="345146"/>
                  </a:lnTo>
                  <a:lnTo>
                    <a:pt x="528995" y="345769"/>
                  </a:lnTo>
                  <a:lnTo>
                    <a:pt x="529172" y="346556"/>
                  </a:lnTo>
                  <a:lnTo>
                    <a:pt x="529274" y="348093"/>
                  </a:lnTo>
                  <a:lnTo>
                    <a:pt x="528995" y="349502"/>
                  </a:lnTo>
                  <a:lnTo>
                    <a:pt x="528550" y="350442"/>
                  </a:lnTo>
                  <a:lnTo>
                    <a:pt x="528474" y="351382"/>
                  </a:lnTo>
                  <a:lnTo>
                    <a:pt x="529274" y="352843"/>
                  </a:lnTo>
                  <a:lnTo>
                    <a:pt x="530430" y="353655"/>
                  </a:lnTo>
                  <a:lnTo>
                    <a:pt x="533744" y="354824"/>
                  </a:lnTo>
                  <a:lnTo>
                    <a:pt x="535230" y="355840"/>
                  </a:lnTo>
                  <a:lnTo>
                    <a:pt x="534075" y="357034"/>
                  </a:lnTo>
                  <a:lnTo>
                    <a:pt x="532513" y="357351"/>
                  </a:lnTo>
                  <a:lnTo>
                    <a:pt x="531090" y="357389"/>
                  </a:lnTo>
                  <a:lnTo>
                    <a:pt x="530252" y="357770"/>
                  </a:lnTo>
                  <a:lnTo>
                    <a:pt x="529934" y="359574"/>
                  </a:lnTo>
                  <a:lnTo>
                    <a:pt x="530430" y="361339"/>
                  </a:lnTo>
                  <a:lnTo>
                    <a:pt x="531471" y="362901"/>
                  </a:lnTo>
                  <a:lnTo>
                    <a:pt x="534760" y="366025"/>
                  </a:lnTo>
                  <a:lnTo>
                    <a:pt x="536069" y="367994"/>
                  </a:lnTo>
                  <a:lnTo>
                    <a:pt x="536564" y="370318"/>
                  </a:lnTo>
                  <a:lnTo>
                    <a:pt x="536119" y="373290"/>
                  </a:lnTo>
                  <a:lnTo>
                    <a:pt x="535560" y="374420"/>
                  </a:lnTo>
                  <a:lnTo>
                    <a:pt x="535053" y="375029"/>
                  </a:lnTo>
                  <a:lnTo>
                    <a:pt x="534824" y="375741"/>
                  </a:lnTo>
                  <a:lnTo>
                    <a:pt x="535230" y="377252"/>
                  </a:lnTo>
                  <a:lnTo>
                    <a:pt x="540450" y="385570"/>
                  </a:lnTo>
                  <a:lnTo>
                    <a:pt x="542698" y="391184"/>
                  </a:lnTo>
                  <a:lnTo>
                    <a:pt x="544984" y="393749"/>
                  </a:lnTo>
                  <a:lnTo>
                    <a:pt x="546406" y="394486"/>
                  </a:lnTo>
                  <a:lnTo>
                    <a:pt x="548159" y="395172"/>
                  </a:lnTo>
                  <a:lnTo>
                    <a:pt x="549823" y="396124"/>
                  </a:lnTo>
                  <a:lnTo>
                    <a:pt x="550940" y="397623"/>
                  </a:lnTo>
                  <a:lnTo>
                    <a:pt x="550813" y="398982"/>
                  </a:lnTo>
                  <a:lnTo>
                    <a:pt x="549276" y="402563"/>
                  </a:lnTo>
                  <a:lnTo>
                    <a:pt x="548895" y="403960"/>
                  </a:lnTo>
                  <a:lnTo>
                    <a:pt x="549975" y="407224"/>
                  </a:lnTo>
                  <a:lnTo>
                    <a:pt x="557760" y="416127"/>
                  </a:lnTo>
                  <a:lnTo>
                    <a:pt x="558357" y="417536"/>
                  </a:lnTo>
                  <a:lnTo>
                    <a:pt x="559132" y="420622"/>
                  </a:lnTo>
                  <a:lnTo>
                    <a:pt x="559703" y="422032"/>
                  </a:lnTo>
                  <a:lnTo>
                    <a:pt x="560757" y="423556"/>
                  </a:lnTo>
                  <a:lnTo>
                    <a:pt x="564085" y="426363"/>
                  </a:lnTo>
                  <a:lnTo>
                    <a:pt x="564910" y="428611"/>
                  </a:lnTo>
                  <a:lnTo>
                    <a:pt x="565571" y="437539"/>
                  </a:lnTo>
                  <a:lnTo>
                    <a:pt x="567526" y="441095"/>
                  </a:lnTo>
                  <a:lnTo>
                    <a:pt x="573978" y="448435"/>
                  </a:lnTo>
                  <a:lnTo>
                    <a:pt x="577267" y="451204"/>
                  </a:lnTo>
                  <a:lnTo>
                    <a:pt x="579845" y="452410"/>
                  </a:lnTo>
                  <a:lnTo>
                    <a:pt x="582842" y="452982"/>
                  </a:lnTo>
                  <a:lnTo>
                    <a:pt x="587694" y="453147"/>
                  </a:lnTo>
                  <a:lnTo>
                    <a:pt x="588418" y="453464"/>
                  </a:lnTo>
                  <a:lnTo>
                    <a:pt x="589205" y="454163"/>
                  </a:lnTo>
                  <a:lnTo>
                    <a:pt x="590310" y="454849"/>
                  </a:lnTo>
                  <a:lnTo>
                    <a:pt x="591961" y="455166"/>
                  </a:lnTo>
                  <a:lnTo>
                    <a:pt x="593841" y="455027"/>
                  </a:lnTo>
                  <a:lnTo>
                    <a:pt x="595403" y="454595"/>
                  </a:lnTo>
                  <a:lnTo>
                    <a:pt x="596724" y="453947"/>
                  </a:lnTo>
                  <a:lnTo>
                    <a:pt x="597867" y="453147"/>
                  </a:lnTo>
                  <a:lnTo>
                    <a:pt x="598870" y="451953"/>
                  </a:lnTo>
                  <a:lnTo>
                    <a:pt x="600419" y="449324"/>
                  </a:lnTo>
                  <a:lnTo>
                    <a:pt x="601765" y="448296"/>
                  </a:lnTo>
                  <a:lnTo>
                    <a:pt x="603366" y="447902"/>
                  </a:lnTo>
                  <a:lnTo>
                    <a:pt x="604991" y="447940"/>
                  </a:lnTo>
                  <a:lnTo>
                    <a:pt x="607176" y="448296"/>
                  </a:lnTo>
                  <a:lnTo>
                    <a:pt x="608954" y="449566"/>
                  </a:lnTo>
                  <a:lnTo>
                    <a:pt x="609424" y="452474"/>
                  </a:lnTo>
                  <a:lnTo>
                    <a:pt x="609106" y="455687"/>
                  </a:lnTo>
                  <a:lnTo>
                    <a:pt x="608585" y="457909"/>
                  </a:lnTo>
                  <a:lnTo>
                    <a:pt x="607773" y="459865"/>
                  </a:lnTo>
                  <a:lnTo>
                    <a:pt x="606655" y="461770"/>
                  </a:lnTo>
                  <a:lnTo>
                    <a:pt x="606261" y="462050"/>
                  </a:lnTo>
                  <a:lnTo>
                    <a:pt x="605042" y="462583"/>
                  </a:lnTo>
                  <a:lnTo>
                    <a:pt x="604699" y="462850"/>
                  </a:lnTo>
                  <a:lnTo>
                    <a:pt x="603645" y="464691"/>
                  </a:lnTo>
                  <a:lnTo>
                    <a:pt x="603226" y="465263"/>
                  </a:lnTo>
                  <a:lnTo>
                    <a:pt x="602045" y="467460"/>
                  </a:lnTo>
                  <a:lnTo>
                    <a:pt x="601346" y="473137"/>
                  </a:lnTo>
                  <a:lnTo>
                    <a:pt x="600699" y="475537"/>
                  </a:lnTo>
                  <a:lnTo>
                    <a:pt x="595377" y="482408"/>
                  </a:lnTo>
                  <a:lnTo>
                    <a:pt x="594742" y="483436"/>
                  </a:lnTo>
                  <a:lnTo>
                    <a:pt x="590145" y="489101"/>
                  </a:lnTo>
                  <a:lnTo>
                    <a:pt x="588926" y="491412"/>
                  </a:lnTo>
                  <a:lnTo>
                    <a:pt x="588659" y="492733"/>
                  </a:lnTo>
                  <a:lnTo>
                    <a:pt x="589065" y="494054"/>
                  </a:lnTo>
                  <a:lnTo>
                    <a:pt x="590170" y="494955"/>
                  </a:lnTo>
                  <a:lnTo>
                    <a:pt x="591847" y="495679"/>
                  </a:lnTo>
                  <a:lnTo>
                    <a:pt x="593371" y="495679"/>
                  </a:lnTo>
                  <a:lnTo>
                    <a:pt x="594044" y="494498"/>
                  </a:lnTo>
                  <a:lnTo>
                    <a:pt x="595200" y="493292"/>
                  </a:lnTo>
                  <a:lnTo>
                    <a:pt x="600788" y="490447"/>
                  </a:lnTo>
                  <a:lnTo>
                    <a:pt x="602743" y="489101"/>
                  </a:lnTo>
                  <a:lnTo>
                    <a:pt x="605029" y="485176"/>
                  </a:lnTo>
                  <a:lnTo>
                    <a:pt x="608306" y="475740"/>
                  </a:lnTo>
                  <a:lnTo>
                    <a:pt x="610630" y="471562"/>
                  </a:lnTo>
                  <a:lnTo>
                    <a:pt x="614123" y="467815"/>
                  </a:lnTo>
                  <a:lnTo>
                    <a:pt x="618060" y="464958"/>
                  </a:lnTo>
                  <a:lnTo>
                    <a:pt x="622695" y="462735"/>
                  </a:lnTo>
                  <a:lnTo>
                    <a:pt x="631090" y="460221"/>
                  </a:lnTo>
                  <a:lnTo>
                    <a:pt x="649543" y="457884"/>
                  </a:lnTo>
                  <a:lnTo>
                    <a:pt x="651803" y="457020"/>
                  </a:lnTo>
                  <a:lnTo>
                    <a:pt x="653823" y="455077"/>
                  </a:lnTo>
                  <a:lnTo>
                    <a:pt x="655194" y="452829"/>
                  </a:lnTo>
                  <a:lnTo>
                    <a:pt x="656731" y="451001"/>
                  </a:lnTo>
                  <a:lnTo>
                    <a:pt x="659119" y="450226"/>
                  </a:lnTo>
                  <a:lnTo>
                    <a:pt x="660261" y="450607"/>
                  </a:lnTo>
                  <a:lnTo>
                    <a:pt x="661760" y="451509"/>
                  </a:lnTo>
                  <a:lnTo>
                    <a:pt x="662992" y="452639"/>
                  </a:lnTo>
                  <a:lnTo>
                    <a:pt x="664097" y="454823"/>
                  </a:lnTo>
                  <a:lnTo>
                    <a:pt x="665481" y="455217"/>
                  </a:lnTo>
                  <a:lnTo>
                    <a:pt x="671920" y="454976"/>
                  </a:lnTo>
                  <a:lnTo>
                    <a:pt x="677737" y="452664"/>
                  </a:lnTo>
                  <a:lnTo>
                    <a:pt x="680594" y="452093"/>
                  </a:lnTo>
                  <a:lnTo>
                    <a:pt x="681991" y="451598"/>
                  </a:lnTo>
                  <a:lnTo>
                    <a:pt x="683528" y="450658"/>
                  </a:lnTo>
                  <a:lnTo>
                    <a:pt x="685039" y="450099"/>
                  </a:lnTo>
                  <a:lnTo>
                    <a:pt x="686500" y="450721"/>
                  </a:lnTo>
                  <a:lnTo>
                    <a:pt x="687605" y="451471"/>
                  </a:lnTo>
                  <a:lnTo>
                    <a:pt x="695644" y="455293"/>
                  </a:lnTo>
                  <a:lnTo>
                    <a:pt x="698984" y="456119"/>
                  </a:lnTo>
                  <a:lnTo>
                    <a:pt x="702311" y="456081"/>
                  </a:lnTo>
                  <a:lnTo>
                    <a:pt x="705130" y="454633"/>
                  </a:lnTo>
                  <a:lnTo>
                    <a:pt x="706807" y="453553"/>
                  </a:lnTo>
                  <a:lnTo>
                    <a:pt x="710261" y="452677"/>
                  </a:lnTo>
                  <a:lnTo>
                    <a:pt x="713335" y="450810"/>
                  </a:lnTo>
                  <a:lnTo>
                    <a:pt x="714922" y="450353"/>
                  </a:lnTo>
                  <a:lnTo>
                    <a:pt x="716637" y="450188"/>
                  </a:lnTo>
                  <a:lnTo>
                    <a:pt x="718338" y="450226"/>
                  </a:lnTo>
                  <a:lnTo>
                    <a:pt x="720421" y="450836"/>
                  </a:lnTo>
                  <a:lnTo>
                    <a:pt x="722656" y="452106"/>
                  </a:lnTo>
                  <a:lnTo>
                    <a:pt x="724460" y="453782"/>
                  </a:lnTo>
                  <a:lnTo>
                    <a:pt x="725933" y="457617"/>
                  </a:lnTo>
                  <a:lnTo>
                    <a:pt x="727889" y="459306"/>
                  </a:lnTo>
                  <a:lnTo>
                    <a:pt x="738608" y="464031"/>
                  </a:lnTo>
                  <a:lnTo>
                    <a:pt x="740970" y="465529"/>
                  </a:lnTo>
                  <a:lnTo>
                    <a:pt x="742976" y="468806"/>
                  </a:lnTo>
                  <a:lnTo>
                    <a:pt x="747612" y="472603"/>
                  </a:lnTo>
                  <a:lnTo>
                    <a:pt x="748856" y="474559"/>
                  </a:lnTo>
                  <a:close/>
                  <a:moveTo>
                    <a:pt x="685484" y="656296"/>
                  </a:moveTo>
                  <a:lnTo>
                    <a:pt x="686931" y="653629"/>
                  </a:lnTo>
                  <a:lnTo>
                    <a:pt x="688748" y="651381"/>
                  </a:lnTo>
                  <a:lnTo>
                    <a:pt x="691453" y="648714"/>
                  </a:lnTo>
                  <a:lnTo>
                    <a:pt x="694590" y="646580"/>
                  </a:lnTo>
                  <a:lnTo>
                    <a:pt x="697765" y="645869"/>
                  </a:lnTo>
                  <a:lnTo>
                    <a:pt x="697765" y="646923"/>
                  </a:lnTo>
                  <a:lnTo>
                    <a:pt x="695656" y="648193"/>
                  </a:lnTo>
                  <a:lnTo>
                    <a:pt x="693421" y="650250"/>
                  </a:lnTo>
                  <a:lnTo>
                    <a:pt x="689954" y="654695"/>
                  </a:lnTo>
                  <a:lnTo>
                    <a:pt x="687998" y="659445"/>
                  </a:lnTo>
                  <a:lnTo>
                    <a:pt x="687198" y="660728"/>
                  </a:lnTo>
                  <a:lnTo>
                    <a:pt x="686423" y="661528"/>
                  </a:lnTo>
                  <a:lnTo>
                    <a:pt x="686423" y="661769"/>
                  </a:lnTo>
                  <a:lnTo>
                    <a:pt x="687998" y="661388"/>
                  </a:lnTo>
                  <a:lnTo>
                    <a:pt x="692494" y="658137"/>
                  </a:lnTo>
                  <a:lnTo>
                    <a:pt x="694678" y="657020"/>
                  </a:lnTo>
                  <a:lnTo>
                    <a:pt x="694844" y="658582"/>
                  </a:lnTo>
                  <a:lnTo>
                    <a:pt x="693231" y="660626"/>
                  </a:lnTo>
                  <a:lnTo>
                    <a:pt x="688557" y="663395"/>
                  </a:lnTo>
                  <a:lnTo>
                    <a:pt x="686931" y="665275"/>
                  </a:lnTo>
                  <a:lnTo>
                    <a:pt x="683782" y="664335"/>
                  </a:lnTo>
                  <a:lnTo>
                    <a:pt x="683845" y="660601"/>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0" name="Google Shape;510;p6"/>
            <p:cNvSpPr/>
            <p:nvPr/>
          </p:nvSpPr>
          <p:spPr>
            <a:xfrm flipH="1" rot="10800000">
              <a:off x="4782559" y="4012149"/>
              <a:ext cx="989716" cy="569287"/>
            </a:xfrm>
            <a:custGeom>
              <a:rect b="b" l="l" r="r" t="t"/>
              <a:pathLst>
                <a:path extrusionOk="0" h="436929" w="759610">
                  <a:moveTo>
                    <a:pt x="661749" y="268987"/>
                  </a:moveTo>
                  <a:lnTo>
                    <a:pt x="659298" y="271146"/>
                  </a:lnTo>
                  <a:lnTo>
                    <a:pt x="649303" y="276557"/>
                  </a:lnTo>
                  <a:lnTo>
                    <a:pt x="646039" y="277852"/>
                  </a:lnTo>
                  <a:lnTo>
                    <a:pt x="634393" y="278970"/>
                  </a:lnTo>
                  <a:lnTo>
                    <a:pt x="622341" y="278843"/>
                  </a:lnTo>
                  <a:lnTo>
                    <a:pt x="619585" y="278881"/>
                  </a:lnTo>
                  <a:lnTo>
                    <a:pt x="616639" y="278487"/>
                  </a:lnTo>
                  <a:lnTo>
                    <a:pt x="615102" y="277293"/>
                  </a:lnTo>
                  <a:lnTo>
                    <a:pt x="616689" y="274918"/>
                  </a:lnTo>
                  <a:lnTo>
                    <a:pt x="614772" y="272366"/>
                  </a:lnTo>
                  <a:lnTo>
                    <a:pt x="612879" y="270854"/>
                  </a:lnTo>
                  <a:lnTo>
                    <a:pt x="611406" y="269013"/>
                  </a:lnTo>
                  <a:lnTo>
                    <a:pt x="610822" y="265609"/>
                  </a:lnTo>
                  <a:lnTo>
                    <a:pt x="611825" y="263958"/>
                  </a:lnTo>
                  <a:lnTo>
                    <a:pt x="614200" y="263590"/>
                  </a:lnTo>
                  <a:lnTo>
                    <a:pt x="619610" y="264098"/>
                  </a:lnTo>
                  <a:lnTo>
                    <a:pt x="618099" y="258764"/>
                  </a:lnTo>
                  <a:lnTo>
                    <a:pt x="618150" y="257697"/>
                  </a:lnTo>
                  <a:lnTo>
                    <a:pt x="621223" y="254903"/>
                  </a:lnTo>
                  <a:lnTo>
                    <a:pt x="621744" y="254763"/>
                  </a:lnTo>
                  <a:lnTo>
                    <a:pt x="622100" y="254255"/>
                  </a:lnTo>
                  <a:lnTo>
                    <a:pt x="622989" y="254332"/>
                  </a:lnTo>
                  <a:lnTo>
                    <a:pt x="623916" y="254738"/>
                  </a:lnTo>
                  <a:lnTo>
                    <a:pt x="624563" y="255233"/>
                  </a:lnTo>
                  <a:lnTo>
                    <a:pt x="624690" y="255970"/>
                  </a:lnTo>
                  <a:lnTo>
                    <a:pt x="623573" y="257341"/>
                  </a:lnTo>
                  <a:lnTo>
                    <a:pt x="623522" y="258142"/>
                  </a:lnTo>
                  <a:lnTo>
                    <a:pt x="623281" y="258027"/>
                  </a:lnTo>
                  <a:lnTo>
                    <a:pt x="623141" y="258484"/>
                  </a:lnTo>
                  <a:lnTo>
                    <a:pt x="623205" y="259297"/>
                  </a:lnTo>
                  <a:lnTo>
                    <a:pt x="623522" y="260186"/>
                  </a:lnTo>
                  <a:lnTo>
                    <a:pt x="625554" y="262142"/>
                  </a:lnTo>
                  <a:lnTo>
                    <a:pt x="630964" y="257900"/>
                  </a:lnTo>
                  <a:lnTo>
                    <a:pt x="634254" y="257138"/>
                  </a:lnTo>
                  <a:lnTo>
                    <a:pt x="637441" y="259208"/>
                  </a:lnTo>
                  <a:lnTo>
                    <a:pt x="636781" y="260186"/>
                  </a:lnTo>
                  <a:lnTo>
                    <a:pt x="636070" y="260885"/>
                  </a:lnTo>
                  <a:lnTo>
                    <a:pt x="634342" y="262142"/>
                  </a:lnTo>
                  <a:lnTo>
                    <a:pt x="632755" y="262815"/>
                  </a:lnTo>
                  <a:lnTo>
                    <a:pt x="631155" y="263145"/>
                  </a:lnTo>
                  <a:lnTo>
                    <a:pt x="629948" y="263831"/>
                  </a:lnTo>
                  <a:lnTo>
                    <a:pt x="629453" y="265609"/>
                  </a:lnTo>
                  <a:lnTo>
                    <a:pt x="630266" y="265711"/>
                  </a:lnTo>
                  <a:lnTo>
                    <a:pt x="634825" y="268086"/>
                  </a:lnTo>
                  <a:lnTo>
                    <a:pt x="636540" y="267819"/>
                  </a:lnTo>
                  <a:lnTo>
                    <a:pt x="637416" y="267222"/>
                  </a:lnTo>
                  <a:lnTo>
                    <a:pt x="638089" y="266549"/>
                  </a:lnTo>
                  <a:lnTo>
                    <a:pt x="639232" y="266054"/>
                  </a:lnTo>
                  <a:lnTo>
                    <a:pt x="640083" y="266054"/>
                  </a:lnTo>
                  <a:lnTo>
                    <a:pt x="641048" y="266765"/>
                  </a:lnTo>
                  <a:lnTo>
                    <a:pt x="642229" y="267032"/>
                  </a:lnTo>
                  <a:lnTo>
                    <a:pt x="642928" y="267946"/>
                  </a:lnTo>
                  <a:lnTo>
                    <a:pt x="643664" y="268200"/>
                  </a:lnTo>
                  <a:lnTo>
                    <a:pt x="644668" y="267540"/>
                  </a:lnTo>
                  <a:lnTo>
                    <a:pt x="645201" y="267120"/>
                  </a:lnTo>
                  <a:lnTo>
                    <a:pt x="646941" y="266219"/>
                  </a:lnTo>
                  <a:lnTo>
                    <a:pt x="649239" y="265723"/>
                  </a:lnTo>
                  <a:lnTo>
                    <a:pt x="652110" y="264403"/>
                  </a:lnTo>
                  <a:lnTo>
                    <a:pt x="653469" y="264098"/>
                  </a:lnTo>
                  <a:lnTo>
                    <a:pt x="659819" y="263907"/>
                  </a:lnTo>
                  <a:lnTo>
                    <a:pt x="661978" y="265266"/>
                  </a:lnTo>
                  <a:close/>
                  <a:moveTo>
                    <a:pt x="667997" y="249353"/>
                  </a:moveTo>
                  <a:lnTo>
                    <a:pt x="665737" y="249836"/>
                  </a:lnTo>
                  <a:lnTo>
                    <a:pt x="664441" y="249976"/>
                  </a:lnTo>
                  <a:lnTo>
                    <a:pt x="665140" y="248591"/>
                  </a:lnTo>
                  <a:lnTo>
                    <a:pt x="664886" y="248248"/>
                  </a:lnTo>
                  <a:lnTo>
                    <a:pt x="664962" y="247791"/>
                  </a:lnTo>
                  <a:lnTo>
                    <a:pt x="665737" y="248020"/>
                  </a:lnTo>
                  <a:lnTo>
                    <a:pt x="667210" y="247893"/>
                  </a:lnTo>
                  <a:lnTo>
                    <a:pt x="666994" y="246724"/>
                  </a:lnTo>
                  <a:lnTo>
                    <a:pt x="669496" y="245912"/>
                  </a:lnTo>
                  <a:lnTo>
                    <a:pt x="669890" y="248248"/>
                  </a:lnTo>
                  <a:lnTo>
                    <a:pt x="669344" y="250445"/>
                  </a:lnTo>
                  <a:close/>
                  <a:moveTo>
                    <a:pt x="656212" y="255729"/>
                  </a:moveTo>
                  <a:lnTo>
                    <a:pt x="656605" y="256554"/>
                  </a:lnTo>
                  <a:lnTo>
                    <a:pt x="657355" y="256795"/>
                  </a:lnTo>
                  <a:lnTo>
                    <a:pt x="657126" y="257837"/>
                  </a:lnTo>
                  <a:lnTo>
                    <a:pt x="656212" y="257595"/>
                  </a:lnTo>
                  <a:lnTo>
                    <a:pt x="655361" y="257100"/>
                  </a:lnTo>
                  <a:lnTo>
                    <a:pt x="654535" y="256249"/>
                  </a:lnTo>
                  <a:lnTo>
                    <a:pt x="653583" y="255856"/>
                  </a:lnTo>
                  <a:lnTo>
                    <a:pt x="652237" y="254166"/>
                  </a:lnTo>
                  <a:lnTo>
                    <a:pt x="652287" y="253024"/>
                  </a:lnTo>
                  <a:lnTo>
                    <a:pt x="655539" y="250649"/>
                  </a:lnTo>
                  <a:lnTo>
                    <a:pt x="655780" y="251690"/>
                  </a:lnTo>
                  <a:lnTo>
                    <a:pt x="656923" y="251893"/>
                  </a:lnTo>
                  <a:lnTo>
                    <a:pt x="658041" y="252503"/>
                  </a:lnTo>
                  <a:lnTo>
                    <a:pt x="657787" y="254116"/>
                  </a:lnTo>
                  <a:close/>
                  <a:moveTo>
                    <a:pt x="647004" y="256402"/>
                  </a:moveTo>
                  <a:lnTo>
                    <a:pt x="647093" y="257837"/>
                  </a:lnTo>
                  <a:lnTo>
                    <a:pt x="646801" y="259005"/>
                  </a:lnTo>
                  <a:lnTo>
                    <a:pt x="646191" y="259310"/>
                  </a:lnTo>
                  <a:lnTo>
                    <a:pt x="646001" y="258459"/>
                  </a:lnTo>
                  <a:lnTo>
                    <a:pt x="644883" y="258713"/>
                  </a:lnTo>
                  <a:lnTo>
                    <a:pt x="643410" y="258357"/>
                  </a:lnTo>
                  <a:lnTo>
                    <a:pt x="642293" y="258408"/>
                  </a:lnTo>
                  <a:lnTo>
                    <a:pt x="641048" y="257100"/>
                  </a:lnTo>
                  <a:lnTo>
                    <a:pt x="643677" y="254814"/>
                  </a:lnTo>
                  <a:lnTo>
                    <a:pt x="646623" y="254293"/>
                  </a:lnTo>
                  <a:lnTo>
                    <a:pt x="647830" y="254243"/>
                  </a:lnTo>
                  <a:lnTo>
                    <a:pt x="648566" y="254814"/>
                  </a:lnTo>
                  <a:lnTo>
                    <a:pt x="648008" y="255119"/>
                  </a:lnTo>
                  <a:close/>
                  <a:moveTo>
                    <a:pt x="545646" y="237149"/>
                  </a:moveTo>
                  <a:lnTo>
                    <a:pt x="545862" y="236679"/>
                  </a:lnTo>
                  <a:lnTo>
                    <a:pt x="545735" y="236387"/>
                  </a:lnTo>
                  <a:lnTo>
                    <a:pt x="547157" y="235218"/>
                  </a:lnTo>
                  <a:lnTo>
                    <a:pt x="547551" y="235447"/>
                  </a:lnTo>
                  <a:lnTo>
                    <a:pt x="548580" y="235967"/>
                  </a:lnTo>
                  <a:lnTo>
                    <a:pt x="548808" y="236907"/>
                  </a:lnTo>
                  <a:lnTo>
                    <a:pt x="548897" y="238292"/>
                  </a:lnTo>
                  <a:lnTo>
                    <a:pt x="547284" y="237657"/>
                  </a:lnTo>
                  <a:close/>
                  <a:moveTo>
                    <a:pt x="675732" y="256402"/>
                  </a:moveTo>
                  <a:lnTo>
                    <a:pt x="674487" y="257418"/>
                  </a:lnTo>
                  <a:lnTo>
                    <a:pt x="663971" y="263399"/>
                  </a:lnTo>
                  <a:lnTo>
                    <a:pt x="662549" y="263603"/>
                  </a:lnTo>
                  <a:lnTo>
                    <a:pt x="661495" y="263247"/>
                  </a:lnTo>
                  <a:lnTo>
                    <a:pt x="661063" y="262726"/>
                  </a:lnTo>
                  <a:lnTo>
                    <a:pt x="661012" y="261266"/>
                  </a:lnTo>
                  <a:lnTo>
                    <a:pt x="660377" y="261037"/>
                  </a:lnTo>
                  <a:lnTo>
                    <a:pt x="660034" y="260618"/>
                  </a:lnTo>
                  <a:lnTo>
                    <a:pt x="660555" y="259450"/>
                  </a:lnTo>
                  <a:lnTo>
                    <a:pt x="663070" y="258015"/>
                  </a:lnTo>
                  <a:lnTo>
                    <a:pt x="663844" y="256770"/>
                  </a:lnTo>
                  <a:lnTo>
                    <a:pt x="667997" y="255043"/>
                  </a:lnTo>
                  <a:lnTo>
                    <a:pt x="670372" y="255119"/>
                  </a:lnTo>
                  <a:lnTo>
                    <a:pt x="670842" y="255589"/>
                  </a:lnTo>
                  <a:lnTo>
                    <a:pt x="671757" y="255754"/>
                  </a:lnTo>
                  <a:lnTo>
                    <a:pt x="675592" y="254078"/>
                  </a:lnTo>
                  <a:lnTo>
                    <a:pt x="676595" y="254471"/>
                  </a:lnTo>
                  <a:lnTo>
                    <a:pt x="676430" y="255538"/>
                  </a:lnTo>
                  <a:close/>
                  <a:moveTo>
                    <a:pt x="759361" y="264733"/>
                  </a:moveTo>
                  <a:lnTo>
                    <a:pt x="757024" y="264212"/>
                  </a:lnTo>
                  <a:lnTo>
                    <a:pt x="756021" y="263425"/>
                  </a:lnTo>
                  <a:lnTo>
                    <a:pt x="758193" y="262206"/>
                  </a:lnTo>
                  <a:lnTo>
                    <a:pt x="759526" y="263006"/>
                  </a:lnTo>
                  <a:lnTo>
                    <a:pt x="760047" y="263501"/>
                  </a:lnTo>
                  <a:close/>
                  <a:moveTo>
                    <a:pt x="707520" y="240006"/>
                  </a:moveTo>
                  <a:lnTo>
                    <a:pt x="707253" y="239066"/>
                  </a:lnTo>
                  <a:lnTo>
                    <a:pt x="706961" y="237225"/>
                  </a:lnTo>
                  <a:lnTo>
                    <a:pt x="706821" y="236793"/>
                  </a:lnTo>
                  <a:lnTo>
                    <a:pt x="706478" y="237593"/>
                  </a:lnTo>
                  <a:lnTo>
                    <a:pt x="705602" y="237669"/>
                  </a:lnTo>
                  <a:lnTo>
                    <a:pt x="704484" y="236920"/>
                  </a:lnTo>
                  <a:lnTo>
                    <a:pt x="704065" y="235688"/>
                  </a:lnTo>
                  <a:lnTo>
                    <a:pt x="704459" y="234278"/>
                  </a:lnTo>
                  <a:lnTo>
                    <a:pt x="705284" y="233364"/>
                  </a:lnTo>
                  <a:lnTo>
                    <a:pt x="706161" y="233453"/>
                  </a:lnTo>
                  <a:lnTo>
                    <a:pt x="706516" y="233402"/>
                  </a:lnTo>
                  <a:lnTo>
                    <a:pt x="705996" y="232665"/>
                  </a:lnTo>
                  <a:lnTo>
                    <a:pt x="704561" y="232462"/>
                  </a:lnTo>
                  <a:lnTo>
                    <a:pt x="700649" y="232780"/>
                  </a:lnTo>
                  <a:lnTo>
                    <a:pt x="697791" y="233935"/>
                  </a:lnTo>
                  <a:lnTo>
                    <a:pt x="695671" y="233897"/>
                  </a:lnTo>
                  <a:lnTo>
                    <a:pt x="694680" y="234380"/>
                  </a:lnTo>
                  <a:lnTo>
                    <a:pt x="693791" y="235612"/>
                  </a:lnTo>
                  <a:lnTo>
                    <a:pt x="693283" y="237352"/>
                  </a:lnTo>
                  <a:lnTo>
                    <a:pt x="692534" y="238736"/>
                  </a:lnTo>
                  <a:lnTo>
                    <a:pt x="691416" y="238812"/>
                  </a:lnTo>
                  <a:lnTo>
                    <a:pt x="690222" y="234990"/>
                  </a:lnTo>
                  <a:lnTo>
                    <a:pt x="689663" y="234736"/>
                  </a:lnTo>
                  <a:lnTo>
                    <a:pt x="689130" y="235434"/>
                  </a:lnTo>
                  <a:lnTo>
                    <a:pt x="687809" y="235256"/>
                  </a:lnTo>
                  <a:lnTo>
                    <a:pt x="686387" y="233821"/>
                  </a:lnTo>
                  <a:lnTo>
                    <a:pt x="688432" y="231053"/>
                  </a:lnTo>
                  <a:lnTo>
                    <a:pt x="693943" y="228144"/>
                  </a:lnTo>
                  <a:lnTo>
                    <a:pt x="699925" y="227116"/>
                  </a:lnTo>
                  <a:lnTo>
                    <a:pt x="705361" y="228754"/>
                  </a:lnTo>
                  <a:lnTo>
                    <a:pt x="708015" y="231802"/>
                  </a:lnTo>
                  <a:lnTo>
                    <a:pt x="708256" y="237453"/>
                  </a:lnTo>
                  <a:lnTo>
                    <a:pt x="708015" y="239371"/>
                  </a:lnTo>
                  <a:close/>
                  <a:moveTo>
                    <a:pt x="708866" y="260567"/>
                  </a:moveTo>
                  <a:lnTo>
                    <a:pt x="712333" y="260516"/>
                  </a:lnTo>
                  <a:lnTo>
                    <a:pt x="707621" y="262206"/>
                  </a:lnTo>
                  <a:close/>
                  <a:moveTo>
                    <a:pt x="477930" y="237276"/>
                  </a:moveTo>
                  <a:lnTo>
                    <a:pt x="479085" y="234850"/>
                  </a:lnTo>
                  <a:lnTo>
                    <a:pt x="481054" y="234050"/>
                  </a:lnTo>
                  <a:lnTo>
                    <a:pt x="483721" y="234202"/>
                  </a:lnTo>
                  <a:lnTo>
                    <a:pt x="484661" y="232526"/>
                  </a:lnTo>
                  <a:lnTo>
                    <a:pt x="488305" y="231383"/>
                  </a:lnTo>
                  <a:lnTo>
                    <a:pt x="491303" y="229846"/>
                  </a:lnTo>
                  <a:lnTo>
                    <a:pt x="493246" y="229732"/>
                  </a:lnTo>
                  <a:lnTo>
                    <a:pt x="493639" y="232792"/>
                  </a:lnTo>
                  <a:lnTo>
                    <a:pt x="493957" y="236526"/>
                  </a:lnTo>
                  <a:lnTo>
                    <a:pt x="491988" y="239117"/>
                  </a:lnTo>
                  <a:lnTo>
                    <a:pt x="490020" y="242521"/>
                  </a:lnTo>
                  <a:lnTo>
                    <a:pt x="488369" y="245429"/>
                  </a:lnTo>
                  <a:lnTo>
                    <a:pt x="486248" y="247359"/>
                  </a:lnTo>
                  <a:lnTo>
                    <a:pt x="483289" y="248172"/>
                  </a:lnTo>
                  <a:lnTo>
                    <a:pt x="479377" y="247512"/>
                  </a:lnTo>
                  <a:lnTo>
                    <a:pt x="475796" y="243765"/>
                  </a:lnTo>
                  <a:lnTo>
                    <a:pt x="476291" y="240844"/>
                  </a:lnTo>
                  <a:close/>
                  <a:moveTo>
                    <a:pt x="253343" y="250699"/>
                  </a:moveTo>
                  <a:lnTo>
                    <a:pt x="251527" y="250572"/>
                  </a:lnTo>
                  <a:lnTo>
                    <a:pt x="250613" y="249760"/>
                  </a:lnTo>
                  <a:lnTo>
                    <a:pt x="250346" y="246966"/>
                  </a:lnTo>
                  <a:lnTo>
                    <a:pt x="250689" y="244451"/>
                  </a:lnTo>
                  <a:lnTo>
                    <a:pt x="251591" y="242165"/>
                  </a:lnTo>
                  <a:lnTo>
                    <a:pt x="252823" y="241403"/>
                  </a:lnTo>
                  <a:lnTo>
                    <a:pt x="254245" y="243486"/>
                  </a:lnTo>
                  <a:lnTo>
                    <a:pt x="255299" y="242521"/>
                  </a:lnTo>
                  <a:lnTo>
                    <a:pt x="254080" y="240552"/>
                  </a:lnTo>
                  <a:lnTo>
                    <a:pt x="253839" y="238507"/>
                  </a:lnTo>
                  <a:lnTo>
                    <a:pt x="254245" y="234177"/>
                  </a:lnTo>
                  <a:lnTo>
                    <a:pt x="255172" y="232615"/>
                  </a:lnTo>
                  <a:lnTo>
                    <a:pt x="257484" y="232234"/>
                  </a:lnTo>
                  <a:lnTo>
                    <a:pt x="262564" y="232665"/>
                  </a:lnTo>
                  <a:lnTo>
                    <a:pt x="268291" y="232234"/>
                  </a:lnTo>
                  <a:lnTo>
                    <a:pt x="312576" y="222264"/>
                  </a:lnTo>
                  <a:lnTo>
                    <a:pt x="315014" y="222886"/>
                  </a:lnTo>
                  <a:lnTo>
                    <a:pt x="315535" y="224601"/>
                  </a:lnTo>
                  <a:lnTo>
                    <a:pt x="313617" y="226328"/>
                  </a:lnTo>
                  <a:lnTo>
                    <a:pt x="310925" y="228043"/>
                  </a:lnTo>
                  <a:lnTo>
                    <a:pt x="309058" y="229732"/>
                  </a:lnTo>
                  <a:lnTo>
                    <a:pt x="309973" y="230799"/>
                  </a:lnTo>
                  <a:lnTo>
                    <a:pt x="309960" y="233656"/>
                  </a:lnTo>
                  <a:lnTo>
                    <a:pt x="310620" y="235129"/>
                  </a:lnTo>
                  <a:lnTo>
                    <a:pt x="311776" y="235383"/>
                  </a:lnTo>
                  <a:lnTo>
                    <a:pt x="315154" y="233923"/>
                  </a:lnTo>
                  <a:lnTo>
                    <a:pt x="316970" y="233720"/>
                  </a:lnTo>
                  <a:lnTo>
                    <a:pt x="316970" y="232665"/>
                  </a:lnTo>
                  <a:lnTo>
                    <a:pt x="315116" y="231611"/>
                  </a:lnTo>
                  <a:lnTo>
                    <a:pt x="315205" y="230786"/>
                  </a:lnTo>
                  <a:lnTo>
                    <a:pt x="316183" y="229948"/>
                  </a:lnTo>
                  <a:lnTo>
                    <a:pt x="316970" y="228830"/>
                  </a:lnTo>
                  <a:lnTo>
                    <a:pt x="317948" y="223864"/>
                  </a:lnTo>
                  <a:lnTo>
                    <a:pt x="320945" y="223382"/>
                  </a:lnTo>
                  <a:lnTo>
                    <a:pt x="327791" y="225630"/>
                  </a:lnTo>
                  <a:lnTo>
                    <a:pt x="330191" y="225338"/>
                  </a:lnTo>
                  <a:lnTo>
                    <a:pt x="332744" y="224220"/>
                  </a:lnTo>
                  <a:lnTo>
                    <a:pt x="354702" y="222886"/>
                  </a:lnTo>
                  <a:lnTo>
                    <a:pt x="361827" y="223560"/>
                  </a:lnTo>
                  <a:lnTo>
                    <a:pt x="365078" y="222328"/>
                  </a:lnTo>
                  <a:lnTo>
                    <a:pt x="366767" y="220969"/>
                  </a:lnTo>
                  <a:lnTo>
                    <a:pt x="367681" y="219877"/>
                  </a:lnTo>
                  <a:lnTo>
                    <a:pt x="370615" y="220969"/>
                  </a:lnTo>
                  <a:lnTo>
                    <a:pt x="372761" y="221883"/>
                  </a:lnTo>
                  <a:lnTo>
                    <a:pt x="374260" y="224982"/>
                  </a:lnTo>
                  <a:lnTo>
                    <a:pt x="375174" y="227624"/>
                  </a:lnTo>
                  <a:lnTo>
                    <a:pt x="375822" y="229300"/>
                  </a:lnTo>
                  <a:lnTo>
                    <a:pt x="376800" y="231243"/>
                  </a:lnTo>
                  <a:lnTo>
                    <a:pt x="377587" y="233377"/>
                  </a:lnTo>
                  <a:lnTo>
                    <a:pt x="379111" y="235459"/>
                  </a:lnTo>
                  <a:lnTo>
                    <a:pt x="381486" y="236844"/>
                  </a:lnTo>
                  <a:lnTo>
                    <a:pt x="386528" y="236564"/>
                  </a:lnTo>
                  <a:lnTo>
                    <a:pt x="389373" y="239587"/>
                  </a:lnTo>
                  <a:lnTo>
                    <a:pt x="392446" y="239219"/>
                  </a:lnTo>
                  <a:lnTo>
                    <a:pt x="395240" y="239079"/>
                  </a:lnTo>
                  <a:lnTo>
                    <a:pt x="405311" y="237415"/>
                  </a:lnTo>
                  <a:lnTo>
                    <a:pt x="413287" y="236437"/>
                  </a:lnTo>
                  <a:lnTo>
                    <a:pt x="419053" y="236895"/>
                  </a:lnTo>
                  <a:lnTo>
                    <a:pt x="422266" y="238088"/>
                  </a:lnTo>
                  <a:lnTo>
                    <a:pt x="422215" y="239676"/>
                  </a:lnTo>
                  <a:lnTo>
                    <a:pt x="420970" y="241098"/>
                  </a:lnTo>
                  <a:lnTo>
                    <a:pt x="418735" y="241721"/>
                  </a:lnTo>
                  <a:lnTo>
                    <a:pt x="421770" y="246864"/>
                  </a:lnTo>
                  <a:lnTo>
                    <a:pt x="424361" y="248452"/>
                  </a:lnTo>
                  <a:lnTo>
                    <a:pt x="428019" y="248198"/>
                  </a:lnTo>
                  <a:lnTo>
                    <a:pt x="430876" y="248909"/>
                  </a:lnTo>
                  <a:lnTo>
                    <a:pt x="434534" y="252376"/>
                  </a:lnTo>
                  <a:lnTo>
                    <a:pt x="444529" y="253697"/>
                  </a:lnTo>
                  <a:lnTo>
                    <a:pt x="451056" y="257786"/>
                  </a:lnTo>
                  <a:lnTo>
                    <a:pt x="455070" y="257964"/>
                  </a:lnTo>
                  <a:lnTo>
                    <a:pt x="452923" y="262929"/>
                  </a:lnTo>
                  <a:lnTo>
                    <a:pt x="450599" y="264974"/>
                  </a:lnTo>
                  <a:lnTo>
                    <a:pt x="446624" y="266409"/>
                  </a:lnTo>
                  <a:lnTo>
                    <a:pt x="443754" y="267540"/>
                  </a:lnTo>
                  <a:lnTo>
                    <a:pt x="441239" y="269775"/>
                  </a:lnTo>
                  <a:lnTo>
                    <a:pt x="438611" y="271502"/>
                  </a:lnTo>
                  <a:lnTo>
                    <a:pt x="435791" y="272810"/>
                  </a:lnTo>
                  <a:lnTo>
                    <a:pt x="432654" y="273851"/>
                  </a:lnTo>
                  <a:lnTo>
                    <a:pt x="426317" y="274664"/>
                  </a:lnTo>
                  <a:lnTo>
                    <a:pt x="407661" y="272150"/>
                  </a:lnTo>
                  <a:lnTo>
                    <a:pt x="390351" y="272581"/>
                  </a:lnTo>
                  <a:lnTo>
                    <a:pt x="369510" y="270168"/>
                  </a:lnTo>
                  <a:lnTo>
                    <a:pt x="357978" y="272162"/>
                  </a:lnTo>
                  <a:lnTo>
                    <a:pt x="333353" y="270638"/>
                  </a:lnTo>
                  <a:lnTo>
                    <a:pt x="315154" y="270448"/>
                  </a:lnTo>
                  <a:lnTo>
                    <a:pt x="303915" y="272353"/>
                  </a:lnTo>
                  <a:lnTo>
                    <a:pt x="291672" y="270880"/>
                  </a:lnTo>
                  <a:lnTo>
                    <a:pt x="286287" y="270930"/>
                  </a:lnTo>
                  <a:lnTo>
                    <a:pt x="282172" y="270829"/>
                  </a:lnTo>
                  <a:lnTo>
                    <a:pt x="276165" y="269965"/>
                  </a:lnTo>
                  <a:lnTo>
                    <a:pt x="271695" y="268378"/>
                  </a:lnTo>
                  <a:lnTo>
                    <a:pt x="271987" y="266054"/>
                  </a:lnTo>
                  <a:lnTo>
                    <a:pt x="264646" y="257621"/>
                  </a:lnTo>
                  <a:lnTo>
                    <a:pt x="260481" y="253760"/>
                  </a:lnTo>
                  <a:lnTo>
                    <a:pt x="256277" y="251309"/>
                  </a:lnTo>
                  <a:close/>
                  <a:moveTo>
                    <a:pt x="445151" y="239117"/>
                  </a:moveTo>
                  <a:lnTo>
                    <a:pt x="445710" y="240755"/>
                  </a:lnTo>
                  <a:lnTo>
                    <a:pt x="444541" y="243410"/>
                  </a:lnTo>
                  <a:lnTo>
                    <a:pt x="442598" y="244642"/>
                  </a:lnTo>
                  <a:lnTo>
                    <a:pt x="431791" y="245810"/>
                  </a:lnTo>
                  <a:lnTo>
                    <a:pt x="430495" y="246508"/>
                  </a:lnTo>
                  <a:lnTo>
                    <a:pt x="430102" y="246902"/>
                  </a:lnTo>
                  <a:lnTo>
                    <a:pt x="428844" y="246381"/>
                  </a:lnTo>
                  <a:lnTo>
                    <a:pt x="427803" y="244743"/>
                  </a:lnTo>
                  <a:lnTo>
                    <a:pt x="428717" y="243130"/>
                  </a:lnTo>
                  <a:lnTo>
                    <a:pt x="429975" y="242089"/>
                  </a:lnTo>
                  <a:lnTo>
                    <a:pt x="436071" y="239879"/>
                  </a:lnTo>
                  <a:close/>
                  <a:moveTo>
                    <a:pt x="510315" y="232538"/>
                  </a:moveTo>
                  <a:lnTo>
                    <a:pt x="513388" y="232665"/>
                  </a:lnTo>
                  <a:lnTo>
                    <a:pt x="525694" y="231395"/>
                  </a:lnTo>
                  <a:lnTo>
                    <a:pt x="526291" y="231967"/>
                  </a:lnTo>
                  <a:lnTo>
                    <a:pt x="526507" y="234177"/>
                  </a:lnTo>
                  <a:lnTo>
                    <a:pt x="526113" y="235688"/>
                  </a:lnTo>
                  <a:lnTo>
                    <a:pt x="525085" y="236437"/>
                  </a:lnTo>
                  <a:lnTo>
                    <a:pt x="523675" y="236641"/>
                  </a:lnTo>
                  <a:lnTo>
                    <a:pt x="522100" y="236653"/>
                  </a:lnTo>
                  <a:lnTo>
                    <a:pt x="520322" y="236971"/>
                  </a:lnTo>
                  <a:lnTo>
                    <a:pt x="517147" y="238292"/>
                  </a:lnTo>
                  <a:lnTo>
                    <a:pt x="515864" y="238609"/>
                  </a:lnTo>
                  <a:lnTo>
                    <a:pt x="514569" y="238368"/>
                  </a:lnTo>
                  <a:lnTo>
                    <a:pt x="509362" y="236107"/>
                  </a:lnTo>
                  <a:lnTo>
                    <a:pt x="508587" y="235612"/>
                  </a:lnTo>
                  <a:lnTo>
                    <a:pt x="508181" y="234761"/>
                  </a:lnTo>
                  <a:lnTo>
                    <a:pt x="508041" y="233199"/>
                  </a:lnTo>
                  <a:lnTo>
                    <a:pt x="508727" y="232678"/>
                  </a:lnTo>
                  <a:close/>
                  <a:moveTo>
                    <a:pt x="461420" y="254573"/>
                  </a:moveTo>
                  <a:lnTo>
                    <a:pt x="462499" y="254293"/>
                  </a:lnTo>
                  <a:lnTo>
                    <a:pt x="462969" y="254713"/>
                  </a:lnTo>
                  <a:lnTo>
                    <a:pt x="463452" y="257253"/>
                  </a:lnTo>
                  <a:lnTo>
                    <a:pt x="463541" y="259183"/>
                  </a:lnTo>
                  <a:lnTo>
                    <a:pt x="461763" y="260275"/>
                  </a:lnTo>
                  <a:lnTo>
                    <a:pt x="460086" y="256554"/>
                  </a:lnTo>
                  <a:lnTo>
                    <a:pt x="460340" y="254713"/>
                  </a:lnTo>
                  <a:close/>
                  <a:moveTo>
                    <a:pt x="426469" y="229287"/>
                  </a:moveTo>
                  <a:lnTo>
                    <a:pt x="425301" y="229986"/>
                  </a:lnTo>
                  <a:lnTo>
                    <a:pt x="422355" y="228944"/>
                  </a:lnTo>
                  <a:lnTo>
                    <a:pt x="420615" y="227179"/>
                  </a:lnTo>
                  <a:lnTo>
                    <a:pt x="420754" y="225325"/>
                  </a:lnTo>
                  <a:lnTo>
                    <a:pt x="422532" y="224880"/>
                  </a:lnTo>
                  <a:lnTo>
                    <a:pt x="426330" y="225795"/>
                  </a:lnTo>
                  <a:lnTo>
                    <a:pt x="427371" y="225172"/>
                  </a:lnTo>
                  <a:lnTo>
                    <a:pt x="427892" y="224309"/>
                  </a:lnTo>
                  <a:lnTo>
                    <a:pt x="429276" y="222886"/>
                  </a:lnTo>
                  <a:lnTo>
                    <a:pt x="430267" y="222442"/>
                  </a:lnTo>
                  <a:lnTo>
                    <a:pt x="428971" y="224410"/>
                  </a:lnTo>
                  <a:close/>
                  <a:moveTo>
                    <a:pt x="352340" y="47068"/>
                  </a:moveTo>
                  <a:lnTo>
                    <a:pt x="350778" y="47957"/>
                  </a:lnTo>
                  <a:lnTo>
                    <a:pt x="342865" y="48389"/>
                  </a:lnTo>
                  <a:lnTo>
                    <a:pt x="335601" y="50002"/>
                  </a:lnTo>
                  <a:lnTo>
                    <a:pt x="335995" y="49011"/>
                  </a:lnTo>
                  <a:lnTo>
                    <a:pt x="336579" y="47957"/>
                  </a:lnTo>
                  <a:lnTo>
                    <a:pt x="334598" y="46497"/>
                  </a:lnTo>
                  <a:lnTo>
                    <a:pt x="334026" y="44185"/>
                  </a:lnTo>
                  <a:lnTo>
                    <a:pt x="334598" y="42052"/>
                  </a:lnTo>
                  <a:lnTo>
                    <a:pt x="336096" y="41099"/>
                  </a:lnTo>
                  <a:lnTo>
                    <a:pt x="347450" y="41112"/>
                  </a:lnTo>
                  <a:lnTo>
                    <a:pt x="350981" y="42026"/>
                  </a:lnTo>
                  <a:lnTo>
                    <a:pt x="352771" y="42255"/>
                  </a:lnTo>
                  <a:lnTo>
                    <a:pt x="353330" y="43144"/>
                  </a:lnTo>
                  <a:lnTo>
                    <a:pt x="353191" y="45112"/>
                  </a:lnTo>
                  <a:close/>
                  <a:moveTo>
                    <a:pt x="523472" y="13324"/>
                  </a:moveTo>
                  <a:lnTo>
                    <a:pt x="522633" y="15115"/>
                  </a:lnTo>
                  <a:lnTo>
                    <a:pt x="521440" y="16766"/>
                  </a:lnTo>
                  <a:lnTo>
                    <a:pt x="513845" y="19509"/>
                  </a:lnTo>
                  <a:lnTo>
                    <a:pt x="510238" y="21922"/>
                  </a:lnTo>
                  <a:lnTo>
                    <a:pt x="508422" y="22367"/>
                  </a:lnTo>
                  <a:lnTo>
                    <a:pt x="505565" y="22456"/>
                  </a:lnTo>
                  <a:lnTo>
                    <a:pt x="503152" y="23357"/>
                  </a:lnTo>
                  <a:lnTo>
                    <a:pt x="500891" y="25592"/>
                  </a:lnTo>
                  <a:lnTo>
                    <a:pt x="499113" y="28488"/>
                  </a:lnTo>
                  <a:lnTo>
                    <a:pt x="498148" y="31384"/>
                  </a:lnTo>
                  <a:lnTo>
                    <a:pt x="498326" y="40807"/>
                  </a:lnTo>
                  <a:lnTo>
                    <a:pt x="497729" y="45379"/>
                  </a:lnTo>
                  <a:lnTo>
                    <a:pt x="495214" y="47957"/>
                  </a:lnTo>
                  <a:lnTo>
                    <a:pt x="495138" y="41531"/>
                  </a:lnTo>
                  <a:lnTo>
                    <a:pt x="494567" y="37886"/>
                  </a:lnTo>
                  <a:lnTo>
                    <a:pt x="492827" y="36299"/>
                  </a:lnTo>
                  <a:lnTo>
                    <a:pt x="491087" y="37556"/>
                  </a:lnTo>
                  <a:lnTo>
                    <a:pt x="490604" y="40578"/>
                  </a:lnTo>
                  <a:lnTo>
                    <a:pt x="490350" y="47068"/>
                  </a:lnTo>
                  <a:lnTo>
                    <a:pt x="488712" y="50319"/>
                  </a:lnTo>
                  <a:lnTo>
                    <a:pt x="488394" y="51970"/>
                  </a:lnTo>
                  <a:lnTo>
                    <a:pt x="488496" y="53405"/>
                  </a:lnTo>
                  <a:lnTo>
                    <a:pt x="489194" y="56695"/>
                  </a:lnTo>
                  <a:lnTo>
                    <a:pt x="489550" y="60860"/>
                  </a:lnTo>
                  <a:lnTo>
                    <a:pt x="495100" y="89384"/>
                  </a:lnTo>
                  <a:lnTo>
                    <a:pt x="501094" y="110060"/>
                  </a:lnTo>
                  <a:lnTo>
                    <a:pt x="501171" y="116893"/>
                  </a:lnTo>
                  <a:lnTo>
                    <a:pt x="500917" y="117883"/>
                  </a:lnTo>
                  <a:lnTo>
                    <a:pt x="500497" y="118925"/>
                  </a:lnTo>
                  <a:lnTo>
                    <a:pt x="500167" y="120169"/>
                  </a:lnTo>
                  <a:lnTo>
                    <a:pt x="500193" y="121769"/>
                  </a:lnTo>
                  <a:lnTo>
                    <a:pt x="500790" y="123471"/>
                  </a:lnTo>
                  <a:lnTo>
                    <a:pt x="502606" y="126075"/>
                  </a:lnTo>
                  <a:lnTo>
                    <a:pt x="503012" y="127167"/>
                  </a:lnTo>
                  <a:lnTo>
                    <a:pt x="503914" y="133212"/>
                  </a:lnTo>
                  <a:lnTo>
                    <a:pt x="504028" y="136336"/>
                  </a:lnTo>
                  <a:lnTo>
                    <a:pt x="503012" y="139384"/>
                  </a:lnTo>
                  <a:lnTo>
                    <a:pt x="500980" y="141530"/>
                  </a:lnTo>
                  <a:lnTo>
                    <a:pt x="495379" y="144617"/>
                  </a:lnTo>
                  <a:lnTo>
                    <a:pt x="492827" y="146788"/>
                  </a:lnTo>
                  <a:lnTo>
                    <a:pt x="491709" y="147347"/>
                  </a:lnTo>
                  <a:lnTo>
                    <a:pt x="490071" y="147487"/>
                  </a:lnTo>
                  <a:lnTo>
                    <a:pt x="486908" y="147322"/>
                  </a:lnTo>
                  <a:lnTo>
                    <a:pt x="485042" y="147487"/>
                  </a:lnTo>
                  <a:lnTo>
                    <a:pt x="483721" y="147906"/>
                  </a:lnTo>
                  <a:lnTo>
                    <a:pt x="481549" y="149277"/>
                  </a:lnTo>
                  <a:lnTo>
                    <a:pt x="476342" y="154319"/>
                  </a:lnTo>
                  <a:lnTo>
                    <a:pt x="474196" y="155056"/>
                  </a:lnTo>
                  <a:lnTo>
                    <a:pt x="471084" y="154637"/>
                  </a:lnTo>
                  <a:lnTo>
                    <a:pt x="465242" y="153087"/>
                  </a:lnTo>
                  <a:lnTo>
                    <a:pt x="461851" y="153176"/>
                  </a:lnTo>
                  <a:lnTo>
                    <a:pt x="457292" y="154980"/>
                  </a:lnTo>
                  <a:lnTo>
                    <a:pt x="453952" y="157888"/>
                  </a:lnTo>
                  <a:lnTo>
                    <a:pt x="448288" y="165025"/>
                  </a:lnTo>
                  <a:lnTo>
                    <a:pt x="443741" y="167718"/>
                  </a:lnTo>
                  <a:lnTo>
                    <a:pt x="439538" y="166842"/>
                  </a:lnTo>
                  <a:lnTo>
                    <a:pt x="429378" y="158256"/>
                  </a:lnTo>
                  <a:lnTo>
                    <a:pt x="427295" y="157418"/>
                  </a:lnTo>
                  <a:lnTo>
                    <a:pt x="424285" y="157088"/>
                  </a:lnTo>
                  <a:lnTo>
                    <a:pt x="420945" y="157532"/>
                  </a:lnTo>
                  <a:lnTo>
                    <a:pt x="418595" y="158256"/>
                  </a:lnTo>
                  <a:lnTo>
                    <a:pt x="416462" y="158396"/>
                  </a:lnTo>
                  <a:lnTo>
                    <a:pt x="413960" y="157088"/>
                  </a:lnTo>
                  <a:lnTo>
                    <a:pt x="411013" y="153583"/>
                  </a:lnTo>
                  <a:lnTo>
                    <a:pt x="409197" y="151983"/>
                  </a:lnTo>
                  <a:lnTo>
                    <a:pt x="406619" y="151335"/>
                  </a:lnTo>
                  <a:lnTo>
                    <a:pt x="403355" y="151830"/>
                  </a:lnTo>
                  <a:lnTo>
                    <a:pt x="397628" y="153926"/>
                  </a:lnTo>
                  <a:lnTo>
                    <a:pt x="394338" y="154154"/>
                  </a:lnTo>
                  <a:lnTo>
                    <a:pt x="393043" y="153811"/>
                  </a:lnTo>
                  <a:lnTo>
                    <a:pt x="390211" y="152529"/>
                  </a:lnTo>
                  <a:lnTo>
                    <a:pt x="388484" y="152224"/>
                  </a:lnTo>
                  <a:lnTo>
                    <a:pt x="369840" y="155056"/>
                  </a:lnTo>
                  <a:lnTo>
                    <a:pt x="366411" y="154561"/>
                  </a:lnTo>
                  <a:lnTo>
                    <a:pt x="361877" y="151944"/>
                  </a:lnTo>
                  <a:lnTo>
                    <a:pt x="359591" y="151335"/>
                  </a:lnTo>
                  <a:lnTo>
                    <a:pt x="356581" y="150928"/>
                  </a:lnTo>
                  <a:lnTo>
                    <a:pt x="353432" y="149912"/>
                  </a:lnTo>
                  <a:lnTo>
                    <a:pt x="348288" y="147322"/>
                  </a:lnTo>
                  <a:lnTo>
                    <a:pt x="343246" y="143956"/>
                  </a:lnTo>
                  <a:lnTo>
                    <a:pt x="340465" y="142839"/>
                  </a:lnTo>
                  <a:lnTo>
                    <a:pt x="337074" y="142419"/>
                  </a:lnTo>
                  <a:lnTo>
                    <a:pt x="335068" y="143397"/>
                  </a:lnTo>
                  <a:lnTo>
                    <a:pt x="331588" y="147919"/>
                  </a:lnTo>
                  <a:lnTo>
                    <a:pt x="328768" y="149277"/>
                  </a:lnTo>
                  <a:lnTo>
                    <a:pt x="327130" y="149252"/>
                  </a:lnTo>
                  <a:lnTo>
                    <a:pt x="324057" y="148477"/>
                  </a:lnTo>
                  <a:lnTo>
                    <a:pt x="322812" y="148300"/>
                  </a:lnTo>
                  <a:lnTo>
                    <a:pt x="321047" y="148655"/>
                  </a:lnTo>
                  <a:lnTo>
                    <a:pt x="317923" y="149963"/>
                  </a:lnTo>
                  <a:lnTo>
                    <a:pt x="313249" y="151119"/>
                  </a:lnTo>
                  <a:lnTo>
                    <a:pt x="310227" y="153227"/>
                  </a:lnTo>
                  <a:lnTo>
                    <a:pt x="305172" y="158167"/>
                  </a:lnTo>
                  <a:lnTo>
                    <a:pt x="302289" y="160403"/>
                  </a:lnTo>
                  <a:lnTo>
                    <a:pt x="299584" y="161546"/>
                  </a:lnTo>
                  <a:lnTo>
                    <a:pt x="296612" y="161939"/>
                  </a:lnTo>
                  <a:lnTo>
                    <a:pt x="292929" y="161990"/>
                  </a:lnTo>
                  <a:lnTo>
                    <a:pt x="290288" y="162612"/>
                  </a:lnTo>
                  <a:lnTo>
                    <a:pt x="272114" y="170461"/>
                  </a:lnTo>
                  <a:lnTo>
                    <a:pt x="260189" y="179287"/>
                  </a:lnTo>
                  <a:lnTo>
                    <a:pt x="260189" y="191073"/>
                  </a:lnTo>
                  <a:lnTo>
                    <a:pt x="261408" y="193397"/>
                  </a:lnTo>
                  <a:lnTo>
                    <a:pt x="266767" y="197029"/>
                  </a:lnTo>
                  <a:lnTo>
                    <a:pt x="267999" y="199925"/>
                  </a:lnTo>
                  <a:lnTo>
                    <a:pt x="268012" y="205678"/>
                  </a:lnTo>
                  <a:lnTo>
                    <a:pt x="268291" y="208167"/>
                  </a:lnTo>
                  <a:lnTo>
                    <a:pt x="269460" y="213361"/>
                  </a:lnTo>
                  <a:lnTo>
                    <a:pt x="269510" y="215559"/>
                  </a:lnTo>
                  <a:lnTo>
                    <a:pt x="269015" y="217743"/>
                  </a:lnTo>
                  <a:lnTo>
                    <a:pt x="266920" y="221769"/>
                  </a:lnTo>
                  <a:lnTo>
                    <a:pt x="265383" y="224004"/>
                  </a:lnTo>
                  <a:lnTo>
                    <a:pt x="263465" y="225922"/>
                  </a:lnTo>
                  <a:lnTo>
                    <a:pt x="261154" y="226798"/>
                  </a:lnTo>
                  <a:lnTo>
                    <a:pt x="257852" y="225973"/>
                  </a:lnTo>
                  <a:lnTo>
                    <a:pt x="255617" y="223788"/>
                  </a:lnTo>
                  <a:lnTo>
                    <a:pt x="253737" y="221108"/>
                  </a:lnTo>
                  <a:lnTo>
                    <a:pt x="251502" y="218886"/>
                  </a:lnTo>
                  <a:lnTo>
                    <a:pt x="243615" y="222391"/>
                  </a:lnTo>
                  <a:lnTo>
                    <a:pt x="239983" y="224576"/>
                  </a:lnTo>
                  <a:lnTo>
                    <a:pt x="237646" y="227763"/>
                  </a:lnTo>
                  <a:lnTo>
                    <a:pt x="246295" y="226887"/>
                  </a:lnTo>
                  <a:lnTo>
                    <a:pt x="248390" y="227763"/>
                  </a:lnTo>
                  <a:lnTo>
                    <a:pt x="249089" y="230303"/>
                  </a:lnTo>
                  <a:lnTo>
                    <a:pt x="247781" y="233224"/>
                  </a:lnTo>
                  <a:lnTo>
                    <a:pt x="245444" y="235637"/>
                  </a:lnTo>
                  <a:lnTo>
                    <a:pt x="243056" y="236653"/>
                  </a:lnTo>
                  <a:lnTo>
                    <a:pt x="241799" y="237618"/>
                  </a:lnTo>
                  <a:lnTo>
                    <a:pt x="240326" y="239816"/>
                  </a:lnTo>
                  <a:lnTo>
                    <a:pt x="239119" y="242279"/>
                  </a:lnTo>
                  <a:lnTo>
                    <a:pt x="238624" y="243981"/>
                  </a:lnTo>
                  <a:lnTo>
                    <a:pt x="239627" y="245238"/>
                  </a:lnTo>
                  <a:lnTo>
                    <a:pt x="241939" y="246216"/>
                  </a:lnTo>
                  <a:lnTo>
                    <a:pt x="246511" y="247486"/>
                  </a:lnTo>
                  <a:lnTo>
                    <a:pt x="245317" y="249912"/>
                  </a:lnTo>
                  <a:lnTo>
                    <a:pt x="243298" y="249683"/>
                  </a:lnTo>
                  <a:lnTo>
                    <a:pt x="241202" y="248845"/>
                  </a:lnTo>
                  <a:lnTo>
                    <a:pt x="239678" y="249442"/>
                  </a:lnTo>
                  <a:lnTo>
                    <a:pt x="238472" y="250560"/>
                  </a:lnTo>
                  <a:lnTo>
                    <a:pt x="235271" y="255386"/>
                  </a:lnTo>
                  <a:lnTo>
                    <a:pt x="234649" y="256770"/>
                  </a:lnTo>
                  <a:lnTo>
                    <a:pt x="235195" y="260262"/>
                  </a:lnTo>
                  <a:lnTo>
                    <a:pt x="237468" y="265927"/>
                  </a:lnTo>
                  <a:lnTo>
                    <a:pt x="237646" y="268987"/>
                  </a:lnTo>
                  <a:lnTo>
                    <a:pt x="237265" y="270270"/>
                  </a:lnTo>
                  <a:lnTo>
                    <a:pt x="236567" y="271756"/>
                  </a:lnTo>
                  <a:lnTo>
                    <a:pt x="235652" y="273064"/>
                  </a:lnTo>
                  <a:lnTo>
                    <a:pt x="234649" y="273851"/>
                  </a:lnTo>
                  <a:lnTo>
                    <a:pt x="232554" y="274588"/>
                  </a:lnTo>
                  <a:lnTo>
                    <a:pt x="231741" y="274385"/>
                  </a:lnTo>
                  <a:lnTo>
                    <a:pt x="231703" y="273331"/>
                  </a:lnTo>
                  <a:lnTo>
                    <a:pt x="231792" y="271451"/>
                  </a:lnTo>
                  <a:lnTo>
                    <a:pt x="230979" y="268505"/>
                  </a:lnTo>
                  <a:lnTo>
                    <a:pt x="228934" y="267120"/>
                  </a:lnTo>
                  <a:lnTo>
                    <a:pt x="226051" y="267120"/>
                  </a:lnTo>
                  <a:lnTo>
                    <a:pt x="222914" y="268086"/>
                  </a:lnTo>
                  <a:lnTo>
                    <a:pt x="220806" y="269559"/>
                  </a:lnTo>
                  <a:lnTo>
                    <a:pt x="218698" y="271477"/>
                  </a:lnTo>
                  <a:lnTo>
                    <a:pt x="216361" y="273153"/>
                  </a:lnTo>
                  <a:lnTo>
                    <a:pt x="213554" y="273851"/>
                  </a:lnTo>
                  <a:lnTo>
                    <a:pt x="212691" y="273470"/>
                  </a:lnTo>
                  <a:lnTo>
                    <a:pt x="211713" y="272670"/>
                  </a:lnTo>
                  <a:lnTo>
                    <a:pt x="210671" y="272137"/>
                  </a:lnTo>
                  <a:lnTo>
                    <a:pt x="208525" y="272975"/>
                  </a:lnTo>
                  <a:lnTo>
                    <a:pt x="203305" y="273851"/>
                  </a:lnTo>
                  <a:lnTo>
                    <a:pt x="199889" y="273483"/>
                  </a:lnTo>
                  <a:lnTo>
                    <a:pt x="194035" y="271438"/>
                  </a:lnTo>
                  <a:lnTo>
                    <a:pt x="191101" y="270943"/>
                  </a:lnTo>
                  <a:lnTo>
                    <a:pt x="185221" y="270943"/>
                  </a:lnTo>
                  <a:lnTo>
                    <a:pt x="183722" y="270689"/>
                  </a:lnTo>
                  <a:lnTo>
                    <a:pt x="178909" y="268987"/>
                  </a:lnTo>
                  <a:lnTo>
                    <a:pt x="172876" y="268200"/>
                  </a:lnTo>
                  <a:lnTo>
                    <a:pt x="166628" y="268086"/>
                  </a:lnTo>
                  <a:lnTo>
                    <a:pt x="163339" y="268784"/>
                  </a:lnTo>
                  <a:lnTo>
                    <a:pt x="161040" y="270549"/>
                  </a:lnTo>
                  <a:lnTo>
                    <a:pt x="152760" y="281281"/>
                  </a:lnTo>
                  <a:lnTo>
                    <a:pt x="147946" y="286107"/>
                  </a:lnTo>
                  <a:lnTo>
                    <a:pt x="145406" y="286894"/>
                  </a:lnTo>
                  <a:lnTo>
                    <a:pt x="142269" y="286094"/>
                  </a:lnTo>
                  <a:lnTo>
                    <a:pt x="137659" y="283719"/>
                  </a:lnTo>
                  <a:lnTo>
                    <a:pt x="134522" y="282703"/>
                  </a:lnTo>
                  <a:lnTo>
                    <a:pt x="132211" y="282830"/>
                  </a:lnTo>
                  <a:lnTo>
                    <a:pt x="129823" y="283389"/>
                  </a:lnTo>
                  <a:lnTo>
                    <a:pt x="123791" y="284011"/>
                  </a:lnTo>
                  <a:lnTo>
                    <a:pt x="114228" y="286564"/>
                  </a:lnTo>
                  <a:lnTo>
                    <a:pt x="110850" y="288139"/>
                  </a:lnTo>
                  <a:lnTo>
                    <a:pt x="107738" y="290361"/>
                  </a:lnTo>
                  <a:lnTo>
                    <a:pt x="104551" y="293422"/>
                  </a:lnTo>
                  <a:lnTo>
                    <a:pt x="103954" y="292863"/>
                  </a:lnTo>
                  <a:lnTo>
                    <a:pt x="98353" y="283923"/>
                  </a:lnTo>
                  <a:lnTo>
                    <a:pt x="97248" y="280227"/>
                  </a:lnTo>
                  <a:lnTo>
                    <a:pt x="97159" y="277598"/>
                  </a:lnTo>
                  <a:lnTo>
                    <a:pt x="94657" y="264771"/>
                  </a:lnTo>
                  <a:lnTo>
                    <a:pt x="93946" y="260948"/>
                  </a:lnTo>
                  <a:lnTo>
                    <a:pt x="94441" y="248642"/>
                  </a:lnTo>
                  <a:lnTo>
                    <a:pt x="93895" y="243689"/>
                  </a:lnTo>
                  <a:lnTo>
                    <a:pt x="94073" y="241987"/>
                  </a:lnTo>
                  <a:lnTo>
                    <a:pt x="95445" y="235929"/>
                  </a:lnTo>
                  <a:lnTo>
                    <a:pt x="95622" y="234367"/>
                  </a:lnTo>
                  <a:lnTo>
                    <a:pt x="95343" y="233300"/>
                  </a:lnTo>
                  <a:lnTo>
                    <a:pt x="92955" y="231878"/>
                  </a:lnTo>
                  <a:lnTo>
                    <a:pt x="87190" y="226823"/>
                  </a:lnTo>
                  <a:lnTo>
                    <a:pt x="85005" y="224195"/>
                  </a:lnTo>
                  <a:lnTo>
                    <a:pt x="82961" y="222366"/>
                  </a:lnTo>
                  <a:lnTo>
                    <a:pt x="79024" y="219457"/>
                  </a:lnTo>
                  <a:lnTo>
                    <a:pt x="75976" y="217629"/>
                  </a:lnTo>
                  <a:lnTo>
                    <a:pt x="74833" y="216790"/>
                  </a:lnTo>
                  <a:lnTo>
                    <a:pt x="74121" y="216155"/>
                  </a:lnTo>
                  <a:lnTo>
                    <a:pt x="73372" y="215279"/>
                  </a:lnTo>
                  <a:lnTo>
                    <a:pt x="72216" y="213590"/>
                  </a:lnTo>
                  <a:lnTo>
                    <a:pt x="71835" y="212612"/>
                  </a:lnTo>
                  <a:lnTo>
                    <a:pt x="71899" y="210796"/>
                  </a:lnTo>
                  <a:lnTo>
                    <a:pt x="66120" y="211787"/>
                  </a:lnTo>
                  <a:lnTo>
                    <a:pt x="57256" y="214949"/>
                  </a:lnTo>
                  <a:lnTo>
                    <a:pt x="54983" y="216079"/>
                  </a:lnTo>
                  <a:lnTo>
                    <a:pt x="53154" y="217260"/>
                  </a:lnTo>
                  <a:lnTo>
                    <a:pt x="52138" y="217527"/>
                  </a:lnTo>
                  <a:lnTo>
                    <a:pt x="50931" y="217311"/>
                  </a:lnTo>
                  <a:lnTo>
                    <a:pt x="49750" y="216854"/>
                  </a:lnTo>
                  <a:lnTo>
                    <a:pt x="48150" y="216816"/>
                  </a:lnTo>
                  <a:lnTo>
                    <a:pt x="46118" y="217362"/>
                  </a:lnTo>
                  <a:lnTo>
                    <a:pt x="43553" y="218657"/>
                  </a:lnTo>
                  <a:lnTo>
                    <a:pt x="39882" y="219356"/>
                  </a:lnTo>
                  <a:lnTo>
                    <a:pt x="37457" y="217159"/>
                  </a:lnTo>
                  <a:lnTo>
                    <a:pt x="36606" y="211164"/>
                  </a:lnTo>
                  <a:lnTo>
                    <a:pt x="36707" y="204472"/>
                  </a:lnTo>
                  <a:lnTo>
                    <a:pt x="37317" y="200154"/>
                  </a:lnTo>
                  <a:lnTo>
                    <a:pt x="37266" y="197372"/>
                  </a:lnTo>
                  <a:lnTo>
                    <a:pt x="34828" y="179592"/>
                  </a:lnTo>
                  <a:lnTo>
                    <a:pt x="36644" y="171922"/>
                  </a:lnTo>
                  <a:lnTo>
                    <a:pt x="37850" y="169356"/>
                  </a:lnTo>
                  <a:lnTo>
                    <a:pt x="39476" y="167527"/>
                  </a:lnTo>
                  <a:lnTo>
                    <a:pt x="38714" y="165953"/>
                  </a:lnTo>
                  <a:lnTo>
                    <a:pt x="35107" y="163197"/>
                  </a:lnTo>
                  <a:lnTo>
                    <a:pt x="34459" y="162028"/>
                  </a:lnTo>
                  <a:lnTo>
                    <a:pt x="34421" y="161139"/>
                  </a:lnTo>
                  <a:lnTo>
                    <a:pt x="34929" y="160212"/>
                  </a:lnTo>
                  <a:lnTo>
                    <a:pt x="35196" y="159044"/>
                  </a:lnTo>
                  <a:lnTo>
                    <a:pt x="35272" y="156466"/>
                  </a:lnTo>
                  <a:lnTo>
                    <a:pt x="35641" y="154040"/>
                  </a:lnTo>
                  <a:lnTo>
                    <a:pt x="38104" y="152872"/>
                  </a:lnTo>
                  <a:lnTo>
                    <a:pt x="43057" y="152402"/>
                  </a:lnTo>
                  <a:lnTo>
                    <a:pt x="44696" y="151792"/>
                  </a:lnTo>
                  <a:lnTo>
                    <a:pt x="46220" y="150560"/>
                  </a:lnTo>
                  <a:lnTo>
                    <a:pt x="50004" y="146471"/>
                  </a:lnTo>
                  <a:lnTo>
                    <a:pt x="51427" y="144604"/>
                  </a:lnTo>
                  <a:lnTo>
                    <a:pt x="52392" y="143016"/>
                  </a:lnTo>
                  <a:lnTo>
                    <a:pt x="52735" y="140984"/>
                  </a:lnTo>
                  <a:lnTo>
                    <a:pt x="52404" y="135358"/>
                  </a:lnTo>
                  <a:lnTo>
                    <a:pt x="51477" y="132044"/>
                  </a:lnTo>
                  <a:lnTo>
                    <a:pt x="49077" y="125808"/>
                  </a:lnTo>
                  <a:lnTo>
                    <a:pt x="48455" y="120817"/>
                  </a:lnTo>
                  <a:lnTo>
                    <a:pt x="47451" y="119953"/>
                  </a:lnTo>
                  <a:lnTo>
                    <a:pt x="46042" y="119090"/>
                  </a:lnTo>
                  <a:lnTo>
                    <a:pt x="44556" y="119179"/>
                  </a:lnTo>
                  <a:lnTo>
                    <a:pt x="43286" y="119801"/>
                  </a:lnTo>
                  <a:lnTo>
                    <a:pt x="42029" y="120563"/>
                  </a:lnTo>
                  <a:lnTo>
                    <a:pt x="40987" y="120969"/>
                  </a:lnTo>
                  <a:lnTo>
                    <a:pt x="39400" y="120703"/>
                  </a:lnTo>
                  <a:lnTo>
                    <a:pt x="35907" y="118112"/>
                  </a:lnTo>
                  <a:lnTo>
                    <a:pt x="33634" y="116842"/>
                  </a:lnTo>
                  <a:lnTo>
                    <a:pt x="29710" y="115242"/>
                  </a:lnTo>
                  <a:lnTo>
                    <a:pt x="22572" y="110885"/>
                  </a:lnTo>
                  <a:lnTo>
                    <a:pt x="13593" y="103443"/>
                  </a:lnTo>
                  <a:lnTo>
                    <a:pt x="8348" y="100052"/>
                  </a:lnTo>
                  <a:lnTo>
                    <a:pt x="5580" y="97728"/>
                  </a:lnTo>
                  <a:lnTo>
                    <a:pt x="3421" y="95341"/>
                  </a:lnTo>
                  <a:lnTo>
                    <a:pt x="2849" y="93982"/>
                  </a:lnTo>
                  <a:lnTo>
                    <a:pt x="2621" y="92839"/>
                  </a:lnTo>
                  <a:lnTo>
                    <a:pt x="2849" y="89638"/>
                  </a:lnTo>
                  <a:lnTo>
                    <a:pt x="2798" y="88508"/>
                  </a:lnTo>
                  <a:lnTo>
                    <a:pt x="2709" y="87721"/>
                  </a:lnTo>
                  <a:lnTo>
                    <a:pt x="627" y="80710"/>
                  </a:lnTo>
                  <a:lnTo>
                    <a:pt x="449" y="79669"/>
                  </a:lnTo>
                  <a:lnTo>
                    <a:pt x="436" y="79631"/>
                  </a:lnTo>
                  <a:lnTo>
                    <a:pt x="8132" y="76215"/>
                  </a:lnTo>
                  <a:lnTo>
                    <a:pt x="10876" y="75567"/>
                  </a:lnTo>
                  <a:lnTo>
                    <a:pt x="16718" y="75567"/>
                  </a:lnTo>
                  <a:lnTo>
                    <a:pt x="17924" y="75872"/>
                  </a:lnTo>
                  <a:lnTo>
                    <a:pt x="18788" y="76672"/>
                  </a:lnTo>
                  <a:lnTo>
                    <a:pt x="20159" y="78602"/>
                  </a:lnTo>
                  <a:lnTo>
                    <a:pt x="20845" y="79783"/>
                  </a:lnTo>
                  <a:lnTo>
                    <a:pt x="21378" y="81193"/>
                  </a:lnTo>
                  <a:lnTo>
                    <a:pt x="22052" y="82234"/>
                  </a:lnTo>
                  <a:lnTo>
                    <a:pt x="23118" y="82438"/>
                  </a:lnTo>
                  <a:lnTo>
                    <a:pt x="24071" y="81206"/>
                  </a:lnTo>
                  <a:lnTo>
                    <a:pt x="24287" y="79224"/>
                  </a:lnTo>
                  <a:lnTo>
                    <a:pt x="24795" y="77396"/>
                  </a:lnTo>
                  <a:lnTo>
                    <a:pt x="26573" y="76570"/>
                  </a:lnTo>
                  <a:lnTo>
                    <a:pt x="28186" y="76354"/>
                  </a:lnTo>
                  <a:lnTo>
                    <a:pt x="29583" y="75732"/>
                  </a:lnTo>
                  <a:lnTo>
                    <a:pt x="30611" y="74665"/>
                  </a:lnTo>
                  <a:lnTo>
                    <a:pt x="31005" y="73078"/>
                  </a:lnTo>
                  <a:lnTo>
                    <a:pt x="31538" y="71655"/>
                  </a:lnTo>
                  <a:lnTo>
                    <a:pt x="32872" y="71554"/>
                  </a:lnTo>
                  <a:lnTo>
                    <a:pt x="44581" y="75097"/>
                  </a:lnTo>
                  <a:lnTo>
                    <a:pt x="45127" y="75808"/>
                  </a:lnTo>
                  <a:lnTo>
                    <a:pt x="46385" y="76342"/>
                  </a:lnTo>
                  <a:lnTo>
                    <a:pt x="47871" y="76481"/>
                  </a:lnTo>
                  <a:lnTo>
                    <a:pt x="49014" y="76062"/>
                  </a:lnTo>
                  <a:lnTo>
                    <a:pt x="50550" y="74741"/>
                  </a:lnTo>
                  <a:lnTo>
                    <a:pt x="51363" y="74373"/>
                  </a:lnTo>
                  <a:lnTo>
                    <a:pt x="52925" y="74602"/>
                  </a:lnTo>
                  <a:lnTo>
                    <a:pt x="60291" y="74602"/>
                  </a:lnTo>
                  <a:lnTo>
                    <a:pt x="61625" y="74170"/>
                  </a:lnTo>
                  <a:lnTo>
                    <a:pt x="63301" y="72951"/>
                  </a:lnTo>
                  <a:lnTo>
                    <a:pt x="64190" y="72646"/>
                  </a:lnTo>
                  <a:lnTo>
                    <a:pt x="65562" y="72747"/>
                  </a:lnTo>
                  <a:lnTo>
                    <a:pt x="68076" y="73497"/>
                  </a:lnTo>
                  <a:lnTo>
                    <a:pt x="69156" y="73535"/>
                  </a:lnTo>
                  <a:lnTo>
                    <a:pt x="71581" y="72506"/>
                  </a:lnTo>
                  <a:lnTo>
                    <a:pt x="71797" y="71236"/>
                  </a:lnTo>
                  <a:lnTo>
                    <a:pt x="71531" y="69522"/>
                  </a:lnTo>
                  <a:lnTo>
                    <a:pt x="72534" y="67210"/>
                  </a:lnTo>
                  <a:lnTo>
                    <a:pt x="82414" y="64797"/>
                  </a:lnTo>
                  <a:lnTo>
                    <a:pt x="84561" y="65242"/>
                  </a:lnTo>
                  <a:lnTo>
                    <a:pt x="86732" y="66829"/>
                  </a:lnTo>
                  <a:lnTo>
                    <a:pt x="88688" y="66677"/>
                  </a:lnTo>
                  <a:lnTo>
                    <a:pt x="93565" y="64124"/>
                  </a:lnTo>
                  <a:lnTo>
                    <a:pt x="95953" y="63756"/>
                  </a:lnTo>
                  <a:lnTo>
                    <a:pt x="97553" y="65686"/>
                  </a:lnTo>
                  <a:lnTo>
                    <a:pt x="98518" y="65686"/>
                  </a:lnTo>
                  <a:lnTo>
                    <a:pt x="99763" y="62892"/>
                  </a:lnTo>
                  <a:lnTo>
                    <a:pt x="101884" y="60733"/>
                  </a:lnTo>
                  <a:lnTo>
                    <a:pt x="104639" y="59324"/>
                  </a:lnTo>
                  <a:lnTo>
                    <a:pt x="107853" y="58828"/>
                  </a:lnTo>
                  <a:lnTo>
                    <a:pt x="109529" y="59285"/>
                  </a:lnTo>
                  <a:lnTo>
                    <a:pt x="110062" y="60301"/>
                  </a:lnTo>
                  <a:lnTo>
                    <a:pt x="109770" y="61305"/>
                  </a:lnTo>
                  <a:lnTo>
                    <a:pt x="107713" y="62410"/>
                  </a:lnTo>
                  <a:lnTo>
                    <a:pt x="107992" y="63781"/>
                  </a:lnTo>
                  <a:lnTo>
                    <a:pt x="108805" y="65127"/>
                  </a:lnTo>
                  <a:lnTo>
                    <a:pt x="109275" y="65686"/>
                  </a:lnTo>
                  <a:lnTo>
                    <a:pt x="110164" y="68747"/>
                  </a:lnTo>
                  <a:lnTo>
                    <a:pt x="110926" y="70106"/>
                  </a:lnTo>
                  <a:lnTo>
                    <a:pt x="112183" y="70677"/>
                  </a:lnTo>
                  <a:lnTo>
                    <a:pt x="113504" y="69915"/>
                  </a:lnTo>
                  <a:lnTo>
                    <a:pt x="114444" y="68188"/>
                  </a:lnTo>
                  <a:lnTo>
                    <a:pt x="115117" y="66474"/>
                  </a:lnTo>
                  <a:lnTo>
                    <a:pt x="115701" y="65686"/>
                  </a:lnTo>
                  <a:lnTo>
                    <a:pt x="118508" y="66575"/>
                  </a:lnTo>
                  <a:lnTo>
                    <a:pt x="118774" y="68823"/>
                  </a:lnTo>
                  <a:lnTo>
                    <a:pt x="118597" y="71719"/>
                  </a:lnTo>
                  <a:lnTo>
                    <a:pt x="120095" y="74602"/>
                  </a:lnTo>
                  <a:lnTo>
                    <a:pt x="121607" y="75300"/>
                  </a:lnTo>
                  <a:lnTo>
                    <a:pt x="122965" y="74970"/>
                  </a:lnTo>
                  <a:lnTo>
                    <a:pt x="124362" y="74170"/>
                  </a:lnTo>
                  <a:lnTo>
                    <a:pt x="125950" y="73535"/>
                  </a:lnTo>
                  <a:lnTo>
                    <a:pt x="127576" y="73268"/>
                  </a:lnTo>
                  <a:lnTo>
                    <a:pt x="131309" y="73535"/>
                  </a:lnTo>
                  <a:lnTo>
                    <a:pt x="133430" y="72811"/>
                  </a:lnTo>
                  <a:lnTo>
                    <a:pt x="136859" y="69572"/>
                  </a:lnTo>
                  <a:lnTo>
                    <a:pt x="139704" y="68633"/>
                  </a:lnTo>
                  <a:lnTo>
                    <a:pt x="140936" y="68709"/>
                  </a:lnTo>
                  <a:lnTo>
                    <a:pt x="141571" y="69128"/>
                  </a:lnTo>
                  <a:lnTo>
                    <a:pt x="142219" y="69801"/>
                  </a:lnTo>
                  <a:lnTo>
                    <a:pt x="145787" y="72189"/>
                  </a:lnTo>
                  <a:lnTo>
                    <a:pt x="147146" y="72252"/>
                  </a:lnTo>
                  <a:lnTo>
                    <a:pt x="151718" y="69382"/>
                  </a:lnTo>
                  <a:lnTo>
                    <a:pt x="154881" y="68353"/>
                  </a:lnTo>
                  <a:lnTo>
                    <a:pt x="181208" y="65674"/>
                  </a:lnTo>
                  <a:lnTo>
                    <a:pt x="183798" y="64797"/>
                  </a:lnTo>
                  <a:lnTo>
                    <a:pt x="184662" y="64200"/>
                  </a:lnTo>
                  <a:lnTo>
                    <a:pt x="185297" y="63540"/>
                  </a:lnTo>
                  <a:lnTo>
                    <a:pt x="186275" y="63045"/>
                  </a:lnTo>
                  <a:lnTo>
                    <a:pt x="188193" y="62841"/>
                  </a:lnTo>
                  <a:lnTo>
                    <a:pt x="192003" y="64365"/>
                  </a:lnTo>
                  <a:lnTo>
                    <a:pt x="193539" y="64797"/>
                  </a:lnTo>
                  <a:lnTo>
                    <a:pt x="196498" y="64899"/>
                  </a:lnTo>
                  <a:lnTo>
                    <a:pt x="200156" y="64365"/>
                  </a:lnTo>
                  <a:lnTo>
                    <a:pt x="203686" y="63045"/>
                  </a:lnTo>
                  <a:lnTo>
                    <a:pt x="206239" y="60797"/>
                  </a:lnTo>
                  <a:lnTo>
                    <a:pt x="205858" y="60251"/>
                  </a:lnTo>
                  <a:lnTo>
                    <a:pt x="205172" y="58828"/>
                  </a:lnTo>
                  <a:lnTo>
                    <a:pt x="208322" y="58765"/>
                  </a:lnTo>
                  <a:lnTo>
                    <a:pt x="210456" y="57711"/>
                  </a:lnTo>
                  <a:lnTo>
                    <a:pt x="212310" y="56491"/>
                  </a:lnTo>
                  <a:lnTo>
                    <a:pt x="214570" y="55895"/>
                  </a:lnTo>
                  <a:lnTo>
                    <a:pt x="225772" y="55895"/>
                  </a:lnTo>
                  <a:lnTo>
                    <a:pt x="233303" y="53266"/>
                  </a:lnTo>
                  <a:lnTo>
                    <a:pt x="238840" y="52351"/>
                  </a:lnTo>
                  <a:lnTo>
                    <a:pt x="245152" y="49481"/>
                  </a:lnTo>
                  <a:lnTo>
                    <a:pt x="247501" y="47957"/>
                  </a:lnTo>
                  <a:lnTo>
                    <a:pt x="250029" y="50421"/>
                  </a:lnTo>
                  <a:lnTo>
                    <a:pt x="251680" y="51513"/>
                  </a:lnTo>
                  <a:lnTo>
                    <a:pt x="253801" y="51970"/>
                  </a:lnTo>
                  <a:lnTo>
                    <a:pt x="256137" y="52173"/>
                  </a:lnTo>
                  <a:lnTo>
                    <a:pt x="258233" y="52859"/>
                  </a:lnTo>
                  <a:lnTo>
                    <a:pt x="259287" y="53570"/>
                  </a:lnTo>
                  <a:lnTo>
                    <a:pt x="261294" y="55399"/>
                  </a:lnTo>
                  <a:lnTo>
                    <a:pt x="263440" y="56606"/>
                  </a:lnTo>
                  <a:lnTo>
                    <a:pt x="264240" y="56453"/>
                  </a:lnTo>
                  <a:lnTo>
                    <a:pt x="265561" y="55399"/>
                  </a:lnTo>
                  <a:lnTo>
                    <a:pt x="266818" y="54879"/>
                  </a:lnTo>
                  <a:lnTo>
                    <a:pt x="268253" y="55196"/>
                  </a:lnTo>
                  <a:lnTo>
                    <a:pt x="269460" y="56136"/>
                  </a:lnTo>
                  <a:lnTo>
                    <a:pt x="269955" y="57393"/>
                  </a:lnTo>
                  <a:lnTo>
                    <a:pt x="270526" y="58193"/>
                  </a:lnTo>
                  <a:lnTo>
                    <a:pt x="273905" y="55768"/>
                  </a:lnTo>
                  <a:lnTo>
                    <a:pt x="275784" y="55895"/>
                  </a:lnTo>
                  <a:lnTo>
                    <a:pt x="280369" y="54142"/>
                  </a:lnTo>
                  <a:lnTo>
                    <a:pt x="285246" y="57393"/>
                  </a:lnTo>
                  <a:lnTo>
                    <a:pt x="292472" y="65686"/>
                  </a:lnTo>
                  <a:lnTo>
                    <a:pt x="298098" y="68633"/>
                  </a:lnTo>
                  <a:lnTo>
                    <a:pt x="304296" y="70157"/>
                  </a:lnTo>
                  <a:lnTo>
                    <a:pt x="322571" y="72328"/>
                  </a:lnTo>
                  <a:lnTo>
                    <a:pt x="328692" y="71795"/>
                  </a:lnTo>
                  <a:lnTo>
                    <a:pt x="334598" y="70195"/>
                  </a:lnTo>
                  <a:lnTo>
                    <a:pt x="340465" y="67731"/>
                  </a:lnTo>
                  <a:lnTo>
                    <a:pt x="343742" y="65597"/>
                  </a:lnTo>
                  <a:lnTo>
                    <a:pt x="350778" y="57393"/>
                  </a:lnTo>
                  <a:lnTo>
                    <a:pt x="353406" y="56110"/>
                  </a:lnTo>
                  <a:lnTo>
                    <a:pt x="355680" y="56999"/>
                  </a:lnTo>
                  <a:lnTo>
                    <a:pt x="358042" y="58219"/>
                  </a:lnTo>
                  <a:lnTo>
                    <a:pt x="360976" y="57939"/>
                  </a:lnTo>
                  <a:lnTo>
                    <a:pt x="361814" y="57279"/>
                  </a:lnTo>
                  <a:lnTo>
                    <a:pt x="362728" y="55475"/>
                  </a:lnTo>
                  <a:lnTo>
                    <a:pt x="363452" y="54421"/>
                  </a:lnTo>
                  <a:lnTo>
                    <a:pt x="364392" y="53507"/>
                  </a:lnTo>
                  <a:lnTo>
                    <a:pt x="369650" y="50510"/>
                  </a:lnTo>
                  <a:lnTo>
                    <a:pt x="371593" y="50319"/>
                  </a:lnTo>
                  <a:lnTo>
                    <a:pt x="376190" y="50980"/>
                  </a:lnTo>
                  <a:lnTo>
                    <a:pt x="377066" y="50573"/>
                  </a:lnTo>
                  <a:lnTo>
                    <a:pt x="378705" y="48668"/>
                  </a:lnTo>
                  <a:lnTo>
                    <a:pt x="379606" y="47957"/>
                  </a:lnTo>
                  <a:lnTo>
                    <a:pt x="384039" y="47068"/>
                  </a:lnTo>
                  <a:lnTo>
                    <a:pt x="385842" y="46293"/>
                  </a:lnTo>
                  <a:lnTo>
                    <a:pt x="388408" y="42509"/>
                  </a:lnTo>
                  <a:lnTo>
                    <a:pt x="390427" y="41099"/>
                  </a:lnTo>
                  <a:lnTo>
                    <a:pt x="392776" y="40807"/>
                  </a:lnTo>
                  <a:lnTo>
                    <a:pt x="394161" y="41277"/>
                  </a:lnTo>
                  <a:lnTo>
                    <a:pt x="395393" y="41455"/>
                  </a:lnTo>
                  <a:lnTo>
                    <a:pt x="397272" y="40197"/>
                  </a:lnTo>
                  <a:lnTo>
                    <a:pt x="397475" y="39283"/>
                  </a:lnTo>
                  <a:lnTo>
                    <a:pt x="397171" y="36807"/>
                  </a:lnTo>
                  <a:lnTo>
                    <a:pt x="397767" y="36299"/>
                  </a:lnTo>
                  <a:lnTo>
                    <a:pt x="400307" y="36197"/>
                  </a:lnTo>
                  <a:lnTo>
                    <a:pt x="401603" y="36324"/>
                  </a:lnTo>
                  <a:lnTo>
                    <a:pt x="402149" y="36768"/>
                  </a:lnTo>
                  <a:lnTo>
                    <a:pt x="402936" y="38089"/>
                  </a:lnTo>
                  <a:lnTo>
                    <a:pt x="404879" y="39194"/>
                  </a:lnTo>
                  <a:lnTo>
                    <a:pt x="407318" y="39918"/>
                  </a:lnTo>
                  <a:lnTo>
                    <a:pt x="409528" y="40197"/>
                  </a:lnTo>
                  <a:lnTo>
                    <a:pt x="410620" y="39245"/>
                  </a:lnTo>
                  <a:lnTo>
                    <a:pt x="411344" y="34355"/>
                  </a:lnTo>
                  <a:lnTo>
                    <a:pt x="412004" y="32260"/>
                  </a:lnTo>
                  <a:lnTo>
                    <a:pt x="412347" y="33022"/>
                  </a:lnTo>
                  <a:lnTo>
                    <a:pt x="412715" y="33327"/>
                  </a:lnTo>
                  <a:lnTo>
                    <a:pt x="413223" y="33632"/>
                  </a:lnTo>
                  <a:lnTo>
                    <a:pt x="413960" y="34305"/>
                  </a:lnTo>
                  <a:lnTo>
                    <a:pt x="416322" y="32438"/>
                  </a:lnTo>
                  <a:lnTo>
                    <a:pt x="420030" y="30850"/>
                  </a:lnTo>
                  <a:lnTo>
                    <a:pt x="423739" y="29745"/>
                  </a:lnTo>
                  <a:lnTo>
                    <a:pt x="426203" y="29326"/>
                  </a:lnTo>
                  <a:lnTo>
                    <a:pt x="427765" y="29656"/>
                  </a:lnTo>
                  <a:lnTo>
                    <a:pt x="430698" y="31066"/>
                  </a:lnTo>
                  <a:lnTo>
                    <a:pt x="432134" y="31384"/>
                  </a:lnTo>
                  <a:lnTo>
                    <a:pt x="433492" y="30647"/>
                  </a:lnTo>
                  <a:lnTo>
                    <a:pt x="433391" y="28907"/>
                  </a:lnTo>
                  <a:lnTo>
                    <a:pt x="432832" y="26926"/>
                  </a:lnTo>
                  <a:lnTo>
                    <a:pt x="432654" y="25402"/>
                  </a:lnTo>
                  <a:lnTo>
                    <a:pt x="434369" y="23091"/>
                  </a:lnTo>
                  <a:lnTo>
                    <a:pt x="436502" y="23357"/>
                  </a:lnTo>
                  <a:lnTo>
                    <a:pt x="439004" y="24627"/>
                  </a:lnTo>
                  <a:lnTo>
                    <a:pt x="441798" y="25402"/>
                  </a:lnTo>
                  <a:lnTo>
                    <a:pt x="443170" y="24792"/>
                  </a:lnTo>
                  <a:lnTo>
                    <a:pt x="444491" y="22100"/>
                  </a:lnTo>
                  <a:lnTo>
                    <a:pt x="445710" y="21478"/>
                  </a:lnTo>
                  <a:lnTo>
                    <a:pt x="450790" y="20551"/>
                  </a:lnTo>
                  <a:lnTo>
                    <a:pt x="452098" y="20525"/>
                  </a:lnTo>
                  <a:lnTo>
                    <a:pt x="458410" y="22786"/>
                  </a:lnTo>
                  <a:lnTo>
                    <a:pt x="462220" y="23154"/>
                  </a:lnTo>
                  <a:lnTo>
                    <a:pt x="463896" y="20982"/>
                  </a:lnTo>
                  <a:lnTo>
                    <a:pt x="465395" y="19446"/>
                  </a:lnTo>
                  <a:lnTo>
                    <a:pt x="468798" y="20754"/>
                  </a:lnTo>
                  <a:lnTo>
                    <a:pt x="474640" y="24424"/>
                  </a:lnTo>
                  <a:lnTo>
                    <a:pt x="480482" y="24284"/>
                  </a:lnTo>
                  <a:lnTo>
                    <a:pt x="487213" y="21325"/>
                  </a:lnTo>
                  <a:lnTo>
                    <a:pt x="492306" y="16690"/>
                  </a:lnTo>
                  <a:lnTo>
                    <a:pt x="493258" y="11584"/>
                  </a:lnTo>
                  <a:lnTo>
                    <a:pt x="490096" y="7851"/>
                  </a:lnTo>
                  <a:lnTo>
                    <a:pt x="489690" y="5666"/>
                  </a:lnTo>
                  <a:lnTo>
                    <a:pt x="492827" y="4714"/>
                  </a:lnTo>
                  <a:lnTo>
                    <a:pt x="500891" y="5298"/>
                  </a:lnTo>
                  <a:lnTo>
                    <a:pt x="504079" y="4714"/>
                  </a:lnTo>
                  <a:lnTo>
                    <a:pt x="516614" y="434"/>
                  </a:lnTo>
                  <a:lnTo>
                    <a:pt x="522595" y="777"/>
                  </a:lnTo>
                  <a:lnTo>
                    <a:pt x="526532" y="5793"/>
                  </a:lnTo>
                  <a:lnTo>
                    <a:pt x="526659" y="9324"/>
                  </a:lnTo>
                  <a:lnTo>
                    <a:pt x="525224" y="11610"/>
                  </a:lnTo>
                  <a:close/>
                  <a:moveTo>
                    <a:pt x="401196" y="224576"/>
                  </a:moveTo>
                  <a:lnTo>
                    <a:pt x="401374" y="223928"/>
                  </a:lnTo>
                  <a:lnTo>
                    <a:pt x="405565" y="222074"/>
                  </a:lnTo>
                  <a:lnTo>
                    <a:pt x="408029" y="222150"/>
                  </a:lnTo>
                  <a:lnTo>
                    <a:pt x="409464" y="223369"/>
                  </a:lnTo>
                  <a:lnTo>
                    <a:pt x="409464" y="224233"/>
                  </a:lnTo>
                  <a:lnTo>
                    <a:pt x="406175" y="224880"/>
                  </a:lnTo>
                  <a:lnTo>
                    <a:pt x="401895" y="225452"/>
                  </a:lnTo>
                  <a:close/>
                  <a:moveTo>
                    <a:pt x="236567" y="421666"/>
                  </a:moveTo>
                  <a:lnTo>
                    <a:pt x="237710" y="420041"/>
                  </a:lnTo>
                  <a:lnTo>
                    <a:pt x="241469" y="419838"/>
                  </a:lnTo>
                  <a:lnTo>
                    <a:pt x="243717" y="421196"/>
                  </a:lnTo>
                  <a:lnTo>
                    <a:pt x="244936" y="421501"/>
                  </a:lnTo>
                  <a:lnTo>
                    <a:pt x="245444" y="420333"/>
                  </a:lnTo>
                  <a:lnTo>
                    <a:pt x="246244" y="419914"/>
                  </a:lnTo>
                  <a:lnTo>
                    <a:pt x="250130" y="419736"/>
                  </a:lnTo>
                  <a:lnTo>
                    <a:pt x="251502" y="419838"/>
                  </a:lnTo>
                  <a:lnTo>
                    <a:pt x="254080" y="420879"/>
                  </a:lnTo>
                  <a:lnTo>
                    <a:pt x="255896" y="422759"/>
                  </a:lnTo>
                  <a:lnTo>
                    <a:pt x="256912" y="425375"/>
                  </a:lnTo>
                  <a:lnTo>
                    <a:pt x="257179" y="428613"/>
                  </a:lnTo>
                  <a:lnTo>
                    <a:pt x="256569" y="432068"/>
                  </a:lnTo>
                  <a:lnTo>
                    <a:pt x="255274" y="434328"/>
                  </a:lnTo>
                  <a:lnTo>
                    <a:pt x="253496" y="435928"/>
                  </a:lnTo>
                  <a:lnTo>
                    <a:pt x="251502" y="437364"/>
                  </a:lnTo>
                  <a:lnTo>
                    <a:pt x="249190" y="437084"/>
                  </a:lnTo>
                  <a:lnTo>
                    <a:pt x="247133" y="436297"/>
                  </a:lnTo>
                  <a:lnTo>
                    <a:pt x="245266" y="435840"/>
                  </a:lnTo>
                  <a:lnTo>
                    <a:pt x="243590" y="436500"/>
                  </a:lnTo>
                  <a:lnTo>
                    <a:pt x="240123" y="432817"/>
                  </a:lnTo>
                  <a:lnTo>
                    <a:pt x="239678" y="432030"/>
                  </a:lnTo>
                  <a:lnTo>
                    <a:pt x="235690" y="428867"/>
                  </a:lnTo>
                  <a:lnTo>
                    <a:pt x="234649" y="427635"/>
                  </a:lnTo>
                  <a:lnTo>
                    <a:pt x="236173" y="424333"/>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1" name="Google Shape;511;p6"/>
            <p:cNvSpPr/>
            <p:nvPr/>
          </p:nvSpPr>
          <p:spPr>
            <a:xfrm flipH="1" rot="10800000">
              <a:off x="4782559" y="4012149"/>
              <a:ext cx="989716" cy="569287"/>
            </a:xfrm>
            <a:custGeom>
              <a:rect b="b" l="l" r="r" t="t"/>
              <a:pathLst>
                <a:path extrusionOk="0" h="436929" w="759610">
                  <a:moveTo>
                    <a:pt x="661749" y="268987"/>
                  </a:moveTo>
                  <a:lnTo>
                    <a:pt x="659298" y="271146"/>
                  </a:lnTo>
                  <a:lnTo>
                    <a:pt x="649303" y="276557"/>
                  </a:lnTo>
                  <a:lnTo>
                    <a:pt x="646039" y="277852"/>
                  </a:lnTo>
                  <a:lnTo>
                    <a:pt x="634393" y="278970"/>
                  </a:lnTo>
                  <a:lnTo>
                    <a:pt x="622341" y="278843"/>
                  </a:lnTo>
                  <a:lnTo>
                    <a:pt x="619585" y="278881"/>
                  </a:lnTo>
                  <a:lnTo>
                    <a:pt x="616639" y="278487"/>
                  </a:lnTo>
                  <a:lnTo>
                    <a:pt x="615102" y="277293"/>
                  </a:lnTo>
                  <a:lnTo>
                    <a:pt x="616689" y="274918"/>
                  </a:lnTo>
                  <a:lnTo>
                    <a:pt x="614772" y="272366"/>
                  </a:lnTo>
                  <a:lnTo>
                    <a:pt x="612879" y="270854"/>
                  </a:lnTo>
                  <a:lnTo>
                    <a:pt x="611406" y="269013"/>
                  </a:lnTo>
                  <a:lnTo>
                    <a:pt x="610822" y="265609"/>
                  </a:lnTo>
                  <a:lnTo>
                    <a:pt x="611825" y="263958"/>
                  </a:lnTo>
                  <a:lnTo>
                    <a:pt x="614200" y="263590"/>
                  </a:lnTo>
                  <a:lnTo>
                    <a:pt x="619610" y="264098"/>
                  </a:lnTo>
                  <a:lnTo>
                    <a:pt x="618099" y="258764"/>
                  </a:lnTo>
                  <a:lnTo>
                    <a:pt x="618150" y="257697"/>
                  </a:lnTo>
                  <a:lnTo>
                    <a:pt x="621223" y="254903"/>
                  </a:lnTo>
                  <a:lnTo>
                    <a:pt x="621744" y="254763"/>
                  </a:lnTo>
                  <a:lnTo>
                    <a:pt x="622100" y="254255"/>
                  </a:lnTo>
                  <a:lnTo>
                    <a:pt x="622989" y="254332"/>
                  </a:lnTo>
                  <a:lnTo>
                    <a:pt x="623916" y="254738"/>
                  </a:lnTo>
                  <a:lnTo>
                    <a:pt x="624563" y="255233"/>
                  </a:lnTo>
                  <a:lnTo>
                    <a:pt x="624690" y="255970"/>
                  </a:lnTo>
                  <a:lnTo>
                    <a:pt x="623573" y="257341"/>
                  </a:lnTo>
                  <a:lnTo>
                    <a:pt x="623522" y="258142"/>
                  </a:lnTo>
                  <a:lnTo>
                    <a:pt x="623281" y="258027"/>
                  </a:lnTo>
                  <a:lnTo>
                    <a:pt x="623141" y="258484"/>
                  </a:lnTo>
                  <a:lnTo>
                    <a:pt x="623205" y="259297"/>
                  </a:lnTo>
                  <a:lnTo>
                    <a:pt x="623522" y="260186"/>
                  </a:lnTo>
                  <a:lnTo>
                    <a:pt x="625554" y="262142"/>
                  </a:lnTo>
                  <a:lnTo>
                    <a:pt x="630964" y="257900"/>
                  </a:lnTo>
                  <a:lnTo>
                    <a:pt x="634254" y="257138"/>
                  </a:lnTo>
                  <a:lnTo>
                    <a:pt x="637441" y="259208"/>
                  </a:lnTo>
                  <a:lnTo>
                    <a:pt x="636781" y="260186"/>
                  </a:lnTo>
                  <a:lnTo>
                    <a:pt x="636070" y="260885"/>
                  </a:lnTo>
                  <a:lnTo>
                    <a:pt x="634342" y="262142"/>
                  </a:lnTo>
                  <a:lnTo>
                    <a:pt x="632755" y="262815"/>
                  </a:lnTo>
                  <a:lnTo>
                    <a:pt x="631155" y="263145"/>
                  </a:lnTo>
                  <a:lnTo>
                    <a:pt x="629948" y="263831"/>
                  </a:lnTo>
                  <a:lnTo>
                    <a:pt x="629453" y="265609"/>
                  </a:lnTo>
                  <a:lnTo>
                    <a:pt x="630266" y="265711"/>
                  </a:lnTo>
                  <a:lnTo>
                    <a:pt x="634825" y="268086"/>
                  </a:lnTo>
                  <a:lnTo>
                    <a:pt x="636540" y="267819"/>
                  </a:lnTo>
                  <a:lnTo>
                    <a:pt x="637416" y="267222"/>
                  </a:lnTo>
                  <a:lnTo>
                    <a:pt x="638089" y="266549"/>
                  </a:lnTo>
                  <a:lnTo>
                    <a:pt x="639232" y="266054"/>
                  </a:lnTo>
                  <a:lnTo>
                    <a:pt x="640083" y="266054"/>
                  </a:lnTo>
                  <a:lnTo>
                    <a:pt x="641048" y="266765"/>
                  </a:lnTo>
                  <a:lnTo>
                    <a:pt x="642229" y="267032"/>
                  </a:lnTo>
                  <a:lnTo>
                    <a:pt x="642928" y="267946"/>
                  </a:lnTo>
                  <a:lnTo>
                    <a:pt x="643664" y="268200"/>
                  </a:lnTo>
                  <a:lnTo>
                    <a:pt x="644668" y="267540"/>
                  </a:lnTo>
                  <a:lnTo>
                    <a:pt x="645201" y="267120"/>
                  </a:lnTo>
                  <a:lnTo>
                    <a:pt x="646941" y="266219"/>
                  </a:lnTo>
                  <a:lnTo>
                    <a:pt x="649239" y="265723"/>
                  </a:lnTo>
                  <a:lnTo>
                    <a:pt x="652110" y="264403"/>
                  </a:lnTo>
                  <a:lnTo>
                    <a:pt x="653469" y="264098"/>
                  </a:lnTo>
                  <a:lnTo>
                    <a:pt x="659819" y="263907"/>
                  </a:lnTo>
                  <a:lnTo>
                    <a:pt x="661978" y="265266"/>
                  </a:lnTo>
                  <a:close/>
                  <a:moveTo>
                    <a:pt x="667997" y="249353"/>
                  </a:moveTo>
                  <a:lnTo>
                    <a:pt x="665737" y="249836"/>
                  </a:lnTo>
                  <a:lnTo>
                    <a:pt x="664441" y="249976"/>
                  </a:lnTo>
                  <a:lnTo>
                    <a:pt x="665140" y="248591"/>
                  </a:lnTo>
                  <a:lnTo>
                    <a:pt x="664886" y="248248"/>
                  </a:lnTo>
                  <a:lnTo>
                    <a:pt x="664962" y="247791"/>
                  </a:lnTo>
                  <a:lnTo>
                    <a:pt x="665737" y="248020"/>
                  </a:lnTo>
                  <a:lnTo>
                    <a:pt x="667210" y="247893"/>
                  </a:lnTo>
                  <a:lnTo>
                    <a:pt x="666994" y="246724"/>
                  </a:lnTo>
                  <a:lnTo>
                    <a:pt x="669496" y="245912"/>
                  </a:lnTo>
                  <a:lnTo>
                    <a:pt x="669890" y="248248"/>
                  </a:lnTo>
                  <a:lnTo>
                    <a:pt x="669344" y="250445"/>
                  </a:lnTo>
                  <a:close/>
                  <a:moveTo>
                    <a:pt x="656212" y="255729"/>
                  </a:moveTo>
                  <a:lnTo>
                    <a:pt x="656605" y="256554"/>
                  </a:lnTo>
                  <a:lnTo>
                    <a:pt x="657355" y="256795"/>
                  </a:lnTo>
                  <a:lnTo>
                    <a:pt x="657126" y="257837"/>
                  </a:lnTo>
                  <a:lnTo>
                    <a:pt x="656212" y="257595"/>
                  </a:lnTo>
                  <a:lnTo>
                    <a:pt x="655361" y="257100"/>
                  </a:lnTo>
                  <a:lnTo>
                    <a:pt x="654535" y="256249"/>
                  </a:lnTo>
                  <a:lnTo>
                    <a:pt x="653583" y="255856"/>
                  </a:lnTo>
                  <a:lnTo>
                    <a:pt x="652237" y="254166"/>
                  </a:lnTo>
                  <a:lnTo>
                    <a:pt x="652287" y="253024"/>
                  </a:lnTo>
                  <a:lnTo>
                    <a:pt x="655539" y="250649"/>
                  </a:lnTo>
                  <a:lnTo>
                    <a:pt x="655780" y="251690"/>
                  </a:lnTo>
                  <a:lnTo>
                    <a:pt x="656923" y="251893"/>
                  </a:lnTo>
                  <a:lnTo>
                    <a:pt x="658041" y="252503"/>
                  </a:lnTo>
                  <a:lnTo>
                    <a:pt x="657787" y="254116"/>
                  </a:lnTo>
                  <a:close/>
                  <a:moveTo>
                    <a:pt x="647004" y="256402"/>
                  </a:moveTo>
                  <a:lnTo>
                    <a:pt x="647093" y="257837"/>
                  </a:lnTo>
                  <a:lnTo>
                    <a:pt x="646801" y="259005"/>
                  </a:lnTo>
                  <a:lnTo>
                    <a:pt x="646191" y="259310"/>
                  </a:lnTo>
                  <a:lnTo>
                    <a:pt x="646001" y="258459"/>
                  </a:lnTo>
                  <a:lnTo>
                    <a:pt x="644883" y="258713"/>
                  </a:lnTo>
                  <a:lnTo>
                    <a:pt x="643410" y="258357"/>
                  </a:lnTo>
                  <a:lnTo>
                    <a:pt x="642293" y="258408"/>
                  </a:lnTo>
                  <a:lnTo>
                    <a:pt x="641048" y="257100"/>
                  </a:lnTo>
                  <a:lnTo>
                    <a:pt x="643677" y="254814"/>
                  </a:lnTo>
                  <a:lnTo>
                    <a:pt x="646623" y="254293"/>
                  </a:lnTo>
                  <a:lnTo>
                    <a:pt x="647830" y="254243"/>
                  </a:lnTo>
                  <a:lnTo>
                    <a:pt x="648566" y="254814"/>
                  </a:lnTo>
                  <a:lnTo>
                    <a:pt x="648008" y="255119"/>
                  </a:lnTo>
                  <a:close/>
                  <a:moveTo>
                    <a:pt x="545646" y="237149"/>
                  </a:moveTo>
                  <a:lnTo>
                    <a:pt x="545862" y="236679"/>
                  </a:lnTo>
                  <a:lnTo>
                    <a:pt x="545735" y="236387"/>
                  </a:lnTo>
                  <a:lnTo>
                    <a:pt x="547157" y="235218"/>
                  </a:lnTo>
                  <a:lnTo>
                    <a:pt x="547551" y="235447"/>
                  </a:lnTo>
                  <a:lnTo>
                    <a:pt x="548580" y="235967"/>
                  </a:lnTo>
                  <a:lnTo>
                    <a:pt x="548808" y="236907"/>
                  </a:lnTo>
                  <a:lnTo>
                    <a:pt x="548897" y="238292"/>
                  </a:lnTo>
                  <a:lnTo>
                    <a:pt x="547284" y="237657"/>
                  </a:lnTo>
                  <a:close/>
                  <a:moveTo>
                    <a:pt x="675732" y="256402"/>
                  </a:moveTo>
                  <a:lnTo>
                    <a:pt x="674487" y="257418"/>
                  </a:lnTo>
                  <a:lnTo>
                    <a:pt x="663971" y="263399"/>
                  </a:lnTo>
                  <a:lnTo>
                    <a:pt x="662549" y="263603"/>
                  </a:lnTo>
                  <a:lnTo>
                    <a:pt x="661495" y="263247"/>
                  </a:lnTo>
                  <a:lnTo>
                    <a:pt x="661063" y="262726"/>
                  </a:lnTo>
                  <a:lnTo>
                    <a:pt x="661012" y="261266"/>
                  </a:lnTo>
                  <a:lnTo>
                    <a:pt x="660377" y="261037"/>
                  </a:lnTo>
                  <a:lnTo>
                    <a:pt x="660034" y="260618"/>
                  </a:lnTo>
                  <a:lnTo>
                    <a:pt x="660555" y="259450"/>
                  </a:lnTo>
                  <a:lnTo>
                    <a:pt x="663070" y="258015"/>
                  </a:lnTo>
                  <a:lnTo>
                    <a:pt x="663844" y="256770"/>
                  </a:lnTo>
                  <a:lnTo>
                    <a:pt x="667997" y="255043"/>
                  </a:lnTo>
                  <a:lnTo>
                    <a:pt x="670372" y="255119"/>
                  </a:lnTo>
                  <a:lnTo>
                    <a:pt x="670842" y="255589"/>
                  </a:lnTo>
                  <a:lnTo>
                    <a:pt x="671757" y="255754"/>
                  </a:lnTo>
                  <a:lnTo>
                    <a:pt x="675592" y="254078"/>
                  </a:lnTo>
                  <a:lnTo>
                    <a:pt x="676595" y="254471"/>
                  </a:lnTo>
                  <a:lnTo>
                    <a:pt x="676430" y="255538"/>
                  </a:lnTo>
                  <a:close/>
                  <a:moveTo>
                    <a:pt x="759361" y="264733"/>
                  </a:moveTo>
                  <a:lnTo>
                    <a:pt x="757024" y="264212"/>
                  </a:lnTo>
                  <a:lnTo>
                    <a:pt x="756021" y="263425"/>
                  </a:lnTo>
                  <a:lnTo>
                    <a:pt x="758193" y="262206"/>
                  </a:lnTo>
                  <a:lnTo>
                    <a:pt x="759526" y="263006"/>
                  </a:lnTo>
                  <a:lnTo>
                    <a:pt x="760047" y="263501"/>
                  </a:lnTo>
                  <a:close/>
                  <a:moveTo>
                    <a:pt x="707520" y="240006"/>
                  </a:moveTo>
                  <a:lnTo>
                    <a:pt x="707253" y="239066"/>
                  </a:lnTo>
                  <a:lnTo>
                    <a:pt x="706961" y="237225"/>
                  </a:lnTo>
                  <a:lnTo>
                    <a:pt x="706821" y="236793"/>
                  </a:lnTo>
                  <a:lnTo>
                    <a:pt x="706478" y="237593"/>
                  </a:lnTo>
                  <a:lnTo>
                    <a:pt x="705602" y="237669"/>
                  </a:lnTo>
                  <a:lnTo>
                    <a:pt x="704484" y="236920"/>
                  </a:lnTo>
                  <a:lnTo>
                    <a:pt x="704065" y="235688"/>
                  </a:lnTo>
                  <a:lnTo>
                    <a:pt x="704459" y="234278"/>
                  </a:lnTo>
                  <a:lnTo>
                    <a:pt x="705284" y="233364"/>
                  </a:lnTo>
                  <a:lnTo>
                    <a:pt x="706161" y="233453"/>
                  </a:lnTo>
                  <a:lnTo>
                    <a:pt x="706516" y="233402"/>
                  </a:lnTo>
                  <a:lnTo>
                    <a:pt x="705996" y="232665"/>
                  </a:lnTo>
                  <a:lnTo>
                    <a:pt x="704561" y="232462"/>
                  </a:lnTo>
                  <a:lnTo>
                    <a:pt x="700649" y="232780"/>
                  </a:lnTo>
                  <a:lnTo>
                    <a:pt x="697791" y="233935"/>
                  </a:lnTo>
                  <a:lnTo>
                    <a:pt x="695671" y="233897"/>
                  </a:lnTo>
                  <a:lnTo>
                    <a:pt x="694680" y="234380"/>
                  </a:lnTo>
                  <a:lnTo>
                    <a:pt x="693791" y="235612"/>
                  </a:lnTo>
                  <a:lnTo>
                    <a:pt x="693283" y="237352"/>
                  </a:lnTo>
                  <a:lnTo>
                    <a:pt x="692534" y="238736"/>
                  </a:lnTo>
                  <a:lnTo>
                    <a:pt x="691416" y="238812"/>
                  </a:lnTo>
                  <a:lnTo>
                    <a:pt x="690222" y="234990"/>
                  </a:lnTo>
                  <a:lnTo>
                    <a:pt x="689663" y="234736"/>
                  </a:lnTo>
                  <a:lnTo>
                    <a:pt x="689130" y="235434"/>
                  </a:lnTo>
                  <a:lnTo>
                    <a:pt x="687809" y="235256"/>
                  </a:lnTo>
                  <a:lnTo>
                    <a:pt x="686387" y="233821"/>
                  </a:lnTo>
                  <a:lnTo>
                    <a:pt x="688432" y="231053"/>
                  </a:lnTo>
                  <a:lnTo>
                    <a:pt x="693943" y="228144"/>
                  </a:lnTo>
                  <a:lnTo>
                    <a:pt x="699925" y="227116"/>
                  </a:lnTo>
                  <a:lnTo>
                    <a:pt x="705361" y="228754"/>
                  </a:lnTo>
                  <a:lnTo>
                    <a:pt x="708015" y="231802"/>
                  </a:lnTo>
                  <a:lnTo>
                    <a:pt x="708256" y="237453"/>
                  </a:lnTo>
                  <a:lnTo>
                    <a:pt x="708015" y="239371"/>
                  </a:lnTo>
                  <a:close/>
                  <a:moveTo>
                    <a:pt x="708866" y="260567"/>
                  </a:moveTo>
                  <a:lnTo>
                    <a:pt x="712333" y="260516"/>
                  </a:lnTo>
                  <a:lnTo>
                    <a:pt x="707621" y="262206"/>
                  </a:lnTo>
                  <a:close/>
                  <a:moveTo>
                    <a:pt x="477930" y="237276"/>
                  </a:moveTo>
                  <a:lnTo>
                    <a:pt x="479085" y="234850"/>
                  </a:lnTo>
                  <a:lnTo>
                    <a:pt x="481054" y="234050"/>
                  </a:lnTo>
                  <a:lnTo>
                    <a:pt x="483721" y="234202"/>
                  </a:lnTo>
                  <a:lnTo>
                    <a:pt x="484661" y="232526"/>
                  </a:lnTo>
                  <a:lnTo>
                    <a:pt x="488305" y="231383"/>
                  </a:lnTo>
                  <a:lnTo>
                    <a:pt x="491303" y="229846"/>
                  </a:lnTo>
                  <a:lnTo>
                    <a:pt x="493246" y="229732"/>
                  </a:lnTo>
                  <a:lnTo>
                    <a:pt x="493639" y="232792"/>
                  </a:lnTo>
                  <a:lnTo>
                    <a:pt x="493957" y="236526"/>
                  </a:lnTo>
                  <a:lnTo>
                    <a:pt x="491988" y="239117"/>
                  </a:lnTo>
                  <a:lnTo>
                    <a:pt x="490020" y="242521"/>
                  </a:lnTo>
                  <a:lnTo>
                    <a:pt x="488369" y="245429"/>
                  </a:lnTo>
                  <a:lnTo>
                    <a:pt x="486248" y="247359"/>
                  </a:lnTo>
                  <a:lnTo>
                    <a:pt x="483289" y="248172"/>
                  </a:lnTo>
                  <a:lnTo>
                    <a:pt x="479377" y="247512"/>
                  </a:lnTo>
                  <a:lnTo>
                    <a:pt x="475796" y="243765"/>
                  </a:lnTo>
                  <a:lnTo>
                    <a:pt x="476291" y="240844"/>
                  </a:lnTo>
                  <a:close/>
                  <a:moveTo>
                    <a:pt x="253343" y="250699"/>
                  </a:moveTo>
                  <a:lnTo>
                    <a:pt x="251527" y="250572"/>
                  </a:lnTo>
                  <a:lnTo>
                    <a:pt x="250613" y="249760"/>
                  </a:lnTo>
                  <a:lnTo>
                    <a:pt x="250346" y="246966"/>
                  </a:lnTo>
                  <a:lnTo>
                    <a:pt x="250689" y="244451"/>
                  </a:lnTo>
                  <a:lnTo>
                    <a:pt x="251591" y="242165"/>
                  </a:lnTo>
                  <a:lnTo>
                    <a:pt x="252823" y="241403"/>
                  </a:lnTo>
                  <a:lnTo>
                    <a:pt x="254245" y="243486"/>
                  </a:lnTo>
                  <a:lnTo>
                    <a:pt x="255299" y="242521"/>
                  </a:lnTo>
                  <a:lnTo>
                    <a:pt x="254080" y="240552"/>
                  </a:lnTo>
                  <a:lnTo>
                    <a:pt x="253839" y="238507"/>
                  </a:lnTo>
                  <a:lnTo>
                    <a:pt x="254245" y="234177"/>
                  </a:lnTo>
                  <a:lnTo>
                    <a:pt x="255172" y="232615"/>
                  </a:lnTo>
                  <a:lnTo>
                    <a:pt x="257484" y="232234"/>
                  </a:lnTo>
                  <a:lnTo>
                    <a:pt x="262564" y="232665"/>
                  </a:lnTo>
                  <a:lnTo>
                    <a:pt x="268291" y="232234"/>
                  </a:lnTo>
                  <a:lnTo>
                    <a:pt x="312576" y="222264"/>
                  </a:lnTo>
                  <a:lnTo>
                    <a:pt x="315014" y="222886"/>
                  </a:lnTo>
                  <a:lnTo>
                    <a:pt x="315535" y="224601"/>
                  </a:lnTo>
                  <a:lnTo>
                    <a:pt x="313617" y="226328"/>
                  </a:lnTo>
                  <a:lnTo>
                    <a:pt x="310925" y="228043"/>
                  </a:lnTo>
                  <a:lnTo>
                    <a:pt x="309058" y="229732"/>
                  </a:lnTo>
                  <a:lnTo>
                    <a:pt x="309973" y="230799"/>
                  </a:lnTo>
                  <a:lnTo>
                    <a:pt x="309960" y="233656"/>
                  </a:lnTo>
                  <a:lnTo>
                    <a:pt x="310620" y="235129"/>
                  </a:lnTo>
                  <a:lnTo>
                    <a:pt x="311776" y="235383"/>
                  </a:lnTo>
                  <a:lnTo>
                    <a:pt x="315154" y="233923"/>
                  </a:lnTo>
                  <a:lnTo>
                    <a:pt x="316970" y="233720"/>
                  </a:lnTo>
                  <a:lnTo>
                    <a:pt x="316970" y="232665"/>
                  </a:lnTo>
                  <a:lnTo>
                    <a:pt x="315116" y="231611"/>
                  </a:lnTo>
                  <a:lnTo>
                    <a:pt x="315205" y="230786"/>
                  </a:lnTo>
                  <a:lnTo>
                    <a:pt x="316183" y="229948"/>
                  </a:lnTo>
                  <a:lnTo>
                    <a:pt x="316970" y="228830"/>
                  </a:lnTo>
                  <a:lnTo>
                    <a:pt x="317948" y="223864"/>
                  </a:lnTo>
                  <a:lnTo>
                    <a:pt x="320945" y="223382"/>
                  </a:lnTo>
                  <a:lnTo>
                    <a:pt x="327791" y="225630"/>
                  </a:lnTo>
                  <a:lnTo>
                    <a:pt x="330191" y="225338"/>
                  </a:lnTo>
                  <a:lnTo>
                    <a:pt x="332744" y="224220"/>
                  </a:lnTo>
                  <a:lnTo>
                    <a:pt x="354702" y="222886"/>
                  </a:lnTo>
                  <a:lnTo>
                    <a:pt x="361827" y="223560"/>
                  </a:lnTo>
                  <a:lnTo>
                    <a:pt x="365078" y="222328"/>
                  </a:lnTo>
                  <a:lnTo>
                    <a:pt x="366767" y="220969"/>
                  </a:lnTo>
                  <a:lnTo>
                    <a:pt x="367681" y="219877"/>
                  </a:lnTo>
                  <a:lnTo>
                    <a:pt x="370615" y="220969"/>
                  </a:lnTo>
                  <a:lnTo>
                    <a:pt x="372761" y="221883"/>
                  </a:lnTo>
                  <a:lnTo>
                    <a:pt x="374260" y="224982"/>
                  </a:lnTo>
                  <a:lnTo>
                    <a:pt x="375174" y="227624"/>
                  </a:lnTo>
                  <a:lnTo>
                    <a:pt x="375822" y="229300"/>
                  </a:lnTo>
                  <a:lnTo>
                    <a:pt x="376800" y="231243"/>
                  </a:lnTo>
                  <a:lnTo>
                    <a:pt x="377587" y="233377"/>
                  </a:lnTo>
                  <a:lnTo>
                    <a:pt x="379111" y="235459"/>
                  </a:lnTo>
                  <a:lnTo>
                    <a:pt x="381486" y="236844"/>
                  </a:lnTo>
                  <a:lnTo>
                    <a:pt x="386528" y="236564"/>
                  </a:lnTo>
                  <a:lnTo>
                    <a:pt x="389373" y="239587"/>
                  </a:lnTo>
                  <a:lnTo>
                    <a:pt x="392446" y="239219"/>
                  </a:lnTo>
                  <a:lnTo>
                    <a:pt x="395240" y="239079"/>
                  </a:lnTo>
                  <a:lnTo>
                    <a:pt x="405311" y="237415"/>
                  </a:lnTo>
                  <a:lnTo>
                    <a:pt x="413287" y="236437"/>
                  </a:lnTo>
                  <a:lnTo>
                    <a:pt x="419053" y="236895"/>
                  </a:lnTo>
                  <a:lnTo>
                    <a:pt x="422266" y="238088"/>
                  </a:lnTo>
                  <a:lnTo>
                    <a:pt x="422215" y="239676"/>
                  </a:lnTo>
                  <a:lnTo>
                    <a:pt x="420970" y="241098"/>
                  </a:lnTo>
                  <a:lnTo>
                    <a:pt x="418735" y="241721"/>
                  </a:lnTo>
                  <a:lnTo>
                    <a:pt x="421770" y="246864"/>
                  </a:lnTo>
                  <a:lnTo>
                    <a:pt x="424361" y="248452"/>
                  </a:lnTo>
                  <a:lnTo>
                    <a:pt x="428019" y="248198"/>
                  </a:lnTo>
                  <a:lnTo>
                    <a:pt x="430876" y="248909"/>
                  </a:lnTo>
                  <a:lnTo>
                    <a:pt x="434534" y="252376"/>
                  </a:lnTo>
                  <a:lnTo>
                    <a:pt x="444529" y="253697"/>
                  </a:lnTo>
                  <a:lnTo>
                    <a:pt x="451056" y="257786"/>
                  </a:lnTo>
                  <a:lnTo>
                    <a:pt x="455070" y="257964"/>
                  </a:lnTo>
                  <a:lnTo>
                    <a:pt x="452923" y="262929"/>
                  </a:lnTo>
                  <a:lnTo>
                    <a:pt x="450599" y="264974"/>
                  </a:lnTo>
                  <a:lnTo>
                    <a:pt x="446624" y="266409"/>
                  </a:lnTo>
                  <a:lnTo>
                    <a:pt x="443754" y="267540"/>
                  </a:lnTo>
                  <a:lnTo>
                    <a:pt x="441239" y="269775"/>
                  </a:lnTo>
                  <a:lnTo>
                    <a:pt x="438611" y="271502"/>
                  </a:lnTo>
                  <a:lnTo>
                    <a:pt x="435791" y="272810"/>
                  </a:lnTo>
                  <a:lnTo>
                    <a:pt x="432654" y="273851"/>
                  </a:lnTo>
                  <a:lnTo>
                    <a:pt x="426317" y="274664"/>
                  </a:lnTo>
                  <a:lnTo>
                    <a:pt x="407661" y="272150"/>
                  </a:lnTo>
                  <a:lnTo>
                    <a:pt x="390351" y="272581"/>
                  </a:lnTo>
                  <a:lnTo>
                    <a:pt x="369510" y="270168"/>
                  </a:lnTo>
                  <a:lnTo>
                    <a:pt x="357978" y="272162"/>
                  </a:lnTo>
                  <a:lnTo>
                    <a:pt x="333353" y="270638"/>
                  </a:lnTo>
                  <a:lnTo>
                    <a:pt x="315154" y="270448"/>
                  </a:lnTo>
                  <a:lnTo>
                    <a:pt x="303915" y="272353"/>
                  </a:lnTo>
                  <a:lnTo>
                    <a:pt x="291672" y="270880"/>
                  </a:lnTo>
                  <a:lnTo>
                    <a:pt x="286287" y="270930"/>
                  </a:lnTo>
                  <a:lnTo>
                    <a:pt x="282172" y="270829"/>
                  </a:lnTo>
                  <a:lnTo>
                    <a:pt x="276165" y="269965"/>
                  </a:lnTo>
                  <a:lnTo>
                    <a:pt x="271695" y="268378"/>
                  </a:lnTo>
                  <a:lnTo>
                    <a:pt x="271987" y="266054"/>
                  </a:lnTo>
                  <a:lnTo>
                    <a:pt x="264646" y="257621"/>
                  </a:lnTo>
                  <a:lnTo>
                    <a:pt x="260481" y="253760"/>
                  </a:lnTo>
                  <a:lnTo>
                    <a:pt x="256277" y="251309"/>
                  </a:lnTo>
                  <a:close/>
                  <a:moveTo>
                    <a:pt x="445151" y="239117"/>
                  </a:moveTo>
                  <a:lnTo>
                    <a:pt x="445710" y="240755"/>
                  </a:lnTo>
                  <a:lnTo>
                    <a:pt x="444541" y="243410"/>
                  </a:lnTo>
                  <a:lnTo>
                    <a:pt x="442598" y="244642"/>
                  </a:lnTo>
                  <a:lnTo>
                    <a:pt x="431791" y="245810"/>
                  </a:lnTo>
                  <a:lnTo>
                    <a:pt x="430495" y="246508"/>
                  </a:lnTo>
                  <a:lnTo>
                    <a:pt x="430102" y="246902"/>
                  </a:lnTo>
                  <a:lnTo>
                    <a:pt x="428844" y="246381"/>
                  </a:lnTo>
                  <a:lnTo>
                    <a:pt x="427803" y="244743"/>
                  </a:lnTo>
                  <a:lnTo>
                    <a:pt x="428717" y="243130"/>
                  </a:lnTo>
                  <a:lnTo>
                    <a:pt x="429975" y="242089"/>
                  </a:lnTo>
                  <a:lnTo>
                    <a:pt x="436071" y="239879"/>
                  </a:lnTo>
                  <a:close/>
                  <a:moveTo>
                    <a:pt x="510315" y="232538"/>
                  </a:moveTo>
                  <a:lnTo>
                    <a:pt x="513388" y="232665"/>
                  </a:lnTo>
                  <a:lnTo>
                    <a:pt x="525694" y="231395"/>
                  </a:lnTo>
                  <a:lnTo>
                    <a:pt x="526291" y="231967"/>
                  </a:lnTo>
                  <a:lnTo>
                    <a:pt x="526507" y="234177"/>
                  </a:lnTo>
                  <a:lnTo>
                    <a:pt x="526113" y="235688"/>
                  </a:lnTo>
                  <a:lnTo>
                    <a:pt x="525085" y="236437"/>
                  </a:lnTo>
                  <a:lnTo>
                    <a:pt x="523675" y="236641"/>
                  </a:lnTo>
                  <a:lnTo>
                    <a:pt x="522100" y="236653"/>
                  </a:lnTo>
                  <a:lnTo>
                    <a:pt x="520322" y="236971"/>
                  </a:lnTo>
                  <a:lnTo>
                    <a:pt x="517147" y="238292"/>
                  </a:lnTo>
                  <a:lnTo>
                    <a:pt x="515864" y="238609"/>
                  </a:lnTo>
                  <a:lnTo>
                    <a:pt x="514569" y="238368"/>
                  </a:lnTo>
                  <a:lnTo>
                    <a:pt x="509362" y="236107"/>
                  </a:lnTo>
                  <a:lnTo>
                    <a:pt x="508587" y="235612"/>
                  </a:lnTo>
                  <a:lnTo>
                    <a:pt x="508181" y="234761"/>
                  </a:lnTo>
                  <a:lnTo>
                    <a:pt x="508041" y="233199"/>
                  </a:lnTo>
                  <a:lnTo>
                    <a:pt x="508727" y="232678"/>
                  </a:lnTo>
                  <a:close/>
                  <a:moveTo>
                    <a:pt x="461420" y="254573"/>
                  </a:moveTo>
                  <a:lnTo>
                    <a:pt x="462499" y="254293"/>
                  </a:lnTo>
                  <a:lnTo>
                    <a:pt x="462969" y="254713"/>
                  </a:lnTo>
                  <a:lnTo>
                    <a:pt x="463452" y="257253"/>
                  </a:lnTo>
                  <a:lnTo>
                    <a:pt x="463541" y="259183"/>
                  </a:lnTo>
                  <a:lnTo>
                    <a:pt x="461763" y="260275"/>
                  </a:lnTo>
                  <a:lnTo>
                    <a:pt x="460086" y="256554"/>
                  </a:lnTo>
                  <a:lnTo>
                    <a:pt x="460340" y="254713"/>
                  </a:lnTo>
                  <a:close/>
                  <a:moveTo>
                    <a:pt x="426469" y="229287"/>
                  </a:moveTo>
                  <a:lnTo>
                    <a:pt x="425301" y="229986"/>
                  </a:lnTo>
                  <a:lnTo>
                    <a:pt x="422355" y="228944"/>
                  </a:lnTo>
                  <a:lnTo>
                    <a:pt x="420615" y="227179"/>
                  </a:lnTo>
                  <a:lnTo>
                    <a:pt x="420754" y="225325"/>
                  </a:lnTo>
                  <a:lnTo>
                    <a:pt x="422532" y="224880"/>
                  </a:lnTo>
                  <a:lnTo>
                    <a:pt x="426330" y="225795"/>
                  </a:lnTo>
                  <a:lnTo>
                    <a:pt x="427371" y="225172"/>
                  </a:lnTo>
                  <a:lnTo>
                    <a:pt x="427892" y="224309"/>
                  </a:lnTo>
                  <a:lnTo>
                    <a:pt x="429276" y="222886"/>
                  </a:lnTo>
                  <a:lnTo>
                    <a:pt x="430267" y="222442"/>
                  </a:lnTo>
                  <a:lnTo>
                    <a:pt x="428971" y="224410"/>
                  </a:lnTo>
                  <a:close/>
                  <a:moveTo>
                    <a:pt x="352340" y="47068"/>
                  </a:moveTo>
                  <a:lnTo>
                    <a:pt x="350778" y="47957"/>
                  </a:lnTo>
                  <a:lnTo>
                    <a:pt x="342865" y="48389"/>
                  </a:lnTo>
                  <a:lnTo>
                    <a:pt x="335601" y="50002"/>
                  </a:lnTo>
                  <a:lnTo>
                    <a:pt x="335995" y="49011"/>
                  </a:lnTo>
                  <a:lnTo>
                    <a:pt x="336579" y="47957"/>
                  </a:lnTo>
                  <a:lnTo>
                    <a:pt x="334598" y="46497"/>
                  </a:lnTo>
                  <a:lnTo>
                    <a:pt x="334026" y="44185"/>
                  </a:lnTo>
                  <a:lnTo>
                    <a:pt x="334598" y="42052"/>
                  </a:lnTo>
                  <a:lnTo>
                    <a:pt x="336096" y="41099"/>
                  </a:lnTo>
                  <a:lnTo>
                    <a:pt x="347450" y="41112"/>
                  </a:lnTo>
                  <a:lnTo>
                    <a:pt x="350981" y="42026"/>
                  </a:lnTo>
                  <a:lnTo>
                    <a:pt x="352771" y="42255"/>
                  </a:lnTo>
                  <a:lnTo>
                    <a:pt x="353330" y="43144"/>
                  </a:lnTo>
                  <a:lnTo>
                    <a:pt x="353191" y="45112"/>
                  </a:lnTo>
                  <a:close/>
                  <a:moveTo>
                    <a:pt x="523472" y="13324"/>
                  </a:moveTo>
                  <a:lnTo>
                    <a:pt x="522633" y="15115"/>
                  </a:lnTo>
                  <a:lnTo>
                    <a:pt x="521440" y="16766"/>
                  </a:lnTo>
                  <a:lnTo>
                    <a:pt x="513845" y="19509"/>
                  </a:lnTo>
                  <a:lnTo>
                    <a:pt x="510238" y="21922"/>
                  </a:lnTo>
                  <a:lnTo>
                    <a:pt x="508422" y="22367"/>
                  </a:lnTo>
                  <a:lnTo>
                    <a:pt x="505565" y="22456"/>
                  </a:lnTo>
                  <a:lnTo>
                    <a:pt x="503152" y="23357"/>
                  </a:lnTo>
                  <a:lnTo>
                    <a:pt x="500891" y="25592"/>
                  </a:lnTo>
                  <a:lnTo>
                    <a:pt x="499113" y="28488"/>
                  </a:lnTo>
                  <a:lnTo>
                    <a:pt x="498148" y="31384"/>
                  </a:lnTo>
                  <a:lnTo>
                    <a:pt x="498326" y="40807"/>
                  </a:lnTo>
                  <a:lnTo>
                    <a:pt x="497729" y="45379"/>
                  </a:lnTo>
                  <a:lnTo>
                    <a:pt x="495214" y="47957"/>
                  </a:lnTo>
                  <a:lnTo>
                    <a:pt x="495138" y="41531"/>
                  </a:lnTo>
                  <a:lnTo>
                    <a:pt x="494567" y="37886"/>
                  </a:lnTo>
                  <a:lnTo>
                    <a:pt x="492827" y="36299"/>
                  </a:lnTo>
                  <a:lnTo>
                    <a:pt x="491087" y="37556"/>
                  </a:lnTo>
                  <a:lnTo>
                    <a:pt x="490604" y="40578"/>
                  </a:lnTo>
                  <a:lnTo>
                    <a:pt x="490350" y="47068"/>
                  </a:lnTo>
                  <a:lnTo>
                    <a:pt x="488712" y="50319"/>
                  </a:lnTo>
                  <a:lnTo>
                    <a:pt x="488394" y="51970"/>
                  </a:lnTo>
                  <a:lnTo>
                    <a:pt x="488496" y="53405"/>
                  </a:lnTo>
                  <a:lnTo>
                    <a:pt x="489194" y="56695"/>
                  </a:lnTo>
                  <a:lnTo>
                    <a:pt x="489550" y="60860"/>
                  </a:lnTo>
                  <a:lnTo>
                    <a:pt x="495100" y="89384"/>
                  </a:lnTo>
                  <a:lnTo>
                    <a:pt x="501094" y="110060"/>
                  </a:lnTo>
                  <a:lnTo>
                    <a:pt x="501171" y="116893"/>
                  </a:lnTo>
                  <a:lnTo>
                    <a:pt x="500917" y="117883"/>
                  </a:lnTo>
                  <a:lnTo>
                    <a:pt x="500497" y="118925"/>
                  </a:lnTo>
                  <a:lnTo>
                    <a:pt x="500167" y="120169"/>
                  </a:lnTo>
                  <a:lnTo>
                    <a:pt x="500193" y="121769"/>
                  </a:lnTo>
                  <a:lnTo>
                    <a:pt x="500790" y="123471"/>
                  </a:lnTo>
                  <a:lnTo>
                    <a:pt x="502606" y="126075"/>
                  </a:lnTo>
                  <a:lnTo>
                    <a:pt x="503012" y="127167"/>
                  </a:lnTo>
                  <a:lnTo>
                    <a:pt x="503914" y="133212"/>
                  </a:lnTo>
                  <a:lnTo>
                    <a:pt x="504028" y="136336"/>
                  </a:lnTo>
                  <a:lnTo>
                    <a:pt x="503012" y="139384"/>
                  </a:lnTo>
                  <a:lnTo>
                    <a:pt x="500980" y="141530"/>
                  </a:lnTo>
                  <a:lnTo>
                    <a:pt x="495379" y="144617"/>
                  </a:lnTo>
                  <a:lnTo>
                    <a:pt x="492827" y="146788"/>
                  </a:lnTo>
                  <a:lnTo>
                    <a:pt x="491709" y="147347"/>
                  </a:lnTo>
                  <a:lnTo>
                    <a:pt x="490071" y="147487"/>
                  </a:lnTo>
                  <a:lnTo>
                    <a:pt x="486908" y="147322"/>
                  </a:lnTo>
                  <a:lnTo>
                    <a:pt x="485042" y="147487"/>
                  </a:lnTo>
                  <a:lnTo>
                    <a:pt x="483721" y="147906"/>
                  </a:lnTo>
                  <a:lnTo>
                    <a:pt x="481549" y="149277"/>
                  </a:lnTo>
                  <a:lnTo>
                    <a:pt x="476342" y="154319"/>
                  </a:lnTo>
                  <a:lnTo>
                    <a:pt x="474196" y="155056"/>
                  </a:lnTo>
                  <a:lnTo>
                    <a:pt x="471084" y="154637"/>
                  </a:lnTo>
                  <a:lnTo>
                    <a:pt x="465242" y="153087"/>
                  </a:lnTo>
                  <a:lnTo>
                    <a:pt x="461851" y="153176"/>
                  </a:lnTo>
                  <a:lnTo>
                    <a:pt x="457292" y="154980"/>
                  </a:lnTo>
                  <a:lnTo>
                    <a:pt x="453952" y="157888"/>
                  </a:lnTo>
                  <a:lnTo>
                    <a:pt x="448288" y="165025"/>
                  </a:lnTo>
                  <a:lnTo>
                    <a:pt x="443741" y="167718"/>
                  </a:lnTo>
                  <a:lnTo>
                    <a:pt x="439538" y="166842"/>
                  </a:lnTo>
                  <a:lnTo>
                    <a:pt x="429378" y="158256"/>
                  </a:lnTo>
                  <a:lnTo>
                    <a:pt x="427295" y="157418"/>
                  </a:lnTo>
                  <a:lnTo>
                    <a:pt x="424285" y="157088"/>
                  </a:lnTo>
                  <a:lnTo>
                    <a:pt x="420945" y="157532"/>
                  </a:lnTo>
                  <a:lnTo>
                    <a:pt x="418595" y="158256"/>
                  </a:lnTo>
                  <a:lnTo>
                    <a:pt x="416462" y="158396"/>
                  </a:lnTo>
                  <a:lnTo>
                    <a:pt x="413960" y="157088"/>
                  </a:lnTo>
                  <a:lnTo>
                    <a:pt x="411013" y="153583"/>
                  </a:lnTo>
                  <a:lnTo>
                    <a:pt x="409197" y="151983"/>
                  </a:lnTo>
                  <a:lnTo>
                    <a:pt x="406619" y="151335"/>
                  </a:lnTo>
                  <a:lnTo>
                    <a:pt x="403355" y="151830"/>
                  </a:lnTo>
                  <a:lnTo>
                    <a:pt x="397628" y="153926"/>
                  </a:lnTo>
                  <a:lnTo>
                    <a:pt x="394338" y="154154"/>
                  </a:lnTo>
                  <a:lnTo>
                    <a:pt x="393043" y="153811"/>
                  </a:lnTo>
                  <a:lnTo>
                    <a:pt x="390211" y="152529"/>
                  </a:lnTo>
                  <a:lnTo>
                    <a:pt x="388484" y="152224"/>
                  </a:lnTo>
                  <a:lnTo>
                    <a:pt x="369840" y="155056"/>
                  </a:lnTo>
                  <a:lnTo>
                    <a:pt x="366411" y="154561"/>
                  </a:lnTo>
                  <a:lnTo>
                    <a:pt x="361877" y="151944"/>
                  </a:lnTo>
                  <a:lnTo>
                    <a:pt x="359591" y="151335"/>
                  </a:lnTo>
                  <a:lnTo>
                    <a:pt x="356581" y="150928"/>
                  </a:lnTo>
                  <a:lnTo>
                    <a:pt x="353432" y="149912"/>
                  </a:lnTo>
                  <a:lnTo>
                    <a:pt x="348288" y="147322"/>
                  </a:lnTo>
                  <a:lnTo>
                    <a:pt x="343246" y="143956"/>
                  </a:lnTo>
                  <a:lnTo>
                    <a:pt x="340465" y="142839"/>
                  </a:lnTo>
                  <a:lnTo>
                    <a:pt x="337074" y="142419"/>
                  </a:lnTo>
                  <a:lnTo>
                    <a:pt x="335068" y="143397"/>
                  </a:lnTo>
                  <a:lnTo>
                    <a:pt x="331588" y="147919"/>
                  </a:lnTo>
                  <a:lnTo>
                    <a:pt x="328768" y="149277"/>
                  </a:lnTo>
                  <a:lnTo>
                    <a:pt x="327130" y="149252"/>
                  </a:lnTo>
                  <a:lnTo>
                    <a:pt x="324057" y="148477"/>
                  </a:lnTo>
                  <a:lnTo>
                    <a:pt x="322812" y="148300"/>
                  </a:lnTo>
                  <a:lnTo>
                    <a:pt x="321047" y="148655"/>
                  </a:lnTo>
                  <a:lnTo>
                    <a:pt x="317923" y="149963"/>
                  </a:lnTo>
                  <a:lnTo>
                    <a:pt x="313249" y="151119"/>
                  </a:lnTo>
                  <a:lnTo>
                    <a:pt x="310227" y="153227"/>
                  </a:lnTo>
                  <a:lnTo>
                    <a:pt x="305172" y="158167"/>
                  </a:lnTo>
                  <a:lnTo>
                    <a:pt x="302289" y="160403"/>
                  </a:lnTo>
                  <a:lnTo>
                    <a:pt x="299584" y="161546"/>
                  </a:lnTo>
                  <a:lnTo>
                    <a:pt x="296612" y="161939"/>
                  </a:lnTo>
                  <a:lnTo>
                    <a:pt x="292929" y="161990"/>
                  </a:lnTo>
                  <a:lnTo>
                    <a:pt x="290288" y="162612"/>
                  </a:lnTo>
                  <a:lnTo>
                    <a:pt x="272114" y="170461"/>
                  </a:lnTo>
                  <a:lnTo>
                    <a:pt x="260189" y="179287"/>
                  </a:lnTo>
                  <a:lnTo>
                    <a:pt x="260189" y="191073"/>
                  </a:lnTo>
                  <a:lnTo>
                    <a:pt x="261408" y="193397"/>
                  </a:lnTo>
                  <a:lnTo>
                    <a:pt x="266767" y="197029"/>
                  </a:lnTo>
                  <a:lnTo>
                    <a:pt x="267999" y="199925"/>
                  </a:lnTo>
                  <a:lnTo>
                    <a:pt x="268012" y="205678"/>
                  </a:lnTo>
                  <a:lnTo>
                    <a:pt x="268291" y="208167"/>
                  </a:lnTo>
                  <a:lnTo>
                    <a:pt x="269460" y="213361"/>
                  </a:lnTo>
                  <a:lnTo>
                    <a:pt x="269510" y="215559"/>
                  </a:lnTo>
                  <a:lnTo>
                    <a:pt x="269015" y="217743"/>
                  </a:lnTo>
                  <a:lnTo>
                    <a:pt x="266920" y="221769"/>
                  </a:lnTo>
                  <a:lnTo>
                    <a:pt x="265383" y="224004"/>
                  </a:lnTo>
                  <a:lnTo>
                    <a:pt x="263465" y="225922"/>
                  </a:lnTo>
                  <a:lnTo>
                    <a:pt x="261154" y="226798"/>
                  </a:lnTo>
                  <a:lnTo>
                    <a:pt x="257852" y="225973"/>
                  </a:lnTo>
                  <a:lnTo>
                    <a:pt x="255617" y="223788"/>
                  </a:lnTo>
                  <a:lnTo>
                    <a:pt x="253737" y="221108"/>
                  </a:lnTo>
                  <a:lnTo>
                    <a:pt x="251502" y="218886"/>
                  </a:lnTo>
                  <a:lnTo>
                    <a:pt x="243615" y="222391"/>
                  </a:lnTo>
                  <a:lnTo>
                    <a:pt x="239983" y="224576"/>
                  </a:lnTo>
                  <a:lnTo>
                    <a:pt x="237646" y="227763"/>
                  </a:lnTo>
                  <a:lnTo>
                    <a:pt x="246295" y="226887"/>
                  </a:lnTo>
                  <a:lnTo>
                    <a:pt x="248390" y="227763"/>
                  </a:lnTo>
                  <a:lnTo>
                    <a:pt x="249089" y="230303"/>
                  </a:lnTo>
                  <a:lnTo>
                    <a:pt x="247781" y="233224"/>
                  </a:lnTo>
                  <a:lnTo>
                    <a:pt x="245444" y="235637"/>
                  </a:lnTo>
                  <a:lnTo>
                    <a:pt x="243056" y="236653"/>
                  </a:lnTo>
                  <a:lnTo>
                    <a:pt x="241799" y="237618"/>
                  </a:lnTo>
                  <a:lnTo>
                    <a:pt x="240326" y="239816"/>
                  </a:lnTo>
                  <a:lnTo>
                    <a:pt x="239119" y="242279"/>
                  </a:lnTo>
                  <a:lnTo>
                    <a:pt x="238624" y="243981"/>
                  </a:lnTo>
                  <a:lnTo>
                    <a:pt x="239627" y="245238"/>
                  </a:lnTo>
                  <a:lnTo>
                    <a:pt x="241939" y="246216"/>
                  </a:lnTo>
                  <a:lnTo>
                    <a:pt x="246511" y="247486"/>
                  </a:lnTo>
                  <a:lnTo>
                    <a:pt x="245317" y="249912"/>
                  </a:lnTo>
                  <a:lnTo>
                    <a:pt x="243298" y="249683"/>
                  </a:lnTo>
                  <a:lnTo>
                    <a:pt x="241202" y="248845"/>
                  </a:lnTo>
                  <a:lnTo>
                    <a:pt x="239678" y="249442"/>
                  </a:lnTo>
                  <a:lnTo>
                    <a:pt x="238472" y="250560"/>
                  </a:lnTo>
                  <a:lnTo>
                    <a:pt x="235271" y="255386"/>
                  </a:lnTo>
                  <a:lnTo>
                    <a:pt x="234649" y="256770"/>
                  </a:lnTo>
                  <a:lnTo>
                    <a:pt x="235195" y="260262"/>
                  </a:lnTo>
                  <a:lnTo>
                    <a:pt x="237468" y="265927"/>
                  </a:lnTo>
                  <a:lnTo>
                    <a:pt x="237646" y="268987"/>
                  </a:lnTo>
                  <a:lnTo>
                    <a:pt x="237265" y="270270"/>
                  </a:lnTo>
                  <a:lnTo>
                    <a:pt x="236567" y="271756"/>
                  </a:lnTo>
                  <a:lnTo>
                    <a:pt x="235652" y="273064"/>
                  </a:lnTo>
                  <a:lnTo>
                    <a:pt x="234649" y="273851"/>
                  </a:lnTo>
                  <a:lnTo>
                    <a:pt x="232554" y="274588"/>
                  </a:lnTo>
                  <a:lnTo>
                    <a:pt x="231741" y="274385"/>
                  </a:lnTo>
                  <a:lnTo>
                    <a:pt x="231703" y="273331"/>
                  </a:lnTo>
                  <a:lnTo>
                    <a:pt x="231792" y="271451"/>
                  </a:lnTo>
                  <a:lnTo>
                    <a:pt x="230979" y="268505"/>
                  </a:lnTo>
                  <a:lnTo>
                    <a:pt x="228934" y="267120"/>
                  </a:lnTo>
                  <a:lnTo>
                    <a:pt x="226051" y="267120"/>
                  </a:lnTo>
                  <a:lnTo>
                    <a:pt x="222914" y="268086"/>
                  </a:lnTo>
                  <a:lnTo>
                    <a:pt x="220806" y="269559"/>
                  </a:lnTo>
                  <a:lnTo>
                    <a:pt x="218698" y="271477"/>
                  </a:lnTo>
                  <a:lnTo>
                    <a:pt x="216361" y="273153"/>
                  </a:lnTo>
                  <a:lnTo>
                    <a:pt x="213554" y="273851"/>
                  </a:lnTo>
                  <a:lnTo>
                    <a:pt x="212691" y="273470"/>
                  </a:lnTo>
                  <a:lnTo>
                    <a:pt x="211713" y="272670"/>
                  </a:lnTo>
                  <a:lnTo>
                    <a:pt x="210671" y="272137"/>
                  </a:lnTo>
                  <a:lnTo>
                    <a:pt x="208525" y="272975"/>
                  </a:lnTo>
                  <a:lnTo>
                    <a:pt x="203305" y="273851"/>
                  </a:lnTo>
                  <a:lnTo>
                    <a:pt x="199889" y="273483"/>
                  </a:lnTo>
                  <a:lnTo>
                    <a:pt x="194035" y="271438"/>
                  </a:lnTo>
                  <a:lnTo>
                    <a:pt x="191101" y="270943"/>
                  </a:lnTo>
                  <a:lnTo>
                    <a:pt x="185221" y="270943"/>
                  </a:lnTo>
                  <a:lnTo>
                    <a:pt x="183722" y="270689"/>
                  </a:lnTo>
                  <a:lnTo>
                    <a:pt x="178909" y="268987"/>
                  </a:lnTo>
                  <a:lnTo>
                    <a:pt x="172876" y="268200"/>
                  </a:lnTo>
                  <a:lnTo>
                    <a:pt x="166628" y="268086"/>
                  </a:lnTo>
                  <a:lnTo>
                    <a:pt x="163339" y="268784"/>
                  </a:lnTo>
                  <a:lnTo>
                    <a:pt x="161040" y="270549"/>
                  </a:lnTo>
                  <a:lnTo>
                    <a:pt x="152760" y="281281"/>
                  </a:lnTo>
                  <a:lnTo>
                    <a:pt x="147946" y="286107"/>
                  </a:lnTo>
                  <a:lnTo>
                    <a:pt x="145406" y="286894"/>
                  </a:lnTo>
                  <a:lnTo>
                    <a:pt x="142269" y="286094"/>
                  </a:lnTo>
                  <a:lnTo>
                    <a:pt x="137659" y="283719"/>
                  </a:lnTo>
                  <a:lnTo>
                    <a:pt x="134522" y="282703"/>
                  </a:lnTo>
                  <a:lnTo>
                    <a:pt x="132211" y="282830"/>
                  </a:lnTo>
                  <a:lnTo>
                    <a:pt x="129823" y="283389"/>
                  </a:lnTo>
                  <a:lnTo>
                    <a:pt x="123791" y="284011"/>
                  </a:lnTo>
                  <a:lnTo>
                    <a:pt x="114228" y="286564"/>
                  </a:lnTo>
                  <a:lnTo>
                    <a:pt x="110850" y="288139"/>
                  </a:lnTo>
                  <a:lnTo>
                    <a:pt x="107738" y="290361"/>
                  </a:lnTo>
                  <a:lnTo>
                    <a:pt x="104551" y="293422"/>
                  </a:lnTo>
                  <a:lnTo>
                    <a:pt x="103954" y="292863"/>
                  </a:lnTo>
                  <a:lnTo>
                    <a:pt x="98353" y="283923"/>
                  </a:lnTo>
                  <a:lnTo>
                    <a:pt x="97248" y="280227"/>
                  </a:lnTo>
                  <a:lnTo>
                    <a:pt x="97159" y="277598"/>
                  </a:lnTo>
                  <a:lnTo>
                    <a:pt x="94657" y="264771"/>
                  </a:lnTo>
                  <a:lnTo>
                    <a:pt x="93946" y="260948"/>
                  </a:lnTo>
                  <a:lnTo>
                    <a:pt x="94441" y="248642"/>
                  </a:lnTo>
                  <a:lnTo>
                    <a:pt x="93895" y="243689"/>
                  </a:lnTo>
                  <a:lnTo>
                    <a:pt x="94073" y="241987"/>
                  </a:lnTo>
                  <a:lnTo>
                    <a:pt x="95445" y="235929"/>
                  </a:lnTo>
                  <a:lnTo>
                    <a:pt x="95622" y="234367"/>
                  </a:lnTo>
                  <a:lnTo>
                    <a:pt x="95343" y="233300"/>
                  </a:lnTo>
                  <a:lnTo>
                    <a:pt x="92955" y="231878"/>
                  </a:lnTo>
                  <a:lnTo>
                    <a:pt x="87190" y="226823"/>
                  </a:lnTo>
                  <a:lnTo>
                    <a:pt x="85005" y="224195"/>
                  </a:lnTo>
                  <a:lnTo>
                    <a:pt x="82961" y="222366"/>
                  </a:lnTo>
                  <a:lnTo>
                    <a:pt x="79024" y="219457"/>
                  </a:lnTo>
                  <a:lnTo>
                    <a:pt x="75976" y="217629"/>
                  </a:lnTo>
                  <a:lnTo>
                    <a:pt x="74833" y="216790"/>
                  </a:lnTo>
                  <a:lnTo>
                    <a:pt x="74121" y="216155"/>
                  </a:lnTo>
                  <a:lnTo>
                    <a:pt x="73372" y="215279"/>
                  </a:lnTo>
                  <a:lnTo>
                    <a:pt x="72216" y="213590"/>
                  </a:lnTo>
                  <a:lnTo>
                    <a:pt x="71835" y="212612"/>
                  </a:lnTo>
                  <a:lnTo>
                    <a:pt x="71899" y="210796"/>
                  </a:lnTo>
                  <a:lnTo>
                    <a:pt x="66120" y="211787"/>
                  </a:lnTo>
                  <a:lnTo>
                    <a:pt x="57256" y="214949"/>
                  </a:lnTo>
                  <a:lnTo>
                    <a:pt x="54983" y="216079"/>
                  </a:lnTo>
                  <a:lnTo>
                    <a:pt x="53154" y="217260"/>
                  </a:lnTo>
                  <a:lnTo>
                    <a:pt x="52138" y="217527"/>
                  </a:lnTo>
                  <a:lnTo>
                    <a:pt x="50931" y="217311"/>
                  </a:lnTo>
                  <a:lnTo>
                    <a:pt x="49750" y="216854"/>
                  </a:lnTo>
                  <a:lnTo>
                    <a:pt x="48150" y="216816"/>
                  </a:lnTo>
                  <a:lnTo>
                    <a:pt x="46118" y="217362"/>
                  </a:lnTo>
                  <a:lnTo>
                    <a:pt x="43553" y="218657"/>
                  </a:lnTo>
                  <a:lnTo>
                    <a:pt x="39882" y="219356"/>
                  </a:lnTo>
                  <a:lnTo>
                    <a:pt x="37457" y="217159"/>
                  </a:lnTo>
                  <a:lnTo>
                    <a:pt x="36606" y="211164"/>
                  </a:lnTo>
                  <a:lnTo>
                    <a:pt x="36707" y="204472"/>
                  </a:lnTo>
                  <a:lnTo>
                    <a:pt x="37317" y="200154"/>
                  </a:lnTo>
                  <a:lnTo>
                    <a:pt x="37266" y="197372"/>
                  </a:lnTo>
                  <a:lnTo>
                    <a:pt x="34828" y="179592"/>
                  </a:lnTo>
                  <a:lnTo>
                    <a:pt x="36644" y="171922"/>
                  </a:lnTo>
                  <a:lnTo>
                    <a:pt x="37850" y="169356"/>
                  </a:lnTo>
                  <a:lnTo>
                    <a:pt x="39476" y="167527"/>
                  </a:lnTo>
                  <a:lnTo>
                    <a:pt x="38714" y="165953"/>
                  </a:lnTo>
                  <a:lnTo>
                    <a:pt x="35107" y="163197"/>
                  </a:lnTo>
                  <a:lnTo>
                    <a:pt x="34459" y="162028"/>
                  </a:lnTo>
                  <a:lnTo>
                    <a:pt x="34421" y="161139"/>
                  </a:lnTo>
                  <a:lnTo>
                    <a:pt x="34929" y="160212"/>
                  </a:lnTo>
                  <a:lnTo>
                    <a:pt x="35196" y="159044"/>
                  </a:lnTo>
                  <a:lnTo>
                    <a:pt x="35272" y="156466"/>
                  </a:lnTo>
                  <a:lnTo>
                    <a:pt x="35641" y="154040"/>
                  </a:lnTo>
                  <a:lnTo>
                    <a:pt x="38104" y="152872"/>
                  </a:lnTo>
                  <a:lnTo>
                    <a:pt x="43057" y="152402"/>
                  </a:lnTo>
                  <a:lnTo>
                    <a:pt x="44696" y="151792"/>
                  </a:lnTo>
                  <a:lnTo>
                    <a:pt x="46220" y="150560"/>
                  </a:lnTo>
                  <a:lnTo>
                    <a:pt x="50004" y="146471"/>
                  </a:lnTo>
                  <a:lnTo>
                    <a:pt x="51427" y="144604"/>
                  </a:lnTo>
                  <a:lnTo>
                    <a:pt x="52392" y="143016"/>
                  </a:lnTo>
                  <a:lnTo>
                    <a:pt x="52735" y="140984"/>
                  </a:lnTo>
                  <a:lnTo>
                    <a:pt x="52404" y="135358"/>
                  </a:lnTo>
                  <a:lnTo>
                    <a:pt x="51477" y="132044"/>
                  </a:lnTo>
                  <a:lnTo>
                    <a:pt x="49077" y="125808"/>
                  </a:lnTo>
                  <a:lnTo>
                    <a:pt x="48455" y="120817"/>
                  </a:lnTo>
                  <a:lnTo>
                    <a:pt x="47451" y="119953"/>
                  </a:lnTo>
                  <a:lnTo>
                    <a:pt x="46042" y="119090"/>
                  </a:lnTo>
                  <a:lnTo>
                    <a:pt x="44556" y="119179"/>
                  </a:lnTo>
                  <a:lnTo>
                    <a:pt x="43286" y="119801"/>
                  </a:lnTo>
                  <a:lnTo>
                    <a:pt x="42029" y="120563"/>
                  </a:lnTo>
                  <a:lnTo>
                    <a:pt x="40987" y="120969"/>
                  </a:lnTo>
                  <a:lnTo>
                    <a:pt x="39400" y="120703"/>
                  </a:lnTo>
                  <a:lnTo>
                    <a:pt x="35907" y="118112"/>
                  </a:lnTo>
                  <a:lnTo>
                    <a:pt x="33634" y="116842"/>
                  </a:lnTo>
                  <a:lnTo>
                    <a:pt x="29710" y="115242"/>
                  </a:lnTo>
                  <a:lnTo>
                    <a:pt x="22572" y="110885"/>
                  </a:lnTo>
                  <a:lnTo>
                    <a:pt x="13593" y="103443"/>
                  </a:lnTo>
                  <a:lnTo>
                    <a:pt x="8348" y="100052"/>
                  </a:lnTo>
                  <a:lnTo>
                    <a:pt x="5580" y="97728"/>
                  </a:lnTo>
                  <a:lnTo>
                    <a:pt x="3421" y="95341"/>
                  </a:lnTo>
                  <a:lnTo>
                    <a:pt x="2849" y="93982"/>
                  </a:lnTo>
                  <a:lnTo>
                    <a:pt x="2621" y="92839"/>
                  </a:lnTo>
                  <a:lnTo>
                    <a:pt x="2849" y="89638"/>
                  </a:lnTo>
                  <a:lnTo>
                    <a:pt x="2798" y="88508"/>
                  </a:lnTo>
                  <a:lnTo>
                    <a:pt x="2709" y="87721"/>
                  </a:lnTo>
                  <a:lnTo>
                    <a:pt x="627" y="80710"/>
                  </a:lnTo>
                  <a:lnTo>
                    <a:pt x="449" y="79669"/>
                  </a:lnTo>
                  <a:lnTo>
                    <a:pt x="436" y="79631"/>
                  </a:lnTo>
                  <a:lnTo>
                    <a:pt x="8132" y="76215"/>
                  </a:lnTo>
                  <a:lnTo>
                    <a:pt x="10876" y="75567"/>
                  </a:lnTo>
                  <a:lnTo>
                    <a:pt x="16718" y="75567"/>
                  </a:lnTo>
                  <a:lnTo>
                    <a:pt x="17924" y="75872"/>
                  </a:lnTo>
                  <a:lnTo>
                    <a:pt x="18788" y="76672"/>
                  </a:lnTo>
                  <a:lnTo>
                    <a:pt x="20159" y="78602"/>
                  </a:lnTo>
                  <a:lnTo>
                    <a:pt x="20845" y="79783"/>
                  </a:lnTo>
                  <a:lnTo>
                    <a:pt x="21378" y="81193"/>
                  </a:lnTo>
                  <a:lnTo>
                    <a:pt x="22052" y="82234"/>
                  </a:lnTo>
                  <a:lnTo>
                    <a:pt x="23118" y="82438"/>
                  </a:lnTo>
                  <a:lnTo>
                    <a:pt x="24071" y="81206"/>
                  </a:lnTo>
                  <a:lnTo>
                    <a:pt x="24287" y="79224"/>
                  </a:lnTo>
                  <a:lnTo>
                    <a:pt x="24795" y="77396"/>
                  </a:lnTo>
                  <a:lnTo>
                    <a:pt x="26573" y="76570"/>
                  </a:lnTo>
                  <a:lnTo>
                    <a:pt x="28186" y="76354"/>
                  </a:lnTo>
                  <a:lnTo>
                    <a:pt x="29583" y="75732"/>
                  </a:lnTo>
                  <a:lnTo>
                    <a:pt x="30611" y="74665"/>
                  </a:lnTo>
                  <a:lnTo>
                    <a:pt x="31005" y="73078"/>
                  </a:lnTo>
                  <a:lnTo>
                    <a:pt x="31538" y="71655"/>
                  </a:lnTo>
                  <a:lnTo>
                    <a:pt x="32872" y="71554"/>
                  </a:lnTo>
                  <a:lnTo>
                    <a:pt x="44581" y="75097"/>
                  </a:lnTo>
                  <a:lnTo>
                    <a:pt x="45127" y="75808"/>
                  </a:lnTo>
                  <a:lnTo>
                    <a:pt x="46385" y="76342"/>
                  </a:lnTo>
                  <a:lnTo>
                    <a:pt x="47871" y="76481"/>
                  </a:lnTo>
                  <a:lnTo>
                    <a:pt x="49014" y="76062"/>
                  </a:lnTo>
                  <a:lnTo>
                    <a:pt x="50550" y="74741"/>
                  </a:lnTo>
                  <a:lnTo>
                    <a:pt x="51363" y="74373"/>
                  </a:lnTo>
                  <a:lnTo>
                    <a:pt x="52925" y="74602"/>
                  </a:lnTo>
                  <a:lnTo>
                    <a:pt x="60291" y="74602"/>
                  </a:lnTo>
                  <a:lnTo>
                    <a:pt x="61625" y="74170"/>
                  </a:lnTo>
                  <a:lnTo>
                    <a:pt x="63301" y="72951"/>
                  </a:lnTo>
                  <a:lnTo>
                    <a:pt x="64190" y="72646"/>
                  </a:lnTo>
                  <a:lnTo>
                    <a:pt x="65562" y="72747"/>
                  </a:lnTo>
                  <a:lnTo>
                    <a:pt x="68076" y="73497"/>
                  </a:lnTo>
                  <a:lnTo>
                    <a:pt x="69156" y="73535"/>
                  </a:lnTo>
                  <a:lnTo>
                    <a:pt x="71581" y="72506"/>
                  </a:lnTo>
                  <a:lnTo>
                    <a:pt x="71797" y="71236"/>
                  </a:lnTo>
                  <a:lnTo>
                    <a:pt x="71531" y="69522"/>
                  </a:lnTo>
                  <a:lnTo>
                    <a:pt x="72534" y="67210"/>
                  </a:lnTo>
                  <a:lnTo>
                    <a:pt x="82414" y="64797"/>
                  </a:lnTo>
                  <a:lnTo>
                    <a:pt x="84561" y="65242"/>
                  </a:lnTo>
                  <a:lnTo>
                    <a:pt x="86732" y="66829"/>
                  </a:lnTo>
                  <a:lnTo>
                    <a:pt x="88688" y="66677"/>
                  </a:lnTo>
                  <a:lnTo>
                    <a:pt x="93565" y="64124"/>
                  </a:lnTo>
                  <a:lnTo>
                    <a:pt x="95953" y="63756"/>
                  </a:lnTo>
                  <a:lnTo>
                    <a:pt x="97553" y="65686"/>
                  </a:lnTo>
                  <a:lnTo>
                    <a:pt x="98518" y="65686"/>
                  </a:lnTo>
                  <a:lnTo>
                    <a:pt x="99763" y="62892"/>
                  </a:lnTo>
                  <a:lnTo>
                    <a:pt x="101884" y="60733"/>
                  </a:lnTo>
                  <a:lnTo>
                    <a:pt x="104639" y="59324"/>
                  </a:lnTo>
                  <a:lnTo>
                    <a:pt x="107853" y="58828"/>
                  </a:lnTo>
                  <a:lnTo>
                    <a:pt x="109529" y="59285"/>
                  </a:lnTo>
                  <a:lnTo>
                    <a:pt x="110062" y="60301"/>
                  </a:lnTo>
                  <a:lnTo>
                    <a:pt x="109770" y="61305"/>
                  </a:lnTo>
                  <a:lnTo>
                    <a:pt x="107713" y="62410"/>
                  </a:lnTo>
                  <a:lnTo>
                    <a:pt x="107992" y="63781"/>
                  </a:lnTo>
                  <a:lnTo>
                    <a:pt x="108805" y="65127"/>
                  </a:lnTo>
                  <a:lnTo>
                    <a:pt x="109275" y="65686"/>
                  </a:lnTo>
                  <a:lnTo>
                    <a:pt x="110164" y="68747"/>
                  </a:lnTo>
                  <a:lnTo>
                    <a:pt x="110926" y="70106"/>
                  </a:lnTo>
                  <a:lnTo>
                    <a:pt x="112183" y="70677"/>
                  </a:lnTo>
                  <a:lnTo>
                    <a:pt x="113504" y="69915"/>
                  </a:lnTo>
                  <a:lnTo>
                    <a:pt x="114444" y="68188"/>
                  </a:lnTo>
                  <a:lnTo>
                    <a:pt x="115117" y="66474"/>
                  </a:lnTo>
                  <a:lnTo>
                    <a:pt x="115701" y="65686"/>
                  </a:lnTo>
                  <a:lnTo>
                    <a:pt x="118508" y="66575"/>
                  </a:lnTo>
                  <a:lnTo>
                    <a:pt x="118774" y="68823"/>
                  </a:lnTo>
                  <a:lnTo>
                    <a:pt x="118597" y="71719"/>
                  </a:lnTo>
                  <a:lnTo>
                    <a:pt x="120095" y="74602"/>
                  </a:lnTo>
                  <a:lnTo>
                    <a:pt x="121607" y="75300"/>
                  </a:lnTo>
                  <a:lnTo>
                    <a:pt x="122965" y="74970"/>
                  </a:lnTo>
                  <a:lnTo>
                    <a:pt x="124362" y="74170"/>
                  </a:lnTo>
                  <a:lnTo>
                    <a:pt x="125950" y="73535"/>
                  </a:lnTo>
                  <a:lnTo>
                    <a:pt x="127576" y="73268"/>
                  </a:lnTo>
                  <a:lnTo>
                    <a:pt x="131309" y="73535"/>
                  </a:lnTo>
                  <a:lnTo>
                    <a:pt x="133430" y="72811"/>
                  </a:lnTo>
                  <a:lnTo>
                    <a:pt x="136859" y="69572"/>
                  </a:lnTo>
                  <a:lnTo>
                    <a:pt x="139704" y="68633"/>
                  </a:lnTo>
                  <a:lnTo>
                    <a:pt x="140936" y="68709"/>
                  </a:lnTo>
                  <a:lnTo>
                    <a:pt x="141571" y="69128"/>
                  </a:lnTo>
                  <a:lnTo>
                    <a:pt x="142219" y="69801"/>
                  </a:lnTo>
                  <a:lnTo>
                    <a:pt x="145787" y="72189"/>
                  </a:lnTo>
                  <a:lnTo>
                    <a:pt x="147146" y="72252"/>
                  </a:lnTo>
                  <a:lnTo>
                    <a:pt x="151718" y="69382"/>
                  </a:lnTo>
                  <a:lnTo>
                    <a:pt x="154881" y="68353"/>
                  </a:lnTo>
                  <a:lnTo>
                    <a:pt x="181208" y="65674"/>
                  </a:lnTo>
                  <a:lnTo>
                    <a:pt x="183798" y="64797"/>
                  </a:lnTo>
                  <a:lnTo>
                    <a:pt x="184662" y="64200"/>
                  </a:lnTo>
                  <a:lnTo>
                    <a:pt x="185297" y="63540"/>
                  </a:lnTo>
                  <a:lnTo>
                    <a:pt x="186275" y="63045"/>
                  </a:lnTo>
                  <a:lnTo>
                    <a:pt x="188193" y="62841"/>
                  </a:lnTo>
                  <a:lnTo>
                    <a:pt x="192003" y="64365"/>
                  </a:lnTo>
                  <a:lnTo>
                    <a:pt x="193539" y="64797"/>
                  </a:lnTo>
                  <a:lnTo>
                    <a:pt x="196498" y="64899"/>
                  </a:lnTo>
                  <a:lnTo>
                    <a:pt x="200156" y="64365"/>
                  </a:lnTo>
                  <a:lnTo>
                    <a:pt x="203686" y="63045"/>
                  </a:lnTo>
                  <a:lnTo>
                    <a:pt x="206239" y="60797"/>
                  </a:lnTo>
                  <a:lnTo>
                    <a:pt x="205858" y="60251"/>
                  </a:lnTo>
                  <a:lnTo>
                    <a:pt x="205172" y="58828"/>
                  </a:lnTo>
                  <a:lnTo>
                    <a:pt x="208322" y="58765"/>
                  </a:lnTo>
                  <a:lnTo>
                    <a:pt x="210456" y="57711"/>
                  </a:lnTo>
                  <a:lnTo>
                    <a:pt x="212310" y="56491"/>
                  </a:lnTo>
                  <a:lnTo>
                    <a:pt x="214570" y="55895"/>
                  </a:lnTo>
                  <a:lnTo>
                    <a:pt x="225772" y="55895"/>
                  </a:lnTo>
                  <a:lnTo>
                    <a:pt x="233303" y="53266"/>
                  </a:lnTo>
                  <a:lnTo>
                    <a:pt x="238840" y="52351"/>
                  </a:lnTo>
                  <a:lnTo>
                    <a:pt x="245152" y="49481"/>
                  </a:lnTo>
                  <a:lnTo>
                    <a:pt x="247501" y="47957"/>
                  </a:lnTo>
                  <a:lnTo>
                    <a:pt x="250029" y="50421"/>
                  </a:lnTo>
                  <a:lnTo>
                    <a:pt x="251680" y="51513"/>
                  </a:lnTo>
                  <a:lnTo>
                    <a:pt x="253801" y="51970"/>
                  </a:lnTo>
                  <a:lnTo>
                    <a:pt x="256137" y="52173"/>
                  </a:lnTo>
                  <a:lnTo>
                    <a:pt x="258233" y="52859"/>
                  </a:lnTo>
                  <a:lnTo>
                    <a:pt x="259287" y="53570"/>
                  </a:lnTo>
                  <a:lnTo>
                    <a:pt x="261294" y="55399"/>
                  </a:lnTo>
                  <a:lnTo>
                    <a:pt x="263440" y="56606"/>
                  </a:lnTo>
                  <a:lnTo>
                    <a:pt x="264240" y="56453"/>
                  </a:lnTo>
                  <a:lnTo>
                    <a:pt x="265561" y="55399"/>
                  </a:lnTo>
                  <a:lnTo>
                    <a:pt x="266818" y="54879"/>
                  </a:lnTo>
                  <a:lnTo>
                    <a:pt x="268253" y="55196"/>
                  </a:lnTo>
                  <a:lnTo>
                    <a:pt x="269460" y="56136"/>
                  </a:lnTo>
                  <a:lnTo>
                    <a:pt x="269955" y="57393"/>
                  </a:lnTo>
                  <a:lnTo>
                    <a:pt x="270526" y="58193"/>
                  </a:lnTo>
                  <a:lnTo>
                    <a:pt x="273905" y="55768"/>
                  </a:lnTo>
                  <a:lnTo>
                    <a:pt x="275784" y="55895"/>
                  </a:lnTo>
                  <a:lnTo>
                    <a:pt x="280369" y="54142"/>
                  </a:lnTo>
                  <a:lnTo>
                    <a:pt x="285246" y="57393"/>
                  </a:lnTo>
                  <a:lnTo>
                    <a:pt x="292472" y="65686"/>
                  </a:lnTo>
                  <a:lnTo>
                    <a:pt x="298098" y="68633"/>
                  </a:lnTo>
                  <a:lnTo>
                    <a:pt x="304296" y="70157"/>
                  </a:lnTo>
                  <a:lnTo>
                    <a:pt x="322571" y="72328"/>
                  </a:lnTo>
                  <a:lnTo>
                    <a:pt x="328692" y="71795"/>
                  </a:lnTo>
                  <a:lnTo>
                    <a:pt x="334598" y="70195"/>
                  </a:lnTo>
                  <a:lnTo>
                    <a:pt x="340465" y="67731"/>
                  </a:lnTo>
                  <a:lnTo>
                    <a:pt x="343742" y="65597"/>
                  </a:lnTo>
                  <a:lnTo>
                    <a:pt x="350778" y="57393"/>
                  </a:lnTo>
                  <a:lnTo>
                    <a:pt x="353406" y="56110"/>
                  </a:lnTo>
                  <a:lnTo>
                    <a:pt x="355680" y="56999"/>
                  </a:lnTo>
                  <a:lnTo>
                    <a:pt x="358042" y="58219"/>
                  </a:lnTo>
                  <a:lnTo>
                    <a:pt x="360976" y="57939"/>
                  </a:lnTo>
                  <a:lnTo>
                    <a:pt x="361814" y="57279"/>
                  </a:lnTo>
                  <a:lnTo>
                    <a:pt x="362728" y="55475"/>
                  </a:lnTo>
                  <a:lnTo>
                    <a:pt x="363452" y="54421"/>
                  </a:lnTo>
                  <a:lnTo>
                    <a:pt x="364392" y="53507"/>
                  </a:lnTo>
                  <a:lnTo>
                    <a:pt x="369650" y="50510"/>
                  </a:lnTo>
                  <a:lnTo>
                    <a:pt x="371593" y="50319"/>
                  </a:lnTo>
                  <a:lnTo>
                    <a:pt x="376190" y="50980"/>
                  </a:lnTo>
                  <a:lnTo>
                    <a:pt x="377066" y="50573"/>
                  </a:lnTo>
                  <a:lnTo>
                    <a:pt x="378705" y="48668"/>
                  </a:lnTo>
                  <a:lnTo>
                    <a:pt x="379606" y="47957"/>
                  </a:lnTo>
                  <a:lnTo>
                    <a:pt x="384039" y="47068"/>
                  </a:lnTo>
                  <a:lnTo>
                    <a:pt x="385842" y="46293"/>
                  </a:lnTo>
                  <a:lnTo>
                    <a:pt x="388408" y="42509"/>
                  </a:lnTo>
                  <a:lnTo>
                    <a:pt x="390427" y="41099"/>
                  </a:lnTo>
                  <a:lnTo>
                    <a:pt x="392776" y="40807"/>
                  </a:lnTo>
                  <a:lnTo>
                    <a:pt x="394161" y="41277"/>
                  </a:lnTo>
                  <a:lnTo>
                    <a:pt x="395393" y="41455"/>
                  </a:lnTo>
                  <a:lnTo>
                    <a:pt x="397272" y="40197"/>
                  </a:lnTo>
                  <a:lnTo>
                    <a:pt x="397475" y="39283"/>
                  </a:lnTo>
                  <a:lnTo>
                    <a:pt x="397171" y="36807"/>
                  </a:lnTo>
                  <a:lnTo>
                    <a:pt x="397767" y="36299"/>
                  </a:lnTo>
                  <a:lnTo>
                    <a:pt x="400307" y="36197"/>
                  </a:lnTo>
                  <a:lnTo>
                    <a:pt x="401603" y="36324"/>
                  </a:lnTo>
                  <a:lnTo>
                    <a:pt x="402149" y="36768"/>
                  </a:lnTo>
                  <a:lnTo>
                    <a:pt x="402936" y="38089"/>
                  </a:lnTo>
                  <a:lnTo>
                    <a:pt x="404879" y="39194"/>
                  </a:lnTo>
                  <a:lnTo>
                    <a:pt x="407318" y="39918"/>
                  </a:lnTo>
                  <a:lnTo>
                    <a:pt x="409528" y="40197"/>
                  </a:lnTo>
                  <a:lnTo>
                    <a:pt x="410620" y="39245"/>
                  </a:lnTo>
                  <a:lnTo>
                    <a:pt x="411344" y="34355"/>
                  </a:lnTo>
                  <a:lnTo>
                    <a:pt x="412004" y="32260"/>
                  </a:lnTo>
                  <a:lnTo>
                    <a:pt x="412347" y="33022"/>
                  </a:lnTo>
                  <a:lnTo>
                    <a:pt x="412715" y="33327"/>
                  </a:lnTo>
                  <a:lnTo>
                    <a:pt x="413223" y="33632"/>
                  </a:lnTo>
                  <a:lnTo>
                    <a:pt x="413960" y="34305"/>
                  </a:lnTo>
                  <a:lnTo>
                    <a:pt x="416322" y="32438"/>
                  </a:lnTo>
                  <a:lnTo>
                    <a:pt x="420030" y="30850"/>
                  </a:lnTo>
                  <a:lnTo>
                    <a:pt x="423739" y="29745"/>
                  </a:lnTo>
                  <a:lnTo>
                    <a:pt x="426203" y="29326"/>
                  </a:lnTo>
                  <a:lnTo>
                    <a:pt x="427765" y="29656"/>
                  </a:lnTo>
                  <a:lnTo>
                    <a:pt x="430698" y="31066"/>
                  </a:lnTo>
                  <a:lnTo>
                    <a:pt x="432134" y="31384"/>
                  </a:lnTo>
                  <a:lnTo>
                    <a:pt x="433492" y="30647"/>
                  </a:lnTo>
                  <a:lnTo>
                    <a:pt x="433391" y="28907"/>
                  </a:lnTo>
                  <a:lnTo>
                    <a:pt x="432832" y="26926"/>
                  </a:lnTo>
                  <a:lnTo>
                    <a:pt x="432654" y="25402"/>
                  </a:lnTo>
                  <a:lnTo>
                    <a:pt x="434369" y="23091"/>
                  </a:lnTo>
                  <a:lnTo>
                    <a:pt x="436502" y="23357"/>
                  </a:lnTo>
                  <a:lnTo>
                    <a:pt x="439004" y="24627"/>
                  </a:lnTo>
                  <a:lnTo>
                    <a:pt x="441798" y="25402"/>
                  </a:lnTo>
                  <a:lnTo>
                    <a:pt x="443170" y="24792"/>
                  </a:lnTo>
                  <a:lnTo>
                    <a:pt x="444491" y="22100"/>
                  </a:lnTo>
                  <a:lnTo>
                    <a:pt x="445710" y="21478"/>
                  </a:lnTo>
                  <a:lnTo>
                    <a:pt x="450790" y="20551"/>
                  </a:lnTo>
                  <a:lnTo>
                    <a:pt x="452098" y="20525"/>
                  </a:lnTo>
                  <a:lnTo>
                    <a:pt x="458410" y="22786"/>
                  </a:lnTo>
                  <a:lnTo>
                    <a:pt x="462220" y="23154"/>
                  </a:lnTo>
                  <a:lnTo>
                    <a:pt x="463896" y="20982"/>
                  </a:lnTo>
                  <a:lnTo>
                    <a:pt x="465395" y="19446"/>
                  </a:lnTo>
                  <a:lnTo>
                    <a:pt x="468798" y="20754"/>
                  </a:lnTo>
                  <a:lnTo>
                    <a:pt x="474640" y="24424"/>
                  </a:lnTo>
                  <a:lnTo>
                    <a:pt x="480482" y="24284"/>
                  </a:lnTo>
                  <a:lnTo>
                    <a:pt x="487213" y="21325"/>
                  </a:lnTo>
                  <a:lnTo>
                    <a:pt x="492306" y="16690"/>
                  </a:lnTo>
                  <a:lnTo>
                    <a:pt x="493258" y="11584"/>
                  </a:lnTo>
                  <a:lnTo>
                    <a:pt x="490096" y="7851"/>
                  </a:lnTo>
                  <a:lnTo>
                    <a:pt x="489690" y="5666"/>
                  </a:lnTo>
                  <a:lnTo>
                    <a:pt x="492827" y="4714"/>
                  </a:lnTo>
                  <a:lnTo>
                    <a:pt x="500891" y="5298"/>
                  </a:lnTo>
                  <a:lnTo>
                    <a:pt x="504079" y="4714"/>
                  </a:lnTo>
                  <a:lnTo>
                    <a:pt x="516614" y="434"/>
                  </a:lnTo>
                  <a:lnTo>
                    <a:pt x="522595" y="777"/>
                  </a:lnTo>
                  <a:lnTo>
                    <a:pt x="526532" y="5793"/>
                  </a:lnTo>
                  <a:lnTo>
                    <a:pt x="526659" y="9324"/>
                  </a:lnTo>
                  <a:lnTo>
                    <a:pt x="525224" y="11610"/>
                  </a:lnTo>
                  <a:close/>
                  <a:moveTo>
                    <a:pt x="401196" y="224576"/>
                  </a:moveTo>
                  <a:lnTo>
                    <a:pt x="401374" y="223928"/>
                  </a:lnTo>
                  <a:lnTo>
                    <a:pt x="405565" y="222074"/>
                  </a:lnTo>
                  <a:lnTo>
                    <a:pt x="408029" y="222150"/>
                  </a:lnTo>
                  <a:lnTo>
                    <a:pt x="409464" y="223369"/>
                  </a:lnTo>
                  <a:lnTo>
                    <a:pt x="409464" y="224233"/>
                  </a:lnTo>
                  <a:lnTo>
                    <a:pt x="406175" y="224880"/>
                  </a:lnTo>
                  <a:lnTo>
                    <a:pt x="401895" y="225452"/>
                  </a:lnTo>
                  <a:close/>
                  <a:moveTo>
                    <a:pt x="236567" y="421666"/>
                  </a:moveTo>
                  <a:lnTo>
                    <a:pt x="237710" y="420041"/>
                  </a:lnTo>
                  <a:lnTo>
                    <a:pt x="241469" y="419838"/>
                  </a:lnTo>
                  <a:lnTo>
                    <a:pt x="243717" y="421196"/>
                  </a:lnTo>
                  <a:lnTo>
                    <a:pt x="244936" y="421501"/>
                  </a:lnTo>
                  <a:lnTo>
                    <a:pt x="245444" y="420333"/>
                  </a:lnTo>
                  <a:lnTo>
                    <a:pt x="246244" y="419914"/>
                  </a:lnTo>
                  <a:lnTo>
                    <a:pt x="250130" y="419736"/>
                  </a:lnTo>
                  <a:lnTo>
                    <a:pt x="251502" y="419838"/>
                  </a:lnTo>
                  <a:lnTo>
                    <a:pt x="254080" y="420879"/>
                  </a:lnTo>
                  <a:lnTo>
                    <a:pt x="255896" y="422759"/>
                  </a:lnTo>
                  <a:lnTo>
                    <a:pt x="256912" y="425375"/>
                  </a:lnTo>
                  <a:lnTo>
                    <a:pt x="257179" y="428613"/>
                  </a:lnTo>
                  <a:lnTo>
                    <a:pt x="256569" y="432068"/>
                  </a:lnTo>
                  <a:lnTo>
                    <a:pt x="255274" y="434328"/>
                  </a:lnTo>
                  <a:lnTo>
                    <a:pt x="253496" y="435928"/>
                  </a:lnTo>
                  <a:lnTo>
                    <a:pt x="251502" y="437364"/>
                  </a:lnTo>
                  <a:lnTo>
                    <a:pt x="249190" y="437084"/>
                  </a:lnTo>
                  <a:lnTo>
                    <a:pt x="247133" y="436297"/>
                  </a:lnTo>
                  <a:lnTo>
                    <a:pt x="245266" y="435840"/>
                  </a:lnTo>
                  <a:lnTo>
                    <a:pt x="243590" y="436500"/>
                  </a:lnTo>
                  <a:lnTo>
                    <a:pt x="240123" y="432817"/>
                  </a:lnTo>
                  <a:lnTo>
                    <a:pt x="239678" y="432030"/>
                  </a:lnTo>
                  <a:lnTo>
                    <a:pt x="235690" y="428867"/>
                  </a:lnTo>
                  <a:lnTo>
                    <a:pt x="234649" y="427635"/>
                  </a:lnTo>
                  <a:lnTo>
                    <a:pt x="236173" y="424333"/>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2" name="Google Shape;512;p6"/>
            <p:cNvSpPr/>
            <p:nvPr/>
          </p:nvSpPr>
          <p:spPr>
            <a:xfrm flipH="1" rot="10800000">
              <a:off x="6373615" y="2700590"/>
              <a:ext cx="846881" cy="851266"/>
            </a:xfrm>
            <a:custGeom>
              <a:rect b="b" l="l" r="r" t="t"/>
              <a:pathLst>
                <a:path extrusionOk="0" h="653349" w="649984">
                  <a:moveTo>
                    <a:pt x="578291" y="257962"/>
                  </a:moveTo>
                  <a:lnTo>
                    <a:pt x="578989" y="259524"/>
                  </a:lnTo>
                  <a:lnTo>
                    <a:pt x="579180" y="260908"/>
                  </a:lnTo>
                  <a:lnTo>
                    <a:pt x="578989" y="265340"/>
                  </a:lnTo>
                  <a:lnTo>
                    <a:pt x="579700" y="268249"/>
                  </a:lnTo>
                  <a:lnTo>
                    <a:pt x="581605" y="273405"/>
                  </a:lnTo>
                  <a:lnTo>
                    <a:pt x="581885" y="276377"/>
                  </a:lnTo>
                  <a:lnTo>
                    <a:pt x="581491" y="279018"/>
                  </a:lnTo>
                  <a:lnTo>
                    <a:pt x="579789" y="280733"/>
                  </a:lnTo>
                  <a:lnTo>
                    <a:pt x="577313" y="281647"/>
                  </a:lnTo>
                  <a:lnTo>
                    <a:pt x="574646" y="281914"/>
                  </a:lnTo>
                  <a:lnTo>
                    <a:pt x="572322" y="282650"/>
                  </a:lnTo>
                  <a:lnTo>
                    <a:pt x="569210" y="285914"/>
                  </a:lnTo>
                  <a:lnTo>
                    <a:pt x="567788" y="286676"/>
                  </a:lnTo>
                  <a:lnTo>
                    <a:pt x="565870" y="285698"/>
                  </a:lnTo>
                  <a:lnTo>
                    <a:pt x="564943" y="283870"/>
                  </a:lnTo>
                  <a:lnTo>
                    <a:pt x="563978" y="282854"/>
                  </a:lnTo>
                  <a:lnTo>
                    <a:pt x="561920" y="284276"/>
                  </a:lnTo>
                  <a:lnTo>
                    <a:pt x="561590" y="285406"/>
                  </a:lnTo>
                  <a:lnTo>
                    <a:pt x="561324" y="287057"/>
                  </a:lnTo>
                  <a:lnTo>
                    <a:pt x="560892" y="288289"/>
                  </a:lnTo>
                  <a:lnTo>
                    <a:pt x="559927" y="288162"/>
                  </a:lnTo>
                  <a:lnTo>
                    <a:pt x="558885" y="287718"/>
                  </a:lnTo>
                  <a:lnTo>
                    <a:pt x="557564" y="287616"/>
                  </a:lnTo>
                  <a:lnTo>
                    <a:pt x="555050" y="287743"/>
                  </a:lnTo>
                  <a:lnTo>
                    <a:pt x="553081" y="286918"/>
                  </a:lnTo>
                  <a:lnTo>
                    <a:pt x="551964" y="285013"/>
                  </a:lnTo>
                  <a:lnTo>
                    <a:pt x="550681" y="280847"/>
                  </a:lnTo>
                  <a:lnTo>
                    <a:pt x="548636" y="277939"/>
                  </a:lnTo>
                  <a:lnTo>
                    <a:pt x="547989" y="277355"/>
                  </a:lnTo>
                  <a:lnTo>
                    <a:pt x="546287" y="276453"/>
                  </a:lnTo>
                  <a:lnTo>
                    <a:pt x="545728" y="276021"/>
                  </a:lnTo>
                  <a:lnTo>
                    <a:pt x="541639" y="269087"/>
                  </a:lnTo>
                  <a:lnTo>
                    <a:pt x="539238" y="265899"/>
                  </a:lnTo>
                  <a:lnTo>
                    <a:pt x="535885" y="263410"/>
                  </a:lnTo>
                  <a:lnTo>
                    <a:pt x="535289" y="265544"/>
                  </a:lnTo>
                  <a:lnTo>
                    <a:pt x="535327" y="269989"/>
                  </a:lnTo>
                  <a:lnTo>
                    <a:pt x="535009" y="272211"/>
                  </a:lnTo>
                  <a:lnTo>
                    <a:pt x="534171" y="273316"/>
                  </a:lnTo>
                  <a:lnTo>
                    <a:pt x="532812" y="274472"/>
                  </a:lnTo>
                  <a:lnTo>
                    <a:pt x="531555" y="275818"/>
                  </a:lnTo>
                  <a:lnTo>
                    <a:pt x="530983" y="277494"/>
                  </a:lnTo>
                  <a:lnTo>
                    <a:pt x="531136" y="281304"/>
                  </a:lnTo>
                  <a:lnTo>
                    <a:pt x="531580" y="283031"/>
                  </a:lnTo>
                  <a:lnTo>
                    <a:pt x="532444" y="283755"/>
                  </a:lnTo>
                  <a:lnTo>
                    <a:pt x="534488" y="284136"/>
                  </a:lnTo>
                  <a:lnTo>
                    <a:pt x="535682" y="285127"/>
                  </a:lnTo>
                  <a:lnTo>
                    <a:pt x="536622" y="286422"/>
                  </a:lnTo>
                  <a:lnTo>
                    <a:pt x="537917" y="287743"/>
                  </a:lnTo>
                  <a:lnTo>
                    <a:pt x="531466" y="297420"/>
                  </a:lnTo>
                  <a:lnTo>
                    <a:pt x="530488" y="297928"/>
                  </a:lnTo>
                  <a:lnTo>
                    <a:pt x="529815" y="298830"/>
                  </a:lnTo>
                  <a:lnTo>
                    <a:pt x="528875" y="299262"/>
                  </a:lnTo>
                  <a:lnTo>
                    <a:pt x="527097" y="298398"/>
                  </a:lnTo>
                  <a:lnTo>
                    <a:pt x="526221" y="296976"/>
                  </a:lnTo>
                  <a:lnTo>
                    <a:pt x="526043" y="295338"/>
                  </a:lnTo>
                  <a:lnTo>
                    <a:pt x="525510" y="294004"/>
                  </a:lnTo>
                  <a:lnTo>
                    <a:pt x="523643" y="293445"/>
                  </a:lnTo>
                  <a:lnTo>
                    <a:pt x="521852" y="293915"/>
                  </a:lnTo>
                  <a:lnTo>
                    <a:pt x="520620" y="294919"/>
                  </a:lnTo>
                  <a:lnTo>
                    <a:pt x="519642" y="295922"/>
                  </a:lnTo>
                  <a:lnTo>
                    <a:pt x="518753" y="296354"/>
                  </a:lnTo>
                  <a:lnTo>
                    <a:pt x="513343" y="296354"/>
                  </a:lnTo>
                  <a:lnTo>
                    <a:pt x="506993" y="295477"/>
                  </a:lnTo>
                  <a:lnTo>
                    <a:pt x="505177" y="294944"/>
                  </a:lnTo>
                  <a:lnTo>
                    <a:pt x="502345" y="292429"/>
                  </a:lnTo>
                  <a:lnTo>
                    <a:pt x="500643" y="291617"/>
                  </a:lnTo>
                  <a:lnTo>
                    <a:pt x="498662" y="291858"/>
                  </a:lnTo>
                  <a:lnTo>
                    <a:pt x="493556" y="293915"/>
                  </a:lnTo>
                  <a:lnTo>
                    <a:pt x="490420" y="294423"/>
                  </a:lnTo>
                  <a:lnTo>
                    <a:pt x="488248" y="293280"/>
                  </a:lnTo>
                  <a:lnTo>
                    <a:pt x="479307" y="280542"/>
                  </a:lnTo>
                  <a:lnTo>
                    <a:pt x="477123" y="274903"/>
                  </a:lnTo>
                  <a:lnTo>
                    <a:pt x="475700" y="268604"/>
                  </a:lnTo>
                  <a:lnTo>
                    <a:pt x="475192" y="262419"/>
                  </a:lnTo>
                  <a:lnTo>
                    <a:pt x="475865" y="256463"/>
                  </a:lnTo>
                  <a:lnTo>
                    <a:pt x="484730" y="236435"/>
                  </a:lnTo>
                  <a:lnTo>
                    <a:pt x="487841" y="235737"/>
                  </a:lnTo>
                  <a:lnTo>
                    <a:pt x="491283" y="237870"/>
                  </a:lnTo>
                  <a:lnTo>
                    <a:pt x="501761" y="247141"/>
                  </a:lnTo>
                  <a:lnTo>
                    <a:pt x="504720" y="250494"/>
                  </a:lnTo>
                  <a:lnTo>
                    <a:pt x="507476" y="254672"/>
                  </a:lnTo>
                  <a:lnTo>
                    <a:pt x="509190" y="259181"/>
                  </a:lnTo>
                  <a:lnTo>
                    <a:pt x="510359" y="261454"/>
                  </a:lnTo>
                  <a:lnTo>
                    <a:pt x="511883" y="262419"/>
                  </a:lnTo>
                  <a:lnTo>
                    <a:pt x="513013" y="263512"/>
                  </a:lnTo>
                  <a:lnTo>
                    <a:pt x="516251" y="270268"/>
                  </a:lnTo>
                  <a:lnTo>
                    <a:pt x="518156" y="271386"/>
                  </a:lnTo>
                  <a:lnTo>
                    <a:pt x="520392" y="272198"/>
                  </a:lnTo>
                  <a:lnTo>
                    <a:pt x="522309" y="273379"/>
                  </a:lnTo>
                  <a:lnTo>
                    <a:pt x="523528" y="276859"/>
                  </a:lnTo>
                  <a:lnTo>
                    <a:pt x="524506" y="276783"/>
                  </a:lnTo>
                  <a:lnTo>
                    <a:pt x="525522" y="275970"/>
                  </a:lnTo>
                  <a:lnTo>
                    <a:pt x="526119" y="275132"/>
                  </a:lnTo>
                  <a:lnTo>
                    <a:pt x="526297" y="273722"/>
                  </a:lnTo>
                  <a:lnTo>
                    <a:pt x="526119" y="269227"/>
                  </a:lnTo>
                  <a:lnTo>
                    <a:pt x="529155" y="250494"/>
                  </a:lnTo>
                  <a:lnTo>
                    <a:pt x="528075" y="245859"/>
                  </a:lnTo>
                  <a:lnTo>
                    <a:pt x="521433" y="241693"/>
                  </a:lnTo>
                  <a:lnTo>
                    <a:pt x="519731" y="241007"/>
                  </a:lnTo>
                  <a:lnTo>
                    <a:pt x="518715" y="240448"/>
                  </a:lnTo>
                  <a:lnTo>
                    <a:pt x="518334" y="239128"/>
                  </a:lnTo>
                  <a:lnTo>
                    <a:pt x="518550" y="237527"/>
                  </a:lnTo>
                  <a:lnTo>
                    <a:pt x="519299" y="236156"/>
                  </a:lnTo>
                  <a:lnTo>
                    <a:pt x="520442" y="235457"/>
                  </a:lnTo>
                  <a:lnTo>
                    <a:pt x="525141" y="234124"/>
                  </a:lnTo>
                  <a:lnTo>
                    <a:pt x="526234" y="232879"/>
                  </a:lnTo>
                  <a:lnTo>
                    <a:pt x="527021" y="231495"/>
                  </a:lnTo>
                  <a:lnTo>
                    <a:pt x="528227" y="231050"/>
                  </a:lnTo>
                  <a:lnTo>
                    <a:pt x="533485" y="234886"/>
                  </a:lnTo>
                  <a:lnTo>
                    <a:pt x="535149" y="235191"/>
                  </a:lnTo>
                  <a:lnTo>
                    <a:pt x="535885" y="233654"/>
                  </a:lnTo>
                  <a:lnTo>
                    <a:pt x="536393" y="230403"/>
                  </a:lnTo>
                  <a:lnTo>
                    <a:pt x="537511" y="229641"/>
                  </a:lnTo>
                  <a:lnTo>
                    <a:pt x="538540" y="231012"/>
                  </a:lnTo>
                  <a:lnTo>
                    <a:pt x="538794" y="234124"/>
                  </a:lnTo>
                  <a:lnTo>
                    <a:pt x="538451" y="246938"/>
                  </a:lnTo>
                  <a:lnTo>
                    <a:pt x="539721" y="253288"/>
                  </a:lnTo>
                  <a:lnTo>
                    <a:pt x="542794" y="258559"/>
                  </a:lnTo>
                  <a:lnTo>
                    <a:pt x="543988" y="259587"/>
                  </a:lnTo>
                  <a:lnTo>
                    <a:pt x="545106" y="260146"/>
                  </a:lnTo>
                  <a:lnTo>
                    <a:pt x="546401" y="260362"/>
                  </a:lnTo>
                  <a:lnTo>
                    <a:pt x="548154" y="260413"/>
                  </a:lnTo>
                  <a:lnTo>
                    <a:pt x="549449" y="259651"/>
                  </a:lnTo>
                  <a:lnTo>
                    <a:pt x="549640" y="257987"/>
                  </a:lnTo>
                  <a:lnTo>
                    <a:pt x="549563" y="256323"/>
                  </a:lnTo>
                  <a:lnTo>
                    <a:pt x="550160" y="255561"/>
                  </a:lnTo>
                  <a:lnTo>
                    <a:pt x="552776" y="254596"/>
                  </a:lnTo>
                  <a:lnTo>
                    <a:pt x="553792" y="252297"/>
                  </a:lnTo>
                  <a:lnTo>
                    <a:pt x="554504" y="246837"/>
                  </a:lnTo>
                  <a:lnTo>
                    <a:pt x="557221" y="248691"/>
                  </a:lnTo>
                  <a:lnTo>
                    <a:pt x="561108" y="246100"/>
                  </a:lnTo>
                  <a:lnTo>
                    <a:pt x="563851" y="247319"/>
                  </a:lnTo>
                  <a:lnTo>
                    <a:pt x="565019" y="248005"/>
                  </a:lnTo>
                  <a:lnTo>
                    <a:pt x="567610" y="248627"/>
                  </a:lnTo>
                  <a:lnTo>
                    <a:pt x="568791" y="249262"/>
                  </a:lnTo>
                  <a:lnTo>
                    <a:pt x="574646" y="254126"/>
                  </a:lnTo>
                  <a:close/>
                  <a:moveTo>
                    <a:pt x="588590" y="233781"/>
                  </a:moveTo>
                  <a:lnTo>
                    <a:pt x="587117" y="234429"/>
                  </a:lnTo>
                  <a:lnTo>
                    <a:pt x="585822" y="233870"/>
                  </a:lnTo>
                  <a:lnTo>
                    <a:pt x="584044" y="234124"/>
                  </a:lnTo>
                  <a:lnTo>
                    <a:pt x="582405" y="236931"/>
                  </a:lnTo>
                  <a:lnTo>
                    <a:pt x="582202" y="239445"/>
                  </a:lnTo>
                  <a:lnTo>
                    <a:pt x="582672" y="240537"/>
                  </a:lnTo>
                  <a:lnTo>
                    <a:pt x="582786" y="241922"/>
                  </a:lnTo>
                  <a:lnTo>
                    <a:pt x="580589" y="248881"/>
                  </a:lnTo>
                  <a:lnTo>
                    <a:pt x="579548" y="250570"/>
                  </a:lnTo>
                  <a:lnTo>
                    <a:pt x="578354" y="251256"/>
                  </a:lnTo>
                  <a:lnTo>
                    <a:pt x="577529" y="250913"/>
                  </a:lnTo>
                  <a:lnTo>
                    <a:pt x="577808" y="248703"/>
                  </a:lnTo>
                  <a:lnTo>
                    <a:pt x="577160" y="247764"/>
                  </a:lnTo>
                  <a:lnTo>
                    <a:pt x="575840" y="247649"/>
                  </a:lnTo>
                  <a:lnTo>
                    <a:pt x="574316" y="247116"/>
                  </a:lnTo>
                  <a:lnTo>
                    <a:pt x="572906" y="244970"/>
                  </a:lnTo>
                  <a:lnTo>
                    <a:pt x="571623" y="242099"/>
                  </a:lnTo>
                  <a:lnTo>
                    <a:pt x="571026" y="240258"/>
                  </a:lnTo>
                  <a:lnTo>
                    <a:pt x="570874" y="239534"/>
                  </a:lnTo>
                  <a:lnTo>
                    <a:pt x="570899" y="238480"/>
                  </a:lnTo>
                  <a:lnTo>
                    <a:pt x="571280" y="237502"/>
                  </a:lnTo>
                  <a:lnTo>
                    <a:pt x="572068" y="237134"/>
                  </a:lnTo>
                  <a:lnTo>
                    <a:pt x="572982" y="236410"/>
                  </a:lnTo>
                  <a:lnTo>
                    <a:pt x="573160" y="234962"/>
                  </a:lnTo>
                  <a:lnTo>
                    <a:pt x="572500" y="233781"/>
                  </a:lnTo>
                  <a:lnTo>
                    <a:pt x="571738" y="232765"/>
                  </a:lnTo>
                  <a:lnTo>
                    <a:pt x="571458" y="232117"/>
                  </a:lnTo>
                  <a:lnTo>
                    <a:pt x="571115" y="231470"/>
                  </a:lnTo>
                  <a:lnTo>
                    <a:pt x="571141" y="229336"/>
                  </a:lnTo>
                  <a:lnTo>
                    <a:pt x="570722" y="227266"/>
                  </a:lnTo>
                  <a:lnTo>
                    <a:pt x="571026" y="224497"/>
                  </a:lnTo>
                  <a:lnTo>
                    <a:pt x="572042" y="220967"/>
                  </a:lnTo>
                  <a:lnTo>
                    <a:pt x="572385" y="220052"/>
                  </a:lnTo>
                  <a:lnTo>
                    <a:pt x="573274" y="218668"/>
                  </a:lnTo>
                  <a:lnTo>
                    <a:pt x="574735" y="218223"/>
                  </a:lnTo>
                  <a:lnTo>
                    <a:pt x="575878" y="218706"/>
                  </a:lnTo>
                  <a:lnTo>
                    <a:pt x="576373" y="219557"/>
                  </a:lnTo>
                  <a:lnTo>
                    <a:pt x="577376" y="219214"/>
                  </a:lnTo>
                  <a:lnTo>
                    <a:pt x="579116" y="217690"/>
                  </a:lnTo>
                  <a:lnTo>
                    <a:pt x="580704" y="216941"/>
                  </a:lnTo>
                  <a:lnTo>
                    <a:pt x="581923" y="217106"/>
                  </a:lnTo>
                  <a:lnTo>
                    <a:pt x="583383" y="216928"/>
                  </a:lnTo>
                  <a:lnTo>
                    <a:pt x="584907" y="217207"/>
                  </a:lnTo>
                  <a:lnTo>
                    <a:pt x="585542" y="217754"/>
                  </a:lnTo>
                  <a:lnTo>
                    <a:pt x="586558" y="218198"/>
                  </a:lnTo>
                  <a:lnTo>
                    <a:pt x="588692" y="219646"/>
                  </a:lnTo>
                  <a:lnTo>
                    <a:pt x="589733" y="221640"/>
                  </a:lnTo>
                  <a:lnTo>
                    <a:pt x="589746" y="223697"/>
                  </a:lnTo>
                  <a:lnTo>
                    <a:pt x="590521" y="226796"/>
                  </a:lnTo>
                  <a:lnTo>
                    <a:pt x="590787" y="228523"/>
                  </a:lnTo>
                  <a:lnTo>
                    <a:pt x="590851" y="230758"/>
                  </a:lnTo>
                  <a:lnTo>
                    <a:pt x="589975" y="232600"/>
                  </a:lnTo>
                  <a:close/>
                  <a:moveTo>
                    <a:pt x="542134" y="289229"/>
                  </a:moveTo>
                  <a:lnTo>
                    <a:pt x="542185" y="287769"/>
                  </a:lnTo>
                  <a:lnTo>
                    <a:pt x="544941" y="279590"/>
                  </a:lnTo>
                  <a:lnTo>
                    <a:pt x="546033" y="279247"/>
                  </a:lnTo>
                  <a:lnTo>
                    <a:pt x="547023" y="281063"/>
                  </a:lnTo>
                  <a:lnTo>
                    <a:pt x="548624" y="292429"/>
                  </a:lnTo>
                  <a:lnTo>
                    <a:pt x="547328" y="293763"/>
                  </a:lnTo>
                  <a:lnTo>
                    <a:pt x="544420" y="292099"/>
                  </a:lnTo>
                  <a:close/>
                  <a:moveTo>
                    <a:pt x="556498" y="223049"/>
                  </a:moveTo>
                  <a:lnTo>
                    <a:pt x="555012" y="223862"/>
                  </a:lnTo>
                  <a:lnTo>
                    <a:pt x="554351" y="223773"/>
                  </a:lnTo>
                  <a:lnTo>
                    <a:pt x="553640" y="223469"/>
                  </a:lnTo>
                  <a:lnTo>
                    <a:pt x="549944" y="220763"/>
                  </a:lnTo>
                  <a:lnTo>
                    <a:pt x="542731" y="213194"/>
                  </a:lnTo>
                  <a:lnTo>
                    <a:pt x="541473" y="210197"/>
                  </a:lnTo>
                  <a:lnTo>
                    <a:pt x="542794" y="207848"/>
                  </a:lnTo>
                  <a:lnTo>
                    <a:pt x="545804" y="207492"/>
                  </a:lnTo>
                  <a:lnTo>
                    <a:pt x="548154" y="209460"/>
                  </a:lnTo>
                  <a:lnTo>
                    <a:pt x="551595" y="214655"/>
                  </a:lnTo>
                  <a:lnTo>
                    <a:pt x="552802" y="215658"/>
                  </a:lnTo>
                  <a:lnTo>
                    <a:pt x="555596" y="217220"/>
                  </a:lnTo>
                  <a:lnTo>
                    <a:pt x="556790" y="218223"/>
                  </a:lnTo>
                  <a:lnTo>
                    <a:pt x="557450" y="219722"/>
                  </a:lnTo>
                  <a:lnTo>
                    <a:pt x="557336" y="221513"/>
                  </a:lnTo>
                  <a:close/>
                  <a:moveTo>
                    <a:pt x="523211" y="209321"/>
                  </a:moveTo>
                  <a:lnTo>
                    <a:pt x="521712" y="210769"/>
                  </a:lnTo>
                  <a:lnTo>
                    <a:pt x="521458" y="211391"/>
                  </a:lnTo>
                  <a:lnTo>
                    <a:pt x="519515" y="212534"/>
                  </a:lnTo>
                  <a:lnTo>
                    <a:pt x="517318" y="213156"/>
                  </a:lnTo>
                  <a:lnTo>
                    <a:pt x="516251" y="212216"/>
                  </a:lnTo>
                  <a:lnTo>
                    <a:pt x="516086" y="210349"/>
                  </a:lnTo>
                  <a:lnTo>
                    <a:pt x="515616" y="208686"/>
                  </a:lnTo>
                  <a:lnTo>
                    <a:pt x="513381" y="203149"/>
                  </a:lnTo>
                  <a:lnTo>
                    <a:pt x="512746" y="200050"/>
                  </a:lnTo>
                  <a:lnTo>
                    <a:pt x="512365" y="192811"/>
                  </a:lnTo>
                  <a:lnTo>
                    <a:pt x="513127" y="191401"/>
                  </a:lnTo>
                  <a:lnTo>
                    <a:pt x="514842" y="191376"/>
                  </a:lnTo>
                  <a:lnTo>
                    <a:pt x="516556" y="192303"/>
                  </a:lnTo>
                  <a:lnTo>
                    <a:pt x="517318" y="193776"/>
                  </a:lnTo>
                  <a:lnTo>
                    <a:pt x="517953" y="195719"/>
                  </a:lnTo>
                  <a:lnTo>
                    <a:pt x="519464" y="197624"/>
                  </a:lnTo>
                  <a:lnTo>
                    <a:pt x="521331" y="199186"/>
                  </a:lnTo>
                  <a:lnTo>
                    <a:pt x="523097" y="200190"/>
                  </a:lnTo>
                  <a:lnTo>
                    <a:pt x="524583" y="202450"/>
                  </a:lnTo>
                  <a:lnTo>
                    <a:pt x="524392" y="206019"/>
                  </a:lnTo>
                  <a:close/>
                  <a:moveTo>
                    <a:pt x="628367" y="172834"/>
                  </a:moveTo>
                  <a:lnTo>
                    <a:pt x="628049" y="174802"/>
                  </a:lnTo>
                  <a:lnTo>
                    <a:pt x="626728" y="176631"/>
                  </a:lnTo>
                  <a:lnTo>
                    <a:pt x="625649" y="175933"/>
                  </a:lnTo>
                  <a:lnTo>
                    <a:pt x="623579" y="172364"/>
                  </a:lnTo>
                  <a:lnTo>
                    <a:pt x="622715" y="170446"/>
                  </a:lnTo>
                  <a:lnTo>
                    <a:pt x="624214" y="169621"/>
                  </a:lnTo>
                  <a:lnTo>
                    <a:pt x="626271" y="169595"/>
                  </a:lnTo>
                  <a:lnTo>
                    <a:pt x="626995" y="169849"/>
                  </a:lnTo>
                  <a:lnTo>
                    <a:pt x="628608" y="167563"/>
                  </a:lnTo>
                  <a:lnTo>
                    <a:pt x="629522" y="166928"/>
                  </a:lnTo>
                  <a:lnTo>
                    <a:pt x="629903" y="168440"/>
                  </a:lnTo>
                  <a:lnTo>
                    <a:pt x="629649" y="170192"/>
                  </a:lnTo>
                  <a:close/>
                  <a:moveTo>
                    <a:pt x="608237" y="190512"/>
                  </a:moveTo>
                  <a:lnTo>
                    <a:pt x="606523" y="191630"/>
                  </a:lnTo>
                  <a:lnTo>
                    <a:pt x="604643" y="189966"/>
                  </a:lnTo>
                  <a:lnTo>
                    <a:pt x="603589" y="186829"/>
                  </a:lnTo>
                  <a:lnTo>
                    <a:pt x="604465" y="183514"/>
                  </a:lnTo>
                  <a:lnTo>
                    <a:pt x="608580" y="185877"/>
                  </a:lnTo>
                  <a:lnTo>
                    <a:pt x="609342" y="186524"/>
                  </a:lnTo>
                  <a:lnTo>
                    <a:pt x="609418" y="187490"/>
                  </a:lnTo>
                  <a:lnTo>
                    <a:pt x="608440" y="189369"/>
                  </a:lnTo>
                  <a:close/>
                  <a:moveTo>
                    <a:pt x="623922" y="178053"/>
                  </a:moveTo>
                  <a:lnTo>
                    <a:pt x="625128" y="178498"/>
                  </a:lnTo>
                  <a:lnTo>
                    <a:pt x="626995" y="177685"/>
                  </a:lnTo>
                  <a:lnTo>
                    <a:pt x="626297" y="178930"/>
                  </a:lnTo>
                  <a:lnTo>
                    <a:pt x="625293" y="184480"/>
                  </a:lnTo>
                  <a:lnTo>
                    <a:pt x="624582" y="186131"/>
                  </a:lnTo>
                  <a:lnTo>
                    <a:pt x="623477" y="187566"/>
                  </a:lnTo>
                  <a:lnTo>
                    <a:pt x="615286" y="195325"/>
                  </a:lnTo>
                  <a:lnTo>
                    <a:pt x="613050" y="192252"/>
                  </a:lnTo>
                  <a:lnTo>
                    <a:pt x="613266" y="188417"/>
                  </a:lnTo>
                  <a:lnTo>
                    <a:pt x="615286" y="180174"/>
                  </a:lnTo>
                  <a:lnTo>
                    <a:pt x="616264" y="178549"/>
                  </a:lnTo>
                  <a:lnTo>
                    <a:pt x="618384" y="177469"/>
                  </a:lnTo>
                  <a:lnTo>
                    <a:pt x="621636" y="176720"/>
                  </a:lnTo>
                  <a:lnTo>
                    <a:pt x="622893" y="177190"/>
                  </a:lnTo>
                  <a:close/>
                  <a:moveTo>
                    <a:pt x="596642" y="191376"/>
                  </a:moveTo>
                  <a:lnTo>
                    <a:pt x="595588" y="191376"/>
                  </a:lnTo>
                  <a:lnTo>
                    <a:pt x="595588" y="186778"/>
                  </a:lnTo>
                  <a:lnTo>
                    <a:pt x="595880" y="184619"/>
                  </a:lnTo>
                  <a:lnTo>
                    <a:pt x="596642" y="182638"/>
                  </a:lnTo>
                  <a:lnTo>
                    <a:pt x="597620" y="182638"/>
                  </a:lnTo>
                  <a:lnTo>
                    <a:pt x="597709" y="184683"/>
                  </a:lnTo>
                  <a:lnTo>
                    <a:pt x="596642" y="190296"/>
                  </a:lnTo>
                  <a:close/>
                  <a:moveTo>
                    <a:pt x="650249" y="197002"/>
                  </a:moveTo>
                  <a:lnTo>
                    <a:pt x="647772" y="202107"/>
                  </a:lnTo>
                  <a:lnTo>
                    <a:pt x="646858" y="202615"/>
                  </a:lnTo>
                  <a:lnTo>
                    <a:pt x="647213" y="203784"/>
                  </a:lnTo>
                  <a:lnTo>
                    <a:pt x="646312" y="204393"/>
                  </a:lnTo>
                  <a:lnTo>
                    <a:pt x="644839" y="203187"/>
                  </a:lnTo>
                  <a:lnTo>
                    <a:pt x="644839" y="200685"/>
                  </a:lnTo>
                  <a:lnTo>
                    <a:pt x="647086" y="195656"/>
                  </a:lnTo>
                  <a:lnTo>
                    <a:pt x="648852" y="193535"/>
                  </a:lnTo>
                  <a:lnTo>
                    <a:pt x="650452" y="193230"/>
                  </a:lnTo>
                  <a:lnTo>
                    <a:pt x="650541" y="194627"/>
                  </a:lnTo>
                  <a:close/>
                  <a:moveTo>
                    <a:pt x="385124" y="428751"/>
                  </a:moveTo>
                  <a:lnTo>
                    <a:pt x="386902" y="432320"/>
                  </a:lnTo>
                  <a:lnTo>
                    <a:pt x="385099" y="433577"/>
                  </a:lnTo>
                  <a:lnTo>
                    <a:pt x="382419" y="431443"/>
                  </a:lnTo>
                  <a:lnTo>
                    <a:pt x="380425" y="428370"/>
                  </a:lnTo>
                  <a:lnTo>
                    <a:pt x="380692" y="426808"/>
                  </a:lnTo>
                  <a:lnTo>
                    <a:pt x="383283" y="426046"/>
                  </a:lnTo>
                  <a:lnTo>
                    <a:pt x="388363" y="423442"/>
                  </a:lnTo>
                  <a:lnTo>
                    <a:pt x="390014" y="424001"/>
                  </a:lnTo>
                  <a:lnTo>
                    <a:pt x="390890" y="424001"/>
                  </a:lnTo>
                  <a:lnTo>
                    <a:pt x="391652" y="423099"/>
                  </a:lnTo>
                  <a:lnTo>
                    <a:pt x="392681" y="422502"/>
                  </a:lnTo>
                  <a:lnTo>
                    <a:pt x="393595" y="422642"/>
                  </a:lnTo>
                  <a:lnTo>
                    <a:pt x="393913" y="424001"/>
                  </a:lnTo>
                  <a:lnTo>
                    <a:pt x="393405" y="424788"/>
                  </a:lnTo>
                  <a:lnTo>
                    <a:pt x="391373" y="425944"/>
                  </a:lnTo>
                  <a:lnTo>
                    <a:pt x="390890" y="426363"/>
                  </a:lnTo>
                  <a:lnTo>
                    <a:pt x="390268" y="427722"/>
                  </a:lnTo>
                  <a:lnTo>
                    <a:pt x="388756" y="428497"/>
                  </a:lnTo>
                  <a:lnTo>
                    <a:pt x="386889" y="428776"/>
                  </a:lnTo>
                  <a:close/>
                  <a:moveTo>
                    <a:pt x="379498" y="412152"/>
                  </a:moveTo>
                  <a:lnTo>
                    <a:pt x="378609" y="413473"/>
                  </a:lnTo>
                  <a:lnTo>
                    <a:pt x="374913" y="415822"/>
                  </a:lnTo>
                  <a:lnTo>
                    <a:pt x="374304" y="416686"/>
                  </a:lnTo>
                  <a:lnTo>
                    <a:pt x="373326" y="424001"/>
                  </a:lnTo>
                  <a:lnTo>
                    <a:pt x="370748" y="423239"/>
                  </a:lnTo>
                  <a:lnTo>
                    <a:pt x="369160" y="419416"/>
                  </a:lnTo>
                  <a:lnTo>
                    <a:pt x="368411" y="414705"/>
                  </a:lnTo>
                  <a:lnTo>
                    <a:pt x="368347" y="411200"/>
                  </a:lnTo>
                  <a:lnTo>
                    <a:pt x="369872" y="404938"/>
                  </a:lnTo>
                  <a:lnTo>
                    <a:pt x="371891" y="403554"/>
                  </a:lnTo>
                  <a:lnTo>
                    <a:pt x="372488" y="404443"/>
                  </a:lnTo>
                  <a:lnTo>
                    <a:pt x="372627" y="406196"/>
                  </a:lnTo>
                  <a:lnTo>
                    <a:pt x="373326" y="407351"/>
                  </a:lnTo>
                  <a:lnTo>
                    <a:pt x="375104" y="407186"/>
                  </a:lnTo>
                  <a:lnTo>
                    <a:pt x="376221" y="406234"/>
                  </a:lnTo>
                  <a:lnTo>
                    <a:pt x="377491" y="405700"/>
                  </a:lnTo>
                  <a:lnTo>
                    <a:pt x="379714" y="406907"/>
                  </a:lnTo>
                  <a:lnTo>
                    <a:pt x="380451" y="408367"/>
                  </a:lnTo>
                  <a:lnTo>
                    <a:pt x="380260" y="410285"/>
                  </a:lnTo>
                  <a:close/>
                  <a:moveTo>
                    <a:pt x="435797" y="390422"/>
                  </a:moveTo>
                  <a:lnTo>
                    <a:pt x="437448" y="389902"/>
                  </a:lnTo>
                  <a:lnTo>
                    <a:pt x="438604" y="389038"/>
                  </a:lnTo>
                  <a:lnTo>
                    <a:pt x="439772" y="388695"/>
                  </a:lnTo>
                  <a:lnTo>
                    <a:pt x="441461" y="389902"/>
                  </a:lnTo>
                  <a:lnTo>
                    <a:pt x="441766" y="390359"/>
                  </a:lnTo>
                  <a:lnTo>
                    <a:pt x="444839" y="390587"/>
                  </a:lnTo>
                  <a:lnTo>
                    <a:pt x="446313" y="391019"/>
                  </a:lnTo>
                  <a:lnTo>
                    <a:pt x="446909" y="391502"/>
                  </a:lnTo>
                  <a:lnTo>
                    <a:pt x="445601" y="393407"/>
                  </a:lnTo>
                  <a:lnTo>
                    <a:pt x="444535" y="393839"/>
                  </a:lnTo>
                  <a:lnTo>
                    <a:pt x="443366" y="393585"/>
                  </a:lnTo>
                  <a:lnTo>
                    <a:pt x="442579" y="393191"/>
                  </a:lnTo>
                  <a:lnTo>
                    <a:pt x="440369" y="393191"/>
                  </a:lnTo>
                  <a:lnTo>
                    <a:pt x="439340" y="392632"/>
                  </a:lnTo>
                  <a:lnTo>
                    <a:pt x="435048" y="392023"/>
                  </a:lnTo>
                  <a:lnTo>
                    <a:pt x="434413" y="390816"/>
                  </a:lnTo>
                  <a:lnTo>
                    <a:pt x="435187" y="390245"/>
                  </a:lnTo>
                  <a:close/>
                  <a:moveTo>
                    <a:pt x="394890" y="429741"/>
                  </a:moveTo>
                  <a:lnTo>
                    <a:pt x="397024" y="427240"/>
                  </a:lnTo>
                  <a:lnTo>
                    <a:pt x="397824" y="426808"/>
                  </a:lnTo>
                  <a:lnTo>
                    <a:pt x="398853" y="426846"/>
                  </a:lnTo>
                  <a:lnTo>
                    <a:pt x="401037" y="427671"/>
                  </a:lnTo>
                  <a:lnTo>
                    <a:pt x="401710" y="427773"/>
                  </a:lnTo>
                  <a:lnTo>
                    <a:pt x="405749" y="424839"/>
                  </a:lnTo>
                  <a:lnTo>
                    <a:pt x="410422" y="415784"/>
                  </a:lnTo>
                  <a:lnTo>
                    <a:pt x="413534" y="412266"/>
                  </a:lnTo>
                  <a:lnTo>
                    <a:pt x="414486" y="413244"/>
                  </a:lnTo>
                  <a:lnTo>
                    <a:pt x="413420" y="415225"/>
                  </a:lnTo>
                  <a:lnTo>
                    <a:pt x="412378" y="418235"/>
                  </a:lnTo>
                  <a:lnTo>
                    <a:pt x="411946" y="421398"/>
                  </a:lnTo>
                  <a:lnTo>
                    <a:pt x="412556" y="424001"/>
                  </a:lnTo>
                  <a:lnTo>
                    <a:pt x="411159" y="426071"/>
                  </a:lnTo>
                  <a:lnTo>
                    <a:pt x="409152" y="427570"/>
                  </a:lnTo>
                  <a:lnTo>
                    <a:pt x="406651" y="428725"/>
                  </a:lnTo>
                  <a:lnTo>
                    <a:pt x="400847" y="430389"/>
                  </a:lnTo>
                  <a:lnTo>
                    <a:pt x="399399" y="431075"/>
                  </a:lnTo>
                  <a:lnTo>
                    <a:pt x="398777" y="432193"/>
                  </a:lnTo>
                  <a:lnTo>
                    <a:pt x="398002" y="432358"/>
                  </a:lnTo>
                  <a:lnTo>
                    <a:pt x="394192" y="433717"/>
                  </a:lnTo>
                  <a:lnTo>
                    <a:pt x="392935" y="434656"/>
                  </a:lnTo>
                  <a:lnTo>
                    <a:pt x="392071" y="433145"/>
                  </a:lnTo>
                  <a:lnTo>
                    <a:pt x="392503" y="431939"/>
                  </a:lnTo>
                  <a:close/>
                  <a:moveTo>
                    <a:pt x="354657" y="402767"/>
                  </a:moveTo>
                  <a:lnTo>
                    <a:pt x="357629" y="404519"/>
                  </a:lnTo>
                  <a:lnTo>
                    <a:pt x="360728" y="403135"/>
                  </a:lnTo>
                  <a:lnTo>
                    <a:pt x="363585" y="403681"/>
                  </a:lnTo>
                  <a:lnTo>
                    <a:pt x="365896" y="405586"/>
                  </a:lnTo>
                  <a:lnTo>
                    <a:pt x="367370" y="408393"/>
                  </a:lnTo>
                  <a:lnTo>
                    <a:pt x="367509" y="411034"/>
                  </a:lnTo>
                  <a:lnTo>
                    <a:pt x="367141" y="412889"/>
                  </a:lnTo>
                  <a:lnTo>
                    <a:pt x="366036" y="413943"/>
                  </a:lnTo>
                  <a:lnTo>
                    <a:pt x="364004" y="414298"/>
                  </a:lnTo>
                  <a:lnTo>
                    <a:pt x="361718" y="414324"/>
                  </a:lnTo>
                  <a:lnTo>
                    <a:pt x="360410" y="414565"/>
                  </a:lnTo>
                  <a:lnTo>
                    <a:pt x="356651" y="416229"/>
                  </a:lnTo>
                  <a:lnTo>
                    <a:pt x="355000" y="416775"/>
                  </a:lnTo>
                  <a:lnTo>
                    <a:pt x="349285" y="417118"/>
                  </a:lnTo>
                  <a:lnTo>
                    <a:pt x="348739" y="416546"/>
                  </a:lnTo>
                  <a:lnTo>
                    <a:pt x="349044" y="413955"/>
                  </a:lnTo>
                  <a:lnTo>
                    <a:pt x="348853" y="413244"/>
                  </a:lnTo>
                  <a:lnTo>
                    <a:pt x="347710" y="413181"/>
                  </a:lnTo>
                  <a:lnTo>
                    <a:pt x="346694" y="413562"/>
                  </a:lnTo>
                  <a:lnTo>
                    <a:pt x="345970" y="414044"/>
                  </a:lnTo>
                  <a:lnTo>
                    <a:pt x="345830" y="414298"/>
                  </a:lnTo>
                  <a:lnTo>
                    <a:pt x="342960" y="414603"/>
                  </a:lnTo>
                  <a:lnTo>
                    <a:pt x="341538" y="414235"/>
                  </a:lnTo>
                  <a:lnTo>
                    <a:pt x="340941" y="412749"/>
                  </a:lnTo>
                  <a:lnTo>
                    <a:pt x="340484" y="410653"/>
                  </a:lnTo>
                  <a:lnTo>
                    <a:pt x="339785" y="409282"/>
                  </a:lnTo>
                  <a:lnTo>
                    <a:pt x="339900" y="407809"/>
                  </a:lnTo>
                  <a:lnTo>
                    <a:pt x="341919" y="405408"/>
                  </a:lnTo>
                  <a:lnTo>
                    <a:pt x="345310" y="403605"/>
                  </a:lnTo>
                  <a:lnTo>
                    <a:pt x="350034" y="402589"/>
                  </a:lnTo>
                  <a:close/>
                  <a:moveTo>
                    <a:pt x="307350" y="443762"/>
                  </a:moveTo>
                  <a:lnTo>
                    <a:pt x="302244" y="443762"/>
                  </a:lnTo>
                  <a:lnTo>
                    <a:pt x="298193" y="440905"/>
                  </a:lnTo>
                  <a:lnTo>
                    <a:pt x="298968" y="435545"/>
                  </a:lnTo>
                  <a:lnTo>
                    <a:pt x="302651" y="432599"/>
                  </a:lnTo>
                  <a:lnTo>
                    <a:pt x="306118" y="433285"/>
                  </a:lnTo>
                  <a:lnTo>
                    <a:pt x="308696" y="436345"/>
                  </a:lnTo>
                  <a:lnTo>
                    <a:pt x="309712" y="440536"/>
                  </a:lnTo>
                  <a:close/>
                  <a:moveTo>
                    <a:pt x="341843" y="389622"/>
                  </a:moveTo>
                  <a:lnTo>
                    <a:pt x="342401" y="388911"/>
                  </a:lnTo>
                  <a:lnTo>
                    <a:pt x="344738" y="389343"/>
                  </a:lnTo>
                  <a:lnTo>
                    <a:pt x="346415" y="390562"/>
                  </a:lnTo>
                  <a:lnTo>
                    <a:pt x="347431" y="392391"/>
                  </a:lnTo>
                  <a:lnTo>
                    <a:pt x="347786" y="394740"/>
                  </a:lnTo>
                  <a:lnTo>
                    <a:pt x="347012" y="396087"/>
                  </a:lnTo>
                  <a:lnTo>
                    <a:pt x="345729" y="399389"/>
                  </a:lnTo>
                  <a:lnTo>
                    <a:pt x="344853" y="400633"/>
                  </a:lnTo>
                  <a:lnTo>
                    <a:pt x="338896" y="404519"/>
                  </a:lnTo>
                  <a:lnTo>
                    <a:pt x="334362" y="403719"/>
                  </a:lnTo>
                  <a:lnTo>
                    <a:pt x="331124" y="401751"/>
                  </a:lnTo>
                  <a:lnTo>
                    <a:pt x="328139" y="401179"/>
                  </a:lnTo>
                  <a:lnTo>
                    <a:pt x="324355" y="404519"/>
                  </a:lnTo>
                  <a:lnTo>
                    <a:pt x="322742" y="400532"/>
                  </a:lnTo>
                  <a:lnTo>
                    <a:pt x="321789" y="399693"/>
                  </a:lnTo>
                  <a:lnTo>
                    <a:pt x="317179" y="397611"/>
                  </a:lnTo>
                  <a:lnTo>
                    <a:pt x="315427" y="396404"/>
                  </a:lnTo>
                  <a:lnTo>
                    <a:pt x="314017" y="394880"/>
                  </a:lnTo>
                  <a:lnTo>
                    <a:pt x="309775" y="388670"/>
                  </a:lnTo>
                  <a:lnTo>
                    <a:pt x="308581" y="386066"/>
                  </a:lnTo>
                  <a:lnTo>
                    <a:pt x="308645" y="383996"/>
                  </a:lnTo>
                  <a:lnTo>
                    <a:pt x="310410" y="383018"/>
                  </a:lnTo>
                  <a:lnTo>
                    <a:pt x="312861" y="383310"/>
                  </a:lnTo>
                  <a:lnTo>
                    <a:pt x="315325" y="384339"/>
                  </a:lnTo>
                  <a:lnTo>
                    <a:pt x="317040" y="385482"/>
                  </a:lnTo>
                  <a:lnTo>
                    <a:pt x="320558" y="392861"/>
                  </a:lnTo>
                  <a:lnTo>
                    <a:pt x="321955" y="393318"/>
                  </a:lnTo>
                  <a:lnTo>
                    <a:pt x="323529" y="392785"/>
                  </a:lnTo>
                  <a:lnTo>
                    <a:pt x="329778" y="391832"/>
                  </a:lnTo>
                  <a:lnTo>
                    <a:pt x="331378" y="391375"/>
                  </a:lnTo>
                  <a:lnTo>
                    <a:pt x="333562" y="389368"/>
                  </a:lnTo>
                  <a:lnTo>
                    <a:pt x="335620" y="388911"/>
                  </a:lnTo>
                  <a:lnTo>
                    <a:pt x="337588" y="389330"/>
                  </a:lnTo>
                  <a:lnTo>
                    <a:pt x="337829" y="390435"/>
                  </a:lnTo>
                  <a:lnTo>
                    <a:pt x="336166" y="393762"/>
                  </a:lnTo>
                  <a:lnTo>
                    <a:pt x="338045" y="392835"/>
                  </a:lnTo>
                  <a:close/>
                  <a:moveTo>
                    <a:pt x="127912" y="606881"/>
                  </a:moveTo>
                  <a:lnTo>
                    <a:pt x="129105" y="607147"/>
                  </a:lnTo>
                  <a:lnTo>
                    <a:pt x="130172" y="607820"/>
                  </a:lnTo>
                  <a:lnTo>
                    <a:pt x="131023" y="608786"/>
                  </a:lnTo>
                  <a:lnTo>
                    <a:pt x="131645" y="609827"/>
                  </a:lnTo>
                  <a:lnTo>
                    <a:pt x="132001" y="612113"/>
                  </a:lnTo>
                  <a:lnTo>
                    <a:pt x="131404" y="614424"/>
                  </a:lnTo>
                  <a:lnTo>
                    <a:pt x="129982" y="615682"/>
                  </a:lnTo>
                  <a:lnTo>
                    <a:pt x="127874" y="614805"/>
                  </a:lnTo>
                  <a:lnTo>
                    <a:pt x="127010" y="613116"/>
                  </a:lnTo>
                  <a:lnTo>
                    <a:pt x="126451" y="610449"/>
                  </a:lnTo>
                  <a:lnTo>
                    <a:pt x="126591" y="607960"/>
                  </a:lnTo>
                  <a:close/>
                  <a:moveTo>
                    <a:pt x="169263" y="609586"/>
                  </a:moveTo>
                  <a:lnTo>
                    <a:pt x="171574" y="609789"/>
                  </a:lnTo>
                  <a:lnTo>
                    <a:pt x="169479" y="612126"/>
                  </a:lnTo>
                  <a:lnTo>
                    <a:pt x="168221" y="613053"/>
                  </a:lnTo>
                  <a:lnTo>
                    <a:pt x="166685" y="613751"/>
                  </a:lnTo>
                  <a:lnTo>
                    <a:pt x="165262" y="614475"/>
                  </a:lnTo>
                  <a:lnTo>
                    <a:pt x="163700" y="614653"/>
                  </a:lnTo>
                  <a:lnTo>
                    <a:pt x="162164" y="614361"/>
                  </a:lnTo>
                  <a:lnTo>
                    <a:pt x="160741" y="613751"/>
                  </a:lnTo>
                  <a:lnTo>
                    <a:pt x="164246" y="613193"/>
                  </a:lnTo>
                  <a:close/>
                  <a:moveTo>
                    <a:pt x="479675" y="333780"/>
                  </a:moveTo>
                  <a:lnTo>
                    <a:pt x="485022" y="332422"/>
                  </a:lnTo>
                  <a:lnTo>
                    <a:pt x="490864" y="333717"/>
                  </a:lnTo>
                  <a:lnTo>
                    <a:pt x="504085" y="334555"/>
                  </a:lnTo>
                  <a:lnTo>
                    <a:pt x="508454" y="336397"/>
                  </a:lnTo>
                  <a:lnTo>
                    <a:pt x="511425" y="336422"/>
                  </a:lnTo>
                  <a:lnTo>
                    <a:pt x="516480" y="342886"/>
                  </a:lnTo>
                  <a:lnTo>
                    <a:pt x="519731" y="341769"/>
                  </a:lnTo>
                  <a:lnTo>
                    <a:pt x="522868" y="339026"/>
                  </a:lnTo>
                  <a:lnTo>
                    <a:pt x="524303" y="337502"/>
                  </a:lnTo>
                  <a:lnTo>
                    <a:pt x="525141" y="335419"/>
                  </a:lnTo>
                  <a:lnTo>
                    <a:pt x="524964" y="333933"/>
                  </a:lnTo>
                  <a:lnTo>
                    <a:pt x="523859" y="330402"/>
                  </a:lnTo>
                  <a:lnTo>
                    <a:pt x="524163" y="328624"/>
                  </a:lnTo>
                  <a:lnTo>
                    <a:pt x="530793" y="323671"/>
                  </a:lnTo>
                  <a:lnTo>
                    <a:pt x="531466" y="322732"/>
                  </a:lnTo>
                  <a:lnTo>
                    <a:pt x="532888" y="321830"/>
                  </a:lnTo>
                  <a:lnTo>
                    <a:pt x="536863" y="315937"/>
                  </a:lnTo>
                  <a:lnTo>
                    <a:pt x="541296" y="313130"/>
                  </a:lnTo>
                  <a:lnTo>
                    <a:pt x="547214" y="312152"/>
                  </a:lnTo>
                  <a:lnTo>
                    <a:pt x="553107" y="313816"/>
                  </a:lnTo>
                  <a:lnTo>
                    <a:pt x="557526" y="318947"/>
                  </a:lnTo>
                  <a:lnTo>
                    <a:pt x="558428" y="321779"/>
                  </a:lnTo>
                  <a:lnTo>
                    <a:pt x="559927" y="334403"/>
                  </a:lnTo>
                  <a:lnTo>
                    <a:pt x="561324" y="336460"/>
                  </a:lnTo>
                  <a:lnTo>
                    <a:pt x="565324" y="340245"/>
                  </a:lnTo>
                  <a:lnTo>
                    <a:pt x="566315" y="343166"/>
                  </a:lnTo>
                  <a:lnTo>
                    <a:pt x="565692" y="348868"/>
                  </a:lnTo>
                  <a:lnTo>
                    <a:pt x="567686" y="353796"/>
                  </a:lnTo>
                  <a:lnTo>
                    <a:pt x="565413" y="357745"/>
                  </a:lnTo>
                  <a:lnTo>
                    <a:pt x="566302" y="360704"/>
                  </a:lnTo>
                  <a:lnTo>
                    <a:pt x="564778" y="360552"/>
                  </a:lnTo>
                  <a:lnTo>
                    <a:pt x="563533" y="360870"/>
                  </a:lnTo>
                  <a:lnTo>
                    <a:pt x="562695" y="361682"/>
                  </a:lnTo>
                  <a:lnTo>
                    <a:pt x="562390" y="363092"/>
                  </a:lnTo>
                  <a:lnTo>
                    <a:pt x="562098" y="363918"/>
                  </a:lnTo>
                  <a:lnTo>
                    <a:pt x="560765" y="365200"/>
                  </a:lnTo>
                  <a:lnTo>
                    <a:pt x="560460" y="365962"/>
                  </a:lnTo>
                  <a:lnTo>
                    <a:pt x="560765" y="366559"/>
                  </a:lnTo>
                  <a:lnTo>
                    <a:pt x="562390" y="368477"/>
                  </a:lnTo>
                  <a:lnTo>
                    <a:pt x="560409" y="370204"/>
                  </a:lnTo>
                  <a:lnTo>
                    <a:pt x="551595" y="373392"/>
                  </a:lnTo>
                  <a:lnTo>
                    <a:pt x="541854" y="378637"/>
                  </a:lnTo>
                  <a:lnTo>
                    <a:pt x="536965" y="380453"/>
                  </a:lnTo>
                  <a:lnTo>
                    <a:pt x="513572" y="382459"/>
                  </a:lnTo>
                  <a:lnTo>
                    <a:pt x="511387" y="382129"/>
                  </a:lnTo>
                  <a:lnTo>
                    <a:pt x="509889" y="380948"/>
                  </a:lnTo>
                  <a:lnTo>
                    <a:pt x="508200" y="377735"/>
                  </a:lnTo>
                  <a:lnTo>
                    <a:pt x="506498" y="376313"/>
                  </a:lnTo>
                  <a:lnTo>
                    <a:pt x="504580" y="375640"/>
                  </a:lnTo>
                  <a:lnTo>
                    <a:pt x="501913" y="375132"/>
                  </a:lnTo>
                  <a:lnTo>
                    <a:pt x="499310" y="375246"/>
                  </a:lnTo>
                  <a:lnTo>
                    <a:pt x="497633" y="376313"/>
                  </a:lnTo>
                  <a:lnTo>
                    <a:pt x="494585" y="375551"/>
                  </a:lnTo>
                  <a:lnTo>
                    <a:pt x="482000" y="374776"/>
                  </a:lnTo>
                  <a:lnTo>
                    <a:pt x="481657" y="374090"/>
                  </a:lnTo>
                  <a:lnTo>
                    <a:pt x="480780" y="373531"/>
                  </a:lnTo>
                  <a:lnTo>
                    <a:pt x="479701" y="373354"/>
                  </a:lnTo>
                  <a:lnTo>
                    <a:pt x="477428" y="374522"/>
                  </a:lnTo>
                  <a:lnTo>
                    <a:pt x="476627" y="374065"/>
                  </a:lnTo>
                  <a:lnTo>
                    <a:pt x="475967" y="373100"/>
                  </a:lnTo>
                  <a:lnTo>
                    <a:pt x="475192" y="372350"/>
                  </a:lnTo>
                  <a:lnTo>
                    <a:pt x="471179" y="369696"/>
                  </a:lnTo>
                  <a:lnTo>
                    <a:pt x="469236" y="369188"/>
                  </a:lnTo>
                  <a:lnTo>
                    <a:pt x="467382" y="370407"/>
                  </a:lnTo>
                  <a:lnTo>
                    <a:pt x="464804" y="369391"/>
                  </a:lnTo>
                  <a:lnTo>
                    <a:pt x="464601" y="368032"/>
                  </a:lnTo>
                  <a:lnTo>
                    <a:pt x="465807" y="366597"/>
                  </a:lnTo>
                  <a:lnTo>
                    <a:pt x="467382" y="365467"/>
                  </a:lnTo>
                  <a:lnTo>
                    <a:pt x="469350" y="364476"/>
                  </a:lnTo>
                  <a:lnTo>
                    <a:pt x="471306" y="363968"/>
                  </a:lnTo>
                  <a:lnTo>
                    <a:pt x="483841" y="363092"/>
                  </a:lnTo>
                  <a:lnTo>
                    <a:pt x="486000" y="362648"/>
                  </a:lnTo>
                  <a:lnTo>
                    <a:pt x="486470" y="362152"/>
                  </a:lnTo>
                  <a:lnTo>
                    <a:pt x="487587" y="360285"/>
                  </a:lnTo>
                  <a:lnTo>
                    <a:pt x="488057" y="359739"/>
                  </a:lnTo>
                  <a:lnTo>
                    <a:pt x="497049" y="357720"/>
                  </a:lnTo>
                  <a:lnTo>
                    <a:pt x="496973" y="356806"/>
                  </a:lnTo>
                  <a:lnTo>
                    <a:pt x="494801" y="354888"/>
                  </a:lnTo>
                  <a:lnTo>
                    <a:pt x="492591" y="353707"/>
                  </a:lnTo>
                  <a:lnTo>
                    <a:pt x="490216" y="353135"/>
                  </a:lnTo>
                  <a:lnTo>
                    <a:pt x="472348" y="351599"/>
                  </a:lnTo>
                  <a:lnTo>
                    <a:pt x="465426" y="349084"/>
                  </a:lnTo>
                  <a:lnTo>
                    <a:pt x="462200" y="348944"/>
                  </a:lnTo>
                  <a:lnTo>
                    <a:pt x="459686" y="349998"/>
                  </a:lnTo>
                  <a:lnTo>
                    <a:pt x="457463" y="351332"/>
                  </a:lnTo>
                  <a:lnTo>
                    <a:pt x="453615" y="352449"/>
                  </a:lnTo>
                  <a:lnTo>
                    <a:pt x="450669" y="354418"/>
                  </a:lnTo>
                  <a:lnTo>
                    <a:pt x="448738" y="354888"/>
                  </a:lnTo>
                  <a:lnTo>
                    <a:pt x="447341" y="354647"/>
                  </a:lnTo>
                  <a:lnTo>
                    <a:pt x="446376" y="354037"/>
                  </a:lnTo>
                  <a:lnTo>
                    <a:pt x="445640" y="353338"/>
                  </a:lnTo>
                  <a:lnTo>
                    <a:pt x="444839" y="352869"/>
                  </a:lnTo>
                  <a:lnTo>
                    <a:pt x="439429" y="352386"/>
                  </a:lnTo>
                  <a:lnTo>
                    <a:pt x="429472" y="355015"/>
                  </a:lnTo>
                  <a:lnTo>
                    <a:pt x="424253" y="354888"/>
                  </a:lnTo>
                  <a:lnTo>
                    <a:pt x="418411" y="353897"/>
                  </a:lnTo>
                  <a:lnTo>
                    <a:pt x="389480" y="352869"/>
                  </a:lnTo>
                  <a:lnTo>
                    <a:pt x="387461" y="352272"/>
                  </a:lnTo>
                  <a:lnTo>
                    <a:pt x="382127" y="348017"/>
                  </a:lnTo>
                  <a:lnTo>
                    <a:pt x="382571" y="345020"/>
                  </a:lnTo>
                  <a:lnTo>
                    <a:pt x="381632" y="340308"/>
                  </a:lnTo>
                  <a:lnTo>
                    <a:pt x="379993" y="335533"/>
                  </a:lnTo>
                  <a:lnTo>
                    <a:pt x="378215" y="332422"/>
                  </a:lnTo>
                  <a:lnTo>
                    <a:pt x="374837" y="329945"/>
                  </a:lnTo>
                  <a:lnTo>
                    <a:pt x="372030" y="329907"/>
                  </a:lnTo>
                  <a:lnTo>
                    <a:pt x="369275" y="330885"/>
                  </a:lnTo>
                  <a:lnTo>
                    <a:pt x="365960" y="331533"/>
                  </a:lnTo>
                  <a:lnTo>
                    <a:pt x="362442" y="331279"/>
                  </a:lnTo>
                  <a:lnTo>
                    <a:pt x="359712" y="330529"/>
                  </a:lnTo>
                  <a:lnTo>
                    <a:pt x="354593" y="327558"/>
                  </a:lnTo>
                  <a:lnTo>
                    <a:pt x="349209" y="325805"/>
                  </a:lnTo>
                  <a:lnTo>
                    <a:pt x="343633" y="326376"/>
                  </a:lnTo>
                  <a:lnTo>
                    <a:pt x="337690" y="327837"/>
                  </a:lnTo>
                  <a:lnTo>
                    <a:pt x="331187" y="328624"/>
                  </a:lnTo>
                  <a:lnTo>
                    <a:pt x="318932" y="328624"/>
                  </a:lnTo>
                  <a:lnTo>
                    <a:pt x="317929" y="329158"/>
                  </a:lnTo>
                  <a:lnTo>
                    <a:pt x="316900" y="330339"/>
                  </a:lnTo>
                  <a:lnTo>
                    <a:pt x="315490" y="332422"/>
                  </a:lnTo>
                  <a:lnTo>
                    <a:pt x="311591" y="335419"/>
                  </a:lnTo>
                  <a:lnTo>
                    <a:pt x="311274" y="337463"/>
                  </a:lnTo>
                  <a:lnTo>
                    <a:pt x="311134" y="346074"/>
                  </a:lnTo>
                  <a:lnTo>
                    <a:pt x="310436" y="346404"/>
                  </a:lnTo>
                  <a:lnTo>
                    <a:pt x="309572" y="347077"/>
                  </a:lnTo>
                  <a:lnTo>
                    <a:pt x="308416" y="347725"/>
                  </a:lnTo>
                  <a:lnTo>
                    <a:pt x="306778" y="348017"/>
                  </a:lnTo>
                  <a:lnTo>
                    <a:pt x="305483" y="347814"/>
                  </a:lnTo>
                  <a:lnTo>
                    <a:pt x="301876" y="346684"/>
                  </a:lnTo>
                  <a:lnTo>
                    <a:pt x="300847" y="346074"/>
                  </a:lnTo>
                  <a:lnTo>
                    <a:pt x="300479" y="344779"/>
                  </a:lnTo>
                  <a:lnTo>
                    <a:pt x="300593" y="343191"/>
                  </a:lnTo>
                  <a:lnTo>
                    <a:pt x="300492" y="341807"/>
                  </a:lnTo>
                  <a:lnTo>
                    <a:pt x="299437" y="341223"/>
                  </a:lnTo>
                  <a:lnTo>
                    <a:pt x="293481" y="341223"/>
                  </a:lnTo>
                  <a:lnTo>
                    <a:pt x="290598" y="340727"/>
                  </a:lnTo>
                  <a:lnTo>
                    <a:pt x="288401" y="339445"/>
                  </a:lnTo>
                  <a:lnTo>
                    <a:pt x="281518" y="332853"/>
                  </a:lnTo>
                  <a:lnTo>
                    <a:pt x="278292" y="328866"/>
                  </a:lnTo>
                  <a:lnTo>
                    <a:pt x="270380" y="316521"/>
                  </a:lnTo>
                  <a:lnTo>
                    <a:pt x="262354" y="309930"/>
                  </a:lnTo>
                  <a:lnTo>
                    <a:pt x="258607" y="305193"/>
                  </a:lnTo>
                  <a:lnTo>
                    <a:pt x="256410" y="300595"/>
                  </a:lnTo>
                  <a:lnTo>
                    <a:pt x="254975" y="298360"/>
                  </a:lnTo>
                  <a:lnTo>
                    <a:pt x="253375" y="297420"/>
                  </a:lnTo>
                  <a:lnTo>
                    <a:pt x="251279" y="296570"/>
                  </a:lnTo>
                  <a:lnTo>
                    <a:pt x="248688" y="294563"/>
                  </a:lnTo>
                  <a:lnTo>
                    <a:pt x="246364" y="292290"/>
                  </a:lnTo>
                  <a:lnTo>
                    <a:pt x="245018" y="290651"/>
                  </a:lnTo>
                  <a:lnTo>
                    <a:pt x="243951" y="288023"/>
                  </a:lnTo>
                  <a:lnTo>
                    <a:pt x="242351" y="281380"/>
                  </a:lnTo>
                  <a:lnTo>
                    <a:pt x="241716" y="276085"/>
                  </a:lnTo>
                  <a:lnTo>
                    <a:pt x="240713" y="273595"/>
                  </a:lnTo>
                  <a:lnTo>
                    <a:pt x="235506" y="265518"/>
                  </a:lnTo>
                  <a:lnTo>
                    <a:pt x="231912" y="261822"/>
                  </a:lnTo>
                  <a:lnTo>
                    <a:pt x="227314" y="259625"/>
                  </a:lnTo>
                  <a:lnTo>
                    <a:pt x="221510" y="260413"/>
                  </a:lnTo>
                  <a:lnTo>
                    <a:pt x="220050" y="261467"/>
                  </a:lnTo>
                  <a:lnTo>
                    <a:pt x="216596" y="264655"/>
                  </a:lnTo>
                  <a:lnTo>
                    <a:pt x="215097" y="265340"/>
                  </a:lnTo>
                  <a:lnTo>
                    <a:pt x="213484" y="265201"/>
                  </a:lnTo>
                  <a:lnTo>
                    <a:pt x="210804" y="264515"/>
                  </a:lnTo>
                  <a:lnTo>
                    <a:pt x="201102" y="263321"/>
                  </a:lnTo>
                  <a:lnTo>
                    <a:pt x="197927" y="263410"/>
                  </a:lnTo>
                  <a:lnTo>
                    <a:pt x="194599" y="264134"/>
                  </a:lnTo>
                  <a:lnTo>
                    <a:pt x="192834" y="264858"/>
                  </a:lnTo>
                  <a:lnTo>
                    <a:pt x="192059" y="265823"/>
                  </a:lnTo>
                  <a:lnTo>
                    <a:pt x="192936" y="270497"/>
                  </a:lnTo>
                  <a:lnTo>
                    <a:pt x="192555" y="271157"/>
                  </a:lnTo>
                  <a:lnTo>
                    <a:pt x="188808" y="270776"/>
                  </a:lnTo>
                  <a:lnTo>
                    <a:pt x="179283" y="268249"/>
                  </a:lnTo>
                  <a:lnTo>
                    <a:pt x="179283" y="267283"/>
                  </a:lnTo>
                  <a:lnTo>
                    <a:pt x="170520" y="263410"/>
                  </a:lnTo>
                  <a:lnTo>
                    <a:pt x="168501" y="264807"/>
                  </a:lnTo>
                  <a:lnTo>
                    <a:pt x="166659" y="267715"/>
                  </a:lnTo>
                  <a:lnTo>
                    <a:pt x="165262" y="271005"/>
                  </a:lnTo>
                  <a:lnTo>
                    <a:pt x="164068" y="276796"/>
                  </a:lnTo>
                  <a:lnTo>
                    <a:pt x="162430" y="279641"/>
                  </a:lnTo>
                  <a:lnTo>
                    <a:pt x="155725" y="287121"/>
                  </a:lnTo>
                  <a:lnTo>
                    <a:pt x="154721" y="288861"/>
                  </a:lnTo>
                  <a:lnTo>
                    <a:pt x="154925" y="290855"/>
                  </a:lnTo>
                  <a:lnTo>
                    <a:pt x="155877" y="294423"/>
                  </a:lnTo>
                  <a:lnTo>
                    <a:pt x="156144" y="296265"/>
                  </a:lnTo>
                  <a:lnTo>
                    <a:pt x="156156" y="297535"/>
                  </a:lnTo>
                  <a:lnTo>
                    <a:pt x="156372" y="298627"/>
                  </a:lnTo>
                  <a:lnTo>
                    <a:pt x="157338" y="299846"/>
                  </a:lnTo>
                  <a:lnTo>
                    <a:pt x="157934" y="301205"/>
                  </a:lnTo>
                  <a:lnTo>
                    <a:pt x="157769" y="302907"/>
                  </a:lnTo>
                  <a:lnTo>
                    <a:pt x="157134" y="304520"/>
                  </a:lnTo>
                  <a:lnTo>
                    <a:pt x="147952" y="317880"/>
                  </a:lnTo>
                  <a:lnTo>
                    <a:pt x="146530" y="321296"/>
                  </a:lnTo>
                  <a:lnTo>
                    <a:pt x="145412" y="322973"/>
                  </a:lnTo>
                  <a:lnTo>
                    <a:pt x="143622" y="323684"/>
                  </a:lnTo>
                  <a:lnTo>
                    <a:pt x="140383" y="323862"/>
                  </a:lnTo>
                  <a:lnTo>
                    <a:pt x="138948" y="324294"/>
                  </a:lnTo>
                  <a:lnTo>
                    <a:pt x="137754" y="325132"/>
                  </a:lnTo>
                  <a:lnTo>
                    <a:pt x="136065" y="327939"/>
                  </a:lnTo>
                  <a:lnTo>
                    <a:pt x="134757" y="330821"/>
                  </a:lnTo>
                  <a:lnTo>
                    <a:pt x="132852" y="332955"/>
                  </a:lnTo>
                  <a:lnTo>
                    <a:pt x="129334" y="333476"/>
                  </a:lnTo>
                  <a:lnTo>
                    <a:pt x="126629" y="332091"/>
                  </a:lnTo>
                  <a:lnTo>
                    <a:pt x="123619" y="329755"/>
                  </a:lnTo>
                  <a:lnTo>
                    <a:pt x="120431" y="328180"/>
                  </a:lnTo>
                  <a:lnTo>
                    <a:pt x="117168" y="329082"/>
                  </a:lnTo>
                  <a:lnTo>
                    <a:pt x="110437" y="333755"/>
                  </a:lnTo>
                  <a:lnTo>
                    <a:pt x="108760" y="335419"/>
                  </a:lnTo>
                  <a:lnTo>
                    <a:pt x="86649" y="368121"/>
                  </a:lnTo>
                  <a:lnTo>
                    <a:pt x="84338" y="374281"/>
                  </a:lnTo>
                  <a:lnTo>
                    <a:pt x="82078" y="388022"/>
                  </a:lnTo>
                  <a:lnTo>
                    <a:pt x="80731" y="391349"/>
                  </a:lnTo>
                  <a:lnTo>
                    <a:pt x="80427" y="392873"/>
                  </a:lnTo>
                  <a:lnTo>
                    <a:pt x="80769" y="394334"/>
                  </a:lnTo>
                  <a:lnTo>
                    <a:pt x="82103" y="397217"/>
                  </a:lnTo>
                  <a:lnTo>
                    <a:pt x="82382" y="398703"/>
                  </a:lnTo>
                  <a:lnTo>
                    <a:pt x="81468" y="401916"/>
                  </a:lnTo>
                  <a:lnTo>
                    <a:pt x="77455" y="406932"/>
                  </a:lnTo>
                  <a:lnTo>
                    <a:pt x="76540" y="409853"/>
                  </a:lnTo>
                  <a:lnTo>
                    <a:pt x="73403" y="428192"/>
                  </a:lnTo>
                  <a:lnTo>
                    <a:pt x="73264" y="431748"/>
                  </a:lnTo>
                  <a:lnTo>
                    <a:pt x="74102" y="434174"/>
                  </a:lnTo>
                  <a:lnTo>
                    <a:pt x="75601" y="436574"/>
                  </a:lnTo>
                  <a:lnTo>
                    <a:pt x="76591" y="439800"/>
                  </a:lnTo>
                  <a:lnTo>
                    <a:pt x="77429" y="446302"/>
                  </a:lnTo>
                  <a:lnTo>
                    <a:pt x="77086" y="449858"/>
                  </a:lnTo>
                  <a:lnTo>
                    <a:pt x="77175" y="451382"/>
                  </a:lnTo>
                  <a:lnTo>
                    <a:pt x="77963" y="452678"/>
                  </a:lnTo>
                  <a:lnTo>
                    <a:pt x="82878" y="456564"/>
                  </a:lnTo>
                  <a:lnTo>
                    <a:pt x="84681" y="459129"/>
                  </a:lnTo>
                  <a:lnTo>
                    <a:pt x="85938" y="462355"/>
                  </a:lnTo>
                  <a:lnTo>
                    <a:pt x="87361" y="468756"/>
                  </a:lnTo>
                  <a:lnTo>
                    <a:pt x="87970" y="475233"/>
                  </a:lnTo>
                  <a:lnTo>
                    <a:pt x="88732" y="478116"/>
                  </a:lnTo>
                  <a:lnTo>
                    <a:pt x="90688" y="480884"/>
                  </a:lnTo>
                  <a:lnTo>
                    <a:pt x="91234" y="482078"/>
                  </a:lnTo>
                  <a:lnTo>
                    <a:pt x="92250" y="487171"/>
                  </a:lnTo>
                  <a:lnTo>
                    <a:pt x="92949" y="488606"/>
                  </a:lnTo>
                  <a:lnTo>
                    <a:pt x="96505" y="493800"/>
                  </a:lnTo>
                  <a:lnTo>
                    <a:pt x="104556" y="502919"/>
                  </a:lnTo>
                  <a:lnTo>
                    <a:pt x="112913" y="515149"/>
                  </a:lnTo>
                  <a:lnTo>
                    <a:pt x="118882" y="521550"/>
                  </a:lnTo>
                  <a:lnTo>
                    <a:pt x="122514" y="524204"/>
                  </a:lnTo>
                  <a:lnTo>
                    <a:pt x="124038" y="525639"/>
                  </a:lnTo>
                  <a:lnTo>
                    <a:pt x="125613" y="527582"/>
                  </a:lnTo>
                  <a:lnTo>
                    <a:pt x="127531" y="529284"/>
                  </a:lnTo>
                  <a:lnTo>
                    <a:pt x="129868" y="530020"/>
                  </a:lnTo>
                  <a:lnTo>
                    <a:pt x="132344" y="530427"/>
                  </a:lnTo>
                  <a:lnTo>
                    <a:pt x="143380" y="535901"/>
                  </a:lnTo>
                  <a:lnTo>
                    <a:pt x="145755" y="536561"/>
                  </a:lnTo>
                  <a:lnTo>
                    <a:pt x="171028" y="536802"/>
                  </a:lnTo>
                  <a:lnTo>
                    <a:pt x="173746" y="535888"/>
                  </a:lnTo>
                  <a:lnTo>
                    <a:pt x="178267" y="531532"/>
                  </a:lnTo>
                  <a:lnTo>
                    <a:pt x="181213" y="530020"/>
                  </a:lnTo>
                  <a:lnTo>
                    <a:pt x="182534" y="529982"/>
                  </a:lnTo>
                  <a:lnTo>
                    <a:pt x="184985" y="530770"/>
                  </a:lnTo>
                  <a:lnTo>
                    <a:pt x="186649" y="530986"/>
                  </a:lnTo>
                  <a:lnTo>
                    <a:pt x="187944" y="530541"/>
                  </a:lnTo>
                  <a:lnTo>
                    <a:pt x="188618" y="529525"/>
                  </a:lnTo>
                  <a:lnTo>
                    <a:pt x="189024" y="528535"/>
                  </a:lnTo>
                  <a:lnTo>
                    <a:pt x="189583" y="528077"/>
                  </a:lnTo>
                  <a:lnTo>
                    <a:pt x="193913" y="527353"/>
                  </a:lnTo>
                  <a:lnTo>
                    <a:pt x="194993" y="527023"/>
                  </a:lnTo>
                  <a:lnTo>
                    <a:pt x="195653" y="526172"/>
                  </a:lnTo>
                  <a:lnTo>
                    <a:pt x="196352" y="524064"/>
                  </a:lnTo>
                  <a:lnTo>
                    <a:pt x="196923" y="523137"/>
                  </a:lnTo>
                  <a:lnTo>
                    <a:pt x="199184" y="521740"/>
                  </a:lnTo>
                  <a:lnTo>
                    <a:pt x="201457" y="521575"/>
                  </a:lnTo>
                  <a:lnTo>
                    <a:pt x="210449" y="522781"/>
                  </a:lnTo>
                  <a:lnTo>
                    <a:pt x="214983" y="524928"/>
                  </a:lnTo>
                  <a:lnTo>
                    <a:pt x="217535" y="525169"/>
                  </a:lnTo>
                  <a:lnTo>
                    <a:pt x="219669" y="524229"/>
                  </a:lnTo>
                  <a:lnTo>
                    <a:pt x="223606" y="520940"/>
                  </a:lnTo>
                  <a:lnTo>
                    <a:pt x="225867" y="520241"/>
                  </a:lnTo>
                  <a:lnTo>
                    <a:pt x="231010" y="519302"/>
                  </a:lnTo>
                  <a:lnTo>
                    <a:pt x="232267" y="519264"/>
                  </a:lnTo>
                  <a:lnTo>
                    <a:pt x="233868" y="519886"/>
                  </a:lnTo>
                  <a:lnTo>
                    <a:pt x="234706" y="520762"/>
                  </a:lnTo>
                  <a:lnTo>
                    <a:pt x="236154" y="523137"/>
                  </a:lnTo>
                  <a:lnTo>
                    <a:pt x="238274" y="525258"/>
                  </a:lnTo>
                  <a:lnTo>
                    <a:pt x="240256" y="526414"/>
                  </a:lnTo>
                  <a:lnTo>
                    <a:pt x="242529" y="526922"/>
                  </a:lnTo>
                  <a:lnTo>
                    <a:pt x="245463" y="527023"/>
                  </a:lnTo>
                  <a:lnTo>
                    <a:pt x="248358" y="527620"/>
                  </a:lnTo>
                  <a:lnTo>
                    <a:pt x="254086" y="529970"/>
                  </a:lnTo>
                  <a:lnTo>
                    <a:pt x="257705" y="530020"/>
                  </a:lnTo>
                  <a:lnTo>
                    <a:pt x="259204" y="529411"/>
                  </a:lnTo>
                  <a:lnTo>
                    <a:pt x="262531" y="527455"/>
                  </a:lnTo>
                  <a:lnTo>
                    <a:pt x="264055" y="527023"/>
                  </a:lnTo>
                  <a:lnTo>
                    <a:pt x="264487" y="527099"/>
                  </a:lnTo>
                  <a:lnTo>
                    <a:pt x="264487" y="527112"/>
                  </a:lnTo>
                  <a:lnTo>
                    <a:pt x="265821" y="530427"/>
                  </a:lnTo>
                  <a:lnTo>
                    <a:pt x="266062" y="532091"/>
                  </a:lnTo>
                  <a:lnTo>
                    <a:pt x="265567" y="540053"/>
                  </a:lnTo>
                  <a:lnTo>
                    <a:pt x="265122" y="541996"/>
                  </a:lnTo>
                  <a:lnTo>
                    <a:pt x="264551" y="543190"/>
                  </a:lnTo>
                  <a:lnTo>
                    <a:pt x="263839" y="543470"/>
                  </a:lnTo>
                  <a:lnTo>
                    <a:pt x="263217" y="543533"/>
                  </a:lnTo>
                  <a:lnTo>
                    <a:pt x="262595" y="543457"/>
                  </a:lnTo>
                  <a:lnTo>
                    <a:pt x="261934" y="543241"/>
                  </a:lnTo>
                  <a:lnTo>
                    <a:pt x="261020" y="543076"/>
                  </a:lnTo>
                  <a:lnTo>
                    <a:pt x="260195" y="543076"/>
                  </a:lnTo>
                  <a:lnTo>
                    <a:pt x="259115" y="543279"/>
                  </a:lnTo>
                  <a:lnTo>
                    <a:pt x="256854" y="544155"/>
                  </a:lnTo>
                  <a:lnTo>
                    <a:pt x="253540" y="544765"/>
                  </a:lnTo>
                  <a:lnTo>
                    <a:pt x="251813" y="545743"/>
                  </a:lnTo>
                  <a:lnTo>
                    <a:pt x="249488" y="547864"/>
                  </a:lnTo>
                  <a:lnTo>
                    <a:pt x="247672" y="550556"/>
                  </a:lnTo>
                  <a:lnTo>
                    <a:pt x="239773" y="558875"/>
                  </a:lnTo>
                  <a:lnTo>
                    <a:pt x="247583" y="562139"/>
                  </a:lnTo>
                  <a:lnTo>
                    <a:pt x="248803" y="562939"/>
                  </a:lnTo>
                  <a:lnTo>
                    <a:pt x="250479" y="564348"/>
                  </a:lnTo>
                  <a:lnTo>
                    <a:pt x="251330" y="565758"/>
                  </a:lnTo>
                  <a:lnTo>
                    <a:pt x="252968" y="569860"/>
                  </a:lnTo>
                  <a:lnTo>
                    <a:pt x="254124" y="572095"/>
                  </a:lnTo>
                  <a:lnTo>
                    <a:pt x="256677" y="575512"/>
                  </a:lnTo>
                  <a:lnTo>
                    <a:pt x="258429" y="577315"/>
                  </a:lnTo>
                  <a:lnTo>
                    <a:pt x="260182" y="578763"/>
                  </a:lnTo>
                  <a:lnTo>
                    <a:pt x="265884" y="582103"/>
                  </a:lnTo>
                  <a:lnTo>
                    <a:pt x="267967" y="582979"/>
                  </a:lnTo>
                  <a:lnTo>
                    <a:pt x="270939" y="583716"/>
                  </a:lnTo>
                  <a:lnTo>
                    <a:pt x="273301" y="583843"/>
                  </a:lnTo>
                  <a:lnTo>
                    <a:pt x="277340" y="583551"/>
                  </a:lnTo>
                  <a:lnTo>
                    <a:pt x="283359" y="582281"/>
                  </a:lnTo>
                  <a:lnTo>
                    <a:pt x="284769" y="581760"/>
                  </a:lnTo>
                  <a:lnTo>
                    <a:pt x="286039" y="581455"/>
                  </a:lnTo>
                  <a:lnTo>
                    <a:pt x="287461" y="581366"/>
                  </a:lnTo>
                  <a:lnTo>
                    <a:pt x="289455" y="581722"/>
                  </a:lnTo>
                  <a:lnTo>
                    <a:pt x="295767" y="583983"/>
                  </a:lnTo>
                  <a:lnTo>
                    <a:pt x="304302" y="586129"/>
                  </a:lnTo>
                  <a:lnTo>
                    <a:pt x="306880" y="587132"/>
                  </a:lnTo>
                  <a:lnTo>
                    <a:pt x="310817" y="589101"/>
                  </a:lnTo>
                  <a:lnTo>
                    <a:pt x="319834" y="591945"/>
                  </a:lnTo>
                  <a:lnTo>
                    <a:pt x="336966" y="599261"/>
                  </a:lnTo>
                  <a:lnTo>
                    <a:pt x="339188" y="599921"/>
                  </a:lnTo>
                  <a:lnTo>
                    <a:pt x="340522" y="599921"/>
                  </a:lnTo>
                  <a:lnTo>
                    <a:pt x="341970" y="599794"/>
                  </a:lnTo>
                  <a:lnTo>
                    <a:pt x="344027" y="599362"/>
                  </a:lnTo>
                  <a:lnTo>
                    <a:pt x="358797" y="594270"/>
                  </a:lnTo>
                  <a:lnTo>
                    <a:pt x="366316" y="595476"/>
                  </a:lnTo>
                  <a:lnTo>
                    <a:pt x="379917" y="601623"/>
                  </a:lnTo>
                  <a:lnTo>
                    <a:pt x="387524" y="606792"/>
                  </a:lnTo>
                  <a:lnTo>
                    <a:pt x="387994" y="607389"/>
                  </a:lnTo>
                  <a:lnTo>
                    <a:pt x="387080" y="607922"/>
                  </a:lnTo>
                  <a:lnTo>
                    <a:pt x="385213" y="608519"/>
                  </a:lnTo>
                  <a:lnTo>
                    <a:pt x="381149" y="608811"/>
                  </a:lnTo>
                  <a:lnTo>
                    <a:pt x="372323" y="612202"/>
                  </a:lnTo>
                  <a:lnTo>
                    <a:pt x="368894" y="612685"/>
                  </a:lnTo>
                  <a:lnTo>
                    <a:pt x="366773" y="611948"/>
                  </a:lnTo>
                  <a:lnTo>
                    <a:pt x="363674" y="608290"/>
                  </a:lnTo>
                  <a:lnTo>
                    <a:pt x="361528" y="606881"/>
                  </a:lnTo>
                  <a:lnTo>
                    <a:pt x="358391" y="606563"/>
                  </a:lnTo>
                  <a:lnTo>
                    <a:pt x="355533" y="607643"/>
                  </a:lnTo>
                  <a:lnTo>
                    <a:pt x="353476" y="609929"/>
                  </a:lnTo>
                  <a:lnTo>
                    <a:pt x="351672" y="616406"/>
                  </a:lnTo>
                  <a:lnTo>
                    <a:pt x="349221" y="617472"/>
                  </a:lnTo>
                  <a:lnTo>
                    <a:pt x="307019" y="612253"/>
                  </a:lnTo>
                  <a:lnTo>
                    <a:pt x="300720" y="612227"/>
                  </a:lnTo>
                  <a:lnTo>
                    <a:pt x="294992" y="613751"/>
                  </a:lnTo>
                  <a:lnTo>
                    <a:pt x="292402" y="615275"/>
                  </a:lnTo>
                  <a:lnTo>
                    <a:pt x="285556" y="620635"/>
                  </a:lnTo>
                  <a:lnTo>
                    <a:pt x="284159" y="622921"/>
                  </a:lnTo>
                  <a:lnTo>
                    <a:pt x="283804" y="624241"/>
                  </a:lnTo>
                  <a:lnTo>
                    <a:pt x="281226" y="627239"/>
                  </a:lnTo>
                  <a:lnTo>
                    <a:pt x="280527" y="628902"/>
                  </a:lnTo>
                  <a:lnTo>
                    <a:pt x="280388" y="629995"/>
                  </a:lnTo>
                  <a:lnTo>
                    <a:pt x="280464" y="630922"/>
                  </a:lnTo>
                  <a:lnTo>
                    <a:pt x="280248" y="632179"/>
                  </a:lnTo>
                  <a:lnTo>
                    <a:pt x="279676" y="633576"/>
                  </a:lnTo>
                  <a:lnTo>
                    <a:pt x="278508" y="635557"/>
                  </a:lnTo>
                  <a:lnTo>
                    <a:pt x="278305" y="636548"/>
                  </a:lnTo>
                  <a:lnTo>
                    <a:pt x="279029" y="636878"/>
                  </a:lnTo>
                  <a:lnTo>
                    <a:pt x="282521" y="637919"/>
                  </a:lnTo>
                  <a:lnTo>
                    <a:pt x="283677" y="638516"/>
                  </a:lnTo>
                  <a:lnTo>
                    <a:pt x="284248" y="639901"/>
                  </a:lnTo>
                  <a:lnTo>
                    <a:pt x="284312" y="641793"/>
                  </a:lnTo>
                  <a:lnTo>
                    <a:pt x="283956" y="643622"/>
                  </a:lnTo>
                  <a:lnTo>
                    <a:pt x="283182" y="644866"/>
                  </a:lnTo>
                  <a:lnTo>
                    <a:pt x="281365" y="645717"/>
                  </a:lnTo>
                  <a:lnTo>
                    <a:pt x="279968" y="645298"/>
                  </a:lnTo>
                  <a:lnTo>
                    <a:pt x="277238" y="642834"/>
                  </a:lnTo>
                  <a:lnTo>
                    <a:pt x="273885" y="640726"/>
                  </a:lnTo>
                  <a:lnTo>
                    <a:pt x="271396" y="639901"/>
                  </a:lnTo>
                  <a:lnTo>
                    <a:pt x="265033" y="639926"/>
                  </a:lnTo>
                  <a:lnTo>
                    <a:pt x="262239" y="639507"/>
                  </a:lnTo>
                  <a:lnTo>
                    <a:pt x="254708" y="636065"/>
                  </a:lnTo>
                  <a:lnTo>
                    <a:pt x="242973" y="642009"/>
                  </a:lnTo>
                  <a:lnTo>
                    <a:pt x="239519" y="646466"/>
                  </a:lnTo>
                  <a:lnTo>
                    <a:pt x="235963" y="648143"/>
                  </a:lnTo>
                  <a:lnTo>
                    <a:pt x="228330" y="650594"/>
                  </a:lnTo>
                  <a:lnTo>
                    <a:pt x="225587" y="649908"/>
                  </a:lnTo>
                  <a:lnTo>
                    <a:pt x="212163" y="652626"/>
                  </a:lnTo>
                  <a:lnTo>
                    <a:pt x="209611" y="652283"/>
                  </a:lnTo>
                  <a:lnTo>
                    <a:pt x="208048" y="651343"/>
                  </a:lnTo>
                  <a:lnTo>
                    <a:pt x="205293" y="648219"/>
                  </a:lnTo>
                  <a:lnTo>
                    <a:pt x="203769" y="647686"/>
                  </a:lnTo>
                  <a:lnTo>
                    <a:pt x="203413" y="649514"/>
                  </a:lnTo>
                  <a:lnTo>
                    <a:pt x="203858" y="653680"/>
                  </a:lnTo>
                  <a:lnTo>
                    <a:pt x="200327" y="650416"/>
                  </a:lnTo>
                  <a:lnTo>
                    <a:pt x="198905" y="649705"/>
                  </a:lnTo>
                  <a:lnTo>
                    <a:pt x="197482" y="649629"/>
                  </a:lnTo>
                  <a:lnTo>
                    <a:pt x="194396" y="650086"/>
                  </a:lnTo>
                  <a:lnTo>
                    <a:pt x="193037" y="649705"/>
                  </a:lnTo>
                  <a:lnTo>
                    <a:pt x="191221" y="647482"/>
                  </a:lnTo>
                  <a:lnTo>
                    <a:pt x="191056" y="644777"/>
                  </a:lnTo>
                  <a:lnTo>
                    <a:pt x="192059" y="639494"/>
                  </a:lnTo>
                  <a:lnTo>
                    <a:pt x="192199" y="633855"/>
                  </a:lnTo>
                  <a:lnTo>
                    <a:pt x="191958" y="631392"/>
                  </a:lnTo>
                  <a:lnTo>
                    <a:pt x="191081" y="628293"/>
                  </a:lnTo>
                  <a:lnTo>
                    <a:pt x="190662" y="627975"/>
                  </a:lnTo>
                  <a:lnTo>
                    <a:pt x="189545" y="626578"/>
                  </a:lnTo>
                  <a:lnTo>
                    <a:pt x="188605" y="625054"/>
                  </a:lnTo>
                  <a:lnTo>
                    <a:pt x="188605" y="624330"/>
                  </a:lnTo>
                  <a:lnTo>
                    <a:pt x="188173" y="623632"/>
                  </a:lnTo>
                  <a:lnTo>
                    <a:pt x="188059" y="622044"/>
                  </a:lnTo>
                  <a:lnTo>
                    <a:pt x="188706" y="613180"/>
                  </a:lnTo>
                  <a:lnTo>
                    <a:pt x="188503" y="610932"/>
                  </a:lnTo>
                  <a:lnTo>
                    <a:pt x="187182" y="608811"/>
                  </a:lnTo>
                  <a:lnTo>
                    <a:pt x="185925" y="607998"/>
                  </a:lnTo>
                  <a:lnTo>
                    <a:pt x="182966" y="607160"/>
                  </a:lnTo>
                  <a:lnTo>
                    <a:pt x="181709" y="606385"/>
                  </a:lnTo>
                  <a:lnTo>
                    <a:pt x="180756" y="604963"/>
                  </a:lnTo>
                  <a:lnTo>
                    <a:pt x="179677" y="601915"/>
                  </a:lnTo>
                  <a:lnTo>
                    <a:pt x="178800" y="600569"/>
                  </a:lnTo>
                  <a:lnTo>
                    <a:pt x="177200" y="600150"/>
                  </a:lnTo>
                  <a:lnTo>
                    <a:pt x="175524" y="601115"/>
                  </a:lnTo>
                  <a:lnTo>
                    <a:pt x="173886" y="602372"/>
                  </a:lnTo>
                  <a:lnTo>
                    <a:pt x="172552" y="602906"/>
                  </a:lnTo>
                  <a:lnTo>
                    <a:pt x="171574" y="602309"/>
                  </a:lnTo>
                  <a:lnTo>
                    <a:pt x="168564" y="599032"/>
                  </a:lnTo>
                  <a:lnTo>
                    <a:pt x="162214" y="589050"/>
                  </a:lnTo>
                  <a:lnTo>
                    <a:pt x="159979" y="582967"/>
                  </a:lnTo>
                  <a:lnTo>
                    <a:pt x="161719" y="579626"/>
                  </a:lnTo>
                  <a:lnTo>
                    <a:pt x="157477" y="574712"/>
                  </a:lnTo>
                  <a:lnTo>
                    <a:pt x="155102" y="572515"/>
                  </a:lnTo>
                  <a:lnTo>
                    <a:pt x="153426" y="572324"/>
                  </a:lnTo>
                  <a:lnTo>
                    <a:pt x="151229" y="574572"/>
                  </a:lnTo>
                  <a:lnTo>
                    <a:pt x="149311" y="575918"/>
                  </a:lnTo>
                  <a:lnTo>
                    <a:pt x="147012" y="576566"/>
                  </a:lnTo>
                  <a:lnTo>
                    <a:pt x="143622" y="576731"/>
                  </a:lnTo>
                  <a:lnTo>
                    <a:pt x="142885" y="576198"/>
                  </a:lnTo>
                  <a:lnTo>
                    <a:pt x="142047" y="575194"/>
                  </a:lnTo>
                  <a:lnTo>
                    <a:pt x="141018" y="574597"/>
                  </a:lnTo>
                  <a:lnTo>
                    <a:pt x="138707" y="575778"/>
                  </a:lnTo>
                  <a:lnTo>
                    <a:pt x="134224" y="576731"/>
                  </a:lnTo>
                  <a:lnTo>
                    <a:pt x="131480" y="578141"/>
                  </a:lnTo>
                  <a:lnTo>
                    <a:pt x="129220" y="579880"/>
                  </a:lnTo>
                  <a:lnTo>
                    <a:pt x="127531" y="581976"/>
                  </a:lnTo>
                  <a:lnTo>
                    <a:pt x="126400" y="584491"/>
                  </a:lnTo>
                  <a:lnTo>
                    <a:pt x="125613" y="584491"/>
                  </a:lnTo>
                  <a:lnTo>
                    <a:pt x="123416" y="582954"/>
                  </a:lnTo>
                  <a:lnTo>
                    <a:pt x="122540" y="585329"/>
                  </a:lnTo>
                  <a:lnTo>
                    <a:pt x="122514" y="591793"/>
                  </a:lnTo>
                  <a:lnTo>
                    <a:pt x="123454" y="598219"/>
                  </a:lnTo>
                  <a:lnTo>
                    <a:pt x="122730" y="601026"/>
                  </a:lnTo>
                  <a:lnTo>
                    <a:pt x="119581" y="602906"/>
                  </a:lnTo>
                  <a:lnTo>
                    <a:pt x="113700" y="602639"/>
                  </a:lnTo>
                  <a:lnTo>
                    <a:pt x="110564" y="599045"/>
                  </a:lnTo>
                  <a:lnTo>
                    <a:pt x="109217" y="593977"/>
                  </a:lnTo>
                  <a:lnTo>
                    <a:pt x="107554" y="579538"/>
                  </a:lnTo>
                  <a:lnTo>
                    <a:pt x="106347" y="577175"/>
                  </a:lnTo>
                  <a:lnTo>
                    <a:pt x="103528" y="574712"/>
                  </a:lnTo>
                  <a:lnTo>
                    <a:pt x="100556" y="572781"/>
                  </a:lnTo>
                  <a:lnTo>
                    <a:pt x="91171" y="568578"/>
                  </a:lnTo>
                  <a:lnTo>
                    <a:pt x="89685" y="568158"/>
                  </a:lnTo>
                  <a:lnTo>
                    <a:pt x="87818" y="568006"/>
                  </a:lnTo>
                  <a:lnTo>
                    <a:pt x="84224" y="567104"/>
                  </a:lnTo>
                  <a:lnTo>
                    <a:pt x="82878" y="566939"/>
                  </a:lnTo>
                  <a:lnTo>
                    <a:pt x="80427" y="565733"/>
                  </a:lnTo>
                  <a:lnTo>
                    <a:pt x="78775" y="562812"/>
                  </a:lnTo>
                  <a:lnTo>
                    <a:pt x="77823" y="559281"/>
                  </a:lnTo>
                  <a:lnTo>
                    <a:pt x="77429" y="556195"/>
                  </a:lnTo>
                  <a:lnTo>
                    <a:pt x="78128" y="550645"/>
                  </a:lnTo>
                  <a:lnTo>
                    <a:pt x="79664" y="544968"/>
                  </a:lnTo>
                  <a:lnTo>
                    <a:pt x="80350" y="539558"/>
                  </a:lnTo>
                  <a:lnTo>
                    <a:pt x="78496" y="534770"/>
                  </a:lnTo>
                  <a:lnTo>
                    <a:pt x="75677" y="533132"/>
                  </a:lnTo>
                  <a:lnTo>
                    <a:pt x="68831" y="532611"/>
                  </a:lnTo>
                  <a:lnTo>
                    <a:pt x="66253" y="531519"/>
                  </a:lnTo>
                  <a:lnTo>
                    <a:pt x="64767" y="530528"/>
                  </a:lnTo>
                  <a:lnTo>
                    <a:pt x="63002" y="529741"/>
                  </a:lnTo>
                  <a:lnTo>
                    <a:pt x="61288" y="528725"/>
                  </a:lnTo>
                  <a:lnTo>
                    <a:pt x="59865" y="527023"/>
                  </a:lnTo>
                  <a:lnTo>
                    <a:pt x="59370" y="525588"/>
                  </a:lnTo>
                  <a:lnTo>
                    <a:pt x="59218" y="522680"/>
                  </a:lnTo>
                  <a:lnTo>
                    <a:pt x="58887" y="521194"/>
                  </a:lnTo>
                  <a:lnTo>
                    <a:pt x="57249" y="518260"/>
                  </a:lnTo>
                  <a:lnTo>
                    <a:pt x="53693" y="513180"/>
                  </a:lnTo>
                  <a:lnTo>
                    <a:pt x="53020" y="510056"/>
                  </a:lnTo>
                  <a:lnTo>
                    <a:pt x="53757" y="506741"/>
                  </a:lnTo>
                  <a:lnTo>
                    <a:pt x="54976" y="504354"/>
                  </a:lnTo>
                  <a:lnTo>
                    <a:pt x="55230" y="502233"/>
                  </a:lnTo>
                  <a:lnTo>
                    <a:pt x="53020" y="499782"/>
                  </a:lnTo>
                  <a:lnTo>
                    <a:pt x="44511" y="496988"/>
                  </a:lnTo>
                  <a:lnTo>
                    <a:pt x="43178" y="495464"/>
                  </a:lnTo>
                  <a:lnTo>
                    <a:pt x="43254" y="492860"/>
                  </a:lnTo>
                  <a:lnTo>
                    <a:pt x="43571" y="491057"/>
                  </a:lnTo>
                  <a:lnTo>
                    <a:pt x="44435" y="489381"/>
                  </a:lnTo>
                  <a:lnTo>
                    <a:pt x="55281" y="476465"/>
                  </a:lnTo>
                  <a:lnTo>
                    <a:pt x="57909" y="471575"/>
                  </a:lnTo>
                  <a:lnTo>
                    <a:pt x="56449" y="467918"/>
                  </a:lnTo>
                  <a:lnTo>
                    <a:pt x="53414" y="455637"/>
                  </a:lnTo>
                  <a:lnTo>
                    <a:pt x="52042" y="452716"/>
                  </a:lnTo>
                  <a:lnTo>
                    <a:pt x="49972" y="449477"/>
                  </a:lnTo>
                  <a:lnTo>
                    <a:pt x="49007" y="448690"/>
                  </a:lnTo>
                  <a:lnTo>
                    <a:pt x="47648" y="448677"/>
                  </a:lnTo>
                  <a:lnTo>
                    <a:pt x="45133" y="449287"/>
                  </a:lnTo>
                  <a:lnTo>
                    <a:pt x="42200" y="450620"/>
                  </a:lnTo>
                  <a:lnTo>
                    <a:pt x="40422" y="452474"/>
                  </a:lnTo>
                  <a:lnTo>
                    <a:pt x="37323" y="457046"/>
                  </a:lnTo>
                  <a:lnTo>
                    <a:pt x="33272" y="461682"/>
                  </a:lnTo>
                  <a:lnTo>
                    <a:pt x="30732" y="463866"/>
                  </a:lnTo>
                  <a:lnTo>
                    <a:pt x="27480" y="465771"/>
                  </a:lnTo>
                  <a:lnTo>
                    <a:pt x="26922" y="464870"/>
                  </a:lnTo>
                  <a:lnTo>
                    <a:pt x="26566" y="463765"/>
                  </a:lnTo>
                  <a:lnTo>
                    <a:pt x="26426" y="462457"/>
                  </a:lnTo>
                  <a:lnTo>
                    <a:pt x="26502" y="460920"/>
                  </a:lnTo>
                  <a:lnTo>
                    <a:pt x="25207" y="461250"/>
                  </a:lnTo>
                  <a:lnTo>
                    <a:pt x="23950" y="461695"/>
                  </a:lnTo>
                  <a:lnTo>
                    <a:pt x="21638" y="462952"/>
                  </a:lnTo>
                  <a:lnTo>
                    <a:pt x="20673" y="458850"/>
                  </a:lnTo>
                  <a:lnTo>
                    <a:pt x="22248" y="454240"/>
                  </a:lnTo>
                  <a:lnTo>
                    <a:pt x="24940" y="450087"/>
                  </a:lnTo>
                  <a:lnTo>
                    <a:pt x="27480" y="447356"/>
                  </a:lnTo>
                  <a:lnTo>
                    <a:pt x="30998" y="445261"/>
                  </a:lnTo>
                  <a:lnTo>
                    <a:pt x="35367" y="444232"/>
                  </a:lnTo>
                  <a:lnTo>
                    <a:pt x="39952" y="444499"/>
                  </a:lnTo>
                  <a:lnTo>
                    <a:pt x="44155" y="446302"/>
                  </a:lnTo>
                  <a:lnTo>
                    <a:pt x="45298" y="443877"/>
                  </a:lnTo>
                  <a:lnTo>
                    <a:pt x="46213" y="439597"/>
                  </a:lnTo>
                  <a:lnTo>
                    <a:pt x="46492" y="435507"/>
                  </a:lnTo>
                  <a:lnTo>
                    <a:pt x="45629" y="433691"/>
                  </a:lnTo>
                  <a:lnTo>
                    <a:pt x="43952" y="431824"/>
                  </a:lnTo>
                  <a:lnTo>
                    <a:pt x="42606" y="427481"/>
                  </a:lnTo>
                  <a:lnTo>
                    <a:pt x="39279" y="394740"/>
                  </a:lnTo>
                  <a:lnTo>
                    <a:pt x="39812" y="391794"/>
                  </a:lnTo>
                  <a:lnTo>
                    <a:pt x="41781" y="387247"/>
                  </a:lnTo>
                  <a:lnTo>
                    <a:pt x="42200" y="385482"/>
                  </a:lnTo>
                  <a:lnTo>
                    <a:pt x="42796" y="380656"/>
                  </a:lnTo>
                  <a:lnTo>
                    <a:pt x="44155" y="375259"/>
                  </a:lnTo>
                  <a:lnTo>
                    <a:pt x="47559" y="368680"/>
                  </a:lnTo>
                  <a:lnTo>
                    <a:pt x="48067" y="366966"/>
                  </a:lnTo>
                  <a:lnTo>
                    <a:pt x="48740" y="365607"/>
                  </a:lnTo>
                  <a:lnTo>
                    <a:pt x="52017" y="361886"/>
                  </a:lnTo>
                  <a:lnTo>
                    <a:pt x="53020" y="359739"/>
                  </a:lnTo>
                  <a:lnTo>
                    <a:pt x="53198" y="358215"/>
                  </a:lnTo>
                  <a:lnTo>
                    <a:pt x="53020" y="353402"/>
                  </a:lnTo>
                  <a:lnTo>
                    <a:pt x="53325" y="352246"/>
                  </a:lnTo>
                  <a:lnTo>
                    <a:pt x="54595" y="350290"/>
                  </a:lnTo>
                  <a:lnTo>
                    <a:pt x="54912" y="349516"/>
                  </a:lnTo>
                  <a:lnTo>
                    <a:pt x="54722" y="345934"/>
                  </a:lnTo>
                  <a:lnTo>
                    <a:pt x="54214" y="343013"/>
                  </a:lnTo>
                  <a:lnTo>
                    <a:pt x="51953" y="337273"/>
                  </a:lnTo>
                  <a:lnTo>
                    <a:pt x="48854" y="339534"/>
                  </a:lnTo>
                  <a:lnTo>
                    <a:pt x="46708" y="343051"/>
                  </a:lnTo>
                  <a:lnTo>
                    <a:pt x="44155" y="350925"/>
                  </a:lnTo>
                  <a:lnTo>
                    <a:pt x="38961" y="361530"/>
                  </a:lnTo>
                  <a:lnTo>
                    <a:pt x="38224" y="365073"/>
                  </a:lnTo>
                  <a:lnTo>
                    <a:pt x="36040" y="370433"/>
                  </a:lnTo>
                  <a:lnTo>
                    <a:pt x="35824" y="371449"/>
                  </a:lnTo>
                  <a:lnTo>
                    <a:pt x="34529" y="370687"/>
                  </a:lnTo>
                  <a:lnTo>
                    <a:pt x="31557" y="366788"/>
                  </a:lnTo>
                  <a:lnTo>
                    <a:pt x="29957" y="365073"/>
                  </a:lnTo>
                  <a:lnTo>
                    <a:pt x="26744" y="363600"/>
                  </a:lnTo>
                  <a:lnTo>
                    <a:pt x="25207" y="362597"/>
                  </a:lnTo>
                  <a:lnTo>
                    <a:pt x="24547" y="361187"/>
                  </a:lnTo>
                  <a:lnTo>
                    <a:pt x="25029" y="360349"/>
                  </a:lnTo>
                  <a:lnTo>
                    <a:pt x="28458" y="356818"/>
                  </a:lnTo>
                  <a:lnTo>
                    <a:pt x="21638" y="350925"/>
                  </a:lnTo>
                  <a:lnTo>
                    <a:pt x="17181" y="349084"/>
                  </a:lnTo>
                  <a:lnTo>
                    <a:pt x="16584" y="348500"/>
                  </a:lnTo>
                  <a:lnTo>
                    <a:pt x="14882" y="345109"/>
                  </a:lnTo>
                  <a:lnTo>
                    <a:pt x="12939" y="343674"/>
                  </a:lnTo>
                  <a:lnTo>
                    <a:pt x="11885" y="343090"/>
                  </a:lnTo>
                  <a:lnTo>
                    <a:pt x="11885" y="343077"/>
                  </a:lnTo>
                  <a:lnTo>
                    <a:pt x="11936" y="342709"/>
                  </a:lnTo>
                  <a:lnTo>
                    <a:pt x="12786" y="336803"/>
                  </a:lnTo>
                  <a:lnTo>
                    <a:pt x="11974" y="320319"/>
                  </a:lnTo>
                  <a:lnTo>
                    <a:pt x="12164" y="315594"/>
                  </a:lnTo>
                  <a:lnTo>
                    <a:pt x="12723" y="312076"/>
                  </a:lnTo>
                  <a:lnTo>
                    <a:pt x="16050" y="302564"/>
                  </a:lnTo>
                  <a:lnTo>
                    <a:pt x="16965" y="298055"/>
                  </a:lnTo>
                  <a:lnTo>
                    <a:pt x="16520" y="295515"/>
                  </a:lnTo>
                  <a:lnTo>
                    <a:pt x="15111" y="293344"/>
                  </a:lnTo>
                  <a:lnTo>
                    <a:pt x="6208" y="287705"/>
                  </a:lnTo>
                  <a:lnTo>
                    <a:pt x="4074" y="285787"/>
                  </a:lnTo>
                  <a:lnTo>
                    <a:pt x="2207" y="283197"/>
                  </a:lnTo>
                  <a:lnTo>
                    <a:pt x="556" y="278472"/>
                  </a:lnTo>
                  <a:lnTo>
                    <a:pt x="607" y="275259"/>
                  </a:lnTo>
                  <a:lnTo>
                    <a:pt x="1636" y="272694"/>
                  </a:lnTo>
                  <a:lnTo>
                    <a:pt x="3541" y="271157"/>
                  </a:lnTo>
                  <a:lnTo>
                    <a:pt x="6056" y="269887"/>
                  </a:lnTo>
                  <a:lnTo>
                    <a:pt x="22667" y="263550"/>
                  </a:lnTo>
                  <a:lnTo>
                    <a:pt x="24813" y="262267"/>
                  </a:lnTo>
                  <a:lnTo>
                    <a:pt x="26807" y="260298"/>
                  </a:lnTo>
                  <a:lnTo>
                    <a:pt x="28382" y="257860"/>
                  </a:lnTo>
                  <a:lnTo>
                    <a:pt x="29944" y="253961"/>
                  </a:lnTo>
                  <a:lnTo>
                    <a:pt x="31976" y="239153"/>
                  </a:lnTo>
                  <a:lnTo>
                    <a:pt x="33119" y="235419"/>
                  </a:lnTo>
                  <a:lnTo>
                    <a:pt x="34529" y="232473"/>
                  </a:lnTo>
                  <a:lnTo>
                    <a:pt x="40777" y="224383"/>
                  </a:lnTo>
                  <a:lnTo>
                    <a:pt x="44511" y="220675"/>
                  </a:lnTo>
                  <a:lnTo>
                    <a:pt x="48511" y="215912"/>
                  </a:lnTo>
                  <a:lnTo>
                    <a:pt x="50874" y="211924"/>
                  </a:lnTo>
                  <a:lnTo>
                    <a:pt x="51801" y="209372"/>
                  </a:lnTo>
                  <a:lnTo>
                    <a:pt x="51940" y="207009"/>
                  </a:lnTo>
                  <a:lnTo>
                    <a:pt x="50772" y="203111"/>
                  </a:lnTo>
                  <a:lnTo>
                    <a:pt x="48550" y="195630"/>
                  </a:lnTo>
                  <a:lnTo>
                    <a:pt x="48397" y="193522"/>
                  </a:lnTo>
                  <a:lnTo>
                    <a:pt x="48461" y="190474"/>
                  </a:lnTo>
                  <a:lnTo>
                    <a:pt x="49172" y="188213"/>
                  </a:lnTo>
                  <a:lnTo>
                    <a:pt x="50429" y="186131"/>
                  </a:lnTo>
                  <a:lnTo>
                    <a:pt x="51966" y="184708"/>
                  </a:lnTo>
                  <a:lnTo>
                    <a:pt x="53210" y="183984"/>
                  </a:lnTo>
                  <a:lnTo>
                    <a:pt x="55814" y="183768"/>
                  </a:lnTo>
                  <a:lnTo>
                    <a:pt x="60856" y="186181"/>
                  </a:lnTo>
                  <a:lnTo>
                    <a:pt x="68946" y="191300"/>
                  </a:lnTo>
                  <a:lnTo>
                    <a:pt x="80757" y="197103"/>
                  </a:lnTo>
                  <a:lnTo>
                    <a:pt x="83703" y="198094"/>
                  </a:lnTo>
                  <a:lnTo>
                    <a:pt x="88364" y="198361"/>
                  </a:lnTo>
                  <a:lnTo>
                    <a:pt x="96301" y="197256"/>
                  </a:lnTo>
                  <a:lnTo>
                    <a:pt x="115682" y="191604"/>
                  </a:lnTo>
                  <a:lnTo>
                    <a:pt x="120139" y="191122"/>
                  </a:lnTo>
                  <a:lnTo>
                    <a:pt x="123149" y="191642"/>
                  </a:lnTo>
                  <a:lnTo>
                    <a:pt x="124254" y="192785"/>
                  </a:lnTo>
                  <a:lnTo>
                    <a:pt x="124940" y="194030"/>
                  </a:lnTo>
                  <a:lnTo>
                    <a:pt x="126235" y="197180"/>
                  </a:lnTo>
                  <a:lnTo>
                    <a:pt x="127213" y="198831"/>
                  </a:lnTo>
                  <a:lnTo>
                    <a:pt x="128712" y="200050"/>
                  </a:lnTo>
                  <a:lnTo>
                    <a:pt x="131772" y="200482"/>
                  </a:lnTo>
                  <a:lnTo>
                    <a:pt x="134859" y="199148"/>
                  </a:lnTo>
                  <a:lnTo>
                    <a:pt x="137881" y="196430"/>
                  </a:lnTo>
                  <a:lnTo>
                    <a:pt x="152981" y="173862"/>
                  </a:lnTo>
                  <a:lnTo>
                    <a:pt x="157985" y="167843"/>
                  </a:lnTo>
                  <a:lnTo>
                    <a:pt x="163230" y="162610"/>
                  </a:lnTo>
                  <a:lnTo>
                    <a:pt x="183055" y="146519"/>
                  </a:lnTo>
                  <a:lnTo>
                    <a:pt x="188846" y="143522"/>
                  </a:lnTo>
                  <a:lnTo>
                    <a:pt x="266837" y="127901"/>
                  </a:lnTo>
                  <a:lnTo>
                    <a:pt x="273796" y="125730"/>
                  </a:lnTo>
                  <a:lnTo>
                    <a:pt x="281010" y="122224"/>
                  </a:lnTo>
                  <a:lnTo>
                    <a:pt x="284185" y="120167"/>
                  </a:lnTo>
                  <a:lnTo>
                    <a:pt x="286801" y="118008"/>
                  </a:lnTo>
                  <a:lnTo>
                    <a:pt x="294942" y="108623"/>
                  </a:lnTo>
                  <a:lnTo>
                    <a:pt x="303794" y="100952"/>
                  </a:lnTo>
                  <a:lnTo>
                    <a:pt x="308048" y="98133"/>
                  </a:lnTo>
                  <a:lnTo>
                    <a:pt x="322907" y="90728"/>
                  </a:lnTo>
                  <a:lnTo>
                    <a:pt x="326006" y="88188"/>
                  </a:lnTo>
                  <a:lnTo>
                    <a:pt x="327885" y="85509"/>
                  </a:lnTo>
                  <a:lnTo>
                    <a:pt x="329397" y="82194"/>
                  </a:lnTo>
                  <a:lnTo>
                    <a:pt x="330298" y="78625"/>
                  </a:lnTo>
                  <a:lnTo>
                    <a:pt x="330679" y="75514"/>
                  </a:lnTo>
                  <a:lnTo>
                    <a:pt x="330552" y="72618"/>
                  </a:lnTo>
                  <a:lnTo>
                    <a:pt x="330057" y="69634"/>
                  </a:lnTo>
                  <a:lnTo>
                    <a:pt x="329041" y="67030"/>
                  </a:lnTo>
                  <a:lnTo>
                    <a:pt x="327263" y="63601"/>
                  </a:lnTo>
                  <a:lnTo>
                    <a:pt x="304924" y="40919"/>
                  </a:lnTo>
                  <a:lnTo>
                    <a:pt x="302320" y="39154"/>
                  </a:lnTo>
                  <a:lnTo>
                    <a:pt x="312633" y="37757"/>
                  </a:lnTo>
                  <a:lnTo>
                    <a:pt x="328546" y="37351"/>
                  </a:lnTo>
                  <a:lnTo>
                    <a:pt x="333613" y="35966"/>
                  </a:lnTo>
                  <a:lnTo>
                    <a:pt x="368068" y="22123"/>
                  </a:lnTo>
                  <a:lnTo>
                    <a:pt x="370951" y="21933"/>
                  </a:lnTo>
                  <a:lnTo>
                    <a:pt x="379181" y="22657"/>
                  </a:lnTo>
                  <a:lnTo>
                    <a:pt x="381733" y="22504"/>
                  </a:lnTo>
                  <a:lnTo>
                    <a:pt x="384083" y="21971"/>
                  </a:lnTo>
                  <a:lnTo>
                    <a:pt x="386597" y="21031"/>
                  </a:lnTo>
                  <a:lnTo>
                    <a:pt x="389404" y="19444"/>
                  </a:lnTo>
                  <a:lnTo>
                    <a:pt x="401507" y="9804"/>
                  </a:lnTo>
                  <a:lnTo>
                    <a:pt x="408251" y="1575"/>
                  </a:lnTo>
                  <a:lnTo>
                    <a:pt x="408302" y="1511"/>
                  </a:lnTo>
                  <a:lnTo>
                    <a:pt x="410943" y="4356"/>
                  </a:lnTo>
                  <a:lnTo>
                    <a:pt x="414486" y="1422"/>
                  </a:lnTo>
                  <a:lnTo>
                    <a:pt x="414931" y="1880"/>
                  </a:lnTo>
                  <a:lnTo>
                    <a:pt x="415515" y="2349"/>
                  </a:lnTo>
                  <a:lnTo>
                    <a:pt x="416303" y="2553"/>
                  </a:lnTo>
                  <a:lnTo>
                    <a:pt x="417331" y="2299"/>
                  </a:lnTo>
                  <a:lnTo>
                    <a:pt x="418881" y="1321"/>
                  </a:lnTo>
                  <a:lnTo>
                    <a:pt x="419655" y="635"/>
                  </a:lnTo>
                  <a:lnTo>
                    <a:pt x="419287" y="356"/>
                  </a:lnTo>
                  <a:lnTo>
                    <a:pt x="421141" y="330"/>
                  </a:lnTo>
                  <a:lnTo>
                    <a:pt x="421675" y="724"/>
                  </a:lnTo>
                  <a:lnTo>
                    <a:pt x="421764" y="1943"/>
                  </a:lnTo>
                  <a:lnTo>
                    <a:pt x="422208" y="4343"/>
                  </a:lnTo>
                  <a:lnTo>
                    <a:pt x="422284" y="5258"/>
                  </a:lnTo>
                  <a:lnTo>
                    <a:pt x="422018" y="7366"/>
                  </a:lnTo>
                  <a:lnTo>
                    <a:pt x="422208" y="8229"/>
                  </a:lnTo>
                  <a:lnTo>
                    <a:pt x="423059" y="8953"/>
                  </a:lnTo>
                  <a:lnTo>
                    <a:pt x="425421" y="9690"/>
                  </a:lnTo>
                  <a:lnTo>
                    <a:pt x="426209" y="10147"/>
                  </a:lnTo>
                  <a:lnTo>
                    <a:pt x="427275" y="12293"/>
                  </a:lnTo>
                  <a:lnTo>
                    <a:pt x="427390" y="13805"/>
                  </a:lnTo>
                  <a:lnTo>
                    <a:pt x="426615" y="14224"/>
                  </a:lnTo>
                  <a:lnTo>
                    <a:pt x="425154" y="13068"/>
                  </a:lnTo>
                  <a:lnTo>
                    <a:pt x="423554" y="14059"/>
                  </a:lnTo>
                  <a:lnTo>
                    <a:pt x="422500" y="15380"/>
                  </a:lnTo>
                  <a:lnTo>
                    <a:pt x="421802" y="17005"/>
                  </a:lnTo>
                  <a:lnTo>
                    <a:pt x="421319" y="18986"/>
                  </a:lnTo>
                  <a:lnTo>
                    <a:pt x="419833" y="18288"/>
                  </a:lnTo>
                  <a:lnTo>
                    <a:pt x="417966" y="17145"/>
                  </a:lnTo>
                  <a:lnTo>
                    <a:pt x="416163" y="16319"/>
                  </a:lnTo>
                  <a:lnTo>
                    <a:pt x="414956" y="16523"/>
                  </a:lnTo>
                  <a:lnTo>
                    <a:pt x="404631" y="26746"/>
                  </a:lnTo>
                  <a:lnTo>
                    <a:pt x="400796" y="28943"/>
                  </a:lnTo>
                  <a:lnTo>
                    <a:pt x="399755" y="29654"/>
                  </a:lnTo>
                  <a:lnTo>
                    <a:pt x="398497" y="34988"/>
                  </a:lnTo>
                  <a:lnTo>
                    <a:pt x="401875" y="40335"/>
                  </a:lnTo>
                  <a:lnTo>
                    <a:pt x="404454" y="45694"/>
                  </a:lnTo>
                  <a:lnTo>
                    <a:pt x="400834" y="51105"/>
                  </a:lnTo>
                  <a:lnTo>
                    <a:pt x="397824" y="52476"/>
                  </a:lnTo>
                  <a:lnTo>
                    <a:pt x="394865" y="53035"/>
                  </a:lnTo>
                  <a:lnTo>
                    <a:pt x="389480" y="53048"/>
                  </a:lnTo>
                  <a:lnTo>
                    <a:pt x="387321" y="54305"/>
                  </a:lnTo>
                  <a:lnTo>
                    <a:pt x="386280" y="57213"/>
                  </a:lnTo>
                  <a:lnTo>
                    <a:pt x="385746" y="60464"/>
                  </a:lnTo>
                  <a:lnTo>
                    <a:pt x="385124" y="62763"/>
                  </a:lnTo>
                  <a:lnTo>
                    <a:pt x="384045" y="63538"/>
                  </a:lnTo>
                  <a:lnTo>
                    <a:pt x="382724" y="63906"/>
                  </a:lnTo>
                  <a:lnTo>
                    <a:pt x="381606" y="64567"/>
                  </a:lnTo>
                  <a:lnTo>
                    <a:pt x="381149" y="66192"/>
                  </a:lnTo>
                  <a:lnTo>
                    <a:pt x="380616" y="66751"/>
                  </a:lnTo>
                  <a:lnTo>
                    <a:pt x="379371" y="67208"/>
                  </a:lnTo>
                  <a:lnTo>
                    <a:pt x="373935" y="67957"/>
                  </a:lnTo>
                  <a:lnTo>
                    <a:pt x="371764" y="68859"/>
                  </a:lnTo>
                  <a:lnTo>
                    <a:pt x="368347" y="71577"/>
                  </a:lnTo>
                  <a:lnTo>
                    <a:pt x="362023" y="78867"/>
                  </a:lnTo>
                  <a:lnTo>
                    <a:pt x="361693" y="80657"/>
                  </a:lnTo>
                  <a:lnTo>
                    <a:pt x="362531" y="87122"/>
                  </a:lnTo>
                  <a:lnTo>
                    <a:pt x="362506" y="90030"/>
                  </a:lnTo>
                  <a:lnTo>
                    <a:pt x="361109" y="93078"/>
                  </a:lnTo>
                  <a:lnTo>
                    <a:pt x="356625" y="98704"/>
                  </a:lnTo>
                  <a:lnTo>
                    <a:pt x="354860" y="103784"/>
                  </a:lnTo>
                  <a:lnTo>
                    <a:pt x="349729" y="111633"/>
                  </a:lnTo>
                  <a:lnTo>
                    <a:pt x="342998" y="118694"/>
                  </a:lnTo>
                  <a:lnTo>
                    <a:pt x="341919" y="120777"/>
                  </a:lnTo>
                  <a:lnTo>
                    <a:pt x="341500" y="123380"/>
                  </a:lnTo>
                  <a:lnTo>
                    <a:pt x="340458" y="126479"/>
                  </a:lnTo>
                  <a:lnTo>
                    <a:pt x="338007" y="131826"/>
                  </a:lnTo>
                  <a:lnTo>
                    <a:pt x="334477" y="136601"/>
                  </a:lnTo>
                  <a:lnTo>
                    <a:pt x="326463" y="143090"/>
                  </a:lnTo>
                  <a:lnTo>
                    <a:pt x="322475" y="147434"/>
                  </a:lnTo>
                  <a:lnTo>
                    <a:pt x="317027" y="151803"/>
                  </a:lnTo>
                  <a:lnTo>
                    <a:pt x="311172" y="152323"/>
                  </a:lnTo>
                  <a:lnTo>
                    <a:pt x="305140" y="152133"/>
                  </a:lnTo>
                  <a:lnTo>
                    <a:pt x="298968" y="154330"/>
                  </a:lnTo>
                  <a:lnTo>
                    <a:pt x="296174" y="158394"/>
                  </a:lnTo>
                  <a:lnTo>
                    <a:pt x="293367" y="169075"/>
                  </a:lnTo>
                  <a:lnTo>
                    <a:pt x="290014" y="172834"/>
                  </a:lnTo>
                  <a:lnTo>
                    <a:pt x="287093" y="172402"/>
                  </a:lnTo>
                  <a:lnTo>
                    <a:pt x="285150" y="174548"/>
                  </a:lnTo>
                  <a:lnTo>
                    <a:pt x="283550" y="177291"/>
                  </a:lnTo>
                  <a:lnTo>
                    <a:pt x="279206" y="180238"/>
                  </a:lnTo>
                  <a:lnTo>
                    <a:pt x="276095" y="187744"/>
                  </a:lnTo>
                  <a:lnTo>
                    <a:pt x="274304" y="190296"/>
                  </a:lnTo>
                  <a:lnTo>
                    <a:pt x="272361" y="189191"/>
                  </a:lnTo>
                  <a:lnTo>
                    <a:pt x="271510" y="187528"/>
                  </a:lnTo>
                  <a:lnTo>
                    <a:pt x="271091" y="185521"/>
                  </a:lnTo>
                  <a:lnTo>
                    <a:pt x="270405" y="183514"/>
                  </a:lnTo>
                  <a:lnTo>
                    <a:pt x="269542" y="182168"/>
                  </a:lnTo>
                  <a:lnTo>
                    <a:pt x="268424" y="180860"/>
                  </a:lnTo>
                  <a:lnTo>
                    <a:pt x="267065" y="179679"/>
                  </a:lnTo>
                  <a:lnTo>
                    <a:pt x="265529" y="178663"/>
                  </a:lnTo>
                  <a:lnTo>
                    <a:pt x="265529" y="185013"/>
                  </a:lnTo>
                  <a:lnTo>
                    <a:pt x="265211" y="186283"/>
                  </a:lnTo>
                  <a:lnTo>
                    <a:pt x="263878" y="187667"/>
                  </a:lnTo>
                  <a:lnTo>
                    <a:pt x="263585" y="188925"/>
                  </a:lnTo>
                  <a:lnTo>
                    <a:pt x="264208" y="191973"/>
                  </a:lnTo>
                  <a:lnTo>
                    <a:pt x="265452" y="195084"/>
                  </a:lnTo>
                  <a:lnTo>
                    <a:pt x="266252" y="197916"/>
                  </a:lnTo>
                  <a:lnTo>
                    <a:pt x="265529" y="200190"/>
                  </a:lnTo>
                  <a:lnTo>
                    <a:pt x="260322" y="199174"/>
                  </a:lnTo>
                  <a:lnTo>
                    <a:pt x="259166" y="203466"/>
                  </a:lnTo>
                  <a:lnTo>
                    <a:pt x="261414" y="208267"/>
                  </a:lnTo>
                  <a:lnTo>
                    <a:pt x="266506" y="208826"/>
                  </a:lnTo>
                  <a:lnTo>
                    <a:pt x="267510" y="207886"/>
                  </a:lnTo>
                  <a:lnTo>
                    <a:pt x="268958" y="205511"/>
                  </a:lnTo>
                  <a:lnTo>
                    <a:pt x="269923" y="205016"/>
                  </a:lnTo>
                  <a:lnTo>
                    <a:pt x="276349" y="205016"/>
                  </a:lnTo>
                  <a:lnTo>
                    <a:pt x="279867" y="203911"/>
                  </a:lnTo>
                  <a:lnTo>
                    <a:pt x="280476" y="202196"/>
                  </a:lnTo>
                  <a:lnTo>
                    <a:pt x="280464" y="199936"/>
                  </a:lnTo>
                  <a:lnTo>
                    <a:pt x="282127" y="197180"/>
                  </a:lnTo>
                  <a:lnTo>
                    <a:pt x="287093" y="195656"/>
                  </a:lnTo>
                  <a:lnTo>
                    <a:pt x="287614" y="195325"/>
                  </a:lnTo>
                  <a:lnTo>
                    <a:pt x="288985" y="194932"/>
                  </a:lnTo>
                  <a:lnTo>
                    <a:pt x="289963" y="193967"/>
                  </a:lnTo>
                  <a:lnTo>
                    <a:pt x="292681" y="190436"/>
                  </a:lnTo>
                  <a:lnTo>
                    <a:pt x="293240" y="189268"/>
                  </a:lnTo>
                  <a:lnTo>
                    <a:pt x="294040" y="188302"/>
                  </a:lnTo>
                  <a:lnTo>
                    <a:pt x="295881" y="187490"/>
                  </a:lnTo>
                  <a:lnTo>
                    <a:pt x="297253" y="187286"/>
                  </a:lnTo>
                  <a:lnTo>
                    <a:pt x="306562" y="187744"/>
                  </a:lnTo>
                  <a:lnTo>
                    <a:pt x="311350" y="188696"/>
                  </a:lnTo>
                  <a:lnTo>
                    <a:pt x="315782" y="190474"/>
                  </a:lnTo>
                  <a:lnTo>
                    <a:pt x="319478" y="193293"/>
                  </a:lnTo>
                  <a:lnTo>
                    <a:pt x="322475" y="197065"/>
                  </a:lnTo>
                  <a:lnTo>
                    <a:pt x="324787" y="201040"/>
                  </a:lnTo>
                  <a:lnTo>
                    <a:pt x="328343" y="209791"/>
                  </a:lnTo>
                  <a:lnTo>
                    <a:pt x="329778" y="214871"/>
                  </a:lnTo>
                  <a:lnTo>
                    <a:pt x="330997" y="217487"/>
                  </a:lnTo>
                  <a:lnTo>
                    <a:pt x="332686" y="218604"/>
                  </a:lnTo>
                  <a:lnTo>
                    <a:pt x="334083" y="218960"/>
                  </a:lnTo>
                  <a:lnTo>
                    <a:pt x="335658" y="219773"/>
                  </a:lnTo>
                  <a:lnTo>
                    <a:pt x="338007" y="221437"/>
                  </a:lnTo>
                  <a:lnTo>
                    <a:pt x="339214" y="221741"/>
                  </a:lnTo>
                  <a:lnTo>
                    <a:pt x="339963" y="224345"/>
                  </a:lnTo>
                  <a:lnTo>
                    <a:pt x="345691" y="223532"/>
                  </a:lnTo>
                  <a:lnTo>
                    <a:pt x="348243" y="223875"/>
                  </a:lnTo>
                  <a:lnTo>
                    <a:pt x="351672" y="225399"/>
                  </a:lnTo>
                  <a:lnTo>
                    <a:pt x="353323" y="225183"/>
                  </a:lnTo>
                  <a:lnTo>
                    <a:pt x="356016" y="226377"/>
                  </a:lnTo>
                  <a:lnTo>
                    <a:pt x="360550" y="229285"/>
                  </a:lnTo>
                  <a:lnTo>
                    <a:pt x="361248" y="230034"/>
                  </a:lnTo>
                  <a:lnTo>
                    <a:pt x="361782" y="230885"/>
                  </a:lnTo>
                  <a:lnTo>
                    <a:pt x="362442" y="231673"/>
                  </a:lnTo>
                  <a:lnTo>
                    <a:pt x="363483" y="232193"/>
                  </a:lnTo>
                  <a:lnTo>
                    <a:pt x="364995" y="232270"/>
                  </a:lnTo>
                  <a:lnTo>
                    <a:pt x="367509" y="231431"/>
                  </a:lnTo>
                  <a:lnTo>
                    <a:pt x="368894" y="231228"/>
                  </a:lnTo>
                  <a:lnTo>
                    <a:pt x="371726" y="231863"/>
                  </a:lnTo>
                  <a:lnTo>
                    <a:pt x="377517" y="234594"/>
                  </a:lnTo>
                  <a:lnTo>
                    <a:pt x="380260" y="235102"/>
                  </a:lnTo>
                  <a:lnTo>
                    <a:pt x="382635" y="234225"/>
                  </a:lnTo>
                  <a:lnTo>
                    <a:pt x="384349" y="232854"/>
                  </a:lnTo>
                  <a:lnTo>
                    <a:pt x="386077" y="232232"/>
                  </a:lnTo>
                  <a:lnTo>
                    <a:pt x="388452" y="233654"/>
                  </a:lnTo>
                  <a:lnTo>
                    <a:pt x="393112" y="237896"/>
                  </a:lnTo>
                  <a:lnTo>
                    <a:pt x="403577" y="244995"/>
                  </a:lnTo>
                  <a:lnTo>
                    <a:pt x="412505" y="249478"/>
                  </a:lnTo>
                  <a:lnTo>
                    <a:pt x="414398" y="251485"/>
                  </a:lnTo>
                  <a:lnTo>
                    <a:pt x="417827" y="256095"/>
                  </a:lnTo>
                  <a:lnTo>
                    <a:pt x="428152" y="265340"/>
                  </a:lnTo>
                  <a:lnTo>
                    <a:pt x="428812" y="266191"/>
                  </a:lnTo>
                  <a:lnTo>
                    <a:pt x="430704" y="269341"/>
                  </a:lnTo>
                  <a:lnTo>
                    <a:pt x="431085" y="270725"/>
                  </a:lnTo>
                  <a:lnTo>
                    <a:pt x="431644" y="272059"/>
                  </a:lnTo>
                  <a:lnTo>
                    <a:pt x="432965" y="273087"/>
                  </a:lnTo>
                  <a:lnTo>
                    <a:pt x="435480" y="274586"/>
                  </a:lnTo>
                  <a:lnTo>
                    <a:pt x="441563" y="283501"/>
                  </a:lnTo>
                  <a:lnTo>
                    <a:pt x="443862" y="285800"/>
                  </a:lnTo>
                  <a:lnTo>
                    <a:pt x="449335" y="288442"/>
                  </a:lnTo>
                  <a:lnTo>
                    <a:pt x="451050" y="290182"/>
                  </a:lnTo>
                  <a:lnTo>
                    <a:pt x="452459" y="296824"/>
                  </a:lnTo>
                  <a:lnTo>
                    <a:pt x="454364" y="299186"/>
                  </a:lnTo>
                  <a:lnTo>
                    <a:pt x="458517" y="302272"/>
                  </a:lnTo>
                  <a:lnTo>
                    <a:pt x="459952" y="302869"/>
                  </a:lnTo>
                  <a:lnTo>
                    <a:pt x="461578" y="303224"/>
                  </a:lnTo>
                  <a:lnTo>
                    <a:pt x="462848" y="303974"/>
                  </a:lnTo>
                  <a:lnTo>
                    <a:pt x="463394" y="305675"/>
                  </a:lnTo>
                  <a:lnTo>
                    <a:pt x="463458" y="307009"/>
                  </a:lnTo>
                  <a:lnTo>
                    <a:pt x="463712" y="308304"/>
                  </a:lnTo>
                  <a:lnTo>
                    <a:pt x="464207" y="309524"/>
                  </a:lnTo>
                  <a:lnTo>
                    <a:pt x="464943" y="310565"/>
                  </a:lnTo>
                  <a:lnTo>
                    <a:pt x="468538" y="314578"/>
                  </a:lnTo>
                  <a:lnTo>
                    <a:pt x="469808" y="316648"/>
                  </a:lnTo>
                  <a:lnTo>
                    <a:pt x="475815" y="330237"/>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p6"/>
            <p:cNvSpPr/>
            <p:nvPr/>
          </p:nvSpPr>
          <p:spPr>
            <a:xfrm flipH="1" rot="10800000">
              <a:off x="6373615" y="2700590"/>
              <a:ext cx="846881" cy="851266"/>
            </a:xfrm>
            <a:custGeom>
              <a:rect b="b" l="l" r="r" t="t"/>
              <a:pathLst>
                <a:path extrusionOk="0" h="653349" w="649984">
                  <a:moveTo>
                    <a:pt x="578291" y="257962"/>
                  </a:moveTo>
                  <a:lnTo>
                    <a:pt x="578989" y="259524"/>
                  </a:lnTo>
                  <a:lnTo>
                    <a:pt x="579180" y="260908"/>
                  </a:lnTo>
                  <a:lnTo>
                    <a:pt x="578989" y="265340"/>
                  </a:lnTo>
                  <a:lnTo>
                    <a:pt x="579700" y="268249"/>
                  </a:lnTo>
                  <a:lnTo>
                    <a:pt x="581605" y="273405"/>
                  </a:lnTo>
                  <a:lnTo>
                    <a:pt x="581885" y="276377"/>
                  </a:lnTo>
                  <a:lnTo>
                    <a:pt x="581491" y="279018"/>
                  </a:lnTo>
                  <a:lnTo>
                    <a:pt x="579789" y="280733"/>
                  </a:lnTo>
                  <a:lnTo>
                    <a:pt x="577313" y="281647"/>
                  </a:lnTo>
                  <a:lnTo>
                    <a:pt x="574646" y="281914"/>
                  </a:lnTo>
                  <a:lnTo>
                    <a:pt x="572322" y="282650"/>
                  </a:lnTo>
                  <a:lnTo>
                    <a:pt x="569210" y="285914"/>
                  </a:lnTo>
                  <a:lnTo>
                    <a:pt x="567788" y="286676"/>
                  </a:lnTo>
                  <a:lnTo>
                    <a:pt x="565870" y="285698"/>
                  </a:lnTo>
                  <a:lnTo>
                    <a:pt x="564943" y="283870"/>
                  </a:lnTo>
                  <a:lnTo>
                    <a:pt x="563978" y="282854"/>
                  </a:lnTo>
                  <a:lnTo>
                    <a:pt x="561920" y="284276"/>
                  </a:lnTo>
                  <a:lnTo>
                    <a:pt x="561590" y="285406"/>
                  </a:lnTo>
                  <a:lnTo>
                    <a:pt x="561324" y="287057"/>
                  </a:lnTo>
                  <a:lnTo>
                    <a:pt x="560892" y="288289"/>
                  </a:lnTo>
                  <a:lnTo>
                    <a:pt x="559927" y="288162"/>
                  </a:lnTo>
                  <a:lnTo>
                    <a:pt x="558885" y="287718"/>
                  </a:lnTo>
                  <a:lnTo>
                    <a:pt x="557564" y="287616"/>
                  </a:lnTo>
                  <a:lnTo>
                    <a:pt x="555050" y="287743"/>
                  </a:lnTo>
                  <a:lnTo>
                    <a:pt x="553081" y="286918"/>
                  </a:lnTo>
                  <a:lnTo>
                    <a:pt x="551964" y="285013"/>
                  </a:lnTo>
                  <a:lnTo>
                    <a:pt x="550681" y="280847"/>
                  </a:lnTo>
                  <a:lnTo>
                    <a:pt x="548636" y="277939"/>
                  </a:lnTo>
                  <a:lnTo>
                    <a:pt x="547989" y="277355"/>
                  </a:lnTo>
                  <a:lnTo>
                    <a:pt x="546287" y="276453"/>
                  </a:lnTo>
                  <a:lnTo>
                    <a:pt x="545728" y="276021"/>
                  </a:lnTo>
                  <a:lnTo>
                    <a:pt x="541639" y="269087"/>
                  </a:lnTo>
                  <a:lnTo>
                    <a:pt x="539238" y="265899"/>
                  </a:lnTo>
                  <a:lnTo>
                    <a:pt x="535885" y="263410"/>
                  </a:lnTo>
                  <a:lnTo>
                    <a:pt x="535289" y="265544"/>
                  </a:lnTo>
                  <a:lnTo>
                    <a:pt x="535327" y="269989"/>
                  </a:lnTo>
                  <a:lnTo>
                    <a:pt x="535009" y="272211"/>
                  </a:lnTo>
                  <a:lnTo>
                    <a:pt x="534171" y="273316"/>
                  </a:lnTo>
                  <a:lnTo>
                    <a:pt x="532812" y="274472"/>
                  </a:lnTo>
                  <a:lnTo>
                    <a:pt x="531555" y="275818"/>
                  </a:lnTo>
                  <a:lnTo>
                    <a:pt x="530983" y="277494"/>
                  </a:lnTo>
                  <a:lnTo>
                    <a:pt x="531136" y="281304"/>
                  </a:lnTo>
                  <a:lnTo>
                    <a:pt x="531580" y="283031"/>
                  </a:lnTo>
                  <a:lnTo>
                    <a:pt x="532444" y="283755"/>
                  </a:lnTo>
                  <a:lnTo>
                    <a:pt x="534488" y="284136"/>
                  </a:lnTo>
                  <a:lnTo>
                    <a:pt x="535682" y="285127"/>
                  </a:lnTo>
                  <a:lnTo>
                    <a:pt x="536622" y="286422"/>
                  </a:lnTo>
                  <a:lnTo>
                    <a:pt x="537917" y="287743"/>
                  </a:lnTo>
                  <a:lnTo>
                    <a:pt x="531466" y="297420"/>
                  </a:lnTo>
                  <a:lnTo>
                    <a:pt x="530488" y="297928"/>
                  </a:lnTo>
                  <a:lnTo>
                    <a:pt x="529815" y="298830"/>
                  </a:lnTo>
                  <a:lnTo>
                    <a:pt x="528875" y="299262"/>
                  </a:lnTo>
                  <a:lnTo>
                    <a:pt x="527097" y="298398"/>
                  </a:lnTo>
                  <a:lnTo>
                    <a:pt x="526221" y="296976"/>
                  </a:lnTo>
                  <a:lnTo>
                    <a:pt x="526043" y="295338"/>
                  </a:lnTo>
                  <a:lnTo>
                    <a:pt x="525510" y="294004"/>
                  </a:lnTo>
                  <a:lnTo>
                    <a:pt x="523643" y="293445"/>
                  </a:lnTo>
                  <a:lnTo>
                    <a:pt x="521852" y="293915"/>
                  </a:lnTo>
                  <a:lnTo>
                    <a:pt x="520620" y="294919"/>
                  </a:lnTo>
                  <a:lnTo>
                    <a:pt x="519642" y="295922"/>
                  </a:lnTo>
                  <a:lnTo>
                    <a:pt x="518753" y="296354"/>
                  </a:lnTo>
                  <a:lnTo>
                    <a:pt x="513343" y="296354"/>
                  </a:lnTo>
                  <a:lnTo>
                    <a:pt x="506993" y="295477"/>
                  </a:lnTo>
                  <a:lnTo>
                    <a:pt x="505177" y="294944"/>
                  </a:lnTo>
                  <a:lnTo>
                    <a:pt x="502345" y="292429"/>
                  </a:lnTo>
                  <a:lnTo>
                    <a:pt x="500643" y="291617"/>
                  </a:lnTo>
                  <a:lnTo>
                    <a:pt x="498662" y="291858"/>
                  </a:lnTo>
                  <a:lnTo>
                    <a:pt x="493556" y="293915"/>
                  </a:lnTo>
                  <a:lnTo>
                    <a:pt x="490420" y="294423"/>
                  </a:lnTo>
                  <a:lnTo>
                    <a:pt x="488248" y="293280"/>
                  </a:lnTo>
                  <a:lnTo>
                    <a:pt x="479307" y="280542"/>
                  </a:lnTo>
                  <a:lnTo>
                    <a:pt x="477123" y="274903"/>
                  </a:lnTo>
                  <a:lnTo>
                    <a:pt x="475700" y="268604"/>
                  </a:lnTo>
                  <a:lnTo>
                    <a:pt x="475192" y="262419"/>
                  </a:lnTo>
                  <a:lnTo>
                    <a:pt x="475865" y="256463"/>
                  </a:lnTo>
                  <a:lnTo>
                    <a:pt x="484730" y="236435"/>
                  </a:lnTo>
                  <a:lnTo>
                    <a:pt x="487841" y="235737"/>
                  </a:lnTo>
                  <a:lnTo>
                    <a:pt x="491283" y="237870"/>
                  </a:lnTo>
                  <a:lnTo>
                    <a:pt x="501761" y="247141"/>
                  </a:lnTo>
                  <a:lnTo>
                    <a:pt x="504720" y="250494"/>
                  </a:lnTo>
                  <a:lnTo>
                    <a:pt x="507476" y="254672"/>
                  </a:lnTo>
                  <a:lnTo>
                    <a:pt x="509190" y="259181"/>
                  </a:lnTo>
                  <a:lnTo>
                    <a:pt x="510359" y="261454"/>
                  </a:lnTo>
                  <a:lnTo>
                    <a:pt x="511883" y="262419"/>
                  </a:lnTo>
                  <a:lnTo>
                    <a:pt x="513013" y="263512"/>
                  </a:lnTo>
                  <a:lnTo>
                    <a:pt x="516251" y="270268"/>
                  </a:lnTo>
                  <a:lnTo>
                    <a:pt x="518156" y="271386"/>
                  </a:lnTo>
                  <a:lnTo>
                    <a:pt x="520392" y="272198"/>
                  </a:lnTo>
                  <a:lnTo>
                    <a:pt x="522309" y="273379"/>
                  </a:lnTo>
                  <a:lnTo>
                    <a:pt x="523528" y="276859"/>
                  </a:lnTo>
                  <a:lnTo>
                    <a:pt x="524506" y="276783"/>
                  </a:lnTo>
                  <a:lnTo>
                    <a:pt x="525522" y="275970"/>
                  </a:lnTo>
                  <a:lnTo>
                    <a:pt x="526119" y="275132"/>
                  </a:lnTo>
                  <a:lnTo>
                    <a:pt x="526297" y="273722"/>
                  </a:lnTo>
                  <a:lnTo>
                    <a:pt x="526119" y="269227"/>
                  </a:lnTo>
                  <a:lnTo>
                    <a:pt x="529155" y="250494"/>
                  </a:lnTo>
                  <a:lnTo>
                    <a:pt x="528075" y="245859"/>
                  </a:lnTo>
                  <a:lnTo>
                    <a:pt x="521433" y="241693"/>
                  </a:lnTo>
                  <a:lnTo>
                    <a:pt x="519731" y="241007"/>
                  </a:lnTo>
                  <a:lnTo>
                    <a:pt x="518715" y="240448"/>
                  </a:lnTo>
                  <a:lnTo>
                    <a:pt x="518334" y="239128"/>
                  </a:lnTo>
                  <a:lnTo>
                    <a:pt x="518550" y="237527"/>
                  </a:lnTo>
                  <a:lnTo>
                    <a:pt x="519299" y="236156"/>
                  </a:lnTo>
                  <a:lnTo>
                    <a:pt x="520442" y="235457"/>
                  </a:lnTo>
                  <a:lnTo>
                    <a:pt x="525141" y="234124"/>
                  </a:lnTo>
                  <a:lnTo>
                    <a:pt x="526234" y="232879"/>
                  </a:lnTo>
                  <a:lnTo>
                    <a:pt x="527021" y="231495"/>
                  </a:lnTo>
                  <a:lnTo>
                    <a:pt x="528227" y="231050"/>
                  </a:lnTo>
                  <a:lnTo>
                    <a:pt x="533485" y="234886"/>
                  </a:lnTo>
                  <a:lnTo>
                    <a:pt x="535149" y="235191"/>
                  </a:lnTo>
                  <a:lnTo>
                    <a:pt x="535885" y="233654"/>
                  </a:lnTo>
                  <a:lnTo>
                    <a:pt x="536393" y="230403"/>
                  </a:lnTo>
                  <a:lnTo>
                    <a:pt x="537511" y="229641"/>
                  </a:lnTo>
                  <a:lnTo>
                    <a:pt x="538540" y="231012"/>
                  </a:lnTo>
                  <a:lnTo>
                    <a:pt x="538794" y="234124"/>
                  </a:lnTo>
                  <a:lnTo>
                    <a:pt x="538451" y="246938"/>
                  </a:lnTo>
                  <a:lnTo>
                    <a:pt x="539721" y="253288"/>
                  </a:lnTo>
                  <a:lnTo>
                    <a:pt x="542794" y="258559"/>
                  </a:lnTo>
                  <a:lnTo>
                    <a:pt x="543988" y="259587"/>
                  </a:lnTo>
                  <a:lnTo>
                    <a:pt x="545106" y="260146"/>
                  </a:lnTo>
                  <a:lnTo>
                    <a:pt x="546401" y="260362"/>
                  </a:lnTo>
                  <a:lnTo>
                    <a:pt x="548154" y="260413"/>
                  </a:lnTo>
                  <a:lnTo>
                    <a:pt x="549449" y="259651"/>
                  </a:lnTo>
                  <a:lnTo>
                    <a:pt x="549640" y="257987"/>
                  </a:lnTo>
                  <a:lnTo>
                    <a:pt x="549563" y="256323"/>
                  </a:lnTo>
                  <a:lnTo>
                    <a:pt x="550160" y="255561"/>
                  </a:lnTo>
                  <a:lnTo>
                    <a:pt x="552776" y="254596"/>
                  </a:lnTo>
                  <a:lnTo>
                    <a:pt x="553792" y="252297"/>
                  </a:lnTo>
                  <a:lnTo>
                    <a:pt x="554504" y="246837"/>
                  </a:lnTo>
                  <a:lnTo>
                    <a:pt x="557221" y="248691"/>
                  </a:lnTo>
                  <a:lnTo>
                    <a:pt x="561108" y="246100"/>
                  </a:lnTo>
                  <a:lnTo>
                    <a:pt x="563851" y="247319"/>
                  </a:lnTo>
                  <a:lnTo>
                    <a:pt x="565019" y="248005"/>
                  </a:lnTo>
                  <a:lnTo>
                    <a:pt x="567610" y="248627"/>
                  </a:lnTo>
                  <a:lnTo>
                    <a:pt x="568791" y="249262"/>
                  </a:lnTo>
                  <a:lnTo>
                    <a:pt x="574646" y="254126"/>
                  </a:lnTo>
                  <a:close/>
                  <a:moveTo>
                    <a:pt x="588590" y="233781"/>
                  </a:moveTo>
                  <a:lnTo>
                    <a:pt x="587117" y="234429"/>
                  </a:lnTo>
                  <a:lnTo>
                    <a:pt x="585822" y="233870"/>
                  </a:lnTo>
                  <a:lnTo>
                    <a:pt x="584044" y="234124"/>
                  </a:lnTo>
                  <a:lnTo>
                    <a:pt x="582405" y="236931"/>
                  </a:lnTo>
                  <a:lnTo>
                    <a:pt x="582202" y="239445"/>
                  </a:lnTo>
                  <a:lnTo>
                    <a:pt x="582672" y="240537"/>
                  </a:lnTo>
                  <a:lnTo>
                    <a:pt x="582786" y="241922"/>
                  </a:lnTo>
                  <a:lnTo>
                    <a:pt x="580589" y="248881"/>
                  </a:lnTo>
                  <a:lnTo>
                    <a:pt x="579548" y="250570"/>
                  </a:lnTo>
                  <a:lnTo>
                    <a:pt x="578354" y="251256"/>
                  </a:lnTo>
                  <a:lnTo>
                    <a:pt x="577529" y="250913"/>
                  </a:lnTo>
                  <a:lnTo>
                    <a:pt x="577808" y="248703"/>
                  </a:lnTo>
                  <a:lnTo>
                    <a:pt x="577160" y="247764"/>
                  </a:lnTo>
                  <a:lnTo>
                    <a:pt x="575840" y="247649"/>
                  </a:lnTo>
                  <a:lnTo>
                    <a:pt x="574316" y="247116"/>
                  </a:lnTo>
                  <a:lnTo>
                    <a:pt x="572906" y="244970"/>
                  </a:lnTo>
                  <a:lnTo>
                    <a:pt x="571623" y="242099"/>
                  </a:lnTo>
                  <a:lnTo>
                    <a:pt x="571026" y="240258"/>
                  </a:lnTo>
                  <a:lnTo>
                    <a:pt x="570874" y="239534"/>
                  </a:lnTo>
                  <a:lnTo>
                    <a:pt x="570899" y="238480"/>
                  </a:lnTo>
                  <a:lnTo>
                    <a:pt x="571280" y="237502"/>
                  </a:lnTo>
                  <a:lnTo>
                    <a:pt x="572068" y="237134"/>
                  </a:lnTo>
                  <a:lnTo>
                    <a:pt x="572982" y="236410"/>
                  </a:lnTo>
                  <a:lnTo>
                    <a:pt x="573160" y="234962"/>
                  </a:lnTo>
                  <a:lnTo>
                    <a:pt x="572500" y="233781"/>
                  </a:lnTo>
                  <a:lnTo>
                    <a:pt x="571738" y="232765"/>
                  </a:lnTo>
                  <a:lnTo>
                    <a:pt x="571458" y="232117"/>
                  </a:lnTo>
                  <a:lnTo>
                    <a:pt x="571115" y="231470"/>
                  </a:lnTo>
                  <a:lnTo>
                    <a:pt x="571141" y="229336"/>
                  </a:lnTo>
                  <a:lnTo>
                    <a:pt x="570722" y="227266"/>
                  </a:lnTo>
                  <a:lnTo>
                    <a:pt x="571026" y="224497"/>
                  </a:lnTo>
                  <a:lnTo>
                    <a:pt x="572042" y="220967"/>
                  </a:lnTo>
                  <a:lnTo>
                    <a:pt x="572385" y="220052"/>
                  </a:lnTo>
                  <a:lnTo>
                    <a:pt x="573274" y="218668"/>
                  </a:lnTo>
                  <a:lnTo>
                    <a:pt x="574735" y="218223"/>
                  </a:lnTo>
                  <a:lnTo>
                    <a:pt x="575878" y="218706"/>
                  </a:lnTo>
                  <a:lnTo>
                    <a:pt x="576373" y="219557"/>
                  </a:lnTo>
                  <a:lnTo>
                    <a:pt x="577376" y="219214"/>
                  </a:lnTo>
                  <a:lnTo>
                    <a:pt x="579116" y="217690"/>
                  </a:lnTo>
                  <a:lnTo>
                    <a:pt x="580704" y="216941"/>
                  </a:lnTo>
                  <a:lnTo>
                    <a:pt x="581923" y="217106"/>
                  </a:lnTo>
                  <a:lnTo>
                    <a:pt x="583383" y="216928"/>
                  </a:lnTo>
                  <a:lnTo>
                    <a:pt x="584907" y="217207"/>
                  </a:lnTo>
                  <a:lnTo>
                    <a:pt x="585542" y="217754"/>
                  </a:lnTo>
                  <a:lnTo>
                    <a:pt x="586558" y="218198"/>
                  </a:lnTo>
                  <a:lnTo>
                    <a:pt x="588692" y="219646"/>
                  </a:lnTo>
                  <a:lnTo>
                    <a:pt x="589733" y="221640"/>
                  </a:lnTo>
                  <a:lnTo>
                    <a:pt x="589746" y="223697"/>
                  </a:lnTo>
                  <a:lnTo>
                    <a:pt x="590521" y="226796"/>
                  </a:lnTo>
                  <a:lnTo>
                    <a:pt x="590787" y="228523"/>
                  </a:lnTo>
                  <a:lnTo>
                    <a:pt x="590851" y="230758"/>
                  </a:lnTo>
                  <a:lnTo>
                    <a:pt x="589975" y="232600"/>
                  </a:lnTo>
                  <a:close/>
                  <a:moveTo>
                    <a:pt x="542134" y="289229"/>
                  </a:moveTo>
                  <a:lnTo>
                    <a:pt x="542185" y="287769"/>
                  </a:lnTo>
                  <a:lnTo>
                    <a:pt x="544941" y="279590"/>
                  </a:lnTo>
                  <a:lnTo>
                    <a:pt x="546033" y="279247"/>
                  </a:lnTo>
                  <a:lnTo>
                    <a:pt x="547023" y="281063"/>
                  </a:lnTo>
                  <a:lnTo>
                    <a:pt x="548624" y="292429"/>
                  </a:lnTo>
                  <a:lnTo>
                    <a:pt x="547328" y="293763"/>
                  </a:lnTo>
                  <a:lnTo>
                    <a:pt x="544420" y="292099"/>
                  </a:lnTo>
                  <a:close/>
                  <a:moveTo>
                    <a:pt x="556498" y="223049"/>
                  </a:moveTo>
                  <a:lnTo>
                    <a:pt x="555012" y="223862"/>
                  </a:lnTo>
                  <a:lnTo>
                    <a:pt x="554351" y="223773"/>
                  </a:lnTo>
                  <a:lnTo>
                    <a:pt x="553640" y="223469"/>
                  </a:lnTo>
                  <a:lnTo>
                    <a:pt x="549944" y="220763"/>
                  </a:lnTo>
                  <a:lnTo>
                    <a:pt x="542731" y="213194"/>
                  </a:lnTo>
                  <a:lnTo>
                    <a:pt x="541473" y="210197"/>
                  </a:lnTo>
                  <a:lnTo>
                    <a:pt x="542794" y="207848"/>
                  </a:lnTo>
                  <a:lnTo>
                    <a:pt x="545804" y="207492"/>
                  </a:lnTo>
                  <a:lnTo>
                    <a:pt x="548154" y="209460"/>
                  </a:lnTo>
                  <a:lnTo>
                    <a:pt x="551595" y="214655"/>
                  </a:lnTo>
                  <a:lnTo>
                    <a:pt x="552802" y="215658"/>
                  </a:lnTo>
                  <a:lnTo>
                    <a:pt x="555596" y="217220"/>
                  </a:lnTo>
                  <a:lnTo>
                    <a:pt x="556790" y="218223"/>
                  </a:lnTo>
                  <a:lnTo>
                    <a:pt x="557450" y="219722"/>
                  </a:lnTo>
                  <a:lnTo>
                    <a:pt x="557336" y="221513"/>
                  </a:lnTo>
                  <a:close/>
                  <a:moveTo>
                    <a:pt x="523211" y="209321"/>
                  </a:moveTo>
                  <a:lnTo>
                    <a:pt x="521712" y="210769"/>
                  </a:lnTo>
                  <a:lnTo>
                    <a:pt x="521458" y="211391"/>
                  </a:lnTo>
                  <a:lnTo>
                    <a:pt x="519515" y="212534"/>
                  </a:lnTo>
                  <a:lnTo>
                    <a:pt x="517318" y="213156"/>
                  </a:lnTo>
                  <a:lnTo>
                    <a:pt x="516251" y="212216"/>
                  </a:lnTo>
                  <a:lnTo>
                    <a:pt x="516086" y="210349"/>
                  </a:lnTo>
                  <a:lnTo>
                    <a:pt x="515616" y="208686"/>
                  </a:lnTo>
                  <a:lnTo>
                    <a:pt x="513381" y="203149"/>
                  </a:lnTo>
                  <a:lnTo>
                    <a:pt x="512746" y="200050"/>
                  </a:lnTo>
                  <a:lnTo>
                    <a:pt x="512365" y="192811"/>
                  </a:lnTo>
                  <a:lnTo>
                    <a:pt x="513127" y="191401"/>
                  </a:lnTo>
                  <a:lnTo>
                    <a:pt x="514842" y="191376"/>
                  </a:lnTo>
                  <a:lnTo>
                    <a:pt x="516556" y="192303"/>
                  </a:lnTo>
                  <a:lnTo>
                    <a:pt x="517318" y="193776"/>
                  </a:lnTo>
                  <a:lnTo>
                    <a:pt x="517953" y="195719"/>
                  </a:lnTo>
                  <a:lnTo>
                    <a:pt x="519464" y="197624"/>
                  </a:lnTo>
                  <a:lnTo>
                    <a:pt x="521331" y="199186"/>
                  </a:lnTo>
                  <a:lnTo>
                    <a:pt x="523097" y="200190"/>
                  </a:lnTo>
                  <a:lnTo>
                    <a:pt x="524583" y="202450"/>
                  </a:lnTo>
                  <a:lnTo>
                    <a:pt x="524392" y="206019"/>
                  </a:lnTo>
                  <a:close/>
                  <a:moveTo>
                    <a:pt x="628367" y="172834"/>
                  </a:moveTo>
                  <a:lnTo>
                    <a:pt x="628049" y="174802"/>
                  </a:lnTo>
                  <a:lnTo>
                    <a:pt x="626728" y="176631"/>
                  </a:lnTo>
                  <a:lnTo>
                    <a:pt x="625649" y="175933"/>
                  </a:lnTo>
                  <a:lnTo>
                    <a:pt x="623579" y="172364"/>
                  </a:lnTo>
                  <a:lnTo>
                    <a:pt x="622715" y="170446"/>
                  </a:lnTo>
                  <a:lnTo>
                    <a:pt x="624214" y="169621"/>
                  </a:lnTo>
                  <a:lnTo>
                    <a:pt x="626271" y="169595"/>
                  </a:lnTo>
                  <a:lnTo>
                    <a:pt x="626995" y="169849"/>
                  </a:lnTo>
                  <a:lnTo>
                    <a:pt x="628608" y="167563"/>
                  </a:lnTo>
                  <a:lnTo>
                    <a:pt x="629522" y="166928"/>
                  </a:lnTo>
                  <a:lnTo>
                    <a:pt x="629903" y="168440"/>
                  </a:lnTo>
                  <a:lnTo>
                    <a:pt x="629649" y="170192"/>
                  </a:lnTo>
                  <a:close/>
                  <a:moveTo>
                    <a:pt x="608237" y="190512"/>
                  </a:moveTo>
                  <a:lnTo>
                    <a:pt x="606523" y="191630"/>
                  </a:lnTo>
                  <a:lnTo>
                    <a:pt x="604643" y="189966"/>
                  </a:lnTo>
                  <a:lnTo>
                    <a:pt x="603589" y="186829"/>
                  </a:lnTo>
                  <a:lnTo>
                    <a:pt x="604465" y="183514"/>
                  </a:lnTo>
                  <a:lnTo>
                    <a:pt x="608580" y="185877"/>
                  </a:lnTo>
                  <a:lnTo>
                    <a:pt x="609342" y="186524"/>
                  </a:lnTo>
                  <a:lnTo>
                    <a:pt x="609418" y="187490"/>
                  </a:lnTo>
                  <a:lnTo>
                    <a:pt x="608440" y="189369"/>
                  </a:lnTo>
                  <a:close/>
                  <a:moveTo>
                    <a:pt x="623922" y="178053"/>
                  </a:moveTo>
                  <a:lnTo>
                    <a:pt x="625128" y="178498"/>
                  </a:lnTo>
                  <a:lnTo>
                    <a:pt x="626995" y="177685"/>
                  </a:lnTo>
                  <a:lnTo>
                    <a:pt x="626297" y="178930"/>
                  </a:lnTo>
                  <a:lnTo>
                    <a:pt x="625293" y="184480"/>
                  </a:lnTo>
                  <a:lnTo>
                    <a:pt x="624582" y="186131"/>
                  </a:lnTo>
                  <a:lnTo>
                    <a:pt x="623477" y="187566"/>
                  </a:lnTo>
                  <a:lnTo>
                    <a:pt x="615286" y="195325"/>
                  </a:lnTo>
                  <a:lnTo>
                    <a:pt x="613050" y="192252"/>
                  </a:lnTo>
                  <a:lnTo>
                    <a:pt x="613266" y="188417"/>
                  </a:lnTo>
                  <a:lnTo>
                    <a:pt x="615286" y="180174"/>
                  </a:lnTo>
                  <a:lnTo>
                    <a:pt x="616264" y="178549"/>
                  </a:lnTo>
                  <a:lnTo>
                    <a:pt x="618384" y="177469"/>
                  </a:lnTo>
                  <a:lnTo>
                    <a:pt x="621636" y="176720"/>
                  </a:lnTo>
                  <a:lnTo>
                    <a:pt x="622893" y="177190"/>
                  </a:lnTo>
                  <a:close/>
                  <a:moveTo>
                    <a:pt x="596642" y="191376"/>
                  </a:moveTo>
                  <a:lnTo>
                    <a:pt x="595588" y="191376"/>
                  </a:lnTo>
                  <a:lnTo>
                    <a:pt x="595588" y="186778"/>
                  </a:lnTo>
                  <a:lnTo>
                    <a:pt x="595880" y="184619"/>
                  </a:lnTo>
                  <a:lnTo>
                    <a:pt x="596642" y="182638"/>
                  </a:lnTo>
                  <a:lnTo>
                    <a:pt x="597620" y="182638"/>
                  </a:lnTo>
                  <a:lnTo>
                    <a:pt x="597709" y="184683"/>
                  </a:lnTo>
                  <a:lnTo>
                    <a:pt x="596642" y="190296"/>
                  </a:lnTo>
                  <a:close/>
                  <a:moveTo>
                    <a:pt x="650249" y="197002"/>
                  </a:moveTo>
                  <a:lnTo>
                    <a:pt x="647772" y="202107"/>
                  </a:lnTo>
                  <a:lnTo>
                    <a:pt x="646858" y="202615"/>
                  </a:lnTo>
                  <a:lnTo>
                    <a:pt x="647213" y="203784"/>
                  </a:lnTo>
                  <a:lnTo>
                    <a:pt x="646312" y="204393"/>
                  </a:lnTo>
                  <a:lnTo>
                    <a:pt x="644839" y="203187"/>
                  </a:lnTo>
                  <a:lnTo>
                    <a:pt x="644839" y="200685"/>
                  </a:lnTo>
                  <a:lnTo>
                    <a:pt x="647086" y="195656"/>
                  </a:lnTo>
                  <a:lnTo>
                    <a:pt x="648852" y="193535"/>
                  </a:lnTo>
                  <a:lnTo>
                    <a:pt x="650452" y="193230"/>
                  </a:lnTo>
                  <a:lnTo>
                    <a:pt x="650541" y="194627"/>
                  </a:lnTo>
                  <a:close/>
                  <a:moveTo>
                    <a:pt x="385124" y="428751"/>
                  </a:moveTo>
                  <a:lnTo>
                    <a:pt x="386902" y="432320"/>
                  </a:lnTo>
                  <a:lnTo>
                    <a:pt x="385099" y="433577"/>
                  </a:lnTo>
                  <a:lnTo>
                    <a:pt x="382419" y="431443"/>
                  </a:lnTo>
                  <a:lnTo>
                    <a:pt x="380425" y="428370"/>
                  </a:lnTo>
                  <a:lnTo>
                    <a:pt x="380692" y="426808"/>
                  </a:lnTo>
                  <a:lnTo>
                    <a:pt x="383283" y="426046"/>
                  </a:lnTo>
                  <a:lnTo>
                    <a:pt x="388363" y="423442"/>
                  </a:lnTo>
                  <a:lnTo>
                    <a:pt x="390014" y="424001"/>
                  </a:lnTo>
                  <a:lnTo>
                    <a:pt x="390890" y="424001"/>
                  </a:lnTo>
                  <a:lnTo>
                    <a:pt x="391652" y="423099"/>
                  </a:lnTo>
                  <a:lnTo>
                    <a:pt x="392681" y="422502"/>
                  </a:lnTo>
                  <a:lnTo>
                    <a:pt x="393595" y="422642"/>
                  </a:lnTo>
                  <a:lnTo>
                    <a:pt x="393913" y="424001"/>
                  </a:lnTo>
                  <a:lnTo>
                    <a:pt x="393405" y="424788"/>
                  </a:lnTo>
                  <a:lnTo>
                    <a:pt x="391373" y="425944"/>
                  </a:lnTo>
                  <a:lnTo>
                    <a:pt x="390890" y="426363"/>
                  </a:lnTo>
                  <a:lnTo>
                    <a:pt x="390268" y="427722"/>
                  </a:lnTo>
                  <a:lnTo>
                    <a:pt x="388756" y="428497"/>
                  </a:lnTo>
                  <a:lnTo>
                    <a:pt x="386889" y="428776"/>
                  </a:lnTo>
                  <a:close/>
                  <a:moveTo>
                    <a:pt x="379498" y="412152"/>
                  </a:moveTo>
                  <a:lnTo>
                    <a:pt x="378609" y="413473"/>
                  </a:lnTo>
                  <a:lnTo>
                    <a:pt x="374913" y="415822"/>
                  </a:lnTo>
                  <a:lnTo>
                    <a:pt x="374304" y="416686"/>
                  </a:lnTo>
                  <a:lnTo>
                    <a:pt x="373326" y="424001"/>
                  </a:lnTo>
                  <a:lnTo>
                    <a:pt x="370748" y="423239"/>
                  </a:lnTo>
                  <a:lnTo>
                    <a:pt x="369160" y="419416"/>
                  </a:lnTo>
                  <a:lnTo>
                    <a:pt x="368411" y="414705"/>
                  </a:lnTo>
                  <a:lnTo>
                    <a:pt x="368347" y="411200"/>
                  </a:lnTo>
                  <a:lnTo>
                    <a:pt x="369872" y="404938"/>
                  </a:lnTo>
                  <a:lnTo>
                    <a:pt x="371891" y="403554"/>
                  </a:lnTo>
                  <a:lnTo>
                    <a:pt x="372488" y="404443"/>
                  </a:lnTo>
                  <a:lnTo>
                    <a:pt x="372627" y="406196"/>
                  </a:lnTo>
                  <a:lnTo>
                    <a:pt x="373326" y="407351"/>
                  </a:lnTo>
                  <a:lnTo>
                    <a:pt x="375104" y="407186"/>
                  </a:lnTo>
                  <a:lnTo>
                    <a:pt x="376221" y="406234"/>
                  </a:lnTo>
                  <a:lnTo>
                    <a:pt x="377491" y="405700"/>
                  </a:lnTo>
                  <a:lnTo>
                    <a:pt x="379714" y="406907"/>
                  </a:lnTo>
                  <a:lnTo>
                    <a:pt x="380451" y="408367"/>
                  </a:lnTo>
                  <a:lnTo>
                    <a:pt x="380260" y="410285"/>
                  </a:lnTo>
                  <a:close/>
                  <a:moveTo>
                    <a:pt x="435797" y="390422"/>
                  </a:moveTo>
                  <a:lnTo>
                    <a:pt x="437448" y="389902"/>
                  </a:lnTo>
                  <a:lnTo>
                    <a:pt x="438604" y="389038"/>
                  </a:lnTo>
                  <a:lnTo>
                    <a:pt x="439772" y="388695"/>
                  </a:lnTo>
                  <a:lnTo>
                    <a:pt x="441461" y="389902"/>
                  </a:lnTo>
                  <a:lnTo>
                    <a:pt x="441766" y="390359"/>
                  </a:lnTo>
                  <a:lnTo>
                    <a:pt x="444839" y="390587"/>
                  </a:lnTo>
                  <a:lnTo>
                    <a:pt x="446313" y="391019"/>
                  </a:lnTo>
                  <a:lnTo>
                    <a:pt x="446909" y="391502"/>
                  </a:lnTo>
                  <a:lnTo>
                    <a:pt x="445601" y="393407"/>
                  </a:lnTo>
                  <a:lnTo>
                    <a:pt x="444535" y="393839"/>
                  </a:lnTo>
                  <a:lnTo>
                    <a:pt x="443366" y="393585"/>
                  </a:lnTo>
                  <a:lnTo>
                    <a:pt x="442579" y="393191"/>
                  </a:lnTo>
                  <a:lnTo>
                    <a:pt x="440369" y="393191"/>
                  </a:lnTo>
                  <a:lnTo>
                    <a:pt x="439340" y="392632"/>
                  </a:lnTo>
                  <a:lnTo>
                    <a:pt x="435048" y="392023"/>
                  </a:lnTo>
                  <a:lnTo>
                    <a:pt x="434413" y="390816"/>
                  </a:lnTo>
                  <a:lnTo>
                    <a:pt x="435187" y="390245"/>
                  </a:lnTo>
                  <a:close/>
                  <a:moveTo>
                    <a:pt x="394890" y="429741"/>
                  </a:moveTo>
                  <a:lnTo>
                    <a:pt x="397024" y="427240"/>
                  </a:lnTo>
                  <a:lnTo>
                    <a:pt x="397824" y="426808"/>
                  </a:lnTo>
                  <a:lnTo>
                    <a:pt x="398853" y="426846"/>
                  </a:lnTo>
                  <a:lnTo>
                    <a:pt x="401037" y="427671"/>
                  </a:lnTo>
                  <a:lnTo>
                    <a:pt x="401710" y="427773"/>
                  </a:lnTo>
                  <a:lnTo>
                    <a:pt x="405749" y="424839"/>
                  </a:lnTo>
                  <a:lnTo>
                    <a:pt x="410422" y="415784"/>
                  </a:lnTo>
                  <a:lnTo>
                    <a:pt x="413534" y="412266"/>
                  </a:lnTo>
                  <a:lnTo>
                    <a:pt x="414486" y="413244"/>
                  </a:lnTo>
                  <a:lnTo>
                    <a:pt x="413420" y="415225"/>
                  </a:lnTo>
                  <a:lnTo>
                    <a:pt x="412378" y="418235"/>
                  </a:lnTo>
                  <a:lnTo>
                    <a:pt x="411946" y="421398"/>
                  </a:lnTo>
                  <a:lnTo>
                    <a:pt x="412556" y="424001"/>
                  </a:lnTo>
                  <a:lnTo>
                    <a:pt x="411159" y="426071"/>
                  </a:lnTo>
                  <a:lnTo>
                    <a:pt x="409152" y="427570"/>
                  </a:lnTo>
                  <a:lnTo>
                    <a:pt x="406651" y="428725"/>
                  </a:lnTo>
                  <a:lnTo>
                    <a:pt x="400847" y="430389"/>
                  </a:lnTo>
                  <a:lnTo>
                    <a:pt x="399399" y="431075"/>
                  </a:lnTo>
                  <a:lnTo>
                    <a:pt x="398777" y="432193"/>
                  </a:lnTo>
                  <a:lnTo>
                    <a:pt x="398002" y="432358"/>
                  </a:lnTo>
                  <a:lnTo>
                    <a:pt x="394192" y="433717"/>
                  </a:lnTo>
                  <a:lnTo>
                    <a:pt x="392935" y="434656"/>
                  </a:lnTo>
                  <a:lnTo>
                    <a:pt x="392071" y="433145"/>
                  </a:lnTo>
                  <a:lnTo>
                    <a:pt x="392503" y="431939"/>
                  </a:lnTo>
                  <a:close/>
                  <a:moveTo>
                    <a:pt x="354657" y="402767"/>
                  </a:moveTo>
                  <a:lnTo>
                    <a:pt x="357629" y="404519"/>
                  </a:lnTo>
                  <a:lnTo>
                    <a:pt x="360728" y="403135"/>
                  </a:lnTo>
                  <a:lnTo>
                    <a:pt x="363585" y="403681"/>
                  </a:lnTo>
                  <a:lnTo>
                    <a:pt x="365896" y="405586"/>
                  </a:lnTo>
                  <a:lnTo>
                    <a:pt x="367370" y="408393"/>
                  </a:lnTo>
                  <a:lnTo>
                    <a:pt x="367509" y="411034"/>
                  </a:lnTo>
                  <a:lnTo>
                    <a:pt x="367141" y="412889"/>
                  </a:lnTo>
                  <a:lnTo>
                    <a:pt x="366036" y="413943"/>
                  </a:lnTo>
                  <a:lnTo>
                    <a:pt x="364004" y="414298"/>
                  </a:lnTo>
                  <a:lnTo>
                    <a:pt x="361718" y="414324"/>
                  </a:lnTo>
                  <a:lnTo>
                    <a:pt x="360410" y="414565"/>
                  </a:lnTo>
                  <a:lnTo>
                    <a:pt x="356651" y="416229"/>
                  </a:lnTo>
                  <a:lnTo>
                    <a:pt x="355000" y="416775"/>
                  </a:lnTo>
                  <a:lnTo>
                    <a:pt x="349285" y="417118"/>
                  </a:lnTo>
                  <a:lnTo>
                    <a:pt x="348739" y="416546"/>
                  </a:lnTo>
                  <a:lnTo>
                    <a:pt x="349044" y="413955"/>
                  </a:lnTo>
                  <a:lnTo>
                    <a:pt x="348853" y="413244"/>
                  </a:lnTo>
                  <a:lnTo>
                    <a:pt x="347710" y="413181"/>
                  </a:lnTo>
                  <a:lnTo>
                    <a:pt x="346694" y="413562"/>
                  </a:lnTo>
                  <a:lnTo>
                    <a:pt x="345970" y="414044"/>
                  </a:lnTo>
                  <a:lnTo>
                    <a:pt x="345830" y="414298"/>
                  </a:lnTo>
                  <a:lnTo>
                    <a:pt x="342960" y="414603"/>
                  </a:lnTo>
                  <a:lnTo>
                    <a:pt x="341538" y="414235"/>
                  </a:lnTo>
                  <a:lnTo>
                    <a:pt x="340941" y="412749"/>
                  </a:lnTo>
                  <a:lnTo>
                    <a:pt x="340484" y="410653"/>
                  </a:lnTo>
                  <a:lnTo>
                    <a:pt x="339785" y="409282"/>
                  </a:lnTo>
                  <a:lnTo>
                    <a:pt x="339900" y="407809"/>
                  </a:lnTo>
                  <a:lnTo>
                    <a:pt x="341919" y="405408"/>
                  </a:lnTo>
                  <a:lnTo>
                    <a:pt x="345310" y="403605"/>
                  </a:lnTo>
                  <a:lnTo>
                    <a:pt x="350034" y="402589"/>
                  </a:lnTo>
                  <a:close/>
                  <a:moveTo>
                    <a:pt x="307350" y="443762"/>
                  </a:moveTo>
                  <a:lnTo>
                    <a:pt x="302244" y="443762"/>
                  </a:lnTo>
                  <a:lnTo>
                    <a:pt x="298193" y="440905"/>
                  </a:lnTo>
                  <a:lnTo>
                    <a:pt x="298968" y="435545"/>
                  </a:lnTo>
                  <a:lnTo>
                    <a:pt x="302651" y="432599"/>
                  </a:lnTo>
                  <a:lnTo>
                    <a:pt x="306118" y="433285"/>
                  </a:lnTo>
                  <a:lnTo>
                    <a:pt x="308696" y="436345"/>
                  </a:lnTo>
                  <a:lnTo>
                    <a:pt x="309712" y="440536"/>
                  </a:lnTo>
                  <a:close/>
                  <a:moveTo>
                    <a:pt x="341843" y="389622"/>
                  </a:moveTo>
                  <a:lnTo>
                    <a:pt x="342401" y="388911"/>
                  </a:lnTo>
                  <a:lnTo>
                    <a:pt x="344738" y="389343"/>
                  </a:lnTo>
                  <a:lnTo>
                    <a:pt x="346415" y="390562"/>
                  </a:lnTo>
                  <a:lnTo>
                    <a:pt x="347431" y="392391"/>
                  </a:lnTo>
                  <a:lnTo>
                    <a:pt x="347786" y="394740"/>
                  </a:lnTo>
                  <a:lnTo>
                    <a:pt x="347012" y="396087"/>
                  </a:lnTo>
                  <a:lnTo>
                    <a:pt x="345729" y="399389"/>
                  </a:lnTo>
                  <a:lnTo>
                    <a:pt x="344853" y="400633"/>
                  </a:lnTo>
                  <a:lnTo>
                    <a:pt x="338896" y="404519"/>
                  </a:lnTo>
                  <a:lnTo>
                    <a:pt x="334362" y="403719"/>
                  </a:lnTo>
                  <a:lnTo>
                    <a:pt x="331124" y="401751"/>
                  </a:lnTo>
                  <a:lnTo>
                    <a:pt x="328139" y="401179"/>
                  </a:lnTo>
                  <a:lnTo>
                    <a:pt x="324355" y="404519"/>
                  </a:lnTo>
                  <a:lnTo>
                    <a:pt x="322742" y="400532"/>
                  </a:lnTo>
                  <a:lnTo>
                    <a:pt x="321789" y="399693"/>
                  </a:lnTo>
                  <a:lnTo>
                    <a:pt x="317179" y="397611"/>
                  </a:lnTo>
                  <a:lnTo>
                    <a:pt x="315427" y="396404"/>
                  </a:lnTo>
                  <a:lnTo>
                    <a:pt x="314017" y="394880"/>
                  </a:lnTo>
                  <a:lnTo>
                    <a:pt x="309775" y="388670"/>
                  </a:lnTo>
                  <a:lnTo>
                    <a:pt x="308581" y="386066"/>
                  </a:lnTo>
                  <a:lnTo>
                    <a:pt x="308645" y="383996"/>
                  </a:lnTo>
                  <a:lnTo>
                    <a:pt x="310410" y="383018"/>
                  </a:lnTo>
                  <a:lnTo>
                    <a:pt x="312861" y="383310"/>
                  </a:lnTo>
                  <a:lnTo>
                    <a:pt x="315325" y="384339"/>
                  </a:lnTo>
                  <a:lnTo>
                    <a:pt x="317040" y="385482"/>
                  </a:lnTo>
                  <a:lnTo>
                    <a:pt x="320558" y="392861"/>
                  </a:lnTo>
                  <a:lnTo>
                    <a:pt x="321955" y="393318"/>
                  </a:lnTo>
                  <a:lnTo>
                    <a:pt x="323529" y="392785"/>
                  </a:lnTo>
                  <a:lnTo>
                    <a:pt x="329778" y="391832"/>
                  </a:lnTo>
                  <a:lnTo>
                    <a:pt x="331378" y="391375"/>
                  </a:lnTo>
                  <a:lnTo>
                    <a:pt x="333562" y="389368"/>
                  </a:lnTo>
                  <a:lnTo>
                    <a:pt x="335620" y="388911"/>
                  </a:lnTo>
                  <a:lnTo>
                    <a:pt x="337588" y="389330"/>
                  </a:lnTo>
                  <a:lnTo>
                    <a:pt x="337829" y="390435"/>
                  </a:lnTo>
                  <a:lnTo>
                    <a:pt x="336166" y="393762"/>
                  </a:lnTo>
                  <a:lnTo>
                    <a:pt x="338045" y="392835"/>
                  </a:lnTo>
                  <a:close/>
                  <a:moveTo>
                    <a:pt x="127912" y="606881"/>
                  </a:moveTo>
                  <a:lnTo>
                    <a:pt x="129105" y="607147"/>
                  </a:lnTo>
                  <a:lnTo>
                    <a:pt x="130172" y="607820"/>
                  </a:lnTo>
                  <a:lnTo>
                    <a:pt x="131023" y="608786"/>
                  </a:lnTo>
                  <a:lnTo>
                    <a:pt x="131645" y="609827"/>
                  </a:lnTo>
                  <a:lnTo>
                    <a:pt x="132001" y="612113"/>
                  </a:lnTo>
                  <a:lnTo>
                    <a:pt x="131404" y="614424"/>
                  </a:lnTo>
                  <a:lnTo>
                    <a:pt x="129982" y="615682"/>
                  </a:lnTo>
                  <a:lnTo>
                    <a:pt x="127874" y="614805"/>
                  </a:lnTo>
                  <a:lnTo>
                    <a:pt x="127010" y="613116"/>
                  </a:lnTo>
                  <a:lnTo>
                    <a:pt x="126451" y="610449"/>
                  </a:lnTo>
                  <a:lnTo>
                    <a:pt x="126591" y="607960"/>
                  </a:lnTo>
                  <a:close/>
                  <a:moveTo>
                    <a:pt x="169263" y="609586"/>
                  </a:moveTo>
                  <a:lnTo>
                    <a:pt x="171574" y="609789"/>
                  </a:lnTo>
                  <a:lnTo>
                    <a:pt x="169479" y="612126"/>
                  </a:lnTo>
                  <a:lnTo>
                    <a:pt x="168221" y="613053"/>
                  </a:lnTo>
                  <a:lnTo>
                    <a:pt x="166685" y="613751"/>
                  </a:lnTo>
                  <a:lnTo>
                    <a:pt x="165262" y="614475"/>
                  </a:lnTo>
                  <a:lnTo>
                    <a:pt x="163700" y="614653"/>
                  </a:lnTo>
                  <a:lnTo>
                    <a:pt x="162164" y="614361"/>
                  </a:lnTo>
                  <a:lnTo>
                    <a:pt x="160741" y="613751"/>
                  </a:lnTo>
                  <a:lnTo>
                    <a:pt x="164246" y="613193"/>
                  </a:lnTo>
                  <a:close/>
                  <a:moveTo>
                    <a:pt x="479675" y="333780"/>
                  </a:moveTo>
                  <a:lnTo>
                    <a:pt x="485022" y="332422"/>
                  </a:lnTo>
                  <a:lnTo>
                    <a:pt x="490864" y="333717"/>
                  </a:lnTo>
                  <a:lnTo>
                    <a:pt x="504085" y="334555"/>
                  </a:lnTo>
                  <a:lnTo>
                    <a:pt x="508454" y="336397"/>
                  </a:lnTo>
                  <a:lnTo>
                    <a:pt x="511425" y="336422"/>
                  </a:lnTo>
                  <a:lnTo>
                    <a:pt x="516480" y="342886"/>
                  </a:lnTo>
                  <a:lnTo>
                    <a:pt x="519731" y="341769"/>
                  </a:lnTo>
                  <a:lnTo>
                    <a:pt x="522868" y="339026"/>
                  </a:lnTo>
                  <a:lnTo>
                    <a:pt x="524303" y="337502"/>
                  </a:lnTo>
                  <a:lnTo>
                    <a:pt x="525141" y="335419"/>
                  </a:lnTo>
                  <a:lnTo>
                    <a:pt x="524964" y="333933"/>
                  </a:lnTo>
                  <a:lnTo>
                    <a:pt x="523859" y="330402"/>
                  </a:lnTo>
                  <a:lnTo>
                    <a:pt x="524163" y="328624"/>
                  </a:lnTo>
                  <a:lnTo>
                    <a:pt x="530793" y="323671"/>
                  </a:lnTo>
                  <a:lnTo>
                    <a:pt x="531466" y="322732"/>
                  </a:lnTo>
                  <a:lnTo>
                    <a:pt x="532888" y="321830"/>
                  </a:lnTo>
                  <a:lnTo>
                    <a:pt x="536863" y="315937"/>
                  </a:lnTo>
                  <a:lnTo>
                    <a:pt x="541296" y="313130"/>
                  </a:lnTo>
                  <a:lnTo>
                    <a:pt x="547214" y="312152"/>
                  </a:lnTo>
                  <a:lnTo>
                    <a:pt x="553107" y="313816"/>
                  </a:lnTo>
                  <a:lnTo>
                    <a:pt x="557526" y="318947"/>
                  </a:lnTo>
                  <a:lnTo>
                    <a:pt x="558428" y="321779"/>
                  </a:lnTo>
                  <a:lnTo>
                    <a:pt x="559927" y="334403"/>
                  </a:lnTo>
                  <a:lnTo>
                    <a:pt x="561324" y="336460"/>
                  </a:lnTo>
                  <a:lnTo>
                    <a:pt x="565324" y="340245"/>
                  </a:lnTo>
                  <a:lnTo>
                    <a:pt x="566315" y="343166"/>
                  </a:lnTo>
                  <a:lnTo>
                    <a:pt x="565692" y="348868"/>
                  </a:lnTo>
                  <a:lnTo>
                    <a:pt x="567686" y="353796"/>
                  </a:lnTo>
                  <a:lnTo>
                    <a:pt x="565413" y="357745"/>
                  </a:lnTo>
                  <a:lnTo>
                    <a:pt x="566302" y="360704"/>
                  </a:lnTo>
                  <a:lnTo>
                    <a:pt x="564778" y="360552"/>
                  </a:lnTo>
                  <a:lnTo>
                    <a:pt x="563533" y="360870"/>
                  </a:lnTo>
                  <a:lnTo>
                    <a:pt x="562695" y="361682"/>
                  </a:lnTo>
                  <a:lnTo>
                    <a:pt x="562390" y="363092"/>
                  </a:lnTo>
                  <a:lnTo>
                    <a:pt x="562098" y="363918"/>
                  </a:lnTo>
                  <a:lnTo>
                    <a:pt x="560765" y="365200"/>
                  </a:lnTo>
                  <a:lnTo>
                    <a:pt x="560460" y="365962"/>
                  </a:lnTo>
                  <a:lnTo>
                    <a:pt x="560765" y="366559"/>
                  </a:lnTo>
                  <a:lnTo>
                    <a:pt x="562390" y="368477"/>
                  </a:lnTo>
                  <a:lnTo>
                    <a:pt x="560409" y="370204"/>
                  </a:lnTo>
                  <a:lnTo>
                    <a:pt x="551595" y="373392"/>
                  </a:lnTo>
                  <a:lnTo>
                    <a:pt x="541854" y="378637"/>
                  </a:lnTo>
                  <a:lnTo>
                    <a:pt x="536965" y="380453"/>
                  </a:lnTo>
                  <a:lnTo>
                    <a:pt x="513572" y="382459"/>
                  </a:lnTo>
                  <a:lnTo>
                    <a:pt x="511387" y="382129"/>
                  </a:lnTo>
                  <a:lnTo>
                    <a:pt x="509889" y="380948"/>
                  </a:lnTo>
                  <a:lnTo>
                    <a:pt x="508200" y="377735"/>
                  </a:lnTo>
                  <a:lnTo>
                    <a:pt x="506498" y="376313"/>
                  </a:lnTo>
                  <a:lnTo>
                    <a:pt x="504580" y="375640"/>
                  </a:lnTo>
                  <a:lnTo>
                    <a:pt x="501913" y="375132"/>
                  </a:lnTo>
                  <a:lnTo>
                    <a:pt x="499310" y="375246"/>
                  </a:lnTo>
                  <a:lnTo>
                    <a:pt x="497633" y="376313"/>
                  </a:lnTo>
                  <a:lnTo>
                    <a:pt x="494585" y="375551"/>
                  </a:lnTo>
                  <a:lnTo>
                    <a:pt x="482000" y="374776"/>
                  </a:lnTo>
                  <a:lnTo>
                    <a:pt x="481657" y="374090"/>
                  </a:lnTo>
                  <a:lnTo>
                    <a:pt x="480780" y="373531"/>
                  </a:lnTo>
                  <a:lnTo>
                    <a:pt x="479701" y="373354"/>
                  </a:lnTo>
                  <a:lnTo>
                    <a:pt x="477428" y="374522"/>
                  </a:lnTo>
                  <a:lnTo>
                    <a:pt x="476627" y="374065"/>
                  </a:lnTo>
                  <a:lnTo>
                    <a:pt x="475967" y="373100"/>
                  </a:lnTo>
                  <a:lnTo>
                    <a:pt x="475192" y="372350"/>
                  </a:lnTo>
                  <a:lnTo>
                    <a:pt x="471179" y="369696"/>
                  </a:lnTo>
                  <a:lnTo>
                    <a:pt x="469236" y="369188"/>
                  </a:lnTo>
                  <a:lnTo>
                    <a:pt x="467382" y="370407"/>
                  </a:lnTo>
                  <a:lnTo>
                    <a:pt x="464804" y="369391"/>
                  </a:lnTo>
                  <a:lnTo>
                    <a:pt x="464601" y="368032"/>
                  </a:lnTo>
                  <a:lnTo>
                    <a:pt x="465807" y="366597"/>
                  </a:lnTo>
                  <a:lnTo>
                    <a:pt x="467382" y="365467"/>
                  </a:lnTo>
                  <a:lnTo>
                    <a:pt x="469350" y="364476"/>
                  </a:lnTo>
                  <a:lnTo>
                    <a:pt x="471306" y="363968"/>
                  </a:lnTo>
                  <a:lnTo>
                    <a:pt x="483841" y="363092"/>
                  </a:lnTo>
                  <a:lnTo>
                    <a:pt x="486000" y="362648"/>
                  </a:lnTo>
                  <a:lnTo>
                    <a:pt x="486470" y="362152"/>
                  </a:lnTo>
                  <a:lnTo>
                    <a:pt x="487587" y="360285"/>
                  </a:lnTo>
                  <a:lnTo>
                    <a:pt x="488057" y="359739"/>
                  </a:lnTo>
                  <a:lnTo>
                    <a:pt x="497049" y="357720"/>
                  </a:lnTo>
                  <a:lnTo>
                    <a:pt x="496973" y="356806"/>
                  </a:lnTo>
                  <a:lnTo>
                    <a:pt x="494801" y="354888"/>
                  </a:lnTo>
                  <a:lnTo>
                    <a:pt x="492591" y="353707"/>
                  </a:lnTo>
                  <a:lnTo>
                    <a:pt x="490216" y="353135"/>
                  </a:lnTo>
                  <a:lnTo>
                    <a:pt x="472348" y="351599"/>
                  </a:lnTo>
                  <a:lnTo>
                    <a:pt x="465426" y="349084"/>
                  </a:lnTo>
                  <a:lnTo>
                    <a:pt x="462200" y="348944"/>
                  </a:lnTo>
                  <a:lnTo>
                    <a:pt x="459686" y="349998"/>
                  </a:lnTo>
                  <a:lnTo>
                    <a:pt x="457463" y="351332"/>
                  </a:lnTo>
                  <a:lnTo>
                    <a:pt x="453615" y="352449"/>
                  </a:lnTo>
                  <a:lnTo>
                    <a:pt x="450669" y="354418"/>
                  </a:lnTo>
                  <a:lnTo>
                    <a:pt x="448738" y="354888"/>
                  </a:lnTo>
                  <a:lnTo>
                    <a:pt x="447341" y="354647"/>
                  </a:lnTo>
                  <a:lnTo>
                    <a:pt x="446376" y="354037"/>
                  </a:lnTo>
                  <a:lnTo>
                    <a:pt x="445640" y="353338"/>
                  </a:lnTo>
                  <a:lnTo>
                    <a:pt x="444839" y="352869"/>
                  </a:lnTo>
                  <a:lnTo>
                    <a:pt x="439429" y="352386"/>
                  </a:lnTo>
                  <a:lnTo>
                    <a:pt x="429472" y="355015"/>
                  </a:lnTo>
                  <a:lnTo>
                    <a:pt x="424253" y="354888"/>
                  </a:lnTo>
                  <a:lnTo>
                    <a:pt x="418411" y="353897"/>
                  </a:lnTo>
                  <a:lnTo>
                    <a:pt x="389480" y="352869"/>
                  </a:lnTo>
                  <a:lnTo>
                    <a:pt x="387461" y="352272"/>
                  </a:lnTo>
                  <a:lnTo>
                    <a:pt x="382127" y="348017"/>
                  </a:lnTo>
                  <a:lnTo>
                    <a:pt x="382571" y="345020"/>
                  </a:lnTo>
                  <a:lnTo>
                    <a:pt x="381632" y="340308"/>
                  </a:lnTo>
                  <a:lnTo>
                    <a:pt x="379993" y="335533"/>
                  </a:lnTo>
                  <a:lnTo>
                    <a:pt x="378215" y="332422"/>
                  </a:lnTo>
                  <a:lnTo>
                    <a:pt x="374837" y="329945"/>
                  </a:lnTo>
                  <a:lnTo>
                    <a:pt x="372030" y="329907"/>
                  </a:lnTo>
                  <a:lnTo>
                    <a:pt x="369275" y="330885"/>
                  </a:lnTo>
                  <a:lnTo>
                    <a:pt x="365960" y="331533"/>
                  </a:lnTo>
                  <a:lnTo>
                    <a:pt x="362442" y="331279"/>
                  </a:lnTo>
                  <a:lnTo>
                    <a:pt x="359712" y="330529"/>
                  </a:lnTo>
                  <a:lnTo>
                    <a:pt x="354593" y="327558"/>
                  </a:lnTo>
                  <a:lnTo>
                    <a:pt x="349209" y="325805"/>
                  </a:lnTo>
                  <a:lnTo>
                    <a:pt x="343633" y="326376"/>
                  </a:lnTo>
                  <a:lnTo>
                    <a:pt x="337690" y="327837"/>
                  </a:lnTo>
                  <a:lnTo>
                    <a:pt x="331187" y="328624"/>
                  </a:lnTo>
                  <a:lnTo>
                    <a:pt x="318932" y="328624"/>
                  </a:lnTo>
                  <a:lnTo>
                    <a:pt x="317929" y="329158"/>
                  </a:lnTo>
                  <a:lnTo>
                    <a:pt x="316900" y="330339"/>
                  </a:lnTo>
                  <a:lnTo>
                    <a:pt x="315490" y="332422"/>
                  </a:lnTo>
                  <a:lnTo>
                    <a:pt x="311591" y="335419"/>
                  </a:lnTo>
                  <a:lnTo>
                    <a:pt x="311274" y="337463"/>
                  </a:lnTo>
                  <a:lnTo>
                    <a:pt x="311134" y="346074"/>
                  </a:lnTo>
                  <a:lnTo>
                    <a:pt x="310436" y="346404"/>
                  </a:lnTo>
                  <a:lnTo>
                    <a:pt x="309572" y="347077"/>
                  </a:lnTo>
                  <a:lnTo>
                    <a:pt x="308416" y="347725"/>
                  </a:lnTo>
                  <a:lnTo>
                    <a:pt x="306778" y="348017"/>
                  </a:lnTo>
                  <a:lnTo>
                    <a:pt x="305483" y="347814"/>
                  </a:lnTo>
                  <a:lnTo>
                    <a:pt x="301876" y="346684"/>
                  </a:lnTo>
                  <a:lnTo>
                    <a:pt x="300847" y="346074"/>
                  </a:lnTo>
                  <a:lnTo>
                    <a:pt x="300479" y="344779"/>
                  </a:lnTo>
                  <a:lnTo>
                    <a:pt x="300593" y="343191"/>
                  </a:lnTo>
                  <a:lnTo>
                    <a:pt x="300492" y="341807"/>
                  </a:lnTo>
                  <a:lnTo>
                    <a:pt x="299437" y="341223"/>
                  </a:lnTo>
                  <a:lnTo>
                    <a:pt x="293481" y="341223"/>
                  </a:lnTo>
                  <a:lnTo>
                    <a:pt x="290598" y="340727"/>
                  </a:lnTo>
                  <a:lnTo>
                    <a:pt x="288401" y="339445"/>
                  </a:lnTo>
                  <a:lnTo>
                    <a:pt x="281518" y="332853"/>
                  </a:lnTo>
                  <a:lnTo>
                    <a:pt x="278292" y="328866"/>
                  </a:lnTo>
                  <a:lnTo>
                    <a:pt x="270380" y="316521"/>
                  </a:lnTo>
                  <a:lnTo>
                    <a:pt x="262354" y="309930"/>
                  </a:lnTo>
                  <a:lnTo>
                    <a:pt x="258607" y="305193"/>
                  </a:lnTo>
                  <a:lnTo>
                    <a:pt x="256410" y="300595"/>
                  </a:lnTo>
                  <a:lnTo>
                    <a:pt x="254975" y="298360"/>
                  </a:lnTo>
                  <a:lnTo>
                    <a:pt x="253375" y="297420"/>
                  </a:lnTo>
                  <a:lnTo>
                    <a:pt x="251279" y="296570"/>
                  </a:lnTo>
                  <a:lnTo>
                    <a:pt x="248688" y="294563"/>
                  </a:lnTo>
                  <a:lnTo>
                    <a:pt x="246364" y="292290"/>
                  </a:lnTo>
                  <a:lnTo>
                    <a:pt x="245018" y="290651"/>
                  </a:lnTo>
                  <a:lnTo>
                    <a:pt x="243951" y="288023"/>
                  </a:lnTo>
                  <a:lnTo>
                    <a:pt x="242351" y="281380"/>
                  </a:lnTo>
                  <a:lnTo>
                    <a:pt x="241716" y="276085"/>
                  </a:lnTo>
                  <a:lnTo>
                    <a:pt x="240713" y="273595"/>
                  </a:lnTo>
                  <a:lnTo>
                    <a:pt x="235506" y="265518"/>
                  </a:lnTo>
                  <a:lnTo>
                    <a:pt x="231912" y="261822"/>
                  </a:lnTo>
                  <a:lnTo>
                    <a:pt x="227314" y="259625"/>
                  </a:lnTo>
                  <a:lnTo>
                    <a:pt x="221510" y="260413"/>
                  </a:lnTo>
                  <a:lnTo>
                    <a:pt x="220050" y="261467"/>
                  </a:lnTo>
                  <a:lnTo>
                    <a:pt x="216596" y="264655"/>
                  </a:lnTo>
                  <a:lnTo>
                    <a:pt x="215097" y="265340"/>
                  </a:lnTo>
                  <a:lnTo>
                    <a:pt x="213484" y="265201"/>
                  </a:lnTo>
                  <a:lnTo>
                    <a:pt x="210804" y="264515"/>
                  </a:lnTo>
                  <a:lnTo>
                    <a:pt x="201102" y="263321"/>
                  </a:lnTo>
                  <a:lnTo>
                    <a:pt x="197927" y="263410"/>
                  </a:lnTo>
                  <a:lnTo>
                    <a:pt x="194599" y="264134"/>
                  </a:lnTo>
                  <a:lnTo>
                    <a:pt x="192834" y="264858"/>
                  </a:lnTo>
                  <a:lnTo>
                    <a:pt x="192059" y="265823"/>
                  </a:lnTo>
                  <a:lnTo>
                    <a:pt x="192936" y="270497"/>
                  </a:lnTo>
                  <a:lnTo>
                    <a:pt x="192555" y="271157"/>
                  </a:lnTo>
                  <a:lnTo>
                    <a:pt x="188808" y="270776"/>
                  </a:lnTo>
                  <a:lnTo>
                    <a:pt x="179283" y="268249"/>
                  </a:lnTo>
                  <a:lnTo>
                    <a:pt x="179283" y="267283"/>
                  </a:lnTo>
                  <a:lnTo>
                    <a:pt x="170520" y="263410"/>
                  </a:lnTo>
                  <a:lnTo>
                    <a:pt x="168501" y="264807"/>
                  </a:lnTo>
                  <a:lnTo>
                    <a:pt x="166659" y="267715"/>
                  </a:lnTo>
                  <a:lnTo>
                    <a:pt x="165262" y="271005"/>
                  </a:lnTo>
                  <a:lnTo>
                    <a:pt x="164068" y="276796"/>
                  </a:lnTo>
                  <a:lnTo>
                    <a:pt x="162430" y="279641"/>
                  </a:lnTo>
                  <a:lnTo>
                    <a:pt x="155725" y="287121"/>
                  </a:lnTo>
                  <a:lnTo>
                    <a:pt x="154721" y="288861"/>
                  </a:lnTo>
                  <a:lnTo>
                    <a:pt x="154925" y="290855"/>
                  </a:lnTo>
                  <a:lnTo>
                    <a:pt x="155877" y="294423"/>
                  </a:lnTo>
                  <a:lnTo>
                    <a:pt x="156144" y="296265"/>
                  </a:lnTo>
                  <a:lnTo>
                    <a:pt x="156156" y="297535"/>
                  </a:lnTo>
                  <a:lnTo>
                    <a:pt x="156372" y="298627"/>
                  </a:lnTo>
                  <a:lnTo>
                    <a:pt x="157338" y="299846"/>
                  </a:lnTo>
                  <a:lnTo>
                    <a:pt x="157934" y="301205"/>
                  </a:lnTo>
                  <a:lnTo>
                    <a:pt x="157769" y="302907"/>
                  </a:lnTo>
                  <a:lnTo>
                    <a:pt x="157134" y="304520"/>
                  </a:lnTo>
                  <a:lnTo>
                    <a:pt x="147952" y="317880"/>
                  </a:lnTo>
                  <a:lnTo>
                    <a:pt x="146530" y="321296"/>
                  </a:lnTo>
                  <a:lnTo>
                    <a:pt x="145412" y="322973"/>
                  </a:lnTo>
                  <a:lnTo>
                    <a:pt x="143622" y="323684"/>
                  </a:lnTo>
                  <a:lnTo>
                    <a:pt x="140383" y="323862"/>
                  </a:lnTo>
                  <a:lnTo>
                    <a:pt x="138948" y="324294"/>
                  </a:lnTo>
                  <a:lnTo>
                    <a:pt x="137754" y="325132"/>
                  </a:lnTo>
                  <a:lnTo>
                    <a:pt x="136065" y="327939"/>
                  </a:lnTo>
                  <a:lnTo>
                    <a:pt x="134757" y="330821"/>
                  </a:lnTo>
                  <a:lnTo>
                    <a:pt x="132852" y="332955"/>
                  </a:lnTo>
                  <a:lnTo>
                    <a:pt x="129334" y="333476"/>
                  </a:lnTo>
                  <a:lnTo>
                    <a:pt x="126629" y="332091"/>
                  </a:lnTo>
                  <a:lnTo>
                    <a:pt x="123619" y="329755"/>
                  </a:lnTo>
                  <a:lnTo>
                    <a:pt x="120431" y="328180"/>
                  </a:lnTo>
                  <a:lnTo>
                    <a:pt x="117168" y="329082"/>
                  </a:lnTo>
                  <a:lnTo>
                    <a:pt x="110437" y="333755"/>
                  </a:lnTo>
                  <a:lnTo>
                    <a:pt x="108760" y="335419"/>
                  </a:lnTo>
                  <a:lnTo>
                    <a:pt x="86649" y="368121"/>
                  </a:lnTo>
                  <a:lnTo>
                    <a:pt x="84338" y="374281"/>
                  </a:lnTo>
                  <a:lnTo>
                    <a:pt x="82078" y="388022"/>
                  </a:lnTo>
                  <a:lnTo>
                    <a:pt x="80731" y="391349"/>
                  </a:lnTo>
                  <a:lnTo>
                    <a:pt x="80427" y="392873"/>
                  </a:lnTo>
                  <a:lnTo>
                    <a:pt x="80769" y="394334"/>
                  </a:lnTo>
                  <a:lnTo>
                    <a:pt x="82103" y="397217"/>
                  </a:lnTo>
                  <a:lnTo>
                    <a:pt x="82382" y="398703"/>
                  </a:lnTo>
                  <a:lnTo>
                    <a:pt x="81468" y="401916"/>
                  </a:lnTo>
                  <a:lnTo>
                    <a:pt x="77455" y="406932"/>
                  </a:lnTo>
                  <a:lnTo>
                    <a:pt x="76540" y="409853"/>
                  </a:lnTo>
                  <a:lnTo>
                    <a:pt x="73403" y="428192"/>
                  </a:lnTo>
                  <a:lnTo>
                    <a:pt x="73264" y="431748"/>
                  </a:lnTo>
                  <a:lnTo>
                    <a:pt x="74102" y="434174"/>
                  </a:lnTo>
                  <a:lnTo>
                    <a:pt x="75601" y="436574"/>
                  </a:lnTo>
                  <a:lnTo>
                    <a:pt x="76591" y="439800"/>
                  </a:lnTo>
                  <a:lnTo>
                    <a:pt x="77429" y="446302"/>
                  </a:lnTo>
                  <a:lnTo>
                    <a:pt x="77086" y="449858"/>
                  </a:lnTo>
                  <a:lnTo>
                    <a:pt x="77175" y="451382"/>
                  </a:lnTo>
                  <a:lnTo>
                    <a:pt x="77963" y="452678"/>
                  </a:lnTo>
                  <a:lnTo>
                    <a:pt x="82878" y="456564"/>
                  </a:lnTo>
                  <a:lnTo>
                    <a:pt x="84681" y="459129"/>
                  </a:lnTo>
                  <a:lnTo>
                    <a:pt x="85938" y="462355"/>
                  </a:lnTo>
                  <a:lnTo>
                    <a:pt x="87361" y="468756"/>
                  </a:lnTo>
                  <a:lnTo>
                    <a:pt x="87970" y="475233"/>
                  </a:lnTo>
                  <a:lnTo>
                    <a:pt x="88732" y="478116"/>
                  </a:lnTo>
                  <a:lnTo>
                    <a:pt x="90688" y="480884"/>
                  </a:lnTo>
                  <a:lnTo>
                    <a:pt x="91234" y="482078"/>
                  </a:lnTo>
                  <a:lnTo>
                    <a:pt x="92250" y="487171"/>
                  </a:lnTo>
                  <a:lnTo>
                    <a:pt x="92949" y="488606"/>
                  </a:lnTo>
                  <a:lnTo>
                    <a:pt x="96505" y="493800"/>
                  </a:lnTo>
                  <a:lnTo>
                    <a:pt x="104556" y="502919"/>
                  </a:lnTo>
                  <a:lnTo>
                    <a:pt x="112913" y="515149"/>
                  </a:lnTo>
                  <a:lnTo>
                    <a:pt x="118882" y="521550"/>
                  </a:lnTo>
                  <a:lnTo>
                    <a:pt x="122514" y="524204"/>
                  </a:lnTo>
                  <a:lnTo>
                    <a:pt x="124038" y="525639"/>
                  </a:lnTo>
                  <a:lnTo>
                    <a:pt x="125613" y="527582"/>
                  </a:lnTo>
                  <a:lnTo>
                    <a:pt x="127531" y="529284"/>
                  </a:lnTo>
                  <a:lnTo>
                    <a:pt x="129868" y="530020"/>
                  </a:lnTo>
                  <a:lnTo>
                    <a:pt x="132344" y="530427"/>
                  </a:lnTo>
                  <a:lnTo>
                    <a:pt x="143380" y="535901"/>
                  </a:lnTo>
                  <a:lnTo>
                    <a:pt x="145755" y="536561"/>
                  </a:lnTo>
                  <a:lnTo>
                    <a:pt x="171028" y="536802"/>
                  </a:lnTo>
                  <a:lnTo>
                    <a:pt x="173746" y="535888"/>
                  </a:lnTo>
                  <a:lnTo>
                    <a:pt x="178267" y="531532"/>
                  </a:lnTo>
                  <a:lnTo>
                    <a:pt x="181213" y="530020"/>
                  </a:lnTo>
                  <a:lnTo>
                    <a:pt x="182534" y="529982"/>
                  </a:lnTo>
                  <a:lnTo>
                    <a:pt x="184985" y="530770"/>
                  </a:lnTo>
                  <a:lnTo>
                    <a:pt x="186649" y="530986"/>
                  </a:lnTo>
                  <a:lnTo>
                    <a:pt x="187944" y="530541"/>
                  </a:lnTo>
                  <a:lnTo>
                    <a:pt x="188618" y="529525"/>
                  </a:lnTo>
                  <a:lnTo>
                    <a:pt x="189024" y="528535"/>
                  </a:lnTo>
                  <a:lnTo>
                    <a:pt x="189583" y="528077"/>
                  </a:lnTo>
                  <a:lnTo>
                    <a:pt x="193913" y="527353"/>
                  </a:lnTo>
                  <a:lnTo>
                    <a:pt x="194993" y="527023"/>
                  </a:lnTo>
                  <a:lnTo>
                    <a:pt x="195653" y="526172"/>
                  </a:lnTo>
                  <a:lnTo>
                    <a:pt x="196352" y="524064"/>
                  </a:lnTo>
                  <a:lnTo>
                    <a:pt x="196923" y="523137"/>
                  </a:lnTo>
                  <a:lnTo>
                    <a:pt x="199184" y="521740"/>
                  </a:lnTo>
                  <a:lnTo>
                    <a:pt x="201457" y="521575"/>
                  </a:lnTo>
                  <a:lnTo>
                    <a:pt x="210449" y="522781"/>
                  </a:lnTo>
                  <a:lnTo>
                    <a:pt x="214983" y="524928"/>
                  </a:lnTo>
                  <a:lnTo>
                    <a:pt x="217535" y="525169"/>
                  </a:lnTo>
                  <a:lnTo>
                    <a:pt x="219669" y="524229"/>
                  </a:lnTo>
                  <a:lnTo>
                    <a:pt x="223606" y="520940"/>
                  </a:lnTo>
                  <a:lnTo>
                    <a:pt x="225867" y="520241"/>
                  </a:lnTo>
                  <a:lnTo>
                    <a:pt x="231010" y="519302"/>
                  </a:lnTo>
                  <a:lnTo>
                    <a:pt x="232267" y="519264"/>
                  </a:lnTo>
                  <a:lnTo>
                    <a:pt x="233868" y="519886"/>
                  </a:lnTo>
                  <a:lnTo>
                    <a:pt x="234706" y="520762"/>
                  </a:lnTo>
                  <a:lnTo>
                    <a:pt x="236154" y="523137"/>
                  </a:lnTo>
                  <a:lnTo>
                    <a:pt x="238274" y="525258"/>
                  </a:lnTo>
                  <a:lnTo>
                    <a:pt x="240256" y="526414"/>
                  </a:lnTo>
                  <a:lnTo>
                    <a:pt x="242529" y="526922"/>
                  </a:lnTo>
                  <a:lnTo>
                    <a:pt x="245463" y="527023"/>
                  </a:lnTo>
                  <a:lnTo>
                    <a:pt x="248358" y="527620"/>
                  </a:lnTo>
                  <a:lnTo>
                    <a:pt x="254086" y="529970"/>
                  </a:lnTo>
                  <a:lnTo>
                    <a:pt x="257705" y="530020"/>
                  </a:lnTo>
                  <a:lnTo>
                    <a:pt x="259204" y="529411"/>
                  </a:lnTo>
                  <a:lnTo>
                    <a:pt x="262531" y="527455"/>
                  </a:lnTo>
                  <a:lnTo>
                    <a:pt x="264055" y="527023"/>
                  </a:lnTo>
                  <a:lnTo>
                    <a:pt x="264487" y="527099"/>
                  </a:lnTo>
                  <a:lnTo>
                    <a:pt x="264487" y="527112"/>
                  </a:lnTo>
                  <a:lnTo>
                    <a:pt x="265821" y="530427"/>
                  </a:lnTo>
                  <a:lnTo>
                    <a:pt x="266062" y="532091"/>
                  </a:lnTo>
                  <a:lnTo>
                    <a:pt x="265567" y="540053"/>
                  </a:lnTo>
                  <a:lnTo>
                    <a:pt x="265122" y="541996"/>
                  </a:lnTo>
                  <a:lnTo>
                    <a:pt x="264551" y="543190"/>
                  </a:lnTo>
                  <a:lnTo>
                    <a:pt x="263839" y="543470"/>
                  </a:lnTo>
                  <a:lnTo>
                    <a:pt x="263217" y="543533"/>
                  </a:lnTo>
                  <a:lnTo>
                    <a:pt x="262595" y="543457"/>
                  </a:lnTo>
                  <a:lnTo>
                    <a:pt x="261934" y="543241"/>
                  </a:lnTo>
                  <a:lnTo>
                    <a:pt x="261020" y="543076"/>
                  </a:lnTo>
                  <a:lnTo>
                    <a:pt x="260195" y="543076"/>
                  </a:lnTo>
                  <a:lnTo>
                    <a:pt x="259115" y="543279"/>
                  </a:lnTo>
                  <a:lnTo>
                    <a:pt x="256854" y="544155"/>
                  </a:lnTo>
                  <a:lnTo>
                    <a:pt x="253540" y="544765"/>
                  </a:lnTo>
                  <a:lnTo>
                    <a:pt x="251813" y="545743"/>
                  </a:lnTo>
                  <a:lnTo>
                    <a:pt x="249488" y="547864"/>
                  </a:lnTo>
                  <a:lnTo>
                    <a:pt x="247672" y="550556"/>
                  </a:lnTo>
                  <a:lnTo>
                    <a:pt x="239773" y="558875"/>
                  </a:lnTo>
                  <a:lnTo>
                    <a:pt x="247583" y="562139"/>
                  </a:lnTo>
                  <a:lnTo>
                    <a:pt x="248803" y="562939"/>
                  </a:lnTo>
                  <a:lnTo>
                    <a:pt x="250479" y="564348"/>
                  </a:lnTo>
                  <a:lnTo>
                    <a:pt x="251330" y="565758"/>
                  </a:lnTo>
                  <a:lnTo>
                    <a:pt x="252968" y="569860"/>
                  </a:lnTo>
                  <a:lnTo>
                    <a:pt x="254124" y="572095"/>
                  </a:lnTo>
                  <a:lnTo>
                    <a:pt x="256677" y="575512"/>
                  </a:lnTo>
                  <a:lnTo>
                    <a:pt x="258429" y="577315"/>
                  </a:lnTo>
                  <a:lnTo>
                    <a:pt x="260182" y="578763"/>
                  </a:lnTo>
                  <a:lnTo>
                    <a:pt x="265884" y="582103"/>
                  </a:lnTo>
                  <a:lnTo>
                    <a:pt x="267967" y="582979"/>
                  </a:lnTo>
                  <a:lnTo>
                    <a:pt x="270939" y="583716"/>
                  </a:lnTo>
                  <a:lnTo>
                    <a:pt x="273301" y="583843"/>
                  </a:lnTo>
                  <a:lnTo>
                    <a:pt x="277340" y="583551"/>
                  </a:lnTo>
                  <a:lnTo>
                    <a:pt x="283359" y="582281"/>
                  </a:lnTo>
                  <a:lnTo>
                    <a:pt x="284769" y="581760"/>
                  </a:lnTo>
                  <a:lnTo>
                    <a:pt x="286039" y="581455"/>
                  </a:lnTo>
                  <a:lnTo>
                    <a:pt x="287461" y="581366"/>
                  </a:lnTo>
                  <a:lnTo>
                    <a:pt x="289455" y="581722"/>
                  </a:lnTo>
                  <a:lnTo>
                    <a:pt x="295767" y="583983"/>
                  </a:lnTo>
                  <a:lnTo>
                    <a:pt x="304302" y="586129"/>
                  </a:lnTo>
                  <a:lnTo>
                    <a:pt x="306880" y="587132"/>
                  </a:lnTo>
                  <a:lnTo>
                    <a:pt x="310817" y="589101"/>
                  </a:lnTo>
                  <a:lnTo>
                    <a:pt x="319834" y="591945"/>
                  </a:lnTo>
                  <a:lnTo>
                    <a:pt x="336966" y="599261"/>
                  </a:lnTo>
                  <a:lnTo>
                    <a:pt x="339188" y="599921"/>
                  </a:lnTo>
                  <a:lnTo>
                    <a:pt x="340522" y="599921"/>
                  </a:lnTo>
                  <a:lnTo>
                    <a:pt x="341970" y="599794"/>
                  </a:lnTo>
                  <a:lnTo>
                    <a:pt x="344027" y="599362"/>
                  </a:lnTo>
                  <a:lnTo>
                    <a:pt x="358797" y="594270"/>
                  </a:lnTo>
                  <a:lnTo>
                    <a:pt x="366316" y="595476"/>
                  </a:lnTo>
                  <a:lnTo>
                    <a:pt x="379917" y="601623"/>
                  </a:lnTo>
                  <a:lnTo>
                    <a:pt x="387524" y="606792"/>
                  </a:lnTo>
                  <a:lnTo>
                    <a:pt x="387994" y="607389"/>
                  </a:lnTo>
                  <a:lnTo>
                    <a:pt x="387080" y="607922"/>
                  </a:lnTo>
                  <a:lnTo>
                    <a:pt x="385213" y="608519"/>
                  </a:lnTo>
                  <a:lnTo>
                    <a:pt x="381149" y="608811"/>
                  </a:lnTo>
                  <a:lnTo>
                    <a:pt x="372323" y="612202"/>
                  </a:lnTo>
                  <a:lnTo>
                    <a:pt x="368894" y="612685"/>
                  </a:lnTo>
                  <a:lnTo>
                    <a:pt x="366773" y="611948"/>
                  </a:lnTo>
                  <a:lnTo>
                    <a:pt x="363674" y="608290"/>
                  </a:lnTo>
                  <a:lnTo>
                    <a:pt x="361528" y="606881"/>
                  </a:lnTo>
                  <a:lnTo>
                    <a:pt x="358391" y="606563"/>
                  </a:lnTo>
                  <a:lnTo>
                    <a:pt x="355533" y="607643"/>
                  </a:lnTo>
                  <a:lnTo>
                    <a:pt x="353476" y="609929"/>
                  </a:lnTo>
                  <a:lnTo>
                    <a:pt x="351672" y="616406"/>
                  </a:lnTo>
                  <a:lnTo>
                    <a:pt x="349221" y="617472"/>
                  </a:lnTo>
                  <a:lnTo>
                    <a:pt x="307019" y="612253"/>
                  </a:lnTo>
                  <a:lnTo>
                    <a:pt x="300720" y="612227"/>
                  </a:lnTo>
                  <a:lnTo>
                    <a:pt x="294992" y="613751"/>
                  </a:lnTo>
                  <a:lnTo>
                    <a:pt x="292402" y="615275"/>
                  </a:lnTo>
                  <a:lnTo>
                    <a:pt x="285556" y="620635"/>
                  </a:lnTo>
                  <a:lnTo>
                    <a:pt x="284159" y="622921"/>
                  </a:lnTo>
                  <a:lnTo>
                    <a:pt x="283804" y="624241"/>
                  </a:lnTo>
                  <a:lnTo>
                    <a:pt x="281226" y="627239"/>
                  </a:lnTo>
                  <a:lnTo>
                    <a:pt x="280527" y="628902"/>
                  </a:lnTo>
                  <a:lnTo>
                    <a:pt x="280388" y="629995"/>
                  </a:lnTo>
                  <a:lnTo>
                    <a:pt x="280464" y="630922"/>
                  </a:lnTo>
                  <a:lnTo>
                    <a:pt x="280248" y="632179"/>
                  </a:lnTo>
                  <a:lnTo>
                    <a:pt x="279676" y="633576"/>
                  </a:lnTo>
                  <a:lnTo>
                    <a:pt x="278508" y="635557"/>
                  </a:lnTo>
                  <a:lnTo>
                    <a:pt x="278305" y="636548"/>
                  </a:lnTo>
                  <a:lnTo>
                    <a:pt x="279029" y="636878"/>
                  </a:lnTo>
                  <a:lnTo>
                    <a:pt x="282521" y="637919"/>
                  </a:lnTo>
                  <a:lnTo>
                    <a:pt x="283677" y="638516"/>
                  </a:lnTo>
                  <a:lnTo>
                    <a:pt x="284248" y="639901"/>
                  </a:lnTo>
                  <a:lnTo>
                    <a:pt x="284312" y="641793"/>
                  </a:lnTo>
                  <a:lnTo>
                    <a:pt x="283956" y="643622"/>
                  </a:lnTo>
                  <a:lnTo>
                    <a:pt x="283182" y="644866"/>
                  </a:lnTo>
                  <a:lnTo>
                    <a:pt x="281365" y="645717"/>
                  </a:lnTo>
                  <a:lnTo>
                    <a:pt x="279968" y="645298"/>
                  </a:lnTo>
                  <a:lnTo>
                    <a:pt x="277238" y="642834"/>
                  </a:lnTo>
                  <a:lnTo>
                    <a:pt x="273885" y="640726"/>
                  </a:lnTo>
                  <a:lnTo>
                    <a:pt x="271396" y="639901"/>
                  </a:lnTo>
                  <a:lnTo>
                    <a:pt x="265033" y="639926"/>
                  </a:lnTo>
                  <a:lnTo>
                    <a:pt x="262239" y="639507"/>
                  </a:lnTo>
                  <a:lnTo>
                    <a:pt x="254708" y="636065"/>
                  </a:lnTo>
                  <a:lnTo>
                    <a:pt x="242973" y="642009"/>
                  </a:lnTo>
                  <a:lnTo>
                    <a:pt x="239519" y="646466"/>
                  </a:lnTo>
                  <a:lnTo>
                    <a:pt x="235963" y="648143"/>
                  </a:lnTo>
                  <a:lnTo>
                    <a:pt x="228330" y="650594"/>
                  </a:lnTo>
                  <a:lnTo>
                    <a:pt x="225587" y="649908"/>
                  </a:lnTo>
                  <a:lnTo>
                    <a:pt x="212163" y="652626"/>
                  </a:lnTo>
                  <a:lnTo>
                    <a:pt x="209611" y="652283"/>
                  </a:lnTo>
                  <a:lnTo>
                    <a:pt x="208048" y="651343"/>
                  </a:lnTo>
                  <a:lnTo>
                    <a:pt x="205293" y="648219"/>
                  </a:lnTo>
                  <a:lnTo>
                    <a:pt x="203769" y="647686"/>
                  </a:lnTo>
                  <a:lnTo>
                    <a:pt x="203413" y="649514"/>
                  </a:lnTo>
                  <a:lnTo>
                    <a:pt x="203858" y="653680"/>
                  </a:lnTo>
                  <a:lnTo>
                    <a:pt x="200327" y="650416"/>
                  </a:lnTo>
                  <a:lnTo>
                    <a:pt x="198905" y="649705"/>
                  </a:lnTo>
                  <a:lnTo>
                    <a:pt x="197482" y="649629"/>
                  </a:lnTo>
                  <a:lnTo>
                    <a:pt x="194396" y="650086"/>
                  </a:lnTo>
                  <a:lnTo>
                    <a:pt x="193037" y="649705"/>
                  </a:lnTo>
                  <a:lnTo>
                    <a:pt x="191221" y="647482"/>
                  </a:lnTo>
                  <a:lnTo>
                    <a:pt x="191056" y="644777"/>
                  </a:lnTo>
                  <a:lnTo>
                    <a:pt x="192059" y="639494"/>
                  </a:lnTo>
                  <a:lnTo>
                    <a:pt x="192199" y="633855"/>
                  </a:lnTo>
                  <a:lnTo>
                    <a:pt x="191958" y="631392"/>
                  </a:lnTo>
                  <a:lnTo>
                    <a:pt x="191081" y="628293"/>
                  </a:lnTo>
                  <a:lnTo>
                    <a:pt x="190662" y="627975"/>
                  </a:lnTo>
                  <a:lnTo>
                    <a:pt x="189545" y="626578"/>
                  </a:lnTo>
                  <a:lnTo>
                    <a:pt x="188605" y="625054"/>
                  </a:lnTo>
                  <a:lnTo>
                    <a:pt x="188605" y="624330"/>
                  </a:lnTo>
                  <a:lnTo>
                    <a:pt x="188173" y="623632"/>
                  </a:lnTo>
                  <a:lnTo>
                    <a:pt x="188059" y="622044"/>
                  </a:lnTo>
                  <a:lnTo>
                    <a:pt x="188706" y="613180"/>
                  </a:lnTo>
                  <a:lnTo>
                    <a:pt x="188503" y="610932"/>
                  </a:lnTo>
                  <a:lnTo>
                    <a:pt x="187182" y="608811"/>
                  </a:lnTo>
                  <a:lnTo>
                    <a:pt x="185925" y="607998"/>
                  </a:lnTo>
                  <a:lnTo>
                    <a:pt x="182966" y="607160"/>
                  </a:lnTo>
                  <a:lnTo>
                    <a:pt x="181709" y="606385"/>
                  </a:lnTo>
                  <a:lnTo>
                    <a:pt x="180756" y="604963"/>
                  </a:lnTo>
                  <a:lnTo>
                    <a:pt x="179677" y="601915"/>
                  </a:lnTo>
                  <a:lnTo>
                    <a:pt x="178800" y="600569"/>
                  </a:lnTo>
                  <a:lnTo>
                    <a:pt x="177200" y="600150"/>
                  </a:lnTo>
                  <a:lnTo>
                    <a:pt x="175524" y="601115"/>
                  </a:lnTo>
                  <a:lnTo>
                    <a:pt x="173886" y="602372"/>
                  </a:lnTo>
                  <a:lnTo>
                    <a:pt x="172552" y="602906"/>
                  </a:lnTo>
                  <a:lnTo>
                    <a:pt x="171574" y="602309"/>
                  </a:lnTo>
                  <a:lnTo>
                    <a:pt x="168564" y="599032"/>
                  </a:lnTo>
                  <a:lnTo>
                    <a:pt x="162214" y="589050"/>
                  </a:lnTo>
                  <a:lnTo>
                    <a:pt x="159979" y="582967"/>
                  </a:lnTo>
                  <a:lnTo>
                    <a:pt x="161719" y="579626"/>
                  </a:lnTo>
                  <a:lnTo>
                    <a:pt x="157477" y="574712"/>
                  </a:lnTo>
                  <a:lnTo>
                    <a:pt x="155102" y="572515"/>
                  </a:lnTo>
                  <a:lnTo>
                    <a:pt x="153426" y="572324"/>
                  </a:lnTo>
                  <a:lnTo>
                    <a:pt x="151229" y="574572"/>
                  </a:lnTo>
                  <a:lnTo>
                    <a:pt x="149311" y="575918"/>
                  </a:lnTo>
                  <a:lnTo>
                    <a:pt x="147012" y="576566"/>
                  </a:lnTo>
                  <a:lnTo>
                    <a:pt x="143622" y="576731"/>
                  </a:lnTo>
                  <a:lnTo>
                    <a:pt x="142885" y="576198"/>
                  </a:lnTo>
                  <a:lnTo>
                    <a:pt x="142047" y="575194"/>
                  </a:lnTo>
                  <a:lnTo>
                    <a:pt x="141018" y="574597"/>
                  </a:lnTo>
                  <a:lnTo>
                    <a:pt x="138707" y="575778"/>
                  </a:lnTo>
                  <a:lnTo>
                    <a:pt x="134224" y="576731"/>
                  </a:lnTo>
                  <a:lnTo>
                    <a:pt x="131480" y="578141"/>
                  </a:lnTo>
                  <a:lnTo>
                    <a:pt x="129220" y="579880"/>
                  </a:lnTo>
                  <a:lnTo>
                    <a:pt x="127531" y="581976"/>
                  </a:lnTo>
                  <a:lnTo>
                    <a:pt x="126400" y="584491"/>
                  </a:lnTo>
                  <a:lnTo>
                    <a:pt x="125613" y="584491"/>
                  </a:lnTo>
                  <a:lnTo>
                    <a:pt x="123416" y="582954"/>
                  </a:lnTo>
                  <a:lnTo>
                    <a:pt x="122540" y="585329"/>
                  </a:lnTo>
                  <a:lnTo>
                    <a:pt x="122514" y="591793"/>
                  </a:lnTo>
                  <a:lnTo>
                    <a:pt x="123454" y="598219"/>
                  </a:lnTo>
                  <a:lnTo>
                    <a:pt x="122730" y="601026"/>
                  </a:lnTo>
                  <a:lnTo>
                    <a:pt x="119581" y="602906"/>
                  </a:lnTo>
                  <a:lnTo>
                    <a:pt x="113700" y="602639"/>
                  </a:lnTo>
                  <a:lnTo>
                    <a:pt x="110564" y="599045"/>
                  </a:lnTo>
                  <a:lnTo>
                    <a:pt x="109217" y="593977"/>
                  </a:lnTo>
                  <a:lnTo>
                    <a:pt x="107554" y="579538"/>
                  </a:lnTo>
                  <a:lnTo>
                    <a:pt x="106347" y="577175"/>
                  </a:lnTo>
                  <a:lnTo>
                    <a:pt x="103528" y="574712"/>
                  </a:lnTo>
                  <a:lnTo>
                    <a:pt x="100556" y="572781"/>
                  </a:lnTo>
                  <a:lnTo>
                    <a:pt x="91171" y="568578"/>
                  </a:lnTo>
                  <a:lnTo>
                    <a:pt x="89685" y="568158"/>
                  </a:lnTo>
                  <a:lnTo>
                    <a:pt x="87818" y="568006"/>
                  </a:lnTo>
                  <a:lnTo>
                    <a:pt x="84224" y="567104"/>
                  </a:lnTo>
                  <a:lnTo>
                    <a:pt x="82878" y="566939"/>
                  </a:lnTo>
                  <a:lnTo>
                    <a:pt x="80427" y="565733"/>
                  </a:lnTo>
                  <a:lnTo>
                    <a:pt x="78775" y="562812"/>
                  </a:lnTo>
                  <a:lnTo>
                    <a:pt x="77823" y="559281"/>
                  </a:lnTo>
                  <a:lnTo>
                    <a:pt x="77429" y="556195"/>
                  </a:lnTo>
                  <a:lnTo>
                    <a:pt x="78128" y="550645"/>
                  </a:lnTo>
                  <a:lnTo>
                    <a:pt x="79664" y="544968"/>
                  </a:lnTo>
                  <a:lnTo>
                    <a:pt x="80350" y="539558"/>
                  </a:lnTo>
                  <a:lnTo>
                    <a:pt x="78496" y="534770"/>
                  </a:lnTo>
                  <a:lnTo>
                    <a:pt x="75677" y="533132"/>
                  </a:lnTo>
                  <a:lnTo>
                    <a:pt x="68831" y="532611"/>
                  </a:lnTo>
                  <a:lnTo>
                    <a:pt x="66253" y="531519"/>
                  </a:lnTo>
                  <a:lnTo>
                    <a:pt x="64767" y="530528"/>
                  </a:lnTo>
                  <a:lnTo>
                    <a:pt x="63002" y="529741"/>
                  </a:lnTo>
                  <a:lnTo>
                    <a:pt x="61288" y="528725"/>
                  </a:lnTo>
                  <a:lnTo>
                    <a:pt x="59865" y="527023"/>
                  </a:lnTo>
                  <a:lnTo>
                    <a:pt x="59370" y="525588"/>
                  </a:lnTo>
                  <a:lnTo>
                    <a:pt x="59218" y="522680"/>
                  </a:lnTo>
                  <a:lnTo>
                    <a:pt x="58887" y="521194"/>
                  </a:lnTo>
                  <a:lnTo>
                    <a:pt x="57249" y="518260"/>
                  </a:lnTo>
                  <a:lnTo>
                    <a:pt x="53693" y="513180"/>
                  </a:lnTo>
                  <a:lnTo>
                    <a:pt x="53020" y="510056"/>
                  </a:lnTo>
                  <a:lnTo>
                    <a:pt x="53757" y="506741"/>
                  </a:lnTo>
                  <a:lnTo>
                    <a:pt x="54976" y="504354"/>
                  </a:lnTo>
                  <a:lnTo>
                    <a:pt x="55230" y="502233"/>
                  </a:lnTo>
                  <a:lnTo>
                    <a:pt x="53020" y="499782"/>
                  </a:lnTo>
                  <a:lnTo>
                    <a:pt x="44511" y="496988"/>
                  </a:lnTo>
                  <a:lnTo>
                    <a:pt x="43178" y="495464"/>
                  </a:lnTo>
                  <a:lnTo>
                    <a:pt x="43254" y="492860"/>
                  </a:lnTo>
                  <a:lnTo>
                    <a:pt x="43571" y="491057"/>
                  </a:lnTo>
                  <a:lnTo>
                    <a:pt x="44435" y="489381"/>
                  </a:lnTo>
                  <a:lnTo>
                    <a:pt x="55281" y="476465"/>
                  </a:lnTo>
                  <a:lnTo>
                    <a:pt x="57909" y="471575"/>
                  </a:lnTo>
                  <a:lnTo>
                    <a:pt x="56449" y="467918"/>
                  </a:lnTo>
                  <a:lnTo>
                    <a:pt x="53414" y="455637"/>
                  </a:lnTo>
                  <a:lnTo>
                    <a:pt x="52042" y="452716"/>
                  </a:lnTo>
                  <a:lnTo>
                    <a:pt x="49972" y="449477"/>
                  </a:lnTo>
                  <a:lnTo>
                    <a:pt x="49007" y="448690"/>
                  </a:lnTo>
                  <a:lnTo>
                    <a:pt x="47648" y="448677"/>
                  </a:lnTo>
                  <a:lnTo>
                    <a:pt x="45133" y="449287"/>
                  </a:lnTo>
                  <a:lnTo>
                    <a:pt x="42200" y="450620"/>
                  </a:lnTo>
                  <a:lnTo>
                    <a:pt x="40422" y="452474"/>
                  </a:lnTo>
                  <a:lnTo>
                    <a:pt x="37323" y="457046"/>
                  </a:lnTo>
                  <a:lnTo>
                    <a:pt x="33272" y="461682"/>
                  </a:lnTo>
                  <a:lnTo>
                    <a:pt x="30732" y="463866"/>
                  </a:lnTo>
                  <a:lnTo>
                    <a:pt x="27480" y="465771"/>
                  </a:lnTo>
                  <a:lnTo>
                    <a:pt x="26922" y="464870"/>
                  </a:lnTo>
                  <a:lnTo>
                    <a:pt x="26566" y="463765"/>
                  </a:lnTo>
                  <a:lnTo>
                    <a:pt x="26426" y="462457"/>
                  </a:lnTo>
                  <a:lnTo>
                    <a:pt x="26502" y="460920"/>
                  </a:lnTo>
                  <a:lnTo>
                    <a:pt x="25207" y="461250"/>
                  </a:lnTo>
                  <a:lnTo>
                    <a:pt x="23950" y="461695"/>
                  </a:lnTo>
                  <a:lnTo>
                    <a:pt x="21638" y="462952"/>
                  </a:lnTo>
                  <a:lnTo>
                    <a:pt x="20673" y="458850"/>
                  </a:lnTo>
                  <a:lnTo>
                    <a:pt x="22248" y="454240"/>
                  </a:lnTo>
                  <a:lnTo>
                    <a:pt x="24940" y="450087"/>
                  </a:lnTo>
                  <a:lnTo>
                    <a:pt x="27480" y="447356"/>
                  </a:lnTo>
                  <a:lnTo>
                    <a:pt x="30998" y="445261"/>
                  </a:lnTo>
                  <a:lnTo>
                    <a:pt x="35367" y="444232"/>
                  </a:lnTo>
                  <a:lnTo>
                    <a:pt x="39952" y="444499"/>
                  </a:lnTo>
                  <a:lnTo>
                    <a:pt x="44155" y="446302"/>
                  </a:lnTo>
                  <a:lnTo>
                    <a:pt x="45298" y="443877"/>
                  </a:lnTo>
                  <a:lnTo>
                    <a:pt x="46213" y="439597"/>
                  </a:lnTo>
                  <a:lnTo>
                    <a:pt x="46492" y="435507"/>
                  </a:lnTo>
                  <a:lnTo>
                    <a:pt x="45629" y="433691"/>
                  </a:lnTo>
                  <a:lnTo>
                    <a:pt x="43952" y="431824"/>
                  </a:lnTo>
                  <a:lnTo>
                    <a:pt x="42606" y="427481"/>
                  </a:lnTo>
                  <a:lnTo>
                    <a:pt x="39279" y="394740"/>
                  </a:lnTo>
                  <a:lnTo>
                    <a:pt x="39812" y="391794"/>
                  </a:lnTo>
                  <a:lnTo>
                    <a:pt x="41781" y="387247"/>
                  </a:lnTo>
                  <a:lnTo>
                    <a:pt x="42200" y="385482"/>
                  </a:lnTo>
                  <a:lnTo>
                    <a:pt x="42796" y="380656"/>
                  </a:lnTo>
                  <a:lnTo>
                    <a:pt x="44155" y="375259"/>
                  </a:lnTo>
                  <a:lnTo>
                    <a:pt x="47559" y="368680"/>
                  </a:lnTo>
                  <a:lnTo>
                    <a:pt x="48067" y="366966"/>
                  </a:lnTo>
                  <a:lnTo>
                    <a:pt x="48740" y="365607"/>
                  </a:lnTo>
                  <a:lnTo>
                    <a:pt x="52017" y="361886"/>
                  </a:lnTo>
                  <a:lnTo>
                    <a:pt x="53020" y="359739"/>
                  </a:lnTo>
                  <a:lnTo>
                    <a:pt x="53198" y="358215"/>
                  </a:lnTo>
                  <a:lnTo>
                    <a:pt x="53020" y="353402"/>
                  </a:lnTo>
                  <a:lnTo>
                    <a:pt x="53325" y="352246"/>
                  </a:lnTo>
                  <a:lnTo>
                    <a:pt x="54595" y="350290"/>
                  </a:lnTo>
                  <a:lnTo>
                    <a:pt x="54912" y="349516"/>
                  </a:lnTo>
                  <a:lnTo>
                    <a:pt x="54722" y="345934"/>
                  </a:lnTo>
                  <a:lnTo>
                    <a:pt x="54214" y="343013"/>
                  </a:lnTo>
                  <a:lnTo>
                    <a:pt x="51953" y="337273"/>
                  </a:lnTo>
                  <a:lnTo>
                    <a:pt x="48854" y="339534"/>
                  </a:lnTo>
                  <a:lnTo>
                    <a:pt x="46708" y="343051"/>
                  </a:lnTo>
                  <a:lnTo>
                    <a:pt x="44155" y="350925"/>
                  </a:lnTo>
                  <a:lnTo>
                    <a:pt x="38961" y="361530"/>
                  </a:lnTo>
                  <a:lnTo>
                    <a:pt x="38224" y="365073"/>
                  </a:lnTo>
                  <a:lnTo>
                    <a:pt x="36040" y="370433"/>
                  </a:lnTo>
                  <a:lnTo>
                    <a:pt x="35824" y="371449"/>
                  </a:lnTo>
                  <a:lnTo>
                    <a:pt x="34529" y="370687"/>
                  </a:lnTo>
                  <a:lnTo>
                    <a:pt x="31557" y="366788"/>
                  </a:lnTo>
                  <a:lnTo>
                    <a:pt x="29957" y="365073"/>
                  </a:lnTo>
                  <a:lnTo>
                    <a:pt x="26744" y="363600"/>
                  </a:lnTo>
                  <a:lnTo>
                    <a:pt x="25207" y="362597"/>
                  </a:lnTo>
                  <a:lnTo>
                    <a:pt x="24547" y="361187"/>
                  </a:lnTo>
                  <a:lnTo>
                    <a:pt x="25029" y="360349"/>
                  </a:lnTo>
                  <a:lnTo>
                    <a:pt x="28458" y="356818"/>
                  </a:lnTo>
                  <a:lnTo>
                    <a:pt x="21638" y="350925"/>
                  </a:lnTo>
                  <a:lnTo>
                    <a:pt x="17181" y="349084"/>
                  </a:lnTo>
                  <a:lnTo>
                    <a:pt x="16584" y="348500"/>
                  </a:lnTo>
                  <a:lnTo>
                    <a:pt x="14882" y="345109"/>
                  </a:lnTo>
                  <a:lnTo>
                    <a:pt x="12939" y="343674"/>
                  </a:lnTo>
                  <a:lnTo>
                    <a:pt x="11885" y="343090"/>
                  </a:lnTo>
                  <a:lnTo>
                    <a:pt x="11885" y="343077"/>
                  </a:lnTo>
                  <a:lnTo>
                    <a:pt x="11936" y="342709"/>
                  </a:lnTo>
                  <a:lnTo>
                    <a:pt x="12786" y="336803"/>
                  </a:lnTo>
                  <a:lnTo>
                    <a:pt x="11974" y="320319"/>
                  </a:lnTo>
                  <a:lnTo>
                    <a:pt x="12164" y="315594"/>
                  </a:lnTo>
                  <a:lnTo>
                    <a:pt x="12723" y="312076"/>
                  </a:lnTo>
                  <a:lnTo>
                    <a:pt x="16050" y="302564"/>
                  </a:lnTo>
                  <a:lnTo>
                    <a:pt x="16965" y="298055"/>
                  </a:lnTo>
                  <a:lnTo>
                    <a:pt x="16520" y="295515"/>
                  </a:lnTo>
                  <a:lnTo>
                    <a:pt x="15111" y="293344"/>
                  </a:lnTo>
                  <a:lnTo>
                    <a:pt x="6208" y="287705"/>
                  </a:lnTo>
                  <a:lnTo>
                    <a:pt x="4074" y="285787"/>
                  </a:lnTo>
                  <a:lnTo>
                    <a:pt x="2207" y="283197"/>
                  </a:lnTo>
                  <a:lnTo>
                    <a:pt x="556" y="278472"/>
                  </a:lnTo>
                  <a:lnTo>
                    <a:pt x="607" y="275259"/>
                  </a:lnTo>
                  <a:lnTo>
                    <a:pt x="1636" y="272694"/>
                  </a:lnTo>
                  <a:lnTo>
                    <a:pt x="3541" y="271157"/>
                  </a:lnTo>
                  <a:lnTo>
                    <a:pt x="6056" y="269887"/>
                  </a:lnTo>
                  <a:lnTo>
                    <a:pt x="22667" y="263550"/>
                  </a:lnTo>
                  <a:lnTo>
                    <a:pt x="24813" y="262267"/>
                  </a:lnTo>
                  <a:lnTo>
                    <a:pt x="26807" y="260298"/>
                  </a:lnTo>
                  <a:lnTo>
                    <a:pt x="28382" y="257860"/>
                  </a:lnTo>
                  <a:lnTo>
                    <a:pt x="29944" y="253961"/>
                  </a:lnTo>
                  <a:lnTo>
                    <a:pt x="31976" y="239153"/>
                  </a:lnTo>
                  <a:lnTo>
                    <a:pt x="33119" y="235419"/>
                  </a:lnTo>
                  <a:lnTo>
                    <a:pt x="34529" y="232473"/>
                  </a:lnTo>
                  <a:lnTo>
                    <a:pt x="40777" y="224383"/>
                  </a:lnTo>
                  <a:lnTo>
                    <a:pt x="44511" y="220675"/>
                  </a:lnTo>
                  <a:lnTo>
                    <a:pt x="48511" y="215912"/>
                  </a:lnTo>
                  <a:lnTo>
                    <a:pt x="50874" y="211924"/>
                  </a:lnTo>
                  <a:lnTo>
                    <a:pt x="51801" y="209372"/>
                  </a:lnTo>
                  <a:lnTo>
                    <a:pt x="51940" y="207009"/>
                  </a:lnTo>
                  <a:lnTo>
                    <a:pt x="50772" y="203111"/>
                  </a:lnTo>
                  <a:lnTo>
                    <a:pt x="48550" y="195630"/>
                  </a:lnTo>
                  <a:lnTo>
                    <a:pt x="48397" y="193522"/>
                  </a:lnTo>
                  <a:lnTo>
                    <a:pt x="48461" y="190474"/>
                  </a:lnTo>
                  <a:lnTo>
                    <a:pt x="49172" y="188213"/>
                  </a:lnTo>
                  <a:lnTo>
                    <a:pt x="50429" y="186131"/>
                  </a:lnTo>
                  <a:lnTo>
                    <a:pt x="51966" y="184708"/>
                  </a:lnTo>
                  <a:lnTo>
                    <a:pt x="53210" y="183984"/>
                  </a:lnTo>
                  <a:lnTo>
                    <a:pt x="55814" y="183768"/>
                  </a:lnTo>
                  <a:lnTo>
                    <a:pt x="60856" y="186181"/>
                  </a:lnTo>
                  <a:lnTo>
                    <a:pt x="68946" y="191300"/>
                  </a:lnTo>
                  <a:lnTo>
                    <a:pt x="80757" y="197103"/>
                  </a:lnTo>
                  <a:lnTo>
                    <a:pt x="83703" y="198094"/>
                  </a:lnTo>
                  <a:lnTo>
                    <a:pt x="88364" y="198361"/>
                  </a:lnTo>
                  <a:lnTo>
                    <a:pt x="96301" y="197256"/>
                  </a:lnTo>
                  <a:lnTo>
                    <a:pt x="115682" y="191604"/>
                  </a:lnTo>
                  <a:lnTo>
                    <a:pt x="120139" y="191122"/>
                  </a:lnTo>
                  <a:lnTo>
                    <a:pt x="123149" y="191642"/>
                  </a:lnTo>
                  <a:lnTo>
                    <a:pt x="124254" y="192785"/>
                  </a:lnTo>
                  <a:lnTo>
                    <a:pt x="124940" y="194030"/>
                  </a:lnTo>
                  <a:lnTo>
                    <a:pt x="126235" y="197180"/>
                  </a:lnTo>
                  <a:lnTo>
                    <a:pt x="127213" y="198831"/>
                  </a:lnTo>
                  <a:lnTo>
                    <a:pt x="128712" y="200050"/>
                  </a:lnTo>
                  <a:lnTo>
                    <a:pt x="131772" y="200482"/>
                  </a:lnTo>
                  <a:lnTo>
                    <a:pt x="134859" y="199148"/>
                  </a:lnTo>
                  <a:lnTo>
                    <a:pt x="137881" y="196430"/>
                  </a:lnTo>
                  <a:lnTo>
                    <a:pt x="152981" y="173862"/>
                  </a:lnTo>
                  <a:lnTo>
                    <a:pt x="157985" y="167843"/>
                  </a:lnTo>
                  <a:lnTo>
                    <a:pt x="163230" y="162610"/>
                  </a:lnTo>
                  <a:lnTo>
                    <a:pt x="183055" y="146519"/>
                  </a:lnTo>
                  <a:lnTo>
                    <a:pt x="188846" y="143522"/>
                  </a:lnTo>
                  <a:lnTo>
                    <a:pt x="266837" y="127901"/>
                  </a:lnTo>
                  <a:lnTo>
                    <a:pt x="273796" y="125730"/>
                  </a:lnTo>
                  <a:lnTo>
                    <a:pt x="281010" y="122224"/>
                  </a:lnTo>
                  <a:lnTo>
                    <a:pt x="284185" y="120167"/>
                  </a:lnTo>
                  <a:lnTo>
                    <a:pt x="286801" y="118008"/>
                  </a:lnTo>
                  <a:lnTo>
                    <a:pt x="294942" y="108623"/>
                  </a:lnTo>
                  <a:lnTo>
                    <a:pt x="303794" y="100952"/>
                  </a:lnTo>
                  <a:lnTo>
                    <a:pt x="308048" y="98133"/>
                  </a:lnTo>
                  <a:lnTo>
                    <a:pt x="322907" y="90728"/>
                  </a:lnTo>
                  <a:lnTo>
                    <a:pt x="326006" y="88188"/>
                  </a:lnTo>
                  <a:lnTo>
                    <a:pt x="327885" y="85509"/>
                  </a:lnTo>
                  <a:lnTo>
                    <a:pt x="329397" y="82194"/>
                  </a:lnTo>
                  <a:lnTo>
                    <a:pt x="330298" y="78625"/>
                  </a:lnTo>
                  <a:lnTo>
                    <a:pt x="330679" y="75514"/>
                  </a:lnTo>
                  <a:lnTo>
                    <a:pt x="330552" y="72618"/>
                  </a:lnTo>
                  <a:lnTo>
                    <a:pt x="330057" y="69634"/>
                  </a:lnTo>
                  <a:lnTo>
                    <a:pt x="329041" y="67030"/>
                  </a:lnTo>
                  <a:lnTo>
                    <a:pt x="327263" y="63601"/>
                  </a:lnTo>
                  <a:lnTo>
                    <a:pt x="304924" y="40919"/>
                  </a:lnTo>
                  <a:lnTo>
                    <a:pt x="302320" y="39154"/>
                  </a:lnTo>
                  <a:lnTo>
                    <a:pt x="312633" y="37757"/>
                  </a:lnTo>
                  <a:lnTo>
                    <a:pt x="328546" y="37351"/>
                  </a:lnTo>
                  <a:lnTo>
                    <a:pt x="333613" y="35966"/>
                  </a:lnTo>
                  <a:lnTo>
                    <a:pt x="368068" y="22123"/>
                  </a:lnTo>
                  <a:lnTo>
                    <a:pt x="370951" y="21933"/>
                  </a:lnTo>
                  <a:lnTo>
                    <a:pt x="379181" y="22657"/>
                  </a:lnTo>
                  <a:lnTo>
                    <a:pt x="381733" y="22504"/>
                  </a:lnTo>
                  <a:lnTo>
                    <a:pt x="384083" y="21971"/>
                  </a:lnTo>
                  <a:lnTo>
                    <a:pt x="386597" y="21031"/>
                  </a:lnTo>
                  <a:lnTo>
                    <a:pt x="389404" y="19444"/>
                  </a:lnTo>
                  <a:lnTo>
                    <a:pt x="401507" y="9804"/>
                  </a:lnTo>
                  <a:lnTo>
                    <a:pt x="408251" y="1575"/>
                  </a:lnTo>
                  <a:lnTo>
                    <a:pt x="408302" y="1511"/>
                  </a:lnTo>
                  <a:lnTo>
                    <a:pt x="410943" y="4356"/>
                  </a:lnTo>
                  <a:lnTo>
                    <a:pt x="414486" y="1422"/>
                  </a:lnTo>
                  <a:lnTo>
                    <a:pt x="414931" y="1880"/>
                  </a:lnTo>
                  <a:lnTo>
                    <a:pt x="415515" y="2349"/>
                  </a:lnTo>
                  <a:lnTo>
                    <a:pt x="416303" y="2553"/>
                  </a:lnTo>
                  <a:lnTo>
                    <a:pt x="417331" y="2299"/>
                  </a:lnTo>
                  <a:lnTo>
                    <a:pt x="418881" y="1321"/>
                  </a:lnTo>
                  <a:lnTo>
                    <a:pt x="419655" y="635"/>
                  </a:lnTo>
                  <a:lnTo>
                    <a:pt x="419287" y="356"/>
                  </a:lnTo>
                  <a:lnTo>
                    <a:pt x="421141" y="330"/>
                  </a:lnTo>
                  <a:lnTo>
                    <a:pt x="421675" y="724"/>
                  </a:lnTo>
                  <a:lnTo>
                    <a:pt x="421764" y="1943"/>
                  </a:lnTo>
                  <a:lnTo>
                    <a:pt x="422208" y="4343"/>
                  </a:lnTo>
                  <a:lnTo>
                    <a:pt x="422284" y="5258"/>
                  </a:lnTo>
                  <a:lnTo>
                    <a:pt x="422018" y="7366"/>
                  </a:lnTo>
                  <a:lnTo>
                    <a:pt x="422208" y="8229"/>
                  </a:lnTo>
                  <a:lnTo>
                    <a:pt x="423059" y="8953"/>
                  </a:lnTo>
                  <a:lnTo>
                    <a:pt x="425421" y="9690"/>
                  </a:lnTo>
                  <a:lnTo>
                    <a:pt x="426209" y="10147"/>
                  </a:lnTo>
                  <a:lnTo>
                    <a:pt x="427275" y="12293"/>
                  </a:lnTo>
                  <a:lnTo>
                    <a:pt x="427390" y="13805"/>
                  </a:lnTo>
                  <a:lnTo>
                    <a:pt x="426615" y="14224"/>
                  </a:lnTo>
                  <a:lnTo>
                    <a:pt x="425154" y="13068"/>
                  </a:lnTo>
                  <a:lnTo>
                    <a:pt x="423554" y="14059"/>
                  </a:lnTo>
                  <a:lnTo>
                    <a:pt x="422500" y="15380"/>
                  </a:lnTo>
                  <a:lnTo>
                    <a:pt x="421802" y="17005"/>
                  </a:lnTo>
                  <a:lnTo>
                    <a:pt x="421319" y="18986"/>
                  </a:lnTo>
                  <a:lnTo>
                    <a:pt x="419833" y="18288"/>
                  </a:lnTo>
                  <a:lnTo>
                    <a:pt x="417966" y="17145"/>
                  </a:lnTo>
                  <a:lnTo>
                    <a:pt x="416163" y="16319"/>
                  </a:lnTo>
                  <a:lnTo>
                    <a:pt x="414956" y="16523"/>
                  </a:lnTo>
                  <a:lnTo>
                    <a:pt x="404631" y="26746"/>
                  </a:lnTo>
                  <a:lnTo>
                    <a:pt x="400796" y="28943"/>
                  </a:lnTo>
                  <a:lnTo>
                    <a:pt x="399755" y="29654"/>
                  </a:lnTo>
                  <a:lnTo>
                    <a:pt x="398497" y="34988"/>
                  </a:lnTo>
                  <a:lnTo>
                    <a:pt x="401875" y="40335"/>
                  </a:lnTo>
                  <a:lnTo>
                    <a:pt x="404454" y="45694"/>
                  </a:lnTo>
                  <a:lnTo>
                    <a:pt x="400834" y="51105"/>
                  </a:lnTo>
                  <a:lnTo>
                    <a:pt x="397824" y="52476"/>
                  </a:lnTo>
                  <a:lnTo>
                    <a:pt x="394865" y="53035"/>
                  </a:lnTo>
                  <a:lnTo>
                    <a:pt x="389480" y="53048"/>
                  </a:lnTo>
                  <a:lnTo>
                    <a:pt x="387321" y="54305"/>
                  </a:lnTo>
                  <a:lnTo>
                    <a:pt x="386280" y="57213"/>
                  </a:lnTo>
                  <a:lnTo>
                    <a:pt x="385746" y="60464"/>
                  </a:lnTo>
                  <a:lnTo>
                    <a:pt x="385124" y="62763"/>
                  </a:lnTo>
                  <a:lnTo>
                    <a:pt x="384045" y="63538"/>
                  </a:lnTo>
                  <a:lnTo>
                    <a:pt x="382724" y="63906"/>
                  </a:lnTo>
                  <a:lnTo>
                    <a:pt x="381606" y="64567"/>
                  </a:lnTo>
                  <a:lnTo>
                    <a:pt x="381149" y="66192"/>
                  </a:lnTo>
                  <a:lnTo>
                    <a:pt x="380616" y="66751"/>
                  </a:lnTo>
                  <a:lnTo>
                    <a:pt x="379371" y="67208"/>
                  </a:lnTo>
                  <a:lnTo>
                    <a:pt x="373935" y="67957"/>
                  </a:lnTo>
                  <a:lnTo>
                    <a:pt x="371764" y="68859"/>
                  </a:lnTo>
                  <a:lnTo>
                    <a:pt x="368347" y="71577"/>
                  </a:lnTo>
                  <a:lnTo>
                    <a:pt x="362023" y="78867"/>
                  </a:lnTo>
                  <a:lnTo>
                    <a:pt x="361693" y="80657"/>
                  </a:lnTo>
                  <a:lnTo>
                    <a:pt x="362531" y="87122"/>
                  </a:lnTo>
                  <a:lnTo>
                    <a:pt x="362506" y="90030"/>
                  </a:lnTo>
                  <a:lnTo>
                    <a:pt x="361109" y="93078"/>
                  </a:lnTo>
                  <a:lnTo>
                    <a:pt x="356625" y="98704"/>
                  </a:lnTo>
                  <a:lnTo>
                    <a:pt x="354860" y="103784"/>
                  </a:lnTo>
                  <a:lnTo>
                    <a:pt x="349729" y="111633"/>
                  </a:lnTo>
                  <a:lnTo>
                    <a:pt x="342998" y="118694"/>
                  </a:lnTo>
                  <a:lnTo>
                    <a:pt x="341919" y="120777"/>
                  </a:lnTo>
                  <a:lnTo>
                    <a:pt x="341500" y="123380"/>
                  </a:lnTo>
                  <a:lnTo>
                    <a:pt x="340458" y="126479"/>
                  </a:lnTo>
                  <a:lnTo>
                    <a:pt x="338007" y="131826"/>
                  </a:lnTo>
                  <a:lnTo>
                    <a:pt x="334477" y="136601"/>
                  </a:lnTo>
                  <a:lnTo>
                    <a:pt x="326463" y="143090"/>
                  </a:lnTo>
                  <a:lnTo>
                    <a:pt x="322475" y="147434"/>
                  </a:lnTo>
                  <a:lnTo>
                    <a:pt x="317027" y="151803"/>
                  </a:lnTo>
                  <a:lnTo>
                    <a:pt x="311172" y="152323"/>
                  </a:lnTo>
                  <a:lnTo>
                    <a:pt x="305140" y="152133"/>
                  </a:lnTo>
                  <a:lnTo>
                    <a:pt x="298968" y="154330"/>
                  </a:lnTo>
                  <a:lnTo>
                    <a:pt x="296174" y="158394"/>
                  </a:lnTo>
                  <a:lnTo>
                    <a:pt x="293367" y="169075"/>
                  </a:lnTo>
                  <a:lnTo>
                    <a:pt x="290014" y="172834"/>
                  </a:lnTo>
                  <a:lnTo>
                    <a:pt x="287093" y="172402"/>
                  </a:lnTo>
                  <a:lnTo>
                    <a:pt x="285150" y="174548"/>
                  </a:lnTo>
                  <a:lnTo>
                    <a:pt x="283550" y="177291"/>
                  </a:lnTo>
                  <a:lnTo>
                    <a:pt x="279206" y="180238"/>
                  </a:lnTo>
                  <a:lnTo>
                    <a:pt x="276095" y="187744"/>
                  </a:lnTo>
                  <a:lnTo>
                    <a:pt x="274304" y="190296"/>
                  </a:lnTo>
                  <a:lnTo>
                    <a:pt x="272361" y="189191"/>
                  </a:lnTo>
                  <a:lnTo>
                    <a:pt x="271510" y="187528"/>
                  </a:lnTo>
                  <a:lnTo>
                    <a:pt x="271091" y="185521"/>
                  </a:lnTo>
                  <a:lnTo>
                    <a:pt x="270405" y="183514"/>
                  </a:lnTo>
                  <a:lnTo>
                    <a:pt x="269542" y="182168"/>
                  </a:lnTo>
                  <a:lnTo>
                    <a:pt x="268424" y="180860"/>
                  </a:lnTo>
                  <a:lnTo>
                    <a:pt x="267065" y="179679"/>
                  </a:lnTo>
                  <a:lnTo>
                    <a:pt x="265529" y="178663"/>
                  </a:lnTo>
                  <a:lnTo>
                    <a:pt x="265529" y="185013"/>
                  </a:lnTo>
                  <a:lnTo>
                    <a:pt x="265211" y="186283"/>
                  </a:lnTo>
                  <a:lnTo>
                    <a:pt x="263878" y="187667"/>
                  </a:lnTo>
                  <a:lnTo>
                    <a:pt x="263585" y="188925"/>
                  </a:lnTo>
                  <a:lnTo>
                    <a:pt x="264208" y="191973"/>
                  </a:lnTo>
                  <a:lnTo>
                    <a:pt x="265452" y="195084"/>
                  </a:lnTo>
                  <a:lnTo>
                    <a:pt x="266252" y="197916"/>
                  </a:lnTo>
                  <a:lnTo>
                    <a:pt x="265529" y="200190"/>
                  </a:lnTo>
                  <a:lnTo>
                    <a:pt x="260322" y="199174"/>
                  </a:lnTo>
                  <a:lnTo>
                    <a:pt x="259166" y="203466"/>
                  </a:lnTo>
                  <a:lnTo>
                    <a:pt x="261414" y="208267"/>
                  </a:lnTo>
                  <a:lnTo>
                    <a:pt x="266506" y="208826"/>
                  </a:lnTo>
                  <a:lnTo>
                    <a:pt x="267510" y="207886"/>
                  </a:lnTo>
                  <a:lnTo>
                    <a:pt x="268958" y="205511"/>
                  </a:lnTo>
                  <a:lnTo>
                    <a:pt x="269923" y="205016"/>
                  </a:lnTo>
                  <a:lnTo>
                    <a:pt x="276349" y="205016"/>
                  </a:lnTo>
                  <a:lnTo>
                    <a:pt x="279867" y="203911"/>
                  </a:lnTo>
                  <a:lnTo>
                    <a:pt x="280476" y="202196"/>
                  </a:lnTo>
                  <a:lnTo>
                    <a:pt x="280464" y="199936"/>
                  </a:lnTo>
                  <a:lnTo>
                    <a:pt x="282127" y="197180"/>
                  </a:lnTo>
                  <a:lnTo>
                    <a:pt x="287093" y="195656"/>
                  </a:lnTo>
                  <a:lnTo>
                    <a:pt x="287614" y="195325"/>
                  </a:lnTo>
                  <a:lnTo>
                    <a:pt x="288985" y="194932"/>
                  </a:lnTo>
                  <a:lnTo>
                    <a:pt x="289963" y="193967"/>
                  </a:lnTo>
                  <a:lnTo>
                    <a:pt x="292681" y="190436"/>
                  </a:lnTo>
                  <a:lnTo>
                    <a:pt x="293240" y="189268"/>
                  </a:lnTo>
                  <a:lnTo>
                    <a:pt x="294040" y="188302"/>
                  </a:lnTo>
                  <a:lnTo>
                    <a:pt x="295881" y="187490"/>
                  </a:lnTo>
                  <a:lnTo>
                    <a:pt x="297253" y="187286"/>
                  </a:lnTo>
                  <a:lnTo>
                    <a:pt x="306562" y="187744"/>
                  </a:lnTo>
                  <a:lnTo>
                    <a:pt x="311350" y="188696"/>
                  </a:lnTo>
                  <a:lnTo>
                    <a:pt x="315782" y="190474"/>
                  </a:lnTo>
                  <a:lnTo>
                    <a:pt x="319478" y="193293"/>
                  </a:lnTo>
                  <a:lnTo>
                    <a:pt x="322475" y="197065"/>
                  </a:lnTo>
                  <a:lnTo>
                    <a:pt x="324787" y="201040"/>
                  </a:lnTo>
                  <a:lnTo>
                    <a:pt x="328343" y="209791"/>
                  </a:lnTo>
                  <a:lnTo>
                    <a:pt x="329778" y="214871"/>
                  </a:lnTo>
                  <a:lnTo>
                    <a:pt x="330997" y="217487"/>
                  </a:lnTo>
                  <a:lnTo>
                    <a:pt x="332686" y="218604"/>
                  </a:lnTo>
                  <a:lnTo>
                    <a:pt x="334083" y="218960"/>
                  </a:lnTo>
                  <a:lnTo>
                    <a:pt x="335658" y="219773"/>
                  </a:lnTo>
                  <a:lnTo>
                    <a:pt x="338007" y="221437"/>
                  </a:lnTo>
                  <a:lnTo>
                    <a:pt x="339214" y="221741"/>
                  </a:lnTo>
                  <a:lnTo>
                    <a:pt x="339963" y="224345"/>
                  </a:lnTo>
                  <a:lnTo>
                    <a:pt x="345691" y="223532"/>
                  </a:lnTo>
                  <a:lnTo>
                    <a:pt x="348243" y="223875"/>
                  </a:lnTo>
                  <a:lnTo>
                    <a:pt x="351672" y="225399"/>
                  </a:lnTo>
                  <a:lnTo>
                    <a:pt x="353323" y="225183"/>
                  </a:lnTo>
                  <a:lnTo>
                    <a:pt x="356016" y="226377"/>
                  </a:lnTo>
                  <a:lnTo>
                    <a:pt x="360550" y="229285"/>
                  </a:lnTo>
                  <a:lnTo>
                    <a:pt x="361248" y="230034"/>
                  </a:lnTo>
                  <a:lnTo>
                    <a:pt x="361782" y="230885"/>
                  </a:lnTo>
                  <a:lnTo>
                    <a:pt x="362442" y="231673"/>
                  </a:lnTo>
                  <a:lnTo>
                    <a:pt x="363483" y="232193"/>
                  </a:lnTo>
                  <a:lnTo>
                    <a:pt x="364995" y="232270"/>
                  </a:lnTo>
                  <a:lnTo>
                    <a:pt x="367509" y="231431"/>
                  </a:lnTo>
                  <a:lnTo>
                    <a:pt x="368894" y="231228"/>
                  </a:lnTo>
                  <a:lnTo>
                    <a:pt x="371726" y="231863"/>
                  </a:lnTo>
                  <a:lnTo>
                    <a:pt x="377517" y="234594"/>
                  </a:lnTo>
                  <a:lnTo>
                    <a:pt x="380260" y="235102"/>
                  </a:lnTo>
                  <a:lnTo>
                    <a:pt x="382635" y="234225"/>
                  </a:lnTo>
                  <a:lnTo>
                    <a:pt x="384349" y="232854"/>
                  </a:lnTo>
                  <a:lnTo>
                    <a:pt x="386077" y="232232"/>
                  </a:lnTo>
                  <a:lnTo>
                    <a:pt x="388452" y="233654"/>
                  </a:lnTo>
                  <a:lnTo>
                    <a:pt x="393112" y="237896"/>
                  </a:lnTo>
                  <a:lnTo>
                    <a:pt x="403577" y="244995"/>
                  </a:lnTo>
                  <a:lnTo>
                    <a:pt x="412505" y="249478"/>
                  </a:lnTo>
                  <a:lnTo>
                    <a:pt x="414398" y="251485"/>
                  </a:lnTo>
                  <a:lnTo>
                    <a:pt x="417827" y="256095"/>
                  </a:lnTo>
                  <a:lnTo>
                    <a:pt x="428152" y="265340"/>
                  </a:lnTo>
                  <a:lnTo>
                    <a:pt x="428812" y="266191"/>
                  </a:lnTo>
                  <a:lnTo>
                    <a:pt x="430704" y="269341"/>
                  </a:lnTo>
                  <a:lnTo>
                    <a:pt x="431085" y="270725"/>
                  </a:lnTo>
                  <a:lnTo>
                    <a:pt x="431644" y="272059"/>
                  </a:lnTo>
                  <a:lnTo>
                    <a:pt x="432965" y="273087"/>
                  </a:lnTo>
                  <a:lnTo>
                    <a:pt x="435480" y="274586"/>
                  </a:lnTo>
                  <a:lnTo>
                    <a:pt x="441563" y="283501"/>
                  </a:lnTo>
                  <a:lnTo>
                    <a:pt x="443862" y="285800"/>
                  </a:lnTo>
                  <a:lnTo>
                    <a:pt x="449335" y="288442"/>
                  </a:lnTo>
                  <a:lnTo>
                    <a:pt x="451050" y="290182"/>
                  </a:lnTo>
                  <a:lnTo>
                    <a:pt x="452459" y="296824"/>
                  </a:lnTo>
                  <a:lnTo>
                    <a:pt x="454364" y="299186"/>
                  </a:lnTo>
                  <a:lnTo>
                    <a:pt x="458517" y="302272"/>
                  </a:lnTo>
                  <a:lnTo>
                    <a:pt x="459952" y="302869"/>
                  </a:lnTo>
                  <a:lnTo>
                    <a:pt x="461578" y="303224"/>
                  </a:lnTo>
                  <a:lnTo>
                    <a:pt x="462848" y="303974"/>
                  </a:lnTo>
                  <a:lnTo>
                    <a:pt x="463394" y="305675"/>
                  </a:lnTo>
                  <a:lnTo>
                    <a:pt x="463458" y="307009"/>
                  </a:lnTo>
                  <a:lnTo>
                    <a:pt x="463712" y="308304"/>
                  </a:lnTo>
                  <a:lnTo>
                    <a:pt x="464207" y="309524"/>
                  </a:lnTo>
                  <a:lnTo>
                    <a:pt x="464943" y="310565"/>
                  </a:lnTo>
                  <a:lnTo>
                    <a:pt x="468538" y="314578"/>
                  </a:lnTo>
                  <a:lnTo>
                    <a:pt x="469808" y="316648"/>
                  </a:lnTo>
                  <a:lnTo>
                    <a:pt x="475815" y="330237"/>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4" name="Google Shape;514;p6"/>
            <p:cNvSpPr/>
            <p:nvPr/>
          </p:nvSpPr>
          <p:spPr>
            <a:xfrm flipH="1" rot="10800000">
              <a:off x="4747148" y="2814102"/>
              <a:ext cx="942855" cy="798183"/>
            </a:xfrm>
            <a:custGeom>
              <a:rect b="b" l="l" r="r" t="t"/>
              <a:pathLst>
                <a:path extrusionOk="0" h="612608" w="723644">
                  <a:moveTo>
                    <a:pt x="722444" y="353761"/>
                  </a:moveTo>
                  <a:lnTo>
                    <a:pt x="719548" y="352834"/>
                  </a:lnTo>
                  <a:lnTo>
                    <a:pt x="717694" y="351996"/>
                  </a:lnTo>
                  <a:lnTo>
                    <a:pt x="715840" y="350878"/>
                  </a:lnTo>
                  <a:lnTo>
                    <a:pt x="714913" y="350611"/>
                  </a:lnTo>
                  <a:lnTo>
                    <a:pt x="713998" y="350675"/>
                  </a:lnTo>
                  <a:lnTo>
                    <a:pt x="713096" y="351132"/>
                  </a:lnTo>
                  <a:lnTo>
                    <a:pt x="712169" y="352085"/>
                  </a:lnTo>
                  <a:lnTo>
                    <a:pt x="711064" y="353520"/>
                  </a:lnTo>
                  <a:lnTo>
                    <a:pt x="709858" y="355679"/>
                  </a:lnTo>
                  <a:lnTo>
                    <a:pt x="706378" y="358435"/>
                  </a:lnTo>
                  <a:lnTo>
                    <a:pt x="705680" y="359603"/>
                  </a:lnTo>
                  <a:lnTo>
                    <a:pt x="704651" y="362219"/>
                  </a:lnTo>
                  <a:lnTo>
                    <a:pt x="703533" y="363972"/>
                  </a:lnTo>
                  <a:lnTo>
                    <a:pt x="701019" y="366677"/>
                  </a:lnTo>
                  <a:lnTo>
                    <a:pt x="699114" y="368023"/>
                  </a:lnTo>
                  <a:lnTo>
                    <a:pt x="697221" y="368988"/>
                  </a:lnTo>
                  <a:lnTo>
                    <a:pt x="695888" y="369293"/>
                  </a:lnTo>
                  <a:lnTo>
                    <a:pt x="694732" y="369445"/>
                  </a:lnTo>
                  <a:lnTo>
                    <a:pt x="693894" y="369738"/>
                  </a:lnTo>
                  <a:lnTo>
                    <a:pt x="689474" y="371795"/>
                  </a:lnTo>
                  <a:lnTo>
                    <a:pt x="684560" y="373027"/>
                  </a:lnTo>
                  <a:lnTo>
                    <a:pt x="682934" y="373725"/>
                  </a:lnTo>
                  <a:lnTo>
                    <a:pt x="681385" y="374703"/>
                  </a:lnTo>
                  <a:lnTo>
                    <a:pt x="674133" y="380456"/>
                  </a:lnTo>
                  <a:lnTo>
                    <a:pt x="673117" y="382057"/>
                  </a:lnTo>
                  <a:lnTo>
                    <a:pt x="672876" y="384063"/>
                  </a:lnTo>
                  <a:lnTo>
                    <a:pt x="673092" y="385930"/>
                  </a:lnTo>
                  <a:lnTo>
                    <a:pt x="672939" y="388114"/>
                  </a:lnTo>
                  <a:lnTo>
                    <a:pt x="672139" y="390273"/>
                  </a:lnTo>
                  <a:lnTo>
                    <a:pt x="667592" y="396217"/>
                  </a:lnTo>
                  <a:lnTo>
                    <a:pt x="666703" y="397982"/>
                  </a:lnTo>
                  <a:lnTo>
                    <a:pt x="663287" y="414835"/>
                  </a:lnTo>
                  <a:lnTo>
                    <a:pt x="663186" y="420525"/>
                  </a:lnTo>
                  <a:lnTo>
                    <a:pt x="662728" y="423001"/>
                  </a:lnTo>
                  <a:lnTo>
                    <a:pt x="661852" y="425224"/>
                  </a:lnTo>
                  <a:lnTo>
                    <a:pt x="654511" y="435307"/>
                  </a:lnTo>
                  <a:lnTo>
                    <a:pt x="651959" y="440667"/>
                  </a:lnTo>
                  <a:lnTo>
                    <a:pt x="650193" y="445671"/>
                  </a:lnTo>
                  <a:lnTo>
                    <a:pt x="649470" y="448706"/>
                  </a:lnTo>
                  <a:lnTo>
                    <a:pt x="648898" y="455831"/>
                  </a:lnTo>
                  <a:lnTo>
                    <a:pt x="648454" y="458028"/>
                  </a:lnTo>
                  <a:lnTo>
                    <a:pt x="646549" y="463705"/>
                  </a:lnTo>
                  <a:lnTo>
                    <a:pt x="646371" y="466067"/>
                  </a:lnTo>
                  <a:lnTo>
                    <a:pt x="646980" y="476608"/>
                  </a:lnTo>
                  <a:lnTo>
                    <a:pt x="647971" y="481573"/>
                  </a:lnTo>
                  <a:lnTo>
                    <a:pt x="648962" y="484050"/>
                  </a:lnTo>
                  <a:lnTo>
                    <a:pt x="652797" y="490730"/>
                  </a:lnTo>
                  <a:lnTo>
                    <a:pt x="653419" y="492254"/>
                  </a:lnTo>
                  <a:lnTo>
                    <a:pt x="653889" y="493918"/>
                  </a:lnTo>
                  <a:lnTo>
                    <a:pt x="655527" y="503748"/>
                  </a:lnTo>
                  <a:lnTo>
                    <a:pt x="656289" y="506389"/>
                  </a:lnTo>
                  <a:lnTo>
                    <a:pt x="657013" y="508193"/>
                  </a:lnTo>
                  <a:lnTo>
                    <a:pt x="657077" y="508675"/>
                  </a:lnTo>
                  <a:lnTo>
                    <a:pt x="656912" y="509323"/>
                  </a:lnTo>
                  <a:lnTo>
                    <a:pt x="656328" y="509907"/>
                  </a:lnTo>
                  <a:lnTo>
                    <a:pt x="655527" y="510301"/>
                  </a:lnTo>
                  <a:lnTo>
                    <a:pt x="650714" y="511190"/>
                  </a:lnTo>
                  <a:lnTo>
                    <a:pt x="646726" y="512320"/>
                  </a:lnTo>
                  <a:lnTo>
                    <a:pt x="645266" y="512295"/>
                  </a:lnTo>
                  <a:lnTo>
                    <a:pt x="642891" y="511761"/>
                  </a:lnTo>
                  <a:lnTo>
                    <a:pt x="639792" y="511355"/>
                  </a:lnTo>
                  <a:lnTo>
                    <a:pt x="637786" y="511406"/>
                  </a:lnTo>
                  <a:lnTo>
                    <a:pt x="634141" y="508612"/>
                  </a:lnTo>
                  <a:lnTo>
                    <a:pt x="622762" y="495556"/>
                  </a:lnTo>
                  <a:lnTo>
                    <a:pt x="621466" y="493232"/>
                  </a:lnTo>
                  <a:lnTo>
                    <a:pt x="620653" y="492191"/>
                  </a:lnTo>
                  <a:lnTo>
                    <a:pt x="619612" y="491175"/>
                  </a:lnTo>
                  <a:lnTo>
                    <a:pt x="618329" y="490400"/>
                  </a:lnTo>
                  <a:lnTo>
                    <a:pt x="613872" y="488431"/>
                  </a:lnTo>
                  <a:lnTo>
                    <a:pt x="612716" y="487631"/>
                  </a:lnTo>
                  <a:lnTo>
                    <a:pt x="607725" y="482640"/>
                  </a:lnTo>
                  <a:lnTo>
                    <a:pt x="606823" y="482386"/>
                  </a:lnTo>
                  <a:lnTo>
                    <a:pt x="605401" y="482462"/>
                  </a:lnTo>
                  <a:lnTo>
                    <a:pt x="604232" y="484190"/>
                  </a:lnTo>
                  <a:lnTo>
                    <a:pt x="603864" y="485879"/>
                  </a:lnTo>
                  <a:lnTo>
                    <a:pt x="604016" y="487784"/>
                  </a:lnTo>
                  <a:lnTo>
                    <a:pt x="604397" y="489574"/>
                  </a:lnTo>
                  <a:lnTo>
                    <a:pt x="604232" y="490883"/>
                  </a:lnTo>
                  <a:lnTo>
                    <a:pt x="603737" y="491848"/>
                  </a:lnTo>
                  <a:lnTo>
                    <a:pt x="603038" y="492762"/>
                  </a:lnTo>
                  <a:lnTo>
                    <a:pt x="602683" y="494019"/>
                  </a:lnTo>
                  <a:lnTo>
                    <a:pt x="602721" y="495645"/>
                  </a:lnTo>
                  <a:lnTo>
                    <a:pt x="603127" y="498185"/>
                  </a:lnTo>
                  <a:lnTo>
                    <a:pt x="605274" y="505424"/>
                  </a:lnTo>
                  <a:lnTo>
                    <a:pt x="609884" y="516054"/>
                  </a:lnTo>
                  <a:lnTo>
                    <a:pt x="610189" y="517743"/>
                  </a:lnTo>
                  <a:lnTo>
                    <a:pt x="610100" y="519330"/>
                  </a:lnTo>
                  <a:lnTo>
                    <a:pt x="609630" y="521350"/>
                  </a:lnTo>
                  <a:lnTo>
                    <a:pt x="608944" y="523267"/>
                  </a:lnTo>
                  <a:lnTo>
                    <a:pt x="607356" y="526455"/>
                  </a:lnTo>
                  <a:lnTo>
                    <a:pt x="604220" y="531497"/>
                  </a:lnTo>
                  <a:lnTo>
                    <a:pt x="603572" y="532894"/>
                  </a:lnTo>
                  <a:lnTo>
                    <a:pt x="603356" y="534228"/>
                  </a:lnTo>
                  <a:lnTo>
                    <a:pt x="603534" y="537949"/>
                  </a:lnTo>
                  <a:lnTo>
                    <a:pt x="603381" y="539943"/>
                  </a:lnTo>
                  <a:lnTo>
                    <a:pt x="602912" y="541492"/>
                  </a:lnTo>
                  <a:lnTo>
                    <a:pt x="601553" y="544553"/>
                  </a:lnTo>
                  <a:lnTo>
                    <a:pt x="600943" y="546407"/>
                  </a:lnTo>
                  <a:lnTo>
                    <a:pt x="600651" y="548210"/>
                  </a:lnTo>
                  <a:lnTo>
                    <a:pt x="600626" y="552249"/>
                  </a:lnTo>
                  <a:lnTo>
                    <a:pt x="601045" y="554535"/>
                  </a:lnTo>
                  <a:lnTo>
                    <a:pt x="602772" y="559577"/>
                  </a:lnTo>
                  <a:lnTo>
                    <a:pt x="610938" y="575947"/>
                  </a:lnTo>
                  <a:lnTo>
                    <a:pt x="612094" y="577255"/>
                  </a:lnTo>
                  <a:lnTo>
                    <a:pt x="615624" y="580125"/>
                  </a:lnTo>
                  <a:lnTo>
                    <a:pt x="617288" y="581852"/>
                  </a:lnTo>
                  <a:lnTo>
                    <a:pt x="618215" y="583554"/>
                  </a:lnTo>
                  <a:lnTo>
                    <a:pt x="618558" y="585574"/>
                  </a:lnTo>
                  <a:lnTo>
                    <a:pt x="618342" y="587034"/>
                  </a:lnTo>
                  <a:lnTo>
                    <a:pt x="617720" y="588533"/>
                  </a:lnTo>
                  <a:lnTo>
                    <a:pt x="616818" y="590247"/>
                  </a:lnTo>
                  <a:lnTo>
                    <a:pt x="616208" y="592127"/>
                  </a:lnTo>
                  <a:lnTo>
                    <a:pt x="615535" y="598299"/>
                  </a:lnTo>
                  <a:lnTo>
                    <a:pt x="614964" y="599518"/>
                  </a:lnTo>
                  <a:lnTo>
                    <a:pt x="613364" y="601258"/>
                  </a:lnTo>
                  <a:lnTo>
                    <a:pt x="612729" y="602490"/>
                  </a:lnTo>
                  <a:lnTo>
                    <a:pt x="612094" y="604027"/>
                  </a:lnTo>
                  <a:lnTo>
                    <a:pt x="611230" y="605411"/>
                  </a:lnTo>
                  <a:lnTo>
                    <a:pt x="610011" y="606592"/>
                  </a:lnTo>
                  <a:lnTo>
                    <a:pt x="608728" y="607265"/>
                  </a:lnTo>
                  <a:lnTo>
                    <a:pt x="607636" y="607697"/>
                  </a:lnTo>
                  <a:lnTo>
                    <a:pt x="606912" y="608116"/>
                  </a:lnTo>
                  <a:lnTo>
                    <a:pt x="606036" y="608891"/>
                  </a:lnTo>
                  <a:lnTo>
                    <a:pt x="604931" y="611253"/>
                  </a:lnTo>
                  <a:lnTo>
                    <a:pt x="603991" y="612256"/>
                  </a:lnTo>
                  <a:lnTo>
                    <a:pt x="602226" y="612777"/>
                  </a:lnTo>
                  <a:lnTo>
                    <a:pt x="599787" y="612955"/>
                  </a:lnTo>
                  <a:lnTo>
                    <a:pt x="591647" y="612548"/>
                  </a:lnTo>
                  <a:lnTo>
                    <a:pt x="590631" y="612345"/>
                  </a:lnTo>
                  <a:lnTo>
                    <a:pt x="590008" y="611989"/>
                  </a:lnTo>
                  <a:lnTo>
                    <a:pt x="589361" y="611139"/>
                  </a:lnTo>
                  <a:lnTo>
                    <a:pt x="588256" y="608891"/>
                  </a:lnTo>
                  <a:lnTo>
                    <a:pt x="586821" y="608141"/>
                  </a:lnTo>
                  <a:lnTo>
                    <a:pt x="583481" y="606998"/>
                  </a:lnTo>
                  <a:lnTo>
                    <a:pt x="576673" y="605805"/>
                  </a:lnTo>
                  <a:lnTo>
                    <a:pt x="569536" y="603366"/>
                  </a:lnTo>
                  <a:lnTo>
                    <a:pt x="565193" y="600750"/>
                  </a:lnTo>
                  <a:lnTo>
                    <a:pt x="562018" y="597981"/>
                  </a:lnTo>
                  <a:lnTo>
                    <a:pt x="559186" y="596089"/>
                  </a:lnTo>
                  <a:lnTo>
                    <a:pt x="518380" y="591454"/>
                  </a:lnTo>
                  <a:lnTo>
                    <a:pt x="515739" y="591835"/>
                  </a:lnTo>
                  <a:lnTo>
                    <a:pt x="513402" y="592559"/>
                  </a:lnTo>
                  <a:lnTo>
                    <a:pt x="502594" y="594451"/>
                  </a:lnTo>
                  <a:lnTo>
                    <a:pt x="500347" y="595111"/>
                  </a:lnTo>
                  <a:lnTo>
                    <a:pt x="498264" y="596127"/>
                  </a:lnTo>
                  <a:lnTo>
                    <a:pt x="494670" y="598731"/>
                  </a:lnTo>
                  <a:lnTo>
                    <a:pt x="492727" y="599658"/>
                  </a:lnTo>
                  <a:lnTo>
                    <a:pt x="490695" y="600229"/>
                  </a:lnTo>
                  <a:lnTo>
                    <a:pt x="483938" y="600572"/>
                  </a:lnTo>
                  <a:lnTo>
                    <a:pt x="477995" y="599988"/>
                  </a:lnTo>
                  <a:lnTo>
                    <a:pt x="471911" y="600013"/>
                  </a:lnTo>
                  <a:lnTo>
                    <a:pt x="469600" y="599734"/>
                  </a:lnTo>
                  <a:lnTo>
                    <a:pt x="466857" y="598464"/>
                  </a:lnTo>
                  <a:lnTo>
                    <a:pt x="465434" y="597334"/>
                  </a:lnTo>
                  <a:lnTo>
                    <a:pt x="463517" y="595200"/>
                  </a:lnTo>
                  <a:lnTo>
                    <a:pt x="462082" y="594248"/>
                  </a:lnTo>
                  <a:lnTo>
                    <a:pt x="460100" y="593575"/>
                  </a:lnTo>
                  <a:lnTo>
                    <a:pt x="454081" y="592978"/>
                  </a:lnTo>
                  <a:lnTo>
                    <a:pt x="451820" y="592482"/>
                  </a:lnTo>
                  <a:lnTo>
                    <a:pt x="445800" y="589879"/>
                  </a:lnTo>
                  <a:lnTo>
                    <a:pt x="443603" y="589396"/>
                  </a:lnTo>
                  <a:lnTo>
                    <a:pt x="436440" y="588571"/>
                  </a:lnTo>
                  <a:lnTo>
                    <a:pt x="432440" y="587174"/>
                  </a:lnTo>
                  <a:lnTo>
                    <a:pt x="429062" y="584812"/>
                  </a:lnTo>
                  <a:lnTo>
                    <a:pt x="426522" y="581891"/>
                  </a:lnTo>
                  <a:lnTo>
                    <a:pt x="425150" y="580849"/>
                  </a:lnTo>
                  <a:lnTo>
                    <a:pt x="423232" y="579681"/>
                  </a:lnTo>
                  <a:lnTo>
                    <a:pt x="422000" y="578195"/>
                  </a:lnTo>
                  <a:lnTo>
                    <a:pt x="419689" y="573432"/>
                  </a:lnTo>
                  <a:lnTo>
                    <a:pt x="417962" y="570549"/>
                  </a:lnTo>
                  <a:lnTo>
                    <a:pt x="416273" y="568505"/>
                  </a:lnTo>
                  <a:lnTo>
                    <a:pt x="413898" y="566092"/>
                  </a:lnTo>
                  <a:lnTo>
                    <a:pt x="412742" y="563933"/>
                  </a:lnTo>
                  <a:lnTo>
                    <a:pt x="412260" y="561786"/>
                  </a:lnTo>
                  <a:lnTo>
                    <a:pt x="412387" y="556922"/>
                  </a:lnTo>
                  <a:lnTo>
                    <a:pt x="411663" y="553493"/>
                  </a:lnTo>
                  <a:lnTo>
                    <a:pt x="410507" y="552020"/>
                  </a:lnTo>
                  <a:lnTo>
                    <a:pt x="408894" y="551411"/>
                  </a:lnTo>
                  <a:lnTo>
                    <a:pt x="407319" y="551106"/>
                  </a:lnTo>
                  <a:lnTo>
                    <a:pt x="405630" y="550217"/>
                  </a:lnTo>
                  <a:lnTo>
                    <a:pt x="401109" y="546420"/>
                  </a:lnTo>
                  <a:lnTo>
                    <a:pt x="399179" y="545340"/>
                  </a:lnTo>
                  <a:lnTo>
                    <a:pt x="397451" y="544984"/>
                  </a:lnTo>
                  <a:lnTo>
                    <a:pt x="394340" y="545378"/>
                  </a:lnTo>
                  <a:lnTo>
                    <a:pt x="391597" y="545086"/>
                  </a:lnTo>
                  <a:lnTo>
                    <a:pt x="389958" y="545200"/>
                  </a:lnTo>
                  <a:lnTo>
                    <a:pt x="385107" y="546966"/>
                  </a:lnTo>
                  <a:lnTo>
                    <a:pt x="383545" y="547232"/>
                  </a:lnTo>
                  <a:lnTo>
                    <a:pt x="382135" y="547220"/>
                  </a:lnTo>
                  <a:lnTo>
                    <a:pt x="380929" y="546940"/>
                  </a:lnTo>
                  <a:lnTo>
                    <a:pt x="378338" y="545950"/>
                  </a:lnTo>
                  <a:lnTo>
                    <a:pt x="372826" y="544769"/>
                  </a:lnTo>
                  <a:lnTo>
                    <a:pt x="367860" y="542686"/>
                  </a:lnTo>
                  <a:lnTo>
                    <a:pt x="371759" y="537047"/>
                  </a:lnTo>
                  <a:lnTo>
                    <a:pt x="374160" y="532221"/>
                  </a:lnTo>
                  <a:lnTo>
                    <a:pt x="375861" y="530557"/>
                  </a:lnTo>
                  <a:lnTo>
                    <a:pt x="381322" y="526531"/>
                  </a:lnTo>
                  <a:lnTo>
                    <a:pt x="383139" y="523966"/>
                  </a:lnTo>
                  <a:lnTo>
                    <a:pt x="386250" y="517222"/>
                  </a:lnTo>
                  <a:lnTo>
                    <a:pt x="386834" y="515139"/>
                  </a:lnTo>
                  <a:lnTo>
                    <a:pt x="387050" y="513450"/>
                  </a:lnTo>
                  <a:lnTo>
                    <a:pt x="386974" y="512206"/>
                  </a:lnTo>
                  <a:lnTo>
                    <a:pt x="387139" y="511012"/>
                  </a:lnTo>
                  <a:lnTo>
                    <a:pt x="389870" y="501119"/>
                  </a:lnTo>
                  <a:lnTo>
                    <a:pt x="390174" y="498896"/>
                  </a:lnTo>
                  <a:lnTo>
                    <a:pt x="390098" y="497715"/>
                  </a:lnTo>
                  <a:lnTo>
                    <a:pt x="389616" y="496572"/>
                  </a:lnTo>
                  <a:lnTo>
                    <a:pt x="385539" y="489689"/>
                  </a:lnTo>
                  <a:lnTo>
                    <a:pt x="383380" y="484113"/>
                  </a:lnTo>
                  <a:lnTo>
                    <a:pt x="382834" y="480824"/>
                  </a:lnTo>
                  <a:lnTo>
                    <a:pt x="382313" y="479872"/>
                  </a:lnTo>
                  <a:lnTo>
                    <a:pt x="381348" y="479338"/>
                  </a:lnTo>
                  <a:lnTo>
                    <a:pt x="380192" y="479135"/>
                  </a:lnTo>
                  <a:lnTo>
                    <a:pt x="379011" y="478767"/>
                  </a:lnTo>
                  <a:lnTo>
                    <a:pt x="378033" y="477954"/>
                  </a:lnTo>
                  <a:lnTo>
                    <a:pt x="376344" y="475643"/>
                  </a:lnTo>
                  <a:lnTo>
                    <a:pt x="375620" y="474995"/>
                  </a:lnTo>
                  <a:lnTo>
                    <a:pt x="374566" y="474474"/>
                  </a:lnTo>
                  <a:lnTo>
                    <a:pt x="373474" y="474182"/>
                  </a:lnTo>
                  <a:lnTo>
                    <a:pt x="372407" y="473992"/>
                  </a:lnTo>
                  <a:lnTo>
                    <a:pt x="370527" y="473445"/>
                  </a:lnTo>
                  <a:lnTo>
                    <a:pt x="369651" y="473128"/>
                  </a:lnTo>
                  <a:lnTo>
                    <a:pt x="368813" y="472633"/>
                  </a:lnTo>
                  <a:lnTo>
                    <a:pt x="368102" y="472137"/>
                  </a:lnTo>
                  <a:lnTo>
                    <a:pt x="360329" y="463768"/>
                  </a:lnTo>
                  <a:lnTo>
                    <a:pt x="357599" y="459742"/>
                  </a:lnTo>
                  <a:lnTo>
                    <a:pt x="357256" y="458625"/>
                  </a:lnTo>
                  <a:lnTo>
                    <a:pt x="357078" y="456593"/>
                  </a:lnTo>
                  <a:lnTo>
                    <a:pt x="357548" y="455488"/>
                  </a:lnTo>
                  <a:lnTo>
                    <a:pt x="358323" y="454599"/>
                  </a:lnTo>
                  <a:lnTo>
                    <a:pt x="359212" y="454078"/>
                  </a:lnTo>
                  <a:lnTo>
                    <a:pt x="360926" y="453303"/>
                  </a:lnTo>
                  <a:lnTo>
                    <a:pt x="361955" y="452300"/>
                  </a:lnTo>
                  <a:lnTo>
                    <a:pt x="362984" y="450814"/>
                  </a:lnTo>
                  <a:lnTo>
                    <a:pt x="364470" y="447842"/>
                  </a:lnTo>
                  <a:lnTo>
                    <a:pt x="364736" y="446001"/>
                  </a:lnTo>
                  <a:lnTo>
                    <a:pt x="364482" y="444236"/>
                  </a:lnTo>
                  <a:lnTo>
                    <a:pt x="361688" y="438470"/>
                  </a:lnTo>
                  <a:lnTo>
                    <a:pt x="359072" y="431015"/>
                  </a:lnTo>
                  <a:lnTo>
                    <a:pt x="358120" y="429567"/>
                  </a:lnTo>
                  <a:lnTo>
                    <a:pt x="355110" y="429478"/>
                  </a:lnTo>
                  <a:lnTo>
                    <a:pt x="353776" y="430189"/>
                  </a:lnTo>
                  <a:lnTo>
                    <a:pt x="352405" y="431269"/>
                  </a:lnTo>
                  <a:lnTo>
                    <a:pt x="350906" y="432704"/>
                  </a:lnTo>
                  <a:lnTo>
                    <a:pt x="349801" y="433987"/>
                  </a:lnTo>
                  <a:lnTo>
                    <a:pt x="346652" y="439410"/>
                  </a:lnTo>
                  <a:lnTo>
                    <a:pt x="345585" y="440514"/>
                  </a:lnTo>
                  <a:lnTo>
                    <a:pt x="344493" y="441149"/>
                  </a:lnTo>
                  <a:lnTo>
                    <a:pt x="343235" y="441149"/>
                  </a:lnTo>
                  <a:lnTo>
                    <a:pt x="342092" y="440781"/>
                  </a:lnTo>
                  <a:lnTo>
                    <a:pt x="340035" y="439600"/>
                  </a:lnTo>
                  <a:lnTo>
                    <a:pt x="338968" y="439143"/>
                  </a:lnTo>
                  <a:lnTo>
                    <a:pt x="337673" y="438889"/>
                  </a:lnTo>
                  <a:lnTo>
                    <a:pt x="336746" y="438559"/>
                  </a:lnTo>
                  <a:lnTo>
                    <a:pt x="336123" y="438063"/>
                  </a:lnTo>
                  <a:lnTo>
                    <a:pt x="335120" y="436146"/>
                  </a:lnTo>
                  <a:lnTo>
                    <a:pt x="334409" y="435092"/>
                  </a:lnTo>
                  <a:lnTo>
                    <a:pt x="333469" y="434241"/>
                  </a:lnTo>
                  <a:lnTo>
                    <a:pt x="330015" y="433682"/>
                  </a:lnTo>
                  <a:lnTo>
                    <a:pt x="328249" y="433834"/>
                  </a:lnTo>
                  <a:lnTo>
                    <a:pt x="325138" y="434457"/>
                  </a:lnTo>
                  <a:lnTo>
                    <a:pt x="323309" y="434406"/>
                  </a:lnTo>
                  <a:lnTo>
                    <a:pt x="322064" y="434215"/>
                  </a:lnTo>
                  <a:lnTo>
                    <a:pt x="314317" y="430913"/>
                  </a:lnTo>
                  <a:lnTo>
                    <a:pt x="310685" y="428310"/>
                  </a:lnTo>
                  <a:lnTo>
                    <a:pt x="306228" y="426278"/>
                  </a:lnTo>
                  <a:lnTo>
                    <a:pt x="291483" y="421223"/>
                  </a:lnTo>
                  <a:lnTo>
                    <a:pt x="289019" y="419509"/>
                  </a:lnTo>
                  <a:lnTo>
                    <a:pt x="288079" y="418645"/>
                  </a:lnTo>
                  <a:lnTo>
                    <a:pt x="286454" y="417566"/>
                  </a:lnTo>
                  <a:lnTo>
                    <a:pt x="261143" y="407837"/>
                  </a:lnTo>
                  <a:lnTo>
                    <a:pt x="259250" y="407469"/>
                  </a:lnTo>
                  <a:lnTo>
                    <a:pt x="257396" y="407507"/>
                  </a:lnTo>
                  <a:lnTo>
                    <a:pt x="253040" y="408561"/>
                  </a:lnTo>
                  <a:lnTo>
                    <a:pt x="251072" y="408701"/>
                  </a:lnTo>
                  <a:lnTo>
                    <a:pt x="249598" y="408168"/>
                  </a:lnTo>
                  <a:lnTo>
                    <a:pt x="246017" y="405971"/>
                  </a:lnTo>
                  <a:lnTo>
                    <a:pt x="232834" y="400725"/>
                  </a:lnTo>
                  <a:lnTo>
                    <a:pt x="230828" y="400408"/>
                  </a:lnTo>
                  <a:lnTo>
                    <a:pt x="229190" y="400598"/>
                  </a:lnTo>
                  <a:lnTo>
                    <a:pt x="225672" y="401551"/>
                  </a:lnTo>
                  <a:lnTo>
                    <a:pt x="223487" y="401843"/>
                  </a:lnTo>
                  <a:lnTo>
                    <a:pt x="219906" y="401932"/>
                  </a:lnTo>
                  <a:lnTo>
                    <a:pt x="212730" y="403316"/>
                  </a:lnTo>
                  <a:lnTo>
                    <a:pt x="195458" y="403456"/>
                  </a:lnTo>
                  <a:lnTo>
                    <a:pt x="193617" y="403088"/>
                  </a:lnTo>
                  <a:lnTo>
                    <a:pt x="192296" y="402376"/>
                  </a:lnTo>
                  <a:lnTo>
                    <a:pt x="191407" y="401030"/>
                  </a:lnTo>
                  <a:lnTo>
                    <a:pt x="190569" y="398033"/>
                  </a:lnTo>
                  <a:lnTo>
                    <a:pt x="186899" y="394871"/>
                  </a:lnTo>
                  <a:lnTo>
                    <a:pt x="174034" y="391023"/>
                  </a:lnTo>
                  <a:lnTo>
                    <a:pt x="158806" y="380761"/>
                  </a:lnTo>
                  <a:lnTo>
                    <a:pt x="152710" y="377599"/>
                  </a:lnTo>
                  <a:lnTo>
                    <a:pt x="150742" y="377053"/>
                  </a:lnTo>
                  <a:lnTo>
                    <a:pt x="142741" y="373052"/>
                  </a:lnTo>
                  <a:lnTo>
                    <a:pt x="128682" y="363667"/>
                  </a:lnTo>
                  <a:lnTo>
                    <a:pt x="125405" y="360721"/>
                  </a:lnTo>
                  <a:lnTo>
                    <a:pt x="120986" y="355069"/>
                  </a:lnTo>
                  <a:lnTo>
                    <a:pt x="120046" y="353316"/>
                  </a:lnTo>
                  <a:lnTo>
                    <a:pt x="119538" y="351386"/>
                  </a:lnTo>
                  <a:lnTo>
                    <a:pt x="119563" y="349456"/>
                  </a:lnTo>
                  <a:lnTo>
                    <a:pt x="120910" y="345557"/>
                  </a:lnTo>
                  <a:lnTo>
                    <a:pt x="121125" y="343423"/>
                  </a:lnTo>
                  <a:lnTo>
                    <a:pt x="119932" y="340998"/>
                  </a:lnTo>
                  <a:lnTo>
                    <a:pt x="118103" y="339347"/>
                  </a:lnTo>
                  <a:lnTo>
                    <a:pt x="113290" y="336667"/>
                  </a:lnTo>
                  <a:lnTo>
                    <a:pt x="105644" y="334101"/>
                  </a:lnTo>
                  <a:lnTo>
                    <a:pt x="103168" y="331447"/>
                  </a:lnTo>
                  <a:lnTo>
                    <a:pt x="95040" y="327701"/>
                  </a:lnTo>
                  <a:lnTo>
                    <a:pt x="91408" y="324957"/>
                  </a:lnTo>
                  <a:lnTo>
                    <a:pt x="88550" y="321960"/>
                  </a:lnTo>
                  <a:lnTo>
                    <a:pt x="87229" y="321262"/>
                  </a:lnTo>
                  <a:lnTo>
                    <a:pt x="85375" y="318823"/>
                  </a:lnTo>
                  <a:lnTo>
                    <a:pt x="82327" y="312854"/>
                  </a:lnTo>
                  <a:lnTo>
                    <a:pt x="77527" y="309908"/>
                  </a:lnTo>
                  <a:lnTo>
                    <a:pt x="74085" y="308384"/>
                  </a:lnTo>
                  <a:lnTo>
                    <a:pt x="70186" y="306136"/>
                  </a:lnTo>
                  <a:lnTo>
                    <a:pt x="67240" y="303406"/>
                  </a:lnTo>
                  <a:lnTo>
                    <a:pt x="62502" y="297437"/>
                  </a:lnTo>
                  <a:lnTo>
                    <a:pt x="59962" y="295709"/>
                  </a:lnTo>
                  <a:lnTo>
                    <a:pt x="54717" y="290528"/>
                  </a:lnTo>
                  <a:lnTo>
                    <a:pt x="52711" y="289677"/>
                  </a:lnTo>
                  <a:lnTo>
                    <a:pt x="51034" y="289715"/>
                  </a:lnTo>
                  <a:lnTo>
                    <a:pt x="48977" y="290960"/>
                  </a:lnTo>
                  <a:lnTo>
                    <a:pt x="47936" y="291277"/>
                  </a:lnTo>
                  <a:lnTo>
                    <a:pt x="46386" y="291341"/>
                  </a:lnTo>
                  <a:lnTo>
                    <a:pt x="44811" y="291607"/>
                  </a:lnTo>
                  <a:lnTo>
                    <a:pt x="43173" y="292179"/>
                  </a:lnTo>
                  <a:lnTo>
                    <a:pt x="40697" y="292179"/>
                  </a:lnTo>
                  <a:lnTo>
                    <a:pt x="37230" y="291150"/>
                  </a:lnTo>
                  <a:lnTo>
                    <a:pt x="32099" y="287759"/>
                  </a:lnTo>
                  <a:lnTo>
                    <a:pt x="29533" y="285410"/>
                  </a:lnTo>
                  <a:lnTo>
                    <a:pt x="26435" y="281473"/>
                  </a:lnTo>
                  <a:lnTo>
                    <a:pt x="25165" y="280127"/>
                  </a:lnTo>
                  <a:lnTo>
                    <a:pt x="24187" y="278768"/>
                  </a:lnTo>
                  <a:lnTo>
                    <a:pt x="23958" y="277726"/>
                  </a:lnTo>
                  <a:lnTo>
                    <a:pt x="24364" y="276177"/>
                  </a:lnTo>
                  <a:lnTo>
                    <a:pt x="25431" y="274437"/>
                  </a:lnTo>
                  <a:lnTo>
                    <a:pt x="26752" y="272786"/>
                  </a:lnTo>
                  <a:lnTo>
                    <a:pt x="28517" y="271491"/>
                  </a:lnTo>
                  <a:lnTo>
                    <a:pt x="30130" y="271338"/>
                  </a:lnTo>
                  <a:lnTo>
                    <a:pt x="32556" y="272062"/>
                  </a:lnTo>
                  <a:lnTo>
                    <a:pt x="34372" y="272926"/>
                  </a:lnTo>
                  <a:lnTo>
                    <a:pt x="35477" y="273294"/>
                  </a:lnTo>
                  <a:lnTo>
                    <a:pt x="36175" y="273358"/>
                  </a:lnTo>
                  <a:lnTo>
                    <a:pt x="37141" y="273027"/>
                  </a:lnTo>
                  <a:lnTo>
                    <a:pt x="38068" y="272087"/>
                  </a:lnTo>
                  <a:lnTo>
                    <a:pt x="38525" y="270335"/>
                  </a:lnTo>
                  <a:lnTo>
                    <a:pt x="38512" y="268417"/>
                  </a:lnTo>
                  <a:lnTo>
                    <a:pt x="37547" y="264849"/>
                  </a:lnTo>
                  <a:lnTo>
                    <a:pt x="37623" y="263794"/>
                  </a:lnTo>
                  <a:lnTo>
                    <a:pt x="38436" y="262804"/>
                  </a:lnTo>
                  <a:lnTo>
                    <a:pt x="39503" y="261864"/>
                  </a:lnTo>
                  <a:lnTo>
                    <a:pt x="40417" y="260264"/>
                  </a:lnTo>
                  <a:lnTo>
                    <a:pt x="40659" y="258232"/>
                  </a:lnTo>
                  <a:lnTo>
                    <a:pt x="39363" y="252682"/>
                  </a:lnTo>
                  <a:lnTo>
                    <a:pt x="39236" y="250485"/>
                  </a:lnTo>
                  <a:lnTo>
                    <a:pt x="39490" y="248034"/>
                  </a:lnTo>
                  <a:lnTo>
                    <a:pt x="39173" y="242725"/>
                  </a:lnTo>
                  <a:lnTo>
                    <a:pt x="34816" y="225923"/>
                  </a:lnTo>
                  <a:lnTo>
                    <a:pt x="34626" y="223282"/>
                  </a:lnTo>
                  <a:lnTo>
                    <a:pt x="35032" y="213718"/>
                  </a:lnTo>
                  <a:lnTo>
                    <a:pt x="35858" y="210112"/>
                  </a:lnTo>
                  <a:lnTo>
                    <a:pt x="37331" y="205730"/>
                  </a:lnTo>
                  <a:lnTo>
                    <a:pt x="55251" y="166309"/>
                  </a:lnTo>
                  <a:lnTo>
                    <a:pt x="55683" y="163071"/>
                  </a:lnTo>
                  <a:lnTo>
                    <a:pt x="54311" y="157864"/>
                  </a:lnTo>
                  <a:lnTo>
                    <a:pt x="53790" y="154676"/>
                  </a:lnTo>
                  <a:lnTo>
                    <a:pt x="53905" y="141633"/>
                  </a:lnTo>
                  <a:lnTo>
                    <a:pt x="54400" y="137455"/>
                  </a:lnTo>
                  <a:lnTo>
                    <a:pt x="55149" y="135360"/>
                  </a:lnTo>
                  <a:lnTo>
                    <a:pt x="56051" y="133620"/>
                  </a:lnTo>
                  <a:lnTo>
                    <a:pt x="57219" y="131981"/>
                  </a:lnTo>
                  <a:lnTo>
                    <a:pt x="58477" y="128984"/>
                  </a:lnTo>
                  <a:lnTo>
                    <a:pt x="58781" y="126736"/>
                  </a:lnTo>
                  <a:lnTo>
                    <a:pt x="58604" y="124577"/>
                  </a:lnTo>
                  <a:lnTo>
                    <a:pt x="57892" y="122672"/>
                  </a:lnTo>
                  <a:lnTo>
                    <a:pt x="56762" y="121034"/>
                  </a:lnTo>
                  <a:lnTo>
                    <a:pt x="55238" y="119662"/>
                  </a:lnTo>
                  <a:lnTo>
                    <a:pt x="53130" y="118469"/>
                  </a:lnTo>
                  <a:lnTo>
                    <a:pt x="45167" y="115154"/>
                  </a:lnTo>
                  <a:lnTo>
                    <a:pt x="43186" y="113630"/>
                  </a:lnTo>
                  <a:lnTo>
                    <a:pt x="41674" y="111319"/>
                  </a:lnTo>
                  <a:lnTo>
                    <a:pt x="39312" y="105350"/>
                  </a:lnTo>
                  <a:lnTo>
                    <a:pt x="37382" y="102124"/>
                  </a:lnTo>
                  <a:lnTo>
                    <a:pt x="36391" y="100917"/>
                  </a:lnTo>
                  <a:lnTo>
                    <a:pt x="35261" y="100155"/>
                  </a:lnTo>
                  <a:lnTo>
                    <a:pt x="33737" y="99533"/>
                  </a:lnTo>
                  <a:lnTo>
                    <a:pt x="29787" y="97971"/>
                  </a:lnTo>
                  <a:lnTo>
                    <a:pt x="29737" y="97958"/>
                  </a:lnTo>
                  <a:lnTo>
                    <a:pt x="30689" y="95977"/>
                  </a:lnTo>
                  <a:lnTo>
                    <a:pt x="29292" y="95914"/>
                  </a:lnTo>
                  <a:lnTo>
                    <a:pt x="17291" y="90910"/>
                  </a:lnTo>
                  <a:lnTo>
                    <a:pt x="12401" y="89513"/>
                  </a:lnTo>
                  <a:lnTo>
                    <a:pt x="7600" y="87519"/>
                  </a:lnTo>
                  <a:lnTo>
                    <a:pt x="3282" y="83937"/>
                  </a:lnTo>
                  <a:lnTo>
                    <a:pt x="1974" y="82299"/>
                  </a:lnTo>
                  <a:lnTo>
                    <a:pt x="628" y="80013"/>
                  </a:lnTo>
                  <a:lnTo>
                    <a:pt x="438" y="77994"/>
                  </a:lnTo>
                  <a:lnTo>
                    <a:pt x="2736" y="77130"/>
                  </a:lnTo>
                  <a:lnTo>
                    <a:pt x="7931" y="77016"/>
                  </a:lnTo>
                  <a:lnTo>
                    <a:pt x="10369" y="76406"/>
                  </a:lnTo>
                  <a:lnTo>
                    <a:pt x="22205" y="69866"/>
                  </a:lnTo>
                  <a:lnTo>
                    <a:pt x="27336" y="68685"/>
                  </a:lnTo>
                  <a:lnTo>
                    <a:pt x="33597" y="69256"/>
                  </a:lnTo>
                  <a:lnTo>
                    <a:pt x="44265" y="73003"/>
                  </a:lnTo>
                  <a:lnTo>
                    <a:pt x="77907" y="90732"/>
                  </a:lnTo>
                  <a:lnTo>
                    <a:pt x="81921" y="92231"/>
                  </a:lnTo>
                  <a:lnTo>
                    <a:pt x="87471" y="92650"/>
                  </a:lnTo>
                  <a:lnTo>
                    <a:pt x="99536" y="91684"/>
                  </a:lnTo>
                  <a:lnTo>
                    <a:pt x="104997" y="90021"/>
                  </a:lnTo>
                  <a:lnTo>
                    <a:pt x="109099" y="86846"/>
                  </a:lnTo>
                  <a:lnTo>
                    <a:pt x="110026" y="84699"/>
                  </a:lnTo>
                  <a:lnTo>
                    <a:pt x="110724" y="82147"/>
                  </a:lnTo>
                  <a:lnTo>
                    <a:pt x="111956" y="79975"/>
                  </a:lnTo>
                  <a:lnTo>
                    <a:pt x="114445" y="79073"/>
                  </a:lnTo>
                  <a:lnTo>
                    <a:pt x="117023" y="79467"/>
                  </a:lnTo>
                  <a:lnTo>
                    <a:pt x="119093" y="80432"/>
                  </a:lnTo>
                  <a:lnTo>
                    <a:pt x="128339" y="87100"/>
                  </a:lnTo>
                  <a:lnTo>
                    <a:pt x="134499" y="89259"/>
                  </a:lnTo>
                  <a:lnTo>
                    <a:pt x="134803" y="89792"/>
                  </a:lnTo>
                  <a:lnTo>
                    <a:pt x="136124" y="89716"/>
                  </a:lnTo>
                  <a:lnTo>
                    <a:pt x="136454" y="90224"/>
                  </a:lnTo>
                  <a:lnTo>
                    <a:pt x="136200" y="91392"/>
                  </a:lnTo>
                  <a:lnTo>
                    <a:pt x="135642" y="91913"/>
                  </a:lnTo>
                  <a:lnTo>
                    <a:pt x="134994" y="92192"/>
                  </a:lnTo>
                  <a:lnTo>
                    <a:pt x="133737" y="93513"/>
                  </a:lnTo>
                  <a:lnTo>
                    <a:pt x="132911" y="93856"/>
                  </a:lnTo>
                  <a:lnTo>
                    <a:pt x="132124" y="94339"/>
                  </a:lnTo>
                  <a:lnTo>
                    <a:pt x="131565" y="95494"/>
                  </a:lnTo>
                  <a:lnTo>
                    <a:pt x="131705" y="96688"/>
                  </a:lnTo>
                  <a:lnTo>
                    <a:pt x="132416" y="97628"/>
                  </a:lnTo>
                  <a:lnTo>
                    <a:pt x="133216" y="98339"/>
                  </a:lnTo>
                  <a:lnTo>
                    <a:pt x="133597" y="98923"/>
                  </a:lnTo>
                  <a:lnTo>
                    <a:pt x="134168" y="99584"/>
                  </a:lnTo>
                  <a:lnTo>
                    <a:pt x="135451" y="100460"/>
                  </a:lnTo>
                  <a:lnTo>
                    <a:pt x="136785" y="101654"/>
                  </a:lnTo>
                  <a:lnTo>
                    <a:pt x="137508" y="103254"/>
                  </a:lnTo>
                  <a:lnTo>
                    <a:pt x="137445" y="105146"/>
                  </a:lnTo>
                  <a:lnTo>
                    <a:pt x="136454" y="111598"/>
                  </a:lnTo>
                  <a:lnTo>
                    <a:pt x="137178" y="113744"/>
                  </a:lnTo>
                  <a:lnTo>
                    <a:pt x="138994" y="115954"/>
                  </a:lnTo>
                  <a:lnTo>
                    <a:pt x="141268" y="117783"/>
                  </a:lnTo>
                  <a:lnTo>
                    <a:pt x="143363" y="118875"/>
                  </a:lnTo>
                  <a:lnTo>
                    <a:pt x="143173" y="116348"/>
                  </a:lnTo>
                  <a:lnTo>
                    <a:pt x="140988" y="112500"/>
                  </a:lnTo>
                  <a:lnTo>
                    <a:pt x="140429" y="109655"/>
                  </a:lnTo>
                  <a:lnTo>
                    <a:pt x="140899" y="108334"/>
                  </a:lnTo>
                  <a:lnTo>
                    <a:pt x="141903" y="107648"/>
                  </a:lnTo>
                  <a:lnTo>
                    <a:pt x="142919" y="107229"/>
                  </a:lnTo>
                  <a:lnTo>
                    <a:pt x="143363" y="106734"/>
                  </a:lnTo>
                  <a:lnTo>
                    <a:pt x="143363" y="100333"/>
                  </a:lnTo>
                  <a:lnTo>
                    <a:pt x="144252" y="94834"/>
                  </a:lnTo>
                  <a:lnTo>
                    <a:pt x="153129" y="79073"/>
                  </a:lnTo>
                  <a:lnTo>
                    <a:pt x="154577" y="72939"/>
                  </a:lnTo>
                  <a:lnTo>
                    <a:pt x="152431" y="61154"/>
                  </a:lnTo>
                  <a:lnTo>
                    <a:pt x="152063" y="54626"/>
                  </a:lnTo>
                  <a:lnTo>
                    <a:pt x="156038" y="30255"/>
                  </a:lnTo>
                  <a:lnTo>
                    <a:pt x="156063" y="27029"/>
                  </a:lnTo>
                  <a:lnTo>
                    <a:pt x="154971" y="18025"/>
                  </a:lnTo>
                  <a:lnTo>
                    <a:pt x="154184" y="15116"/>
                  </a:lnTo>
                  <a:lnTo>
                    <a:pt x="151123" y="8906"/>
                  </a:lnTo>
                  <a:lnTo>
                    <a:pt x="151186" y="5896"/>
                  </a:lnTo>
                  <a:lnTo>
                    <a:pt x="153079" y="4169"/>
                  </a:lnTo>
                  <a:lnTo>
                    <a:pt x="159860" y="2035"/>
                  </a:lnTo>
                  <a:lnTo>
                    <a:pt x="162400" y="600"/>
                  </a:lnTo>
                  <a:lnTo>
                    <a:pt x="164978" y="346"/>
                  </a:lnTo>
                  <a:lnTo>
                    <a:pt x="168649" y="2200"/>
                  </a:lnTo>
                  <a:lnTo>
                    <a:pt x="174681" y="6950"/>
                  </a:lnTo>
                  <a:lnTo>
                    <a:pt x="195217" y="27334"/>
                  </a:lnTo>
                  <a:lnTo>
                    <a:pt x="207523" y="34839"/>
                  </a:lnTo>
                  <a:lnTo>
                    <a:pt x="221798" y="37062"/>
                  </a:lnTo>
                  <a:lnTo>
                    <a:pt x="228402" y="35792"/>
                  </a:lnTo>
                  <a:lnTo>
                    <a:pt x="234333" y="33353"/>
                  </a:lnTo>
                  <a:lnTo>
                    <a:pt x="253510" y="19447"/>
                  </a:lnTo>
                  <a:lnTo>
                    <a:pt x="256431" y="18520"/>
                  </a:lnTo>
                  <a:lnTo>
                    <a:pt x="257980" y="18749"/>
                  </a:lnTo>
                  <a:lnTo>
                    <a:pt x="259390" y="19422"/>
                  </a:lnTo>
                  <a:lnTo>
                    <a:pt x="260431" y="20501"/>
                  </a:lnTo>
                  <a:lnTo>
                    <a:pt x="260851" y="21962"/>
                  </a:lnTo>
                  <a:lnTo>
                    <a:pt x="261651" y="22546"/>
                  </a:lnTo>
                  <a:lnTo>
                    <a:pt x="266858" y="21428"/>
                  </a:lnTo>
                  <a:lnTo>
                    <a:pt x="269715" y="22432"/>
                  </a:lnTo>
                  <a:lnTo>
                    <a:pt x="274262" y="26432"/>
                  </a:lnTo>
                  <a:lnTo>
                    <a:pt x="324541" y="58588"/>
                  </a:lnTo>
                  <a:lnTo>
                    <a:pt x="324541" y="59465"/>
                  </a:lnTo>
                  <a:lnTo>
                    <a:pt x="323093" y="59909"/>
                  </a:lnTo>
                  <a:lnTo>
                    <a:pt x="320109" y="60112"/>
                  </a:lnTo>
                  <a:lnTo>
                    <a:pt x="318585" y="60443"/>
                  </a:lnTo>
                  <a:lnTo>
                    <a:pt x="316946" y="61230"/>
                  </a:lnTo>
                  <a:lnTo>
                    <a:pt x="316019" y="62030"/>
                  </a:lnTo>
                  <a:lnTo>
                    <a:pt x="314241" y="63897"/>
                  </a:lnTo>
                  <a:lnTo>
                    <a:pt x="313047" y="66577"/>
                  </a:lnTo>
                  <a:lnTo>
                    <a:pt x="314178" y="69472"/>
                  </a:lnTo>
                  <a:lnTo>
                    <a:pt x="316235" y="71885"/>
                  </a:lnTo>
                  <a:lnTo>
                    <a:pt x="318077" y="73523"/>
                  </a:lnTo>
                  <a:lnTo>
                    <a:pt x="319054" y="74628"/>
                  </a:lnTo>
                  <a:lnTo>
                    <a:pt x="319651" y="75086"/>
                  </a:lnTo>
                  <a:lnTo>
                    <a:pt x="320312" y="75200"/>
                  </a:lnTo>
                  <a:lnTo>
                    <a:pt x="321950" y="74959"/>
                  </a:lnTo>
                  <a:lnTo>
                    <a:pt x="322585" y="75086"/>
                  </a:lnTo>
                  <a:lnTo>
                    <a:pt x="323944" y="76470"/>
                  </a:lnTo>
                  <a:lnTo>
                    <a:pt x="325074" y="79238"/>
                  </a:lnTo>
                  <a:lnTo>
                    <a:pt x="325963" y="80432"/>
                  </a:lnTo>
                  <a:lnTo>
                    <a:pt x="326763" y="82680"/>
                  </a:lnTo>
                  <a:lnTo>
                    <a:pt x="326484" y="92650"/>
                  </a:lnTo>
                  <a:lnTo>
                    <a:pt x="335945" y="75644"/>
                  </a:lnTo>
                  <a:lnTo>
                    <a:pt x="339794" y="73892"/>
                  </a:lnTo>
                  <a:lnTo>
                    <a:pt x="344213" y="72507"/>
                  </a:lnTo>
                  <a:lnTo>
                    <a:pt x="347566" y="70742"/>
                  </a:lnTo>
                  <a:lnTo>
                    <a:pt x="350296" y="68469"/>
                  </a:lnTo>
                  <a:lnTo>
                    <a:pt x="351478" y="66945"/>
                  </a:lnTo>
                  <a:lnTo>
                    <a:pt x="352278" y="62614"/>
                  </a:lnTo>
                  <a:lnTo>
                    <a:pt x="353154" y="60366"/>
                  </a:lnTo>
                  <a:lnTo>
                    <a:pt x="354411" y="58334"/>
                  </a:lnTo>
                  <a:lnTo>
                    <a:pt x="355948" y="56556"/>
                  </a:lnTo>
                  <a:lnTo>
                    <a:pt x="357866" y="55121"/>
                  </a:lnTo>
                  <a:lnTo>
                    <a:pt x="362209" y="52670"/>
                  </a:lnTo>
                  <a:lnTo>
                    <a:pt x="364254" y="51184"/>
                  </a:lnTo>
                  <a:lnTo>
                    <a:pt x="371645" y="42967"/>
                  </a:lnTo>
                  <a:lnTo>
                    <a:pt x="370807" y="46650"/>
                  </a:lnTo>
                  <a:lnTo>
                    <a:pt x="364736" y="58588"/>
                  </a:lnTo>
                  <a:lnTo>
                    <a:pt x="366629" y="57801"/>
                  </a:lnTo>
                  <a:lnTo>
                    <a:pt x="368546" y="55705"/>
                  </a:lnTo>
                  <a:lnTo>
                    <a:pt x="370007" y="53216"/>
                  </a:lnTo>
                  <a:lnTo>
                    <a:pt x="370578" y="51184"/>
                  </a:lnTo>
                  <a:lnTo>
                    <a:pt x="370908" y="47870"/>
                  </a:lnTo>
                  <a:lnTo>
                    <a:pt x="371899" y="46244"/>
                  </a:lnTo>
                  <a:lnTo>
                    <a:pt x="373741" y="45736"/>
                  </a:lnTo>
                  <a:lnTo>
                    <a:pt x="381932" y="46536"/>
                  </a:lnTo>
                  <a:lnTo>
                    <a:pt x="384320" y="47793"/>
                  </a:lnTo>
                  <a:lnTo>
                    <a:pt x="385310" y="50257"/>
                  </a:lnTo>
                  <a:lnTo>
                    <a:pt x="386098" y="53343"/>
                  </a:lnTo>
                  <a:lnTo>
                    <a:pt x="388117" y="55502"/>
                  </a:lnTo>
                  <a:lnTo>
                    <a:pt x="390962" y="56848"/>
                  </a:lnTo>
                  <a:lnTo>
                    <a:pt x="394086" y="57522"/>
                  </a:lnTo>
                  <a:lnTo>
                    <a:pt x="406303" y="57522"/>
                  </a:lnTo>
                  <a:lnTo>
                    <a:pt x="408869" y="56925"/>
                  </a:lnTo>
                  <a:lnTo>
                    <a:pt x="410139" y="55350"/>
                  </a:lnTo>
                  <a:lnTo>
                    <a:pt x="413250" y="45304"/>
                  </a:lnTo>
                  <a:lnTo>
                    <a:pt x="413491" y="39259"/>
                  </a:lnTo>
                  <a:lnTo>
                    <a:pt x="412602" y="33099"/>
                  </a:lnTo>
                  <a:lnTo>
                    <a:pt x="410774" y="27334"/>
                  </a:lnTo>
                  <a:lnTo>
                    <a:pt x="411879" y="16729"/>
                  </a:lnTo>
                  <a:lnTo>
                    <a:pt x="423410" y="14494"/>
                  </a:lnTo>
                  <a:lnTo>
                    <a:pt x="437926" y="16958"/>
                  </a:lnTo>
                  <a:lnTo>
                    <a:pt x="448048" y="20463"/>
                  </a:lnTo>
                  <a:lnTo>
                    <a:pt x="456976" y="25556"/>
                  </a:lnTo>
                  <a:lnTo>
                    <a:pt x="461637" y="26940"/>
                  </a:lnTo>
                  <a:lnTo>
                    <a:pt x="470413" y="31131"/>
                  </a:lnTo>
                  <a:lnTo>
                    <a:pt x="475886" y="40275"/>
                  </a:lnTo>
                  <a:lnTo>
                    <a:pt x="477842" y="41710"/>
                  </a:lnTo>
                  <a:lnTo>
                    <a:pt x="478299" y="42447"/>
                  </a:lnTo>
                  <a:lnTo>
                    <a:pt x="478604" y="45672"/>
                  </a:lnTo>
                  <a:lnTo>
                    <a:pt x="479976" y="52061"/>
                  </a:lnTo>
                  <a:lnTo>
                    <a:pt x="480458" y="53419"/>
                  </a:lnTo>
                  <a:lnTo>
                    <a:pt x="481233" y="54626"/>
                  </a:lnTo>
                  <a:lnTo>
                    <a:pt x="481932" y="50968"/>
                  </a:lnTo>
                  <a:lnTo>
                    <a:pt x="479277" y="37062"/>
                  </a:lnTo>
                  <a:lnTo>
                    <a:pt x="479887" y="32299"/>
                  </a:lnTo>
                  <a:lnTo>
                    <a:pt x="482389" y="29391"/>
                  </a:lnTo>
                  <a:lnTo>
                    <a:pt x="486300" y="27892"/>
                  </a:lnTo>
                  <a:lnTo>
                    <a:pt x="491076" y="27334"/>
                  </a:lnTo>
                  <a:lnTo>
                    <a:pt x="499864" y="30458"/>
                  </a:lnTo>
                  <a:lnTo>
                    <a:pt x="505795" y="38129"/>
                  </a:lnTo>
                  <a:lnTo>
                    <a:pt x="510735" y="46434"/>
                  </a:lnTo>
                  <a:lnTo>
                    <a:pt x="516552" y="51616"/>
                  </a:lnTo>
                  <a:lnTo>
                    <a:pt x="515815" y="48352"/>
                  </a:lnTo>
                  <a:lnTo>
                    <a:pt x="514558" y="46295"/>
                  </a:lnTo>
                  <a:lnTo>
                    <a:pt x="510684" y="41901"/>
                  </a:lnTo>
                  <a:lnTo>
                    <a:pt x="507573" y="32528"/>
                  </a:lnTo>
                  <a:lnTo>
                    <a:pt x="506290" y="31131"/>
                  </a:lnTo>
                  <a:lnTo>
                    <a:pt x="503776" y="30166"/>
                  </a:lnTo>
                  <a:lnTo>
                    <a:pt x="502315" y="27892"/>
                  </a:lnTo>
                  <a:lnTo>
                    <a:pt x="502074" y="25162"/>
                  </a:lnTo>
                  <a:lnTo>
                    <a:pt x="503318" y="22927"/>
                  </a:lnTo>
                  <a:lnTo>
                    <a:pt x="505693" y="21327"/>
                  </a:lnTo>
                  <a:lnTo>
                    <a:pt x="508817" y="19993"/>
                  </a:lnTo>
                  <a:lnTo>
                    <a:pt x="508830" y="20006"/>
                  </a:lnTo>
                  <a:lnTo>
                    <a:pt x="531754" y="81143"/>
                  </a:lnTo>
                  <a:lnTo>
                    <a:pt x="534992" y="95063"/>
                  </a:lnTo>
                  <a:lnTo>
                    <a:pt x="535614" y="96866"/>
                  </a:lnTo>
                  <a:lnTo>
                    <a:pt x="536516" y="98619"/>
                  </a:lnTo>
                  <a:lnTo>
                    <a:pt x="539932" y="103026"/>
                  </a:lnTo>
                  <a:lnTo>
                    <a:pt x="540720" y="103534"/>
                  </a:lnTo>
                  <a:lnTo>
                    <a:pt x="541748" y="103991"/>
                  </a:lnTo>
                  <a:lnTo>
                    <a:pt x="551705" y="105946"/>
                  </a:lnTo>
                  <a:lnTo>
                    <a:pt x="554639" y="106975"/>
                  </a:lnTo>
                  <a:lnTo>
                    <a:pt x="555477" y="107572"/>
                  </a:lnTo>
                  <a:lnTo>
                    <a:pt x="556455" y="108423"/>
                  </a:lnTo>
                  <a:lnTo>
                    <a:pt x="557954" y="110264"/>
                  </a:lnTo>
                  <a:lnTo>
                    <a:pt x="558601" y="111433"/>
                  </a:lnTo>
                  <a:lnTo>
                    <a:pt x="558906" y="112462"/>
                  </a:lnTo>
                  <a:lnTo>
                    <a:pt x="558779" y="114151"/>
                  </a:lnTo>
                  <a:lnTo>
                    <a:pt x="559478" y="115090"/>
                  </a:lnTo>
                  <a:lnTo>
                    <a:pt x="560900" y="115903"/>
                  </a:lnTo>
                  <a:lnTo>
                    <a:pt x="570615" y="119447"/>
                  </a:lnTo>
                  <a:lnTo>
                    <a:pt x="571492" y="120082"/>
                  </a:lnTo>
                  <a:lnTo>
                    <a:pt x="572647" y="121072"/>
                  </a:lnTo>
                  <a:lnTo>
                    <a:pt x="575238" y="123625"/>
                  </a:lnTo>
                  <a:lnTo>
                    <a:pt x="576686" y="125949"/>
                  </a:lnTo>
                  <a:lnTo>
                    <a:pt x="577270" y="129200"/>
                  </a:lnTo>
                  <a:lnTo>
                    <a:pt x="577461" y="132312"/>
                  </a:lnTo>
                  <a:lnTo>
                    <a:pt x="578045" y="135525"/>
                  </a:lnTo>
                  <a:lnTo>
                    <a:pt x="578972" y="138624"/>
                  </a:lnTo>
                  <a:lnTo>
                    <a:pt x="580204" y="141379"/>
                  </a:lnTo>
                  <a:lnTo>
                    <a:pt x="581931" y="143970"/>
                  </a:lnTo>
                  <a:lnTo>
                    <a:pt x="588573" y="150650"/>
                  </a:lnTo>
                  <a:lnTo>
                    <a:pt x="589119" y="151717"/>
                  </a:lnTo>
                  <a:lnTo>
                    <a:pt x="591024" y="156988"/>
                  </a:lnTo>
                  <a:lnTo>
                    <a:pt x="593361" y="161255"/>
                  </a:lnTo>
                  <a:lnTo>
                    <a:pt x="593958" y="162817"/>
                  </a:lnTo>
                  <a:lnTo>
                    <a:pt x="594225" y="164341"/>
                  </a:lnTo>
                  <a:lnTo>
                    <a:pt x="593958" y="169218"/>
                  </a:lnTo>
                  <a:lnTo>
                    <a:pt x="593679" y="170666"/>
                  </a:lnTo>
                  <a:lnTo>
                    <a:pt x="593031" y="171593"/>
                  </a:lnTo>
                  <a:lnTo>
                    <a:pt x="592371" y="172278"/>
                  </a:lnTo>
                  <a:lnTo>
                    <a:pt x="591812" y="173777"/>
                  </a:lnTo>
                  <a:lnTo>
                    <a:pt x="590491" y="176127"/>
                  </a:lnTo>
                  <a:lnTo>
                    <a:pt x="590059" y="177460"/>
                  </a:lnTo>
                  <a:lnTo>
                    <a:pt x="590059" y="182223"/>
                  </a:lnTo>
                  <a:lnTo>
                    <a:pt x="590085" y="183327"/>
                  </a:lnTo>
                  <a:lnTo>
                    <a:pt x="590008" y="184191"/>
                  </a:lnTo>
                  <a:lnTo>
                    <a:pt x="590199" y="184801"/>
                  </a:lnTo>
                  <a:lnTo>
                    <a:pt x="591659" y="185613"/>
                  </a:lnTo>
                  <a:lnTo>
                    <a:pt x="593742" y="186528"/>
                  </a:lnTo>
                  <a:lnTo>
                    <a:pt x="611141" y="190389"/>
                  </a:lnTo>
                  <a:lnTo>
                    <a:pt x="619485" y="192560"/>
                  </a:lnTo>
                  <a:lnTo>
                    <a:pt x="626076" y="194326"/>
                  </a:lnTo>
                  <a:lnTo>
                    <a:pt x="629556" y="195977"/>
                  </a:lnTo>
                  <a:lnTo>
                    <a:pt x="634166" y="199520"/>
                  </a:lnTo>
                  <a:lnTo>
                    <a:pt x="654550" y="218557"/>
                  </a:lnTo>
                  <a:lnTo>
                    <a:pt x="651375" y="224971"/>
                  </a:lnTo>
                  <a:lnTo>
                    <a:pt x="651844" y="226672"/>
                  </a:lnTo>
                  <a:lnTo>
                    <a:pt x="653445" y="229504"/>
                  </a:lnTo>
                  <a:lnTo>
                    <a:pt x="655972" y="232540"/>
                  </a:lnTo>
                  <a:lnTo>
                    <a:pt x="658588" y="237480"/>
                  </a:lnTo>
                  <a:lnTo>
                    <a:pt x="658956" y="240896"/>
                  </a:lnTo>
                  <a:lnTo>
                    <a:pt x="657890" y="244325"/>
                  </a:lnTo>
                  <a:lnTo>
                    <a:pt x="656150" y="248262"/>
                  </a:lnTo>
                  <a:lnTo>
                    <a:pt x="655261" y="252326"/>
                  </a:lnTo>
                  <a:lnTo>
                    <a:pt x="655705" y="257165"/>
                  </a:lnTo>
                  <a:lnTo>
                    <a:pt x="665141" y="298491"/>
                  </a:lnTo>
                  <a:lnTo>
                    <a:pt x="665992" y="301475"/>
                  </a:lnTo>
                  <a:lnTo>
                    <a:pt x="666957" y="302898"/>
                  </a:lnTo>
                  <a:lnTo>
                    <a:pt x="668342" y="304168"/>
                  </a:lnTo>
                  <a:lnTo>
                    <a:pt x="675060" y="306593"/>
                  </a:lnTo>
                  <a:lnTo>
                    <a:pt x="675974" y="306822"/>
                  </a:lnTo>
                  <a:lnTo>
                    <a:pt x="680191" y="307330"/>
                  </a:lnTo>
                  <a:lnTo>
                    <a:pt x="686414" y="308448"/>
                  </a:lnTo>
                  <a:lnTo>
                    <a:pt x="699203" y="313845"/>
                  </a:lnTo>
                  <a:lnTo>
                    <a:pt x="702530" y="314632"/>
                  </a:lnTo>
                  <a:lnTo>
                    <a:pt x="704562" y="314607"/>
                  </a:lnTo>
                  <a:lnTo>
                    <a:pt x="705413" y="313540"/>
                  </a:lnTo>
                  <a:lnTo>
                    <a:pt x="705451" y="311597"/>
                  </a:lnTo>
                  <a:lnTo>
                    <a:pt x="704206" y="305374"/>
                  </a:lnTo>
                  <a:lnTo>
                    <a:pt x="706518" y="304917"/>
                  </a:lnTo>
                  <a:lnTo>
                    <a:pt x="708423" y="304752"/>
                  </a:lnTo>
                  <a:lnTo>
                    <a:pt x="710302" y="305323"/>
                  </a:lnTo>
                  <a:lnTo>
                    <a:pt x="712296" y="307444"/>
                  </a:lnTo>
                  <a:lnTo>
                    <a:pt x="714659" y="310861"/>
                  </a:lnTo>
                  <a:lnTo>
                    <a:pt x="721999" y="324056"/>
                  </a:lnTo>
                  <a:lnTo>
                    <a:pt x="722825" y="327218"/>
                  </a:lnTo>
                  <a:lnTo>
                    <a:pt x="723333" y="334355"/>
                  </a:lnTo>
                  <a:lnTo>
                    <a:pt x="724082" y="336464"/>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5" name="Google Shape;515;p6"/>
            <p:cNvSpPr/>
            <p:nvPr/>
          </p:nvSpPr>
          <p:spPr>
            <a:xfrm flipH="1" rot="10800000">
              <a:off x="4747148" y="2814102"/>
              <a:ext cx="942855" cy="798183"/>
            </a:xfrm>
            <a:custGeom>
              <a:rect b="b" l="l" r="r" t="t"/>
              <a:pathLst>
                <a:path extrusionOk="0" h="612608" w="723644">
                  <a:moveTo>
                    <a:pt x="722444" y="353761"/>
                  </a:moveTo>
                  <a:lnTo>
                    <a:pt x="719548" y="352834"/>
                  </a:lnTo>
                  <a:lnTo>
                    <a:pt x="717694" y="351996"/>
                  </a:lnTo>
                  <a:lnTo>
                    <a:pt x="715840" y="350878"/>
                  </a:lnTo>
                  <a:lnTo>
                    <a:pt x="714913" y="350611"/>
                  </a:lnTo>
                  <a:lnTo>
                    <a:pt x="713998" y="350675"/>
                  </a:lnTo>
                  <a:lnTo>
                    <a:pt x="713096" y="351132"/>
                  </a:lnTo>
                  <a:lnTo>
                    <a:pt x="712169" y="352085"/>
                  </a:lnTo>
                  <a:lnTo>
                    <a:pt x="711064" y="353520"/>
                  </a:lnTo>
                  <a:lnTo>
                    <a:pt x="709858" y="355679"/>
                  </a:lnTo>
                  <a:lnTo>
                    <a:pt x="706378" y="358435"/>
                  </a:lnTo>
                  <a:lnTo>
                    <a:pt x="705680" y="359603"/>
                  </a:lnTo>
                  <a:lnTo>
                    <a:pt x="704651" y="362219"/>
                  </a:lnTo>
                  <a:lnTo>
                    <a:pt x="703533" y="363972"/>
                  </a:lnTo>
                  <a:lnTo>
                    <a:pt x="701019" y="366677"/>
                  </a:lnTo>
                  <a:lnTo>
                    <a:pt x="699114" y="368023"/>
                  </a:lnTo>
                  <a:lnTo>
                    <a:pt x="697221" y="368988"/>
                  </a:lnTo>
                  <a:lnTo>
                    <a:pt x="695888" y="369293"/>
                  </a:lnTo>
                  <a:lnTo>
                    <a:pt x="694732" y="369445"/>
                  </a:lnTo>
                  <a:lnTo>
                    <a:pt x="693894" y="369738"/>
                  </a:lnTo>
                  <a:lnTo>
                    <a:pt x="689474" y="371795"/>
                  </a:lnTo>
                  <a:lnTo>
                    <a:pt x="684560" y="373027"/>
                  </a:lnTo>
                  <a:lnTo>
                    <a:pt x="682934" y="373725"/>
                  </a:lnTo>
                  <a:lnTo>
                    <a:pt x="681385" y="374703"/>
                  </a:lnTo>
                  <a:lnTo>
                    <a:pt x="674133" y="380456"/>
                  </a:lnTo>
                  <a:lnTo>
                    <a:pt x="673117" y="382057"/>
                  </a:lnTo>
                  <a:lnTo>
                    <a:pt x="672876" y="384063"/>
                  </a:lnTo>
                  <a:lnTo>
                    <a:pt x="673092" y="385930"/>
                  </a:lnTo>
                  <a:lnTo>
                    <a:pt x="672939" y="388114"/>
                  </a:lnTo>
                  <a:lnTo>
                    <a:pt x="672139" y="390273"/>
                  </a:lnTo>
                  <a:lnTo>
                    <a:pt x="667592" y="396217"/>
                  </a:lnTo>
                  <a:lnTo>
                    <a:pt x="666703" y="397982"/>
                  </a:lnTo>
                  <a:lnTo>
                    <a:pt x="663287" y="414835"/>
                  </a:lnTo>
                  <a:lnTo>
                    <a:pt x="663186" y="420525"/>
                  </a:lnTo>
                  <a:lnTo>
                    <a:pt x="662728" y="423001"/>
                  </a:lnTo>
                  <a:lnTo>
                    <a:pt x="661852" y="425224"/>
                  </a:lnTo>
                  <a:lnTo>
                    <a:pt x="654511" y="435307"/>
                  </a:lnTo>
                  <a:lnTo>
                    <a:pt x="651959" y="440667"/>
                  </a:lnTo>
                  <a:lnTo>
                    <a:pt x="650193" y="445671"/>
                  </a:lnTo>
                  <a:lnTo>
                    <a:pt x="649470" y="448706"/>
                  </a:lnTo>
                  <a:lnTo>
                    <a:pt x="648898" y="455831"/>
                  </a:lnTo>
                  <a:lnTo>
                    <a:pt x="648454" y="458028"/>
                  </a:lnTo>
                  <a:lnTo>
                    <a:pt x="646549" y="463705"/>
                  </a:lnTo>
                  <a:lnTo>
                    <a:pt x="646371" y="466067"/>
                  </a:lnTo>
                  <a:lnTo>
                    <a:pt x="646980" y="476608"/>
                  </a:lnTo>
                  <a:lnTo>
                    <a:pt x="647971" y="481573"/>
                  </a:lnTo>
                  <a:lnTo>
                    <a:pt x="648962" y="484050"/>
                  </a:lnTo>
                  <a:lnTo>
                    <a:pt x="652797" y="490730"/>
                  </a:lnTo>
                  <a:lnTo>
                    <a:pt x="653419" y="492254"/>
                  </a:lnTo>
                  <a:lnTo>
                    <a:pt x="653889" y="493918"/>
                  </a:lnTo>
                  <a:lnTo>
                    <a:pt x="655527" y="503748"/>
                  </a:lnTo>
                  <a:lnTo>
                    <a:pt x="656289" y="506389"/>
                  </a:lnTo>
                  <a:lnTo>
                    <a:pt x="657013" y="508193"/>
                  </a:lnTo>
                  <a:lnTo>
                    <a:pt x="657077" y="508675"/>
                  </a:lnTo>
                  <a:lnTo>
                    <a:pt x="656912" y="509323"/>
                  </a:lnTo>
                  <a:lnTo>
                    <a:pt x="656328" y="509907"/>
                  </a:lnTo>
                  <a:lnTo>
                    <a:pt x="655527" y="510301"/>
                  </a:lnTo>
                  <a:lnTo>
                    <a:pt x="650714" y="511190"/>
                  </a:lnTo>
                  <a:lnTo>
                    <a:pt x="646726" y="512320"/>
                  </a:lnTo>
                  <a:lnTo>
                    <a:pt x="645266" y="512295"/>
                  </a:lnTo>
                  <a:lnTo>
                    <a:pt x="642891" y="511761"/>
                  </a:lnTo>
                  <a:lnTo>
                    <a:pt x="639792" y="511355"/>
                  </a:lnTo>
                  <a:lnTo>
                    <a:pt x="637786" y="511406"/>
                  </a:lnTo>
                  <a:lnTo>
                    <a:pt x="634141" y="508612"/>
                  </a:lnTo>
                  <a:lnTo>
                    <a:pt x="622762" y="495556"/>
                  </a:lnTo>
                  <a:lnTo>
                    <a:pt x="621466" y="493232"/>
                  </a:lnTo>
                  <a:lnTo>
                    <a:pt x="620653" y="492191"/>
                  </a:lnTo>
                  <a:lnTo>
                    <a:pt x="619612" y="491175"/>
                  </a:lnTo>
                  <a:lnTo>
                    <a:pt x="618329" y="490400"/>
                  </a:lnTo>
                  <a:lnTo>
                    <a:pt x="613872" y="488431"/>
                  </a:lnTo>
                  <a:lnTo>
                    <a:pt x="612716" y="487631"/>
                  </a:lnTo>
                  <a:lnTo>
                    <a:pt x="607725" y="482640"/>
                  </a:lnTo>
                  <a:lnTo>
                    <a:pt x="606823" y="482386"/>
                  </a:lnTo>
                  <a:lnTo>
                    <a:pt x="605401" y="482462"/>
                  </a:lnTo>
                  <a:lnTo>
                    <a:pt x="604232" y="484190"/>
                  </a:lnTo>
                  <a:lnTo>
                    <a:pt x="603864" y="485879"/>
                  </a:lnTo>
                  <a:lnTo>
                    <a:pt x="604016" y="487784"/>
                  </a:lnTo>
                  <a:lnTo>
                    <a:pt x="604397" y="489574"/>
                  </a:lnTo>
                  <a:lnTo>
                    <a:pt x="604232" y="490883"/>
                  </a:lnTo>
                  <a:lnTo>
                    <a:pt x="603737" y="491848"/>
                  </a:lnTo>
                  <a:lnTo>
                    <a:pt x="603038" y="492762"/>
                  </a:lnTo>
                  <a:lnTo>
                    <a:pt x="602683" y="494019"/>
                  </a:lnTo>
                  <a:lnTo>
                    <a:pt x="602721" y="495645"/>
                  </a:lnTo>
                  <a:lnTo>
                    <a:pt x="603127" y="498185"/>
                  </a:lnTo>
                  <a:lnTo>
                    <a:pt x="605274" y="505424"/>
                  </a:lnTo>
                  <a:lnTo>
                    <a:pt x="609884" y="516054"/>
                  </a:lnTo>
                  <a:lnTo>
                    <a:pt x="610189" y="517743"/>
                  </a:lnTo>
                  <a:lnTo>
                    <a:pt x="610100" y="519330"/>
                  </a:lnTo>
                  <a:lnTo>
                    <a:pt x="609630" y="521350"/>
                  </a:lnTo>
                  <a:lnTo>
                    <a:pt x="608944" y="523267"/>
                  </a:lnTo>
                  <a:lnTo>
                    <a:pt x="607356" y="526455"/>
                  </a:lnTo>
                  <a:lnTo>
                    <a:pt x="604220" y="531497"/>
                  </a:lnTo>
                  <a:lnTo>
                    <a:pt x="603572" y="532894"/>
                  </a:lnTo>
                  <a:lnTo>
                    <a:pt x="603356" y="534228"/>
                  </a:lnTo>
                  <a:lnTo>
                    <a:pt x="603534" y="537949"/>
                  </a:lnTo>
                  <a:lnTo>
                    <a:pt x="603381" y="539943"/>
                  </a:lnTo>
                  <a:lnTo>
                    <a:pt x="602912" y="541492"/>
                  </a:lnTo>
                  <a:lnTo>
                    <a:pt x="601553" y="544553"/>
                  </a:lnTo>
                  <a:lnTo>
                    <a:pt x="600943" y="546407"/>
                  </a:lnTo>
                  <a:lnTo>
                    <a:pt x="600651" y="548210"/>
                  </a:lnTo>
                  <a:lnTo>
                    <a:pt x="600626" y="552249"/>
                  </a:lnTo>
                  <a:lnTo>
                    <a:pt x="601045" y="554535"/>
                  </a:lnTo>
                  <a:lnTo>
                    <a:pt x="602772" y="559577"/>
                  </a:lnTo>
                  <a:lnTo>
                    <a:pt x="610938" y="575947"/>
                  </a:lnTo>
                  <a:lnTo>
                    <a:pt x="612094" y="577255"/>
                  </a:lnTo>
                  <a:lnTo>
                    <a:pt x="615624" y="580125"/>
                  </a:lnTo>
                  <a:lnTo>
                    <a:pt x="617288" y="581852"/>
                  </a:lnTo>
                  <a:lnTo>
                    <a:pt x="618215" y="583554"/>
                  </a:lnTo>
                  <a:lnTo>
                    <a:pt x="618558" y="585574"/>
                  </a:lnTo>
                  <a:lnTo>
                    <a:pt x="618342" y="587034"/>
                  </a:lnTo>
                  <a:lnTo>
                    <a:pt x="617720" y="588533"/>
                  </a:lnTo>
                  <a:lnTo>
                    <a:pt x="616818" y="590247"/>
                  </a:lnTo>
                  <a:lnTo>
                    <a:pt x="616208" y="592127"/>
                  </a:lnTo>
                  <a:lnTo>
                    <a:pt x="615535" y="598299"/>
                  </a:lnTo>
                  <a:lnTo>
                    <a:pt x="614964" y="599518"/>
                  </a:lnTo>
                  <a:lnTo>
                    <a:pt x="613364" y="601258"/>
                  </a:lnTo>
                  <a:lnTo>
                    <a:pt x="612729" y="602490"/>
                  </a:lnTo>
                  <a:lnTo>
                    <a:pt x="612094" y="604027"/>
                  </a:lnTo>
                  <a:lnTo>
                    <a:pt x="611230" y="605411"/>
                  </a:lnTo>
                  <a:lnTo>
                    <a:pt x="610011" y="606592"/>
                  </a:lnTo>
                  <a:lnTo>
                    <a:pt x="608728" y="607265"/>
                  </a:lnTo>
                  <a:lnTo>
                    <a:pt x="607636" y="607697"/>
                  </a:lnTo>
                  <a:lnTo>
                    <a:pt x="606912" y="608116"/>
                  </a:lnTo>
                  <a:lnTo>
                    <a:pt x="606036" y="608891"/>
                  </a:lnTo>
                  <a:lnTo>
                    <a:pt x="604931" y="611253"/>
                  </a:lnTo>
                  <a:lnTo>
                    <a:pt x="603991" y="612256"/>
                  </a:lnTo>
                  <a:lnTo>
                    <a:pt x="602226" y="612777"/>
                  </a:lnTo>
                  <a:lnTo>
                    <a:pt x="599787" y="612955"/>
                  </a:lnTo>
                  <a:lnTo>
                    <a:pt x="591647" y="612548"/>
                  </a:lnTo>
                  <a:lnTo>
                    <a:pt x="590631" y="612345"/>
                  </a:lnTo>
                  <a:lnTo>
                    <a:pt x="590008" y="611989"/>
                  </a:lnTo>
                  <a:lnTo>
                    <a:pt x="589361" y="611139"/>
                  </a:lnTo>
                  <a:lnTo>
                    <a:pt x="588256" y="608891"/>
                  </a:lnTo>
                  <a:lnTo>
                    <a:pt x="586821" y="608141"/>
                  </a:lnTo>
                  <a:lnTo>
                    <a:pt x="583481" y="606998"/>
                  </a:lnTo>
                  <a:lnTo>
                    <a:pt x="576673" y="605805"/>
                  </a:lnTo>
                  <a:lnTo>
                    <a:pt x="569536" y="603366"/>
                  </a:lnTo>
                  <a:lnTo>
                    <a:pt x="565193" y="600750"/>
                  </a:lnTo>
                  <a:lnTo>
                    <a:pt x="562018" y="597981"/>
                  </a:lnTo>
                  <a:lnTo>
                    <a:pt x="559186" y="596089"/>
                  </a:lnTo>
                  <a:lnTo>
                    <a:pt x="518380" y="591454"/>
                  </a:lnTo>
                  <a:lnTo>
                    <a:pt x="515739" y="591835"/>
                  </a:lnTo>
                  <a:lnTo>
                    <a:pt x="513402" y="592559"/>
                  </a:lnTo>
                  <a:lnTo>
                    <a:pt x="502594" y="594451"/>
                  </a:lnTo>
                  <a:lnTo>
                    <a:pt x="500347" y="595111"/>
                  </a:lnTo>
                  <a:lnTo>
                    <a:pt x="498264" y="596127"/>
                  </a:lnTo>
                  <a:lnTo>
                    <a:pt x="494670" y="598731"/>
                  </a:lnTo>
                  <a:lnTo>
                    <a:pt x="492727" y="599658"/>
                  </a:lnTo>
                  <a:lnTo>
                    <a:pt x="490695" y="600229"/>
                  </a:lnTo>
                  <a:lnTo>
                    <a:pt x="483938" y="600572"/>
                  </a:lnTo>
                  <a:lnTo>
                    <a:pt x="477995" y="599988"/>
                  </a:lnTo>
                  <a:lnTo>
                    <a:pt x="471911" y="600013"/>
                  </a:lnTo>
                  <a:lnTo>
                    <a:pt x="469600" y="599734"/>
                  </a:lnTo>
                  <a:lnTo>
                    <a:pt x="466857" y="598464"/>
                  </a:lnTo>
                  <a:lnTo>
                    <a:pt x="465434" y="597334"/>
                  </a:lnTo>
                  <a:lnTo>
                    <a:pt x="463517" y="595200"/>
                  </a:lnTo>
                  <a:lnTo>
                    <a:pt x="462082" y="594248"/>
                  </a:lnTo>
                  <a:lnTo>
                    <a:pt x="460100" y="593575"/>
                  </a:lnTo>
                  <a:lnTo>
                    <a:pt x="454081" y="592978"/>
                  </a:lnTo>
                  <a:lnTo>
                    <a:pt x="451820" y="592482"/>
                  </a:lnTo>
                  <a:lnTo>
                    <a:pt x="445800" y="589879"/>
                  </a:lnTo>
                  <a:lnTo>
                    <a:pt x="443603" y="589396"/>
                  </a:lnTo>
                  <a:lnTo>
                    <a:pt x="436440" y="588571"/>
                  </a:lnTo>
                  <a:lnTo>
                    <a:pt x="432440" y="587174"/>
                  </a:lnTo>
                  <a:lnTo>
                    <a:pt x="429062" y="584812"/>
                  </a:lnTo>
                  <a:lnTo>
                    <a:pt x="426522" y="581891"/>
                  </a:lnTo>
                  <a:lnTo>
                    <a:pt x="425150" y="580849"/>
                  </a:lnTo>
                  <a:lnTo>
                    <a:pt x="423232" y="579681"/>
                  </a:lnTo>
                  <a:lnTo>
                    <a:pt x="422000" y="578195"/>
                  </a:lnTo>
                  <a:lnTo>
                    <a:pt x="419689" y="573432"/>
                  </a:lnTo>
                  <a:lnTo>
                    <a:pt x="417962" y="570549"/>
                  </a:lnTo>
                  <a:lnTo>
                    <a:pt x="416273" y="568505"/>
                  </a:lnTo>
                  <a:lnTo>
                    <a:pt x="413898" y="566092"/>
                  </a:lnTo>
                  <a:lnTo>
                    <a:pt x="412742" y="563933"/>
                  </a:lnTo>
                  <a:lnTo>
                    <a:pt x="412260" y="561786"/>
                  </a:lnTo>
                  <a:lnTo>
                    <a:pt x="412387" y="556922"/>
                  </a:lnTo>
                  <a:lnTo>
                    <a:pt x="411663" y="553493"/>
                  </a:lnTo>
                  <a:lnTo>
                    <a:pt x="410507" y="552020"/>
                  </a:lnTo>
                  <a:lnTo>
                    <a:pt x="408894" y="551411"/>
                  </a:lnTo>
                  <a:lnTo>
                    <a:pt x="407319" y="551106"/>
                  </a:lnTo>
                  <a:lnTo>
                    <a:pt x="405630" y="550217"/>
                  </a:lnTo>
                  <a:lnTo>
                    <a:pt x="401109" y="546420"/>
                  </a:lnTo>
                  <a:lnTo>
                    <a:pt x="399179" y="545340"/>
                  </a:lnTo>
                  <a:lnTo>
                    <a:pt x="397451" y="544984"/>
                  </a:lnTo>
                  <a:lnTo>
                    <a:pt x="394340" y="545378"/>
                  </a:lnTo>
                  <a:lnTo>
                    <a:pt x="391597" y="545086"/>
                  </a:lnTo>
                  <a:lnTo>
                    <a:pt x="389958" y="545200"/>
                  </a:lnTo>
                  <a:lnTo>
                    <a:pt x="385107" y="546966"/>
                  </a:lnTo>
                  <a:lnTo>
                    <a:pt x="383545" y="547232"/>
                  </a:lnTo>
                  <a:lnTo>
                    <a:pt x="382135" y="547220"/>
                  </a:lnTo>
                  <a:lnTo>
                    <a:pt x="380929" y="546940"/>
                  </a:lnTo>
                  <a:lnTo>
                    <a:pt x="378338" y="545950"/>
                  </a:lnTo>
                  <a:lnTo>
                    <a:pt x="372826" y="544769"/>
                  </a:lnTo>
                  <a:lnTo>
                    <a:pt x="367860" y="542686"/>
                  </a:lnTo>
                  <a:lnTo>
                    <a:pt x="371759" y="537047"/>
                  </a:lnTo>
                  <a:lnTo>
                    <a:pt x="374160" y="532221"/>
                  </a:lnTo>
                  <a:lnTo>
                    <a:pt x="375861" y="530557"/>
                  </a:lnTo>
                  <a:lnTo>
                    <a:pt x="381322" y="526531"/>
                  </a:lnTo>
                  <a:lnTo>
                    <a:pt x="383139" y="523966"/>
                  </a:lnTo>
                  <a:lnTo>
                    <a:pt x="386250" y="517222"/>
                  </a:lnTo>
                  <a:lnTo>
                    <a:pt x="386834" y="515139"/>
                  </a:lnTo>
                  <a:lnTo>
                    <a:pt x="387050" y="513450"/>
                  </a:lnTo>
                  <a:lnTo>
                    <a:pt x="386974" y="512206"/>
                  </a:lnTo>
                  <a:lnTo>
                    <a:pt x="387139" y="511012"/>
                  </a:lnTo>
                  <a:lnTo>
                    <a:pt x="389870" y="501119"/>
                  </a:lnTo>
                  <a:lnTo>
                    <a:pt x="390174" y="498896"/>
                  </a:lnTo>
                  <a:lnTo>
                    <a:pt x="390098" y="497715"/>
                  </a:lnTo>
                  <a:lnTo>
                    <a:pt x="389616" y="496572"/>
                  </a:lnTo>
                  <a:lnTo>
                    <a:pt x="385539" y="489689"/>
                  </a:lnTo>
                  <a:lnTo>
                    <a:pt x="383380" y="484113"/>
                  </a:lnTo>
                  <a:lnTo>
                    <a:pt x="382834" y="480824"/>
                  </a:lnTo>
                  <a:lnTo>
                    <a:pt x="382313" y="479872"/>
                  </a:lnTo>
                  <a:lnTo>
                    <a:pt x="381348" y="479338"/>
                  </a:lnTo>
                  <a:lnTo>
                    <a:pt x="380192" y="479135"/>
                  </a:lnTo>
                  <a:lnTo>
                    <a:pt x="379011" y="478767"/>
                  </a:lnTo>
                  <a:lnTo>
                    <a:pt x="378033" y="477954"/>
                  </a:lnTo>
                  <a:lnTo>
                    <a:pt x="376344" y="475643"/>
                  </a:lnTo>
                  <a:lnTo>
                    <a:pt x="375620" y="474995"/>
                  </a:lnTo>
                  <a:lnTo>
                    <a:pt x="374566" y="474474"/>
                  </a:lnTo>
                  <a:lnTo>
                    <a:pt x="373474" y="474182"/>
                  </a:lnTo>
                  <a:lnTo>
                    <a:pt x="372407" y="473992"/>
                  </a:lnTo>
                  <a:lnTo>
                    <a:pt x="370527" y="473445"/>
                  </a:lnTo>
                  <a:lnTo>
                    <a:pt x="369651" y="473128"/>
                  </a:lnTo>
                  <a:lnTo>
                    <a:pt x="368813" y="472633"/>
                  </a:lnTo>
                  <a:lnTo>
                    <a:pt x="368102" y="472137"/>
                  </a:lnTo>
                  <a:lnTo>
                    <a:pt x="360329" y="463768"/>
                  </a:lnTo>
                  <a:lnTo>
                    <a:pt x="357599" y="459742"/>
                  </a:lnTo>
                  <a:lnTo>
                    <a:pt x="357256" y="458625"/>
                  </a:lnTo>
                  <a:lnTo>
                    <a:pt x="357078" y="456593"/>
                  </a:lnTo>
                  <a:lnTo>
                    <a:pt x="357548" y="455488"/>
                  </a:lnTo>
                  <a:lnTo>
                    <a:pt x="358323" y="454599"/>
                  </a:lnTo>
                  <a:lnTo>
                    <a:pt x="359212" y="454078"/>
                  </a:lnTo>
                  <a:lnTo>
                    <a:pt x="360926" y="453303"/>
                  </a:lnTo>
                  <a:lnTo>
                    <a:pt x="361955" y="452300"/>
                  </a:lnTo>
                  <a:lnTo>
                    <a:pt x="362984" y="450814"/>
                  </a:lnTo>
                  <a:lnTo>
                    <a:pt x="364470" y="447842"/>
                  </a:lnTo>
                  <a:lnTo>
                    <a:pt x="364736" y="446001"/>
                  </a:lnTo>
                  <a:lnTo>
                    <a:pt x="364482" y="444236"/>
                  </a:lnTo>
                  <a:lnTo>
                    <a:pt x="361688" y="438470"/>
                  </a:lnTo>
                  <a:lnTo>
                    <a:pt x="359072" y="431015"/>
                  </a:lnTo>
                  <a:lnTo>
                    <a:pt x="358120" y="429567"/>
                  </a:lnTo>
                  <a:lnTo>
                    <a:pt x="355110" y="429478"/>
                  </a:lnTo>
                  <a:lnTo>
                    <a:pt x="353776" y="430189"/>
                  </a:lnTo>
                  <a:lnTo>
                    <a:pt x="352405" y="431269"/>
                  </a:lnTo>
                  <a:lnTo>
                    <a:pt x="350906" y="432704"/>
                  </a:lnTo>
                  <a:lnTo>
                    <a:pt x="349801" y="433987"/>
                  </a:lnTo>
                  <a:lnTo>
                    <a:pt x="346652" y="439410"/>
                  </a:lnTo>
                  <a:lnTo>
                    <a:pt x="345585" y="440514"/>
                  </a:lnTo>
                  <a:lnTo>
                    <a:pt x="344493" y="441149"/>
                  </a:lnTo>
                  <a:lnTo>
                    <a:pt x="343235" y="441149"/>
                  </a:lnTo>
                  <a:lnTo>
                    <a:pt x="342092" y="440781"/>
                  </a:lnTo>
                  <a:lnTo>
                    <a:pt x="340035" y="439600"/>
                  </a:lnTo>
                  <a:lnTo>
                    <a:pt x="338968" y="439143"/>
                  </a:lnTo>
                  <a:lnTo>
                    <a:pt x="337673" y="438889"/>
                  </a:lnTo>
                  <a:lnTo>
                    <a:pt x="336746" y="438559"/>
                  </a:lnTo>
                  <a:lnTo>
                    <a:pt x="336123" y="438063"/>
                  </a:lnTo>
                  <a:lnTo>
                    <a:pt x="335120" y="436146"/>
                  </a:lnTo>
                  <a:lnTo>
                    <a:pt x="334409" y="435092"/>
                  </a:lnTo>
                  <a:lnTo>
                    <a:pt x="333469" y="434241"/>
                  </a:lnTo>
                  <a:lnTo>
                    <a:pt x="330015" y="433682"/>
                  </a:lnTo>
                  <a:lnTo>
                    <a:pt x="328249" y="433834"/>
                  </a:lnTo>
                  <a:lnTo>
                    <a:pt x="325138" y="434457"/>
                  </a:lnTo>
                  <a:lnTo>
                    <a:pt x="323309" y="434406"/>
                  </a:lnTo>
                  <a:lnTo>
                    <a:pt x="322064" y="434215"/>
                  </a:lnTo>
                  <a:lnTo>
                    <a:pt x="314317" y="430913"/>
                  </a:lnTo>
                  <a:lnTo>
                    <a:pt x="310685" y="428310"/>
                  </a:lnTo>
                  <a:lnTo>
                    <a:pt x="306228" y="426278"/>
                  </a:lnTo>
                  <a:lnTo>
                    <a:pt x="291483" y="421223"/>
                  </a:lnTo>
                  <a:lnTo>
                    <a:pt x="289019" y="419509"/>
                  </a:lnTo>
                  <a:lnTo>
                    <a:pt x="288079" y="418645"/>
                  </a:lnTo>
                  <a:lnTo>
                    <a:pt x="286454" y="417566"/>
                  </a:lnTo>
                  <a:lnTo>
                    <a:pt x="261143" y="407837"/>
                  </a:lnTo>
                  <a:lnTo>
                    <a:pt x="259250" y="407469"/>
                  </a:lnTo>
                  <a:lnTo>
                    <a:pt x="257396" y="407507"/>
                  </a:lnTo>
                  <a:lnTo>
                    <a:pt x="253040" y="408561"/>
                  </a:lnTo>
                  <a:lnTo>
                    <a:pt x="251072" y="408701"/>
                  </a:lnTo>
                  <a:lnTo>
                    <a:pt x="249598" y="408168"/>
                  </a:lnTo>
                  <a:lnTo>
                    <a:pt x="246017" y="405971"/>
                  </a:lnTo>
                  <a:lnTo>
                    <a:pt x="232834" y="400725"/>
                  </a:lnTo>
                  <a:lnTo>
                    <a:pt x="230828" y="400408"/>
                  </a:lnTo>
                  <a:lnTo>
                    <a:pt x="229190" y="400598"/>
                  </a:lnTo>
                  <a:lnTo>
                    <a:pt x="225672" y="401551"/>
                  </a:lnTo>
                  <a:lnTo>
                    <a:pt x="223487" y="401843"/>
                  </a:lnTo>
                  <a:lnTo>
                    <a:pt x="219906" y="401932"/>
                  </a:lnTo>
                  <a:lnTo>
                    <a:pt x="212730" y="403316"/>
                  </a:lnTo>
                  <a:lnTo>
                    <a:pt x="195458" y="403456"/>
                  </a:lnTo>
                  <a:lnTo>
                    <a:pt x="193617" y="403088"/>
                  </a:lnTo>
                  <a:lnTo>
                    <a:pt x="192296" y="402376"/>
                  </a:lnTo>
                  <a:lnTo>
                    <a:pt x="191407" y="401030"/>
                  </a:lnTo>
                  <a:lnTo>
                    <a:pt x="190569" y="398033"/>
                  </a:lnTo>
                  <a:lnTo>
                    <a:pt x="186899" y="394871"/>
                  </a:lnTo>
                  <a:lnTo>
                    <a:pt x="174034" y="391023"/>
                  </a:lnTo>
                  <a:lnTo>
                    <a:pt x="158806" y="380761"/>
                  </a:lnTo>
                  <a:lnTo>
                    <a:pt x="152710" y="377599"/>
                  </a:lnTo>
                  <a:lnTo>
                    <a:pt x="150742" y="377053"/>
                  </a:lnTo>
                  <a:lnTo>
                    <a:pt x="142741" y="373052"/>
                  </a:lnTo>
                  <a:lnTo>
                    <a:pt x="128682" y="363667"/>
                  </a:lnTo>
                  <a:lnTo>
                    <a:pt x="125405" y="360721"/>
                  </a:lnTo>
                  <a:lnTo>
                    <a:pt x="120986" y="355069"/>
                  </a:lnTo>
                  <a:lnTo>
                    <a:pt x="120046" y="353316"/>
                  </a:lnTo>
                  <a:lnTo>
                    <a:pt x="119538" y="351386"/>
                  </a:lnTo>
                  <a:lnTo>
                    <a:pt x="119563" y="349456"/>
                  </a:lnTo>
                  <a:lnTo>
                    <a:pt x="120910" y="345557"/>
                  </a:lnTo>
                  <a:lnTo>
                    <a:pt x="121125" y="343423"/>
                  </a:lnTo>
                  <a:lnTo>
                    <a:pt x="119932" y="340998"/>
                  </a:lnTo>
                  <a:lnTo>
                    <a:pt x="118103" y="339347"/>
                  </a:lnTo>
                  <a:lnTo>
                    <a:pt x="113290" y="336667"/>
                  </a:lnTo>
                  <a:lnTo>
                    <a:pt x="105644" y="334101"/>
                  </a:lnTo>
                  <a:lnTo>
                    <a:pt x="103168" y="331447"/>
                  </a:lnTo>
                  <a:lnTo>
                    <a:pt x="95040" y="327701"/>
                  </a:lnTo>
                  <a:lnTo>
                    <a:pt x="91408" y="324957"/>
                  </a:lnTo>
                  <a:lnTo>
                    <a:pt x="88550" y="321960"/>
                  </a:lnTo>
                  <a:lnTo>
                    <a:pt x="87229" y="321262"/>
                  </a:lnTo>
                  <a:lnTo>
                    <a:pt x="85375" y="318823"/>
                  </a:lnTo>
                  <a:lnTo>
                    <a:pt x="82327" y="312854"/>
                  </a:lnTo>
                  <a:lnTo>
                    <a:pt x="77527" y="309908"/>
                  </a:lnTo>
                  <a:lnTo>
                    <a:pt x="74085" y="308384"/>
                  </a:lnTo>
                  <a:lnTo>
                    <a:pt x="70186" y="306136"/>
                  </a:lnTo>
                  <a:lnTo>
                    <a:pt x="67240" y="303406"/>
                  </a:lnTo>
                  <a:lnTo>
                    <a:pt x="62502" y="297437"/>
                  </a:lnTo>
                  <a:lnTo>
                    <a:pt x="59962" y="295709"/>
                  </a:lnTo>
                  <a:lnTo>
                    <a:pt x="54717" y="290528"/>
                  </a:lnTo>
                  <a:lnTo>
                    <a:pt x="52711" y="289677"/>
                  </a:lnTo>
                  <a:lnTo>
                    <a:pt x="51034" y="289715"/>
                  </a:lnTo>
                  <a:lnTo>
                    <a:pt x="48977" y="290960"/>
                  </a:lnTo>
                  <a:lnTo>
                    <a:pt x="47936" y="291277"/>
                  </a:lnTo>
                  <a:lnTo>
                    <a:pt x="46386" y="291341"/>
                  </a:lnTo>
                  <a:lnTo>
                    <a:pt x="44811" y="291607"/>
                  </a:lnTo>
                  <a:lnTo>
                    <a:pt x="43173" y="292179"/>
                  </a:lnTo>
                  <a:lnTo>
                    <a:pt x="40697" y="292179"/>
                  </a:lnTo>
                  <a:lnTo>
                    <a:pt x="37230" y="291150"/>
                  </a:lnTo>
                  <a:lnTo>
                    <a:pt x="32099" y="287759"/>
                  </a:lnTo>
                  <a:lnTo>
                    <a:pt x="29533" y="285410"/>
                  </a:lnTo>
                  <a:lnTo>
                    <a:pt x="26435" y="281473"/>
                  </a:lnTo>
                  <a:lnTo>
                    <a:pt x="25165" y="280127"/>
                  </a:lnTo>
                  <a:lnTo>
                    <a:pt x="24187" y="278768"/>
                  </a:lnTo>
                  <a:lnTo>
                    <a:pt x="23958" y="277726"/>
                  </a:lnTo>
                  <a:lnTo>
                    <a:pt x="24364" y="276177"/>
                  </a:lnTo>
                  <a:lnTo>
                    <a:pt x="25431" y="274437"/>
                  </a:lnTo>
                  <a:lnTo>
                    <a:pt x="26752" y="272786"/>
                  </a:lnTo>
                  <a:lnTo>
                    <a:pt x="28517" y="271491"/>
                  </a:lnTo>
                  <a:lnTo>
                    <a:pt x="30130" y="271338"/>
                  </a:lnTo>
                  <a:lnTo>
                    <a:pt x="32556" y="272062"/>
                  </a:lnTo>
                  <a:lnTo>
                    <a:pt x="34372" y="272926"/>
                  </a:lnTo>
                  <a:lnTo>
                    <a:pt x="35477" y="273294"/>
                  </a:lnTo>
                  <a:lnTo>
                    <a:pt x="36175" y="273358"/>
                  </a:lnTo>
                  <a:lnTo>
                    <a:pt x="37141" y="273027"/>
                  </a:lnTo>
                  <a:lnTo>
                    <a:pt x="38068" y="272087"/>
                  </a:lnTo>
                  <a:lnTo>
                    <a:pt x="38525" y="270335"/>
                  </a:lnTo>
                  <a:lnTo>
                    <a:pt x="38512" y="268417"/>
                  </a:lnTo>
                  <a:lnTo>
                    <a:pt x="37547" y="264849"/>
                  </a:lnTo>
                  <a:lnTo>
                    <a:pt x="37623" y="263794"/>
                  </a:lnTo>
                  <a:lnTo>
                    <a:pt x="38436" y="262804"/>
                  </a:lnTo>
                  <a:lnTo>
                    <a:pt x="39503" y="261864"/>
                  </a:lnTo>
                  <a:lnTo>
                    <a:pt x="40417" y="260264"/>
                  </a:lnTo>
                  <a:lnTo>
                    <a:pt x="40659" y="258232"/>
                  </a:lnTo>
                  <a:lnTo>
                    <a:pt x="39363" y="252682"/>
                  </a:lnTo>
                  <a:lnTo>
                    <a:pt x="39236" y="250485"/>
                  </a:lnTo>
                  <a:lnTo>
                    <a:pt x="39490" y="248034"/>
                  </a:lnTo>
                  <a:lnTo>
                    <a:pt x="39173" y="242725"/>
                  </a:lnTo>
                  <a:lnTo>
                    <a:pt x="34816" y="225923"/>
                  </a:lnTo>
                  <a:lnTo>
                    <a:pt x="34626" y="223282"/>
                  </a:lnTo>
                  <a:lnTo>
                    <a:pt x="35032" y="213718"/>
                  </a:lnTo>
                  <a:lnTo>
                    <a:pt x="35858" y="210112"/>
                  </a:lnTo>
                  <a:lnTo>
                    <a:pt x="37331" y="205730"/>
                  </a:lnTo>
                  <a:lnTo>
                    <a:pt x="55251" y="166309"/>
                  </a:lnTo>
                  <a:lnTo>
                    <a:pt x="55683" y="163071"/>
                  </a:lnTo>
                  <a:lnTo>
                    <a:pt x="54311" y="157864"/>
                  </a:lnTo>
                  <a:lnTo>
                    <a:pt x="53790" y="154676"/>
                  </a:lnTo>
                  <a:lnTo>
                    <a:pt x="53905" y="141633"/>
                  </a:lnTo>
                  <a:lnTo>
                    <a:pt x="54400" y="137455"/>
                  </a:lnTo>
                  <a:lnTo>
                    <a:pt x="55149" y="135360"/>
                  </a:lnTo>
                  <a:lnTo>
                    <a:pt x="56051" y="133620"/>
                  </a:lnTo>
                  <a:lnTo>
                    <a:pt x="57219" y="131981"/>
                  </a:lnTo>
                  <a:lnTo>
                    <a:pt x="58477" y="128984"/>
                  </a:lnTo>
                  <a:lnTo>
                    <a:pt x="58781" y="126736"/>
                  </a:lnTo>
                  <a:lnTo>
                    <a:pt x="58604" y="124577"/>
                  </a:lnTo>
                  <a:lnTo>
                    <a:pt x="57892" y="122672"/>
                  </a:lnTo>
                  <a:lnTo>
                    <a:pt x="56762" y="121034"/>
                  </a:lnTo>
                  <a:lnTo>
                    <a:pt x="55238" y="119662"/>
                  </a:lnTo>
                  <a:lnTo>
                    <a:pt x="53130" y="118469"/>
                  </a:lnTo>
                  <a:lnTo>
                    <a:pt x="45167" y="115154"/>
                  </a:lnTo>
                  <a:lnTo>
                    <a:pt x="43186" y="113630"/>
                  </a:lnTo>
                  <a:lnTo>
                    <a:pt x="41674" y="111319"/>
                  </a:lnTo>
                  <a:lnTo>
                    <a:pt x="39312" y="105350"/>
                  </a:lnTo>
                  <a:lnTo>
                    <a:pt x="37382" y="102124"/>
                  </a:lnTo>
                  <a:lnTo>
                    <a:pt x="36391" y="100917"/>
                  </a:lnTo>
                  <a:lnTo>
                    <a:pt x="35261" y="100155"/>
                  </a:lnTo>
                  <a:lnTo>
                    <a:pt x="33737" y="99533"/>
                  </a:lnTo>
                  <a:lnTo>
                    <a:pt x="29787" y="97971"/>
                  </a:lnTo>
                  <a:lnTo>
                    <a:pt x="29737" y="97958"/>
                  </a:lnTo>
                  <a:lnTo>
                    <a:pt x="30689" y="95977"/>
                  </a:lnTo>
                  <a:lnTo>
                    <a:pt x="29292" y="95914"/>
                  </a:lnTo>
                  <a:lnTo>
                    <a:pt x="17291" y="90910"/>
                  </a:lnTo>
                  <a:lnTo>
                    <a:pt x="12401" y="89513"/>
                  </a:lnTo>
                  <a:lnTo>
                    <a:pt x="7600" y="87519"/>
                  </a:lnTo>
                  <a:lnTo>
                    <a:pt x="3282" y="83937"/>
                  </a:lnTo>
                  <a:lnTo>
                    <a:pt x="1974" y="82299"/>
                  </a:lnTo>
                  <a:lnTo>
                    <a:pt x="628" y="80013"/>
                  </a:lnTo>
                  <a:lnTo>
                    <a:pt x="438" y="77994"/>
                  </a:lnTo>
                  <a:lnTo>
                    <a:pt x="2736" y="77130"/>
                  </a:lnTo>
                  <a:lnTo>
                    <a:pt x="7931" y="77016"/>
                  </a:lnTo>
                  <a:lnTo>
                    <a:pt x="10369" y="76406"/>
                  </a:lnTo>
                  <a:lnTo>
                    <a:pt x="22205" y="69866"/>
                  </a:lnTo>
                  <a:lnTo>
                    <a:pt x="27336" y="68685"/>
                  </a:lnTo>
                  <a:lnTo>
                    <a:pt x="33597" y="69256"/>
                  </a:lnTo>
                  <a:lnTo>
                    <a:pt x="44265" y="73003"/>
                  </a:lnTo>
                  <a:lnTo>
                    <a:pt x="77907" y="90732"/>
                  </a:lnTo>
                  <a:lnTo>
                    <a:pt x="81921" y="92231"/>
                  </a:lnTo>
                  <a:lnTo>
                    <a:pt x="87471" y="92650"/>
                  </a:lnTo>
                  <a:lnTo>
                    <a:pt x="99536" y="91684"/>
                  </a:lnTo>
                  <a:lnTo>
                    <a:pt x="104997" y="90021"/>
                  </a:lnTo>
                  <a:lnTo>
                    <a:pt x="109099" y="86846"/>
                  </a:lnTo>
                  <a:lnTo>
                    <a:pt x="110026" y="84699"/>
                  </a:lnTo>
                  <a:lnTo>
                    <a:pt x="110724" y="82147"/>
                  </a:lnTo>
                  <a:lnTo>
                    <a:pt x="111956" y="79975"/>
                  </a:lnTo>
                  <a:lnTo>
                    <a:pt x="114445" y="79073"/>
                  </a:lnTo>
                  <a:lnTo>
                    <a:pt x="117023" y="79467"/>
                  </a:lnTo>
                  <a:lnTo>
                    <a:pt x="119093" y="80432"/>
                  </a:lnTo>
                  <a:lnTo>
                    <a:pt x="128339" y="87100"/>
                  </a:lnTo>
                  <a:lnTo>
                    <a:pt x="134499" y="89259"/>
                  </a:lnTo>
                  <a:lnTo>
                    <a:pt x="134803" y="89792"/>
                  </a:lnTo>
                  <a:lnTo>
                    <a:pt x="136124" y="89716"/>
                  </a:lnTo>
                  <a:lnTo>
                    <a:pt x="136454" y="90224"/>
                  </a:lnTo>
                  <a:lnTo>
                    <a:pt x="136200" y="91392"/>
                  </a:lnTo>
                  <a:lnTo>
                    <a:pt x="135642" y="91913"/>
                  </a:lnTo>
                  <a:lnTo>
                    <a:pt x="134994" y="92192"/>
                  </a:lnTo>
                  <a:lnTo>
                    <a:pt x="133737" y="93513"/>
                  </a:lnTo>
                  <a:lnTo>
                    <a:pt x="132911" y="93856"/>
                  </a:lnTo>
                  <a:lnTo>
                    <a:pt x="132124" y="94339"/>
                  </a:lnTo>
                  <a:lnTo>
                    <a:pt x="131565" y="95494"/>
                  </a:lnTo>
                  <a:lnTo>
                    <a:pt x="131705" y="96688"/>
                  </a:lnTo>
                  <a:lnTo>
                    <a:pt x="132416" y="97628"/>
                  </a:lnTo>
                  <a:lnTo>
                    <a:pt x="133216" y="98339"/>
                  </a:lnTo>
                  <a:lnTo>
                    <a:pt x="133597" y="98923"/>
                  </a:lnTo>
                  <a:lnTo>
                    <a:pt x="134168" y="99584"/>
                  </a:lnTo>
                  <a:lnTo>
                    <a:pt x="135451" y="100460"/>
                  </a:lnTo>
                  <a:lnTo>
                    <a:pt x="136785" y="101654"/>
                  </a:lnTo>
                  <a:lnTo>
                    <a:pt x="137508" y="103254"/>
                  </a:lnTo>
                  <a:lnTo>
                    <a:pt x="137445" y="105146"/>
                  </a:lnTo>
                  <a:lnTo>
                    <a:pt x="136454" y="111598"/>
                  </a:lnTo>
                  <a:lnTo>
                    <a:pt x="137178" y="113744"/>
                  </a:lnTo>
                  <a:lnTo>
                    <a:pt x="138994" y="115954"/>
                  </a:lnTo>
                  <a:lnTo>
                    <a:pt x="141268" y="117783"/>
                  </a:lnTo>
                  <a:lnTo>
                    <a:pt x="143363" y="118875"/>
                  </a:lnTo>
                  <a:lnTo>
                    <a:pt x="143173" y="116348"/>
                  </a:lnTo>
                  <a:lnTo>
                    <a:pt x="140988" y="112500"/>
                  </a:lnTo>
                  <a:lnTo>
                    <a:pt x="140429" y="109655"/>
                  </a:lnTo>
                  <a:lnTo>
                    <a:pt x="140899" y="108334"/>
                  </a:lnTo>
                  <a:lnTo>
                    <a:pt x="141903" y="107648"/>
                  </a:lnTo>
                  <a:lnTo>
                    <a:pt x="142919" y="107229"/>
                  </a:lnTo>
                  <a:lnTo>
                    <a:pt x="143363" y="106734"/>
                  </a:lnTo>
                  <a:lnTo>
                    <a:pt x="143363" y="100333"/>
                  </a:lnTo>
                  <a:lnTo>
                    <a:pt x="144252" y="94834"/>
                  </a:lnTo>
                  <a:lnTo>
                    <a:pt x="153129" y="79073"/>
                  </a:lnTo>
                  <a:lnTo>
                    <a:pt x="154577" y="72939"/>
                  </a:lnTo>
                  <a:lnTo>
                    <a:pt x="152431" y="61154"/>
                  </a:lnTo>
                  <a:lnTo>
                    <a:pt x="152063" y="54626"/>
                  </a:lnTo>
                  <a:lnTo>
                    <a:pt x="156038" y="30255"/>
                  </a:lnTo>
                  <a:lnTo>
                    <a:pt x="156063" y="27029"/>
                  </a:lnTo>
                  <a:lnTo>
                    <a:pt x="154971" y="18025"/>
                  </a:lnTo>
                  <a:lnTo>
                    <a:pt x="154184" y="15116"/>
                  </a:lnTo>
                  <a:lnTo>
                    <a:pt x="151123" y="8906"/>
                  </a:lnTo>
                  <a:lnTo>
                    <a:pt x="151186" y="5896"/>
                  </a:lnTo>
                  <a:lnTo>
                    <a:pt x="153079" y="4169"/>
                  </a:lnTo>
                  <a:lnTo>
                    <a:pt x="159860" y="2035"/>
                  </a:lnTo>
                  <a:lnTo>
                    <a:pt x="162400" y="600"/>
                  </a:lnTo>
                  <a:lnTo>
                    <a:pt x="164978" y="346"/>
                  </a:lnTo>
                  <a:lnTo>
                    <a:pt x="168649" y="2200"/>
                  </a:lnTo>
                  <a:lnTo>
                    <a:pt x="174681" y="6950"/>
                  </a:lnTo>
                  <a:lnTo>
                    <a:pt x="195217" y="27334"/>
                  </a:lnTo>
                  <a:lnTo>
                    <a:pt x="207523" y="34839"/>
                  </a:lnTo>
                  <a:lnTo>
                    <a:pt x="221798" y="37062"/>
                  </a:lnTo>
                  <a:lnTo>
                    <a:pt x="228402" y="35792"/>
                  </a:lnTo>
                  <a:lnTo>
                    <a:pt x="234333" y="33353"/>
                  </a:lnTo>
                  <a:lnTo>
                    <a:pt x="253510" y="19447"/>
                  </a:lnTo>
                  <a:lnTo>
                    <a:pt x="256431" y="18520"/>
                  </a:lnTo>
                  <a:lnTo>
                    <a:pt x="257980" y="18749"/>
                  </a:lnTo>
                  <a:lnTo>
                    <a:pt x="259390" y="19422"/>
                  </a:lnTo>
                  <a:lnTo>
                    <a:pt x="260431" y="20501"/>
                  </a:lnTo>
                  <a:lnTo>
                    <a:pt x="260851" y="21962"/>
                  </a:lnTo>
                  <a:lnTo>
                    <a:pt x="261651" y="22546"/>
                  </a:lnTo>
                  <a:lnTo>
                    <a:pt x="266858" y="21428"/>
                  </a:lnTo>
                  <a:lnTo>
                    <a:pt x="269715" y="22432"/>
                  </a:lnTo>
                  <a:lnTo>
                    <a:pt x="274262" y="26432"/>
                  </a:lnTo>
                  <a:lnTo>
                    <a:pt x="324541" y="58588"/>
                  </a:lnTo>
                  <a:lnTo>
                    <a:pt x="324541" y="59465"/>
                  </a:lnTo>
                  <a:lnTo>
                    <a:pt x="323093" y="59909"/>
                  </a:lnTo>
                  <a:lnTo>
                    <a:pt x="320109" y="60112"/>
                  </a:lnTo>
                  <a:lnTo>
                    <a:pt x="318585" y="60443"/>
                  </a:lnTo>
                  <a:lnTo>
                    <a:pt x="316946" y="61230"/>
                  </a:lnTo>
                  <a:lnTo>
                    <a:pt x="316019" y="62030"/>
                  </a:lnTo>
                  <a:lnTo>
                    <a:pt x="314241" y="63897"/>
                  </a:lnTo>
                  <a:lnTo>
                    <a:pt x="313047" y="66577"/>
                  </a:lnTo>
                  <a:lnTo>
                    <a:pt x="314178" y="69472"/>
                  </a:lnTo>
                  <a:lnTo>
                    <a:pt x="316235" y="71885"/>
                  </a:lnTo>
                  <a:lnTo>
                    <a:pt x="318077" y="73523"/>
                  </a:lnTo>
                  <a:lnTo>
                    <a:pt x="319054" y="74628"/>
                  </a:lnTo>
                  <a:lnTo>
                    <a:pt x="319651" y="75086"/>
                  </a:lnTo>
                  <a:lnTo>
                    <a:pt x="320312" y="75200"/>
                  </a:lnTo>
                  <a:lnTo>
                    <a:pt x="321950" y="74959"/>
                  </a:lnTo>
                  <a:lnTo>
                    <a:pt x="322585" y="75086"/>
                  </a:lnTo>
                  <a:lnTo>
                    <a:pt x="323944" y="76470"/>
                  </a:lnTo>
                  <a:lnTo>
                    <a:pt x="325074" y="79238"/>
                  </a:lnTo>
                  <a:lnTo>
                    <a:pt x="325963" y="80432"/>
                  </a:lnTo>
                  <a:lnTo>
                    <a:pt x="326763" y="82680"/>
                  </a:lnTo>
                  <a:lnTo>
                    <a:pt x="326484" y="92650"/>
                  </a:lnTo>
                  <a:lnTo>
                    <a:pt x="335945" y="75644"/>
                  </a:lnTo>
                  <a:lnTo>
                    <a:pt x="339794" y="73892"/>
                  </a:lnTo>
                  <a:lnTo>
                    <a:pt x="344213" y="72507"/>
                  </a:lnTo>
                  <a:lnTo>
                    <a:pt x="347566" y="70742"/>
                  </a:lnTo>
                  <a:lnTo>
                    <a:pt x="350296" y="68469"/>
                  </a:lnTo>
                  <a:lnTo>
                    <a:pt x="351478" y="66945"/>
                  </a:lnTo>
                  <a:lnTo>
                    <a:pt x="352278" y="62614"/>
                  </a:lnTo>
                  <a:lnTo>
                    <a:pt x="353154" y="60366"/>
                  </a:lnTo>
                  <a:lnTo>
                    <a:pt x="354411" y="58334"/>
                  </a:lnTo>
                  <a:lnTo>
                    <a:pt x="355948" y="56556"/>
                  </a:lnTo>
                  <a:lnTo>
                    <a:pt x="357866" y="55121"/>
                  </a:lnTo>
                  <a:lnTo>
                    <a:pt x="362209" y="52670"/>
                  </a:lnTo>
                  <a:lnTo>
                    <a:pt x="364254" y="51184"/>
                  </a:lnTo>
                  <a:lnTo>
                    <a:pt x="371645" y="42967"/>
                  </a:lnTo>
                  <a:lnTo>
                    <a:pt x="370807" y="46650"/>
                  </a:lnTo>
                  <a:lnTo>
                    <a:pt x="364736" y="58588"/>
                  </a:lnTo>
                  <a:lnTo>
                    <a:pt x="366629" y="57801"/>
                  </a:lnTo>
                  <a:lnTo>
                    <a:pt x="368546" y="55705"/>
                  </a:lnTo>
                  <a:lnTo>
                    <a:pt x="370007" y="53216"/>
                  </a:lnTo>
                  <a:lnTo>
                    <a:pt x="370578" y="51184"/>
                  </a:lnTo>
                  <a:lnTo>
                    <a:pt x="370908" y="47870"/>
                  </a:lnTo>
                  <a:lnTo>
                    <a:pt x="371899" y="46244"/>
                  </a:lnTo>
                  <a:lnTo>
                    <a:pt x="373741" y="45736"/>
                  </a:lnTo>
                  <a:lnTo>
                    <a:pt x="381932" y="46536"/>
                  </a:lnTo>
                  <a:lnTo>
                    <a:pt x="384320" y="47793"/>
                  </a:lnTo>
                  <a:lnTo>
                    <a:pt x="385310" y="50257"/>
                  </a:lnTo>
                  <a:lnTo>
                    <a:pt x="386098" y="53343"/>
                  </a:lnTo>
                  <a:lnTo>
                    <a:pt x="388117" y="55502"/>
                  </a:lnTo>
                  <a:lnTo>
                    <a:pt x="390962" y="56848"/>
                  </a:lnTo>
                  <a:lnTo>
                    <a:pt x="394086" y="57522"/>
                  </a:lnTo>
                  <a:lnTo>
                    <a:pt x="406303" y="57522"/>
                  </a:lnTo>
                  <a:lnTo>
                    <a:pt x="408869" y="56925"/>
                  </a:lnTo>
                  <a:lnTo>
                    <a:pt x="410139" y="55350"/>
                  </a:lnTo>
                  <a:lnTo>
                    <a:pt x="413250" y="45304"/>
                  </a:lnTo>
                  <a:lnTo>
                    <a:pt x="413491" y="39259"/>
                  </a:lnTo>
                  <a:lnTo>
                    <a:pt x="412602" y="33099"/>
                  </a:lnTo>
                  <a:lnTo>
                    <a:pt x="410774" y="27334"/>
                  </a:lnTo>
                  <a:lnTo>
                    <a:pt x="411879" y="16729"/>
                  </a:lnTo>
                  <a:lnTo>
                    <a:pt x="423410" y="14494"/>
                  </a:lnTo>
                  <a:lnTo>
                    <a:pt x="437926" y="16958"/>
                  </a:lnTo>
                  <a:lnTo>
                    <a:pt x="448048" y="20463"/>
                  </a:lnTo>
                  <a:lnTo>
                    <a:pt x="456976" y="25556"/>
                  </a:lnTo>
                  <a:lnTo>
                    <a:pt x="461637" y="26940"/>
                  </a:lnTo>
                  <a:lnTo>
                    <a:pt x="470413" y="31131"/>
                  </a:lnTo>
                  <a:lnTo>
                    <a:pt x="475886" y="40275"/>
                  </a:lnTo>
                  <a:lnTo>
                    <a:pt x="477842" y="41710"/>
                  </a:lnTo>
                  <a:lnTo>
                    <a:pt x="478299" y="42447"/>
                  </a:lnTo>
                  <a:lnTo>
                    <a:pt x="478604" y="45672"/>
                  </a:lnTo>
                  <a:lnTo>
                    <a:pt x="479976" y="52061"/>
                  </a:lnTo>
                  <a:lnTo>
                    <a:pt x="480458" y="53419"/>
                  </a:lnTo>
                  <a:lnTo>
                    <a:pt x="481233" y="54626"/>
                  </a:lnTo>
                  <a:lnTo>
                    <a:pt x="481932" y="50968"/>
                  </a:lnTo>
                  <a:lnTo>
                    <a:pt x="479277" y="37062"/>
                  </a:lnTo>
                  <a:lnTo>
                    <a:pt x="479887" y="32299"/>
                  </a:lnTo>
                  <a:lnTo>
                    <a:pt x="482389" y="29391"/>
                  </a:lnTo>
                  <a:lnTo>
                    <a:pt x="486300" y="27892"/>
                  </a:lnTo>
                  <a:lnTo>
                    <a:pt x="491076" y="27334"/>
                  </a:lnTo>
                  <a:lnTo>
                    <a:pt x="499864" y="30458"/>
                  </a:lnTo>
                  <a:lnTo>
                    <a:pt x="505795" y="38129"/>
                  </a:lnTo>
                  <a:lnTo>
                    <a:pt x="510735" y="46434"/>
                  </a:lnTo>
                  <a:lnTo>
                    <a:pt x="516552" y="51616"/>
                  </a:lnTo>
                  <a:lnTo>
                    <a:pt x="515815" y="48352"/>
                  </a:lnTo>
                  <a:lnTo>
                    <a:pt x="514558" y="46295"/>
                  </a:lnTo>
                  <a:lnTo>
                    <a:pt x="510684" y="41901"/>
                  </a:lnTo>
                  <a:lnTo>
                    <a:pt x="507573" y="32528"/>
                  </a:lnTo>
                  <a:lnTo>
                    <a:pt x="506290" y="31131"/>
                  </a:lnTo>
                  <a:lnTo>
                    <a:pt x="503776" y="30166"/>
                  </a:lnTo>
                  <a:lnTo>
                    <a:pt x="502315" y="27892"/>
                  </a:lnTo>
                  <a:lnTo>
                    <a:pt x="502074" y="25162"/>
                  </a:lnTo>
                  <a:lnTo>
                    <a:pt x="503318" y="22927"/>
                  </a:lnTo>
                  <a:lnTo>
                    <a:pt x="505693" y="21327"/>
                  </a:lnTo>
                  <a:lnTo>
                    <a:pt x="508817" y="19993"/>
                  </a:lnTo>
                  <a:lnTo>
                    <a:pt x="508830" y="20006"/>
                  </a:lnTo>
                  <a:lnTo>
                    <a:pt x="531754" y="81143"/>
                  </a:lnTo>
                  <a:lnTo>
                    <a:pt x="534992" y="95063"/>
                  </a:lnTo>
                  <a:lnTo>
                    <a:pt x="535614" y="96866"/>
                  </a:lnTo>
                  <a:lnTo>
                    <a:pt x="536516" y="98619"/>
                  </a:lnTo>
                  <a:lnTo>
                    <a:pt x="539932" y="103026"/>
                  </a:lnTo>
                  <a:lnTo>
                    <a:pt x="540720" y="103534"/>
                  </a:lnTo>
                  <a:lnTo>
                    <a:pt x="541748" y="103991"/>
                  </a:lnTo>
                  <a:lnTo>
                    <a:pt x="551705" y="105946"/>
                  </a:lnTo>
                  <a:lnTo>
                    <a:pt x="554639" y="106975"/>
                  </a:lnTo>
                  <a:lnTo>
                    <a:pt x="555477" y="107572"/>
                  </a:lnTo>
                  <a:lnTo>
                    <a:pt x="556455" y="108423"/>
                  </a:lnTo>
                  <a:lnTo>
                    <a:pt x="557954" y="110264"/>
                  </a:lnTo>
                  <a:lnTo>
                    <a:pt x="558601" y="111433"/>
                  </a:lnTo>
                  <a:lnTo>
                    <a:pt x="558906" y="112462"/>
                  </a:lnTo>
                  <a:lnTo>
                    <a:pt x="558779" y="114151"/>
                  </a:lnTo>
                  <a:lnTo>
                    <a:pt x="559478" y="115090"/>
                  </a:lnTo>
                  <a:lnTo>
                    <a:pt x="560900" y="115903"/>
                  </a:lnTo>
                  <a:lnTo>
                    <a:pt x="570615" y="119447"/>
                  </a:lnTo>
                  <a:lnTo>
                    <a:pt x="571492" y="120082"/>
                  </a:lnTo>
                  <a:lnTo>
                    <a:pt x="572647" y="121072"/>
                  </a:lnTo>
                  <a:lnTo>
                    <a:pt x="575238" y="123625"/>
                  </a:lnTo>
                  <a:lnTo>
                    <a:pt x="576686" y="125949"/>
                  </a:lnTo>
                  <a:lnTo>
                    <a:pt x="577270" y="129200"/>
                  </a:lnTo>
                  <a:lnTo>
                    <a:pt x="577461" y="132312"/>
                  </a:lnTo>
                  <a:lnTo>
                    <a:pt x="578045" y="135525"/>
                  </a:lnTo>
                  <a:lnTo>
                    <a:pt x="578972" y="138624"/>
                  </a:lnTo>
                  <a:lnTo>
                    <a:pt x="580204" y="141379"/>
                  </a:lnTo>
                  <a:lnTo>
                    <a:pt x="581931" y="143970"/>
                  </a:lnTo>
                  <a:lnTo>
                    <a:pt x="588573" y="150650"/>
                  </a:lnTo>
                  <a:lnTo>
                    <a:pt x="589119" y="151717"/>
                  </a:lnTo>
                  <a:lnTo>
                    <a:pt x="591024" y="156988"/>
                  </a:lnTo>
                  <a:lnTo>
                    <a:pt x="593361" y="161255"/>
                  </a:lnTo>
                  <a:lnTo>
                    <a:pt x="593958" y="162817"/>
                  </a:lnTo>
                  <a:lnTo>
                    <a:pt x="594225" y="164341"/>
                  </a:lnTo>
                  <a:lnTo>
                    <a:pt x="593958" y="169218"/>
                  </a:lnTo>
                  <a:lnTo>
                    <a:pt x="593679" y="170666"/>
                  </a:lnTo>
                  <a:lnTo>
                    <a:pt x="593031" y="171593"/>
                  </a:lnTo>
                  <a:lnTo>
                    <a:pt x="592371" y="172278"/>
                  </a:lnTo>
                  <a:lnTo>
                    <a:pt x="591812" y="173777"/>
                  </a:lnTo>
                  <a:lnTo>
                    <a:pt x="590491" y="176127"/>
                  </a:lnTo>
                  <a:lnTo>
                    <a:pt x="590059" y="177460"/>
                  </a:lnTo>
                  <a:lnTo>
                    <a:pt x="590059" y="182223"/>
                  </a:lnTo>
                  <a:lnTo>
                    <a:pt x="590085" y="183327"/>
                  </a:lnTo>
                  <a:lnTo>
                    <a:pt x="590008" y="184191"/>
                  </a:lnTo>
                  <a:lnTo>
                    <a:pt x="590199" y="184801"/>
                  </a:lnTo>
                  <a:lnTo>
                    <a:pt x="591659" y="185613"/>
                  </a:lnTo>
                  <a:lnTo>
                    <a:pt x="593742" y="186528"/>
                  </a:lnTo>
                  <a:lnTo>
                    <a:pt x="611141" y="190389"/>
                  </a:lnTo>
                  <a:lnTo>
                    <a:pt x="619485" y="192560"/>
                  </a:lnTo>
                  <a:lnTo>
                    <a:pt x="626076" y="194326"/>
                  </a:lnTo>
                  <a:lnTo>
                    <a:pt x="629556" y="195977"/>
                  </a:lnTo>
                  <a:lnTo>
                    <a:pt x="634166" y="199520"/>
                  </a:lnTo>
                  <a:lnTo>
                    <a:pt x="654550" y="218557"/>
                  </a:lnTo>
                  <a:lnTo>
                    <a:pt x="651375" y="224971"/>
                  </a:lnTo>
                  <a:lnTo>
                    <a:pt x="651844" y="226672"/>
                  </a:lnTo>
                  <a:lnTo>
                    <a:pt x="653445" y="229504"/>
                  </a:lnTo>
                  <a:lnTo>
                    <a:pt x="655972" y="232540"/>
                  </a:lnTo>
                  <a:lnTo>
                    <a:pt x="658588" y="237480"/>
                  </a:lnTo>
                  <a:lnTo>
                    <a:pt x="658956" y="240896"/>
                  </a:lnTo>
                  <a:lnTo>
                    <a:pt x="657890" y="244325"/>
                  </a:lnTo>
                  <a:lnTo>
                    <a:pt x="656150" y="248262"/>
                  </a:lnTo>
                  <a:lnTo>
                    <a:pt x="655261" y="252326"/>
                  </a:lnTo>
                  <a:lnTo>
                    <a:pt x="655705" y="257165"/>
                  </a:lnTo>
                  <a:lnTo>
                    <a:pt x="665141" y="298491"/>
                  </a:lnTo>
                  <a:lnTo>
                    <a:pt x="665992" y="301475"/>
                  </a:lnTo>
                  <a:lnTo>
                    <a:pt x="666957" y="302898"/>
                  </a:lnTo>
                  <a:lnTo>
                    <a:pt x="668342" y="304168"/>
                  </a:lnTo>
                  <a:lnTo>
                    <a:pt x="675060" y="306593"/>
                  </a:lnTo>
                  <a:lnTo>
                    <a:pt x="675974" y="306822"/>
                  </a:lnTo>
                  <a:lnTo>
                    <a:pt x="680191" y="307330"/>
                  </a:lnTo>
                  <a:lnTo>
                    <a:pt x="686414" y="308448"/>
                  </a:lnTo>
                  <a:lnTo>
                    <a:pt x="699203" y="313845"/>
                  </a:lnTo>
                  <a:lnTo>
                    <a:pt x="702530" y="314632"/>
                  </a:lnTo>
                  <a:lnTo>
                    <a:pt x="704562" y="314607"/>
                  </a:lnTo>
                  <a:lnTo>
                    <a:pt x="705413" y="313540"/>
                  </a:lnTo>
                  <a:lnTo>
                    <a:pt x="705451" y="311597"/>
                  </a:lnTo>
                  <a:lnTo>
                    <a:pt x="704206" y="305374"/>
                  </a:lnTo>
                  <a:lnTo>
                    <a:pt x="706518" y="304917"/>
                  </a:lnTo>
                  <a:lnTo>
                    <a:pt x="708423" y="304752"/>
                  </a:lnTo>
                  <a:lnTo>
                    <a:pt x="710302" y="305323"/>
                  </a:lnTo>
                  <a:lnTo>
                    <a:pt x="712296" y="307444"/>
                  </a:lnTo>
                  <a:lnTo>
                    <a:pt x="714659" y="310861"/>
                  </a:lnTo>
                  <a:lnTo>
                    <a:pt x="721999" y="324056"/>
                  </a:lnTo>
                  <a:lnTo>
                    <a:pt x="722825" y="327218"/>
                  </a:lnTo>
                  <a:lnTo>
                    <a:pt x="723333" y="334355"/>
                  </a:lnTo>
                  <a:lnTo>
                    <a:pt x="724082" y="336464"/>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6" name="Google Shape;516;p6"/>
            <p:cNvSpPr/>
            <p:nvPr/>
          </p:nvSpPr>
          <p:spPr>
            <a:xfrm flipH="1" rot="10800000">
              <a:off x="4336036" y="4013488"/>
              <a:ext cx="582176" cy="464758"/>
            </a:xfrm>
            <a:custGeom>
              <a:rect b="b" l="l" r="r" t="t"/>
              <a:pathLst>
                <a:path extrusionOk="0" h="356703" w="446822">
                  <a:moveTo>
                    <a:pt x="235553" y="344811"/>
                  </a:moveTo>
                  <a:lnTo>
                    <a:pt x="235210" y="345726"/>
                  </a:lnTo>
                  <a:lnTo>
                    <a:pt x="234220" y="345332"/>
                  </a:lnTo>
                  <a:lnTo>
                    <a:pt x="235083" y="344583"/>
                  </a:lnTo>
                  <a:close/>
                  <a:moveTo>
                    <a:pt x="68523" y="66974"/>
                  </a:moveTo>
                  <a:lnTo>
                    <a:pt x="67888" y="67584"/>
                  </a:lnTo>
                  <a:lnTo>
                    <a:pt x="66707" y="68714"/>
                  </a:lnTo>
                  <a:lnTo>
                    <a:pt x="59100" y="73019"/>
                  </a:lnTo>
                  <a:lnTo>
                    <a:pt x="54414" y="74429"/>
                  </a:lnTo>
                  <a:lnTo>
                    <a:pt x="47098" y="75445"/>
                  </a:lnTo>
                  <a:lnTo>
                    <a:pt x="39618" y="78975"/>
                  </a:lnTo>
                  <a:lnTo>
                    <a:pt x="37535" y="77883"/>
                  </a:lnTo>
                  <a:lnTo>
                    <a:pt x="36126" y="75686"/>
                  </a:lnTo>
                  <a:lnTo>
                    <a:pt x="35707" y="73133"/>
                  </a:lnTo>
                  <a:lnTo>
                    <a:pt x="36557" y="71063"/>
                  </a:lnTo>
                  <a:lnTo>
                    <a:pt x="38729" y="70505"/>
                  </a:lnTo>
                  <a:lnTo>
                    <a:pt x="44749" y="71317"/>
                  </a:lnTo>
                  <a:lnTo>
                    <a:pt x="46946" y="70581"/>
                  </a:lnTo>
                  <a:lnTo>
                    <a:pt x="48851" y="69616"/>
                  </a:lnTo>
                  <a:lnTo>
                    <a:pt x="57246" y="68130"/>
                  </a:lnTo>
                  <a:lnTo>
                    <a:pt x="65031" y="65463"/>
                  </a:lnTo>
                  <a:lnTo>
                    <a:pt x="68879" y="64802"/>
                  </a:lnTo>
                  <a:lnTo>
                    <a:pt x="70250" y="64396"/>
                  </a:lnTo>
                  <a:lnTo>
                    <a:pt x="71305" y="64599"/>
                  </a:lnTo>
                  <a:lnTo>
                    <a:pt x="71800" y="66161"/>
                  </a:lnTo>
                  <a:lnTo>
                    <a:pt x="71241" y="67101"/>
                  </a:lnTo>
                  <a:close/>
                  <a:moveTo>
                    <a:pt x="242094" y="354044"/>
                  </a:moveTo>
                  <a:lnTo>
                    <a:pt x="243173" y="352355"/>
                  </a:lnTo>
                  <a:lnTo>
                    <a:pt x="244126" y="353219"/>
                  </a:lnTo>
                  <a:lnTo>
                    <a:pt x="244431" y="353536"/>
                  </a:lnTo>
                  <a:lnTo>
                    <a:pt x="243605" y="354463"/>
                  </a:lnTo>
                  <a:lnTo>
                    <a:pt x="243745" y="356190"/>
                  </a:lnTo>
                  <a:lnTo>
                    <a:pt x="243783" y="356914"/>
                  </a:lnTo>
                  <a:lnTo>
                    <a:pt x="242830" y="357143"/>
                  </a:lnTo>
                  <a:lnTo>
                    <a:pt x="242132" y="356863"/>
                  </a:lnTo>
                  <a:lnTo>
                    <a:pt x="241586" y="356317"/>
                  </a:lnTo>
                  <a:lnTo>
                    <a:pt x="241611" y="354984"/>
                  </a:lnTo>
                  <a:close/>
                  <a:moveTo>
                    <a:pt x="447186" y="214230"/>
                  </a:moveTo>
                  <a:lnTo>
                    <a:pt x="444607" y="216719"/>
                  </a:lnTo>
                  <a:lnTo>
                    <a:pt x="439858" y="222676"/>
                  </a:lnTo>
                  <a:lnTo>
                    <a:pt x="438245" y="224047"/>
                  </a:lnTo>
                  <a:lnTo>
                    <a:pt x="433508" y="226054"/>
                  </a:lnTo>
                  <a:lnTo>
                    <a:pt x="425342" y="227641"/>
                  </a:lnTo>
                  <a:lnTo>
                    <a:pt x="421557" y="229991"/>
                  </a:lnTo>
                  <a:lnTo>
                    <a:pt x="419322" y="227578"/>
                  </a:lnTo>
                  <a:lnTo>
                    <a:pt x="414509" y="220606"/>
                  </a:lnTo>
                  <a:lnTo>
                    <a:pt x="412311" y="219170"/>
                  </a:lnTo>
                  <a:lnTo>
                    <a:pt x="409352" y="218789"/>
                  </a:lnTo>
                  <a:lnTo>
                    <a:pt x="403396" y="217329"/>
                  </a:lnTo>
                  <a:lnTo>
                    <a:pt x="399992" y="217215"/>
                  </a:lnTo>
                  <a:lnTo>
                    <a:pt x="373462" y="220174"/>
                  </a:lnTo>
                  <a:lnTo>
                    <a:pt x="372548" y="220047"/>
                  </a:lnTo>
                  <a:lnTo>
                    <a:pt x="371659" y="220212"/>
                  </a:lnTo>
                  <a:lnTo>
                    <a:pt x="370617" y="221126"/>
                  </a:lnTo>
                  <a:lnTo>
                    <a:pt x="368077" y="226244"/>
                  </a:lnTo>
                  <a:lnTo>
                    <a:pt x="362794" y="241370"/>
                  </a:lnTo>
                  <a:lnTo>
                    <a:pt x="360381" y="246298"/>
                  </a:lnTo>
                  <a:lnTo>
                    <a:pt x="359492" y="251936"/>
                  </a:lnTo>
                  <a:lnTo>
                    <a:pt x="358425" y="253816"/>
                  </a:lnTo>
                  <a:lnTo>
                    <a:pt x="356863" y="255162"/>
                  </a:lnTo>
                  <a:lnTo>
                    <a:pt x="355009" y="256432"/>
                  </a:lnTo>
                  <a:lnTo>
                    <a:pt x="354844" y="256877"/>
                  </a:lnTo>
                  <a:lnTo>
                    <a:pt x="353790" y="258159"/>
                  </a:lnTo>
                  <a:lnTo>
                    <a:pt x="352558" y="258921"/>
                  </a:lnTo>
                  <a:lnTo>
                    <a:pt x="351999" y="257880"/>
                  </a:lnTo>
                  <a:lnTo>
                    <a:pt x="351377" y="257461"/>
                  </a:lnTo>
                  <a:lnTo>
                    <a:pt x="349916" y="257308"/>
                  </a:lnTo>
                  <a:lnTo>
                    <a:pt x="347097" y="257397"/>
                  </a:lnTo>
                  <a:lnTo>
                    <a:pt x="345560" y="257943"/>
                  </a:lnTo>
                  <a:lnTo>
                    <a:pt x="341611" y="260344"/>
                  </a:lnTo>
                  <a:lnTo>
                    <a:pt x="340277" y="261398"/>
                  </a:lnTo>
                  <a:lnTo>
                    <a:pt x="337191" y="260382"/>
                  </a:lnTo>
                  <a:lnTo>
                    <a:pt x="328479" y="259340"/>
                  </a:lnTo>
                  <a:lnTo>
                    <a:pt x="327260" y="258972"/>
                  </a:lnTo>
                  <a:lnTo>
                    <a:pt x="325025" y="257905"/>
                  </a:lnTo>
                  <a:lnTo>
                    <a:pt x="323602" y="257397"/>
                  </a:lnTo>
                  <a:lnTo>
                    <a:pt x="319729" y="256712"/>
                  </a:lnTo>
                  <a:lnTo>
                    <a:pt x="312502" y="253791"/>
                  </a:lnTo>
                  <a:lnTo>
                    <a:pt x="310826" y="252533"/>
                  </a:lnTo>
                  <a:lnTo>
                    <a:pt x="308426" y="249244"/>
                  </a:lnTo>
                  <a:lnTo>
                    <a:pt x="306953" y="248203"/>
                  </a:lnTo>
                  <a:lnTo>
                    <a:pt x="304006" y="247644"/>
                  </a:lnTo>
                  <a:lnTo>
                    <a:pt x="305556" y="244507"/>
                  </a:lnTo>
                  <a:lnTo>
                    <a:pt x="305060" y="242691"/>
                  </a:lnTo>
                  <a:lnTo>
                    <a:pt x="303803" y="241014"/>
                  </a:lnTo>
                  <a:lnTo>
                    <a:pt x="303117" y="238297"/>
                  </a:lnTo>
                  <a:lnTo>
                    <a:pt x="302889" y="232480"/>
                  </a:lnTo>
                  <a:lnTo>
                    <a:pt x="302050" y="227057"/>
                  </a:lnTo>
                  <a:lnTo>
                    <a:pt x="300234" y="220732"/>
                  </a:lnTo>
                  <a:lnTo>
                    <a:pt x="289782" y="199574"/>
                  </a:lnTo>
                  <a:lnTo>
                    <a:pt x="283419" y="191129"/>
                  </a:lnTo>
                  <a:lnTo>
                    <a:pt x="277577" y="185020"/>
                  </a:lnTo>
                  <a:lnTo>
                    <a:pt x="275609" y="183814"/>
                  </a:lnTo>
                  <a:lnTo>
                    <a:pt x="273272" y="183153"/>
                  </a:lnTo>
                  <a:lnTo>
                    <a:pt x="270199" y="182950"/>
                  </a:lnTo>
                  <a:lnTo>
                    <a:pt x="267405" y="182226"/>
                  </a:lnTo>
                  <a:lnTo>
                    <a:pt x="265132" y="180740"/>
                  </a:lnTo>
                  <a:lnTo>
                    <a:pt x="262541" y="179623"/>
                  </a:lnTo>
                  <a:lnTo>
                    <a:pt x="258934" y="180016"/>
                  </a:lnTo>
                  <a:lnTo>
                    <a:pt x="255911" y="181667"/>
                  </a:lnTo>
                  <a:lnTo>
                    <a:pt x="249955" y="185973"/>
                  </a:lnTo>
                  <a:lnTo>
                    <a:pt x="245078" y="187446"/>
                  </a:lnTo>
                  <a:lnTo>
                    <a:pt x="238462" y="190443"/>
                  </a:lnTo>
                  <a:lnTo>
                    <a:pt x="236379" y="191751"/>
                  </a:lnTo>
                  <a:lnTo>
                    <a:pt x="235744" y="193148"/>
                  </a:lnTo>
                  <a:lnTo>
                    <a:pt x="235541" y="194761"/>
                  </a:lnTo>
                  <a:lnTo>
                    <a:pt x="234994" y="196120"/>
                  </a:lnTo>
                  <a:lnTo>
                    <a:pt x="233458" y="196704"/>
                  </a:lnTo>
                  <a:lnTo>
                    <a:pt x="232353" y="196031"/>
                  </a:lnTo>
                  <a:lnTo>
                    <a:pt x="229927" y="193047"/>
                  </a:lnTo>
                  <a:lnTo>
                    <a:pt x="229457" y="192259"/>
                  </a:lnTo>
                  <a:lnTo>
                    <a:pt x="227921" y="190849"/>
                  </a:lnTo>
                  <a:lnTo>
                    <a:pt x="224415" y="189884"/>
                  </a:lnTo>
                  <a:lnTo>
                    <a:pt x="205772" y="187205"/>
                  </a:lnTo>
                  <a:lnTo>
                    <a:pt x="199600" y="187090"/>
                  </a:lnTo>
                  <a:lnTo>
                    <a:pt x="193262" y="187840"/>
                  </a:lnTo>
                  <a:lnTo>
                    <a:pt x="168853" y="195726"/>
                  </a:lnTo>
                  <a:lnTo>
                    <a:pt x="141180" y="199727"/>
                  </a:lnTo>
                  <a:lnTo>
                    <a:pt x="135592" y="204527"/>
                  </a:lnTo>
                  <a:lnTo>
                    <a:pt x="127781" y="196145"/>
                  </a:lnTo>
                  <a:lnTo>
                    <a:pt x="115437" y="193923"/>
                  </a:lnTo>
                  <a:lnTo>
                    <a:pt x="90418" y="196704"/>
                  </a:lnTo>
                  <a:lnTo>
                    <a:pt x="86633" y="196590"/>
                  </a:lnTo>
                  <a:lnTo>
                    <a:pt x="85554" y="196704"/>
                  </a:lnTo>
                  <a:lnTo>
                    <a:pt x="81642" y="199231"/>
                  </a:lnTo>
                  <a:lnTo>
                    <a:pt x="78290" y="200247"/>
                  </a:lnTo>
                  <a:lnTo>
                    <a:pt x="72778" y="204527"/>
                  </a:lnTo>
                  <a:lnTo>
                    <a:pt x="71063" y="205378"/>
                  </a:lnTo>
                  <a:lnTo>
                    <a:pt x="68117" y="206369"/>
                  </a:lnTo>
                  <a:lnTo>
                    <a:pt x="65323" y="206293"/>
                  </a:lnTo>
                  <a:lnTo>
                    <a:pt x="64091" y="203981"/>
                  </a:lnTo>
                  <a:lnTo>
                    <a:pt x="63812" y="200755"/>
                  </a:lnTo>
                  <a:lnTo>
                    <a:pt x="62757" y="198774"/>
                  </a:lnTo>
                  <a:lnTo>
                    <a:pt x="60687" y="197834"/>
                  </a:lnTo>
                  <a:lnTo>
                    <a:pt x="57246" y="197682"/>
                  </a:lnTo>
                  <a:lnTo>
                    <a:pt x="54134" y="198355"/>
                  </a:lnTo>
                  <a:lnTo>
                    <a:pt x="52534" y="199752"/>
                  </a:lnTo>
                  <a:lnTo>
                    <a:pt x="51353" y="201568"/>
                  </a:lnTo>
                  <a:lnTo>
                    <a:pt x="50146" y="202711"/>
                  </a:lnTo>
                  <a:lnTo>
                    <a:pt x="50146" y="202724"/>
                  </a:lnTo>
                  <a:lnTo>
                    <a:pt x="49829" y="202495"/>
                  </a:lnTo>
                  <a:lnTo>
                    <a:pt x="39859" y="191078"/>
                  </a:lnTo>
                  <a:lnTo>
                    <a:pt x="36646" y="185465"/>
                  </a:lnTo>
                  <a:lnTo>
                    <a:pt x="35986" y="183204"/>
                  </a:lnTo>
                  <a:lnTo>
                    <a:pt x="35033" y="176130"/>
                  </a:lnTo>
                  <a:lnTo>
                    <a:pt x="35186" y="171901"/>
                  </a:lnTo>
                  <a:lnTo>
                    <a:pt x="35567" y="169310"/>
                  </a:lnTo>
                  <a:lnTo>
                    <a:pt x="34970" y="167367"/>
                  </a:lnTo>
                  <a:lnTo>
                    <a:pt x="33852" y="165742"/>
                  </a:lnTo>
                  <a:lnTo>
                    <a:pt x="32176" y="164205"/>
                  </a:lnTo>
                  <a:lnTo>
                    <a:pt x="30398" y="162097"/>
                  </a:lnTo>
                  <a:lnTo>
                    <a:pt x="28506" y="160204"/>
                  </a:lnTo>
                  <a:lnTo>
                    <a:pt x="24708" y="157512"/>
                  </a:lnTo>
                  <a:lnTo>
                    <a:pt x="23273" y="156763"/>
                  </a:lnTo>
                  <a:lnTo>
                    <a:pt x="21597" y="156128"/>
                  </a:lnTo>
                  <a:lnTo>
                    <a:pt x="17889" y="155937"/>
                  </a:lnTo>
                  <a:lnTo>
                    <a:pt x="12478" y="156712"/>
                  </a:lnTo>
                  <a:lnTo>
                    <a:pt x="9913" y="156585"/>
                  </a:lnTo>
                  <a:lnTo>
                    <a:pt x="7297" y="155810"/>
                  </a:lnTo>
                  <a:lnTo>
                    <a:pt x="5595" y="154515"/>
                  </a:lnTo>
                  <a:lnTo>
                    <a:pt x="4477" y="152788"/>
                  </a:lnTo>
                  <a:lnTo>
                    <a:pt x="4033" y="150565"/>
                  </a:lnTo>
                  <a:lnTo>
                    <a:pt x="3766" y="147339"/>
                  </a:lnTo>
                  <a:lnTo>
                    <a:pt x="363" y="136240"/>
                  </a:lnTo>
                  <a:lnTo>
                    <a:pt x="1239" y="131769"/>
                  </a:lnTo>
                  <a:lnTo>
                    <a:pt x="4935" y="130766"/>
                  </a:lnTo>
                  <a:lnTo>
                    <a:pt x="8313" y="129915"/>
                  </a:lnTo>
                  <a:lnTo>
                    <a:pt x="9481" y="127680"/>
                  </a:lnTo>
                  <a:lnTo>
                    <a:pt x="10230" y="126626"/>
                  </a:lnTo>
                  <a:lnTo>
                    <a:pt x="11729" y="126283"/>
                  </a:lnTo>
                  <a:lnTo>
                    <a:pt x="15145" y="127400"/>
                  </a:lnTo>
                  <a:lnTo>
                    <a:pt x="16784" y="127426"/>
                  </a:lnTo>
                  <a:lnTo>
                    <a:pt x="17698" y="126880"/>
                  </a:lnTo>
                  <a:lnTo>
                    <a:pt x="18066" y="124949"/>
                  </a:lnTo>
                  <a:lnTo>
                    <a:pt x="18739" y="121812"/>
                  </a:lnTo>
                  <a:lnTo>
                    <a:pt x="19781" y="121304"/>
                  </a:lnTo>
                  <a:lnTo>
                    <a:pt x="21241" y="120873"/>
                  </a:lnTo>
                  <a:lnTo>
                    <a:pt x="22918" y="120174"/>
                  </a:lnTo>
                  <a:lnTo>
                    <a:pt x="23642" y="119171"/>
                  </a:lnTo>
                  <a:lnTo>
                    <a:pt x="24086" y="117990"/>
                  </a:lnTo>
                  <a:lnTo>
                    <a:pt x="24594" y="115818"/>
                  </a:lnTo>
                  <a:lnTo>
                    <a:pt x="25305" y="109722"/>
                  </a:lnTo>
                  <a:lnTo>
                    <a:pt x="28188" y="99333"/>
                  </a:lnTo>
                  <a:lnTo>
                    <a:pt x="28290" y="97136"/>
                  </a:lnTo>
                  <a:lnTo>
                    <a:pt x="28188" y="95409"/>
                  </a:lnTo>
                  <a:lnTo>
                    <a:pt x="27401" y="93009"/>
                  </a:lnTo>
                  <a:lnTo>
                    <a:pt x="27083" y="91561"/>
                  </a:lnTo>
                  <a:lnTo>
                    <a:pt x="27058" y="89580"/>
                  </a:lnTo>
                  <a:lnTo>
                    <a:pt x="27528" y="88488"/>
                  </a:lnTo>
                  <a:lnTo>
                    <a:pt x="28188" y="87713"/>
                  </a:lnTo>
                  <a:lnTo>
                    <a:pt x="36405" y="80969"/>
                  </a:lnTo>
                  <a:lnTo>
                    <a:pt x="37535" y="81909"/>
                  </a:lnTo>
                  <a:lnTo>
                    <a:pt x="39466" y="84817"/>
                  </a:lnTo>
                  <a:lnTo>
                    <a:pt x="40469" y="85833"/>
                  </a:lnTo>
                  <a:lnTo>
                    <a:pt x="43987" y="87548"/>
                  </a:lnTo>
                  <a:lnTo>
                    <a:pt x="44927" y="88234"/>
                  </a:lnTo>
                  <a:lnTo>
                    <a:pt x="47010" y="88716"/>
                  </a:lnTo>
                  <a:lnTo>
                    <a:pt x="48203" y="85579"/>
                  </a:lnTo>
                  <a:lnTo>
                    <a:pt x="49359" y="78975"/>
                  </a:lnTo>
                  <a:lnTo>
                    <a:pt x="51061" y="77401"/>
                  </a:lnTo>
                  <a:lnTo>
                    <a:pt x="53448" y="76435"/>
                  </a:lnTo>
                  <a:lnTo>
                    <a:pt x="56408" y="75991"/>
                  </a:lnTo>
                  <a:lnTo>
                    <a:pt x="59646" y="75851"/>
                  </a:lnTo>
                  <a:lnTo>
                    <a:pt x="61361" y="75585"/>
                  </a:lnTo>
                  <a:lnTo>
                    <a:pt x="62834" y="74873"/>
                  </a:lnTo>
                  <a:lnTo>
                    <a:pt x="67190" y="71241"/>
                  </a:lnTo>
                  <a:lnTo>
                    <a:pt x="68168" y="71317"/>
                  </a:lnTo>
                  <a:lnTo>
                    <a:pt x="69844" y="73019"/>
                  </a:lnTo>
                  <a:lnTo>
                    <a:pt x="71787" y="75648"/>
                  </a:lnTo>
                  <a:lnTo>
                    <a:pt x="79166" y="77794"/>
                  </a:lnTo>
                  <a:lnTo>
                    <a:pt x="93326" y="76448"/>
                  </a:lnTo>
                  <a:lnTo>
                    <a:pt x="117850" y="73984"/>
                  </a:lnTo>
                  <a:lnTo>
                    <a:pt x="121977" y="72638"/>
                  </a:lnTo>
                  <a:lnTo>
                    <a:pt x="122816" y="72143"/>
                  </a:lnTo>
                  <a:lnTo>
                    <a:pt x="122968" y="71457"/>
                  </a:lnTo>
                  <a:lnTo>
                    <a:pt x="121914" y="69908"/>
                  </a:lnTo>
                  <a:lnTo>
                    <a:pt x="121838" y="69108"/>
                  </a:lnTo>
                  <a:lnTo>
                    <a:pt x="122549" y="68371"/>
                  </a:lnTo>
                  <a:lnTo>
                    <a:pt x="123540" y="68028"/>
                  </a:lnTo>
                  <a:lnTo>
                    <a:pt x="124416" y="67609"/>
                  </a:lnTo>
                  <a:lnTo>
                    <a:pt x="124771" y="66606"/>
                  </a:lnTo>
                  <a:lnTo>
                    <a:pt x="126067" y="65285"/>
                  </a:lnTo>
                  <a:lnTo>
                    <a:pt x="129001" y="65577"/>
                  </a:lnTo>
                  <a:lnTo>
                    <a:pt x="134614" y="67050"/>
                  </a:lnTo>
                  <a:lnTo>
                    <a:pt x="159011" y="64205"/>
                  </a:lnTo>
                  <a:lnTo>
                    <a:pt x="172688" y="59862"/>
                  </a:lnTo>
                  <a:lnTo>
                    <a:pt x="181172" y="58224"/>
                  </a:lnTo>
                  <a:lnTo>
                    <a:pt x="186265" y="56319"/>
                  </a:lnTo>
                  <a:lnTo>
                    <a:pt x="191370" y="55150"/>
                  </a:lnTo>
                  <a:lnTo>
                    <a:pt x="194647" y="56179"/>
                  </a:lnTo>
                  <a:lnTo>
                    <a:pt x="198342" y="53702"/>
                  </a:lnTo>
                  <a:lnTo>
                    <a:pt x="212960" y="49435"/>
                  </a:lnTo>
                  <a:lnTo>
                    <a:pt x="214192" y="48800"/>
                  </a:lnTo>
                  <a:lnTo>
                    <a:pt x="214192" y="48838"/>
                  </a:lnTo>
                  <a:lnTo>
                    <a:pt x="214675" y="52293"/>
                  </a:lnTo>
                  <a:lnTo>
                    <a:pt x="215106" y="53639"/>
                  </a:lnTo>
                  <a:lnTo>
                    <a:pt x="217367" y="56243"/>
                  </a:lnTo>
                  <a:lnTo>
                    <a:pt x="224758" y="67088"/>
                  </a:lnTo>
                  <a:lnTo>
                    <a:pt x="225977" y="69590"/>
                  </a:lnTo>
                  <a:lnTo>
                    <a:pt x="226422" y="72435"/>
                  </a:lnTo>
                  <a:lnTo>
                    <a:pt x="226181" y="76181"/>
                  </a:lnTo>
                  <a:lnTo>
                    <a:pt x="226663" y="77871"/>
                  </a:lnTo>
                  <a:lnTo>
                    <a:pt x="227590" y="79242"/>
                  </a:lnTo>
                  <a:lnTo>
                    <a:pt x="230816" y="80550"/>
                  </a:lnTo>
                  <a:lnTo>
                    <a:pt x="239478" y="79433"/>
                  </a:lnTo>
                  <a:lnTo>
                    <a:pt x="240709" y="79420"/>
                  </a:lnTo>
                  <a:lnTo>
                    <a:pt x="241611" y="79572"/>
                  </a:lnTo>
                  <a:lnTo>
                    <a:pt x="242449" y="79928"/>
                  </a:lnTo>
                  <a:lnTo>
                    <a:pt x="243237" y="79864"/>
                  </a:lnTo>
                  <a:lnTo>
                    <a:pt x="243872" y="79166"/>
                  </a:lnTo>
                  <a:lnTo>
                    <a:pt x="244278" y="75381"/>
                  </a:lnTo>
                  <a:lnTo>
                    <a:pt x="244634" y="74162"/>
                  </a:lnTo>
                  <a:lnTo>
                    <a:pt x="245066" y="73718"/>
                  </a:lnTo>
                  <a:lnTo>
                    <a:pt x="246272" y="74937"/>
                  </a:lnTo>
                  <a:lnTo>
                    <a:pt x="249117" y="78544"/>
                  </a:lnTo>
                  <a:lnTo>
                    <a:pt x="251149" y="80334"/>
                  </a:lnTo>
                  <a:lnTo>
                    <a:pt x="266859" y="91688"/>
                  </a:lnTo>
                  <a:lnTo>
                    <a:pt x="270643" y="95955"/>
                  </a:lnTo>
                  <a:lnTo>
                    <a:pt x="271164" y="94685"/>
                  </a:lnTo>
                  <a:lnTo>
                    <a:pt x="275901" y="73006"/>
                  </a:lnTo>
                  <a:lnTo>
                    <a:pt x="278162" y="67723"/>
                  </a:lnTo>
                  <a:lnTo>
                    <a:pt x="280498" y="64002"/>
                  </a:lnTo>
                  <a:lnTo>
                    <a:pt x="284829" y="60167"/>
                  </a:lnTo>
                  <a:lnTo>
                    <a:pt x="290798" y="58579"/>
                  </a:lnTo>
                  <a:lnTo>
                    <a:pt x="298583" y="58579"/>
                  </a:lnTo>
                  <a:lnTo>
                    <a:pt x="301517" y="58287"/>
                  </a:lnTo>
                  <a:lnTo>
                    <a:pt x="306610" y="58744"/>
                  </a:lnTo>
                  <a:lnTo>
                    <a:pt x="308883" y="57957"/>
                  </a:lnTo>
                  <a:lnTo>
                    <a:pt x="315766" y="56903"/>
                  </a:lnTo>
                  <a:lnTo>
                    <a:pt x="318586" y="55354"/>
                  </a:lnTo>
                  <a:lnTo>
                    <a:pt x="319767" y="53830"/>
                  </a:lnTo>
                  <a:lnTo>
                    <a:pt x="320249" y="52560"/>
                  </a:lnTo>
                  <a:lnTo>
                    <a:pt x="320516" y="51023"/>
                  </a:lnTo>
                  <a:lnTo>
                    <a:pt x="320656" y="44355"/>
                  </a:lnTo>
                  <a:lnTo>
                    <a:pt x="321405" y="40495"/>
                  </a:lnTo>
                  <a:lnTo>
                    <a:pt x="322256" y="15450"/>
                  </a:lnTo>
                  <a:lnTo>
                    <a:pt x="322777" y="13939"/>
                  </a:lnTo>
                  <a:lnTo>
                    <a:pt x="323983" y="12974"/>
                  </a:lnTo>
                  <a:lnTo>
                    <a:pt x="325012" y="13152"/>
                  </a:lnTo>
                  <a:lnTo>
                    <a:pt x="325990" y="13850"/>
                  </a:lnTo>
                  <a:lnTo>
                    <a:pt x="326917" y="13926"/>
                  </a:lnTo>
                  <a:lnTo>
                    <a:pt x="327730" y="13799"/>
                  </a:lnTo>
                  <a:lnTo>
                    <a:pt x="328657" y="4109"/>
                  </a:lnTo>
                  <a:lnTo>
                    <a:pt x="328669" y="4096"/>
                  </a:lnTo>
                  <a:lnTo>
                    <a:pt x="329279" y="4058"/>
                  </a:lnTo>
                  <a:lnTo>
                    <a:pt x="341166" y="1277"/>
                  </a:lnTo>
                  <a:lnTo>
                    <a:pt x="343071" y="439"/>
                  </a:lnTo>
                  <a:lnTo>
                    <a:pt x="343084" y="477"/>
                  </a:lnTo>
                  <a:lnTo>
                    <a:pt x="343262" y="1518"/>
                  </a:lnTo>
                  <a:lnTo>
                    <a:pt x="345345" y="8529"/>
                  </a:lnTo>
                  <a:lnTo>
                    <a:pt x="345433" y="9303"/>
                  </a:lnTo>
                  <a:lnTo>
                    <a:pt x="345484" y="10446"/>
                  </a:lnTo>
                  <a:lnTo>
                    <a:pt x="345256" y="13647"/>
                  </a:lnTo>
                  <a:lnTo>
                    <a:pt x="345484" y="14790"/>
                  </a:lnTo>
                  <a:lnTo>
                    <a:pt x="346056" y="16149"/>
                  </a:lnTo>
                  <a:lnTo>
                    <a:pt x="348215" y="18536"/>
                  </a:lnTo>
                  <a:lnTo>
                    <a:pt x="350983" y="20860"/>
                  </a:lnTo>
                  <a:lnTo>
                    <a:pt x="356228" y="24239"/>
                  </a:lnTo>
                  <a:lnTo>
                    <a:pt x="365207" y="31681"/>
                  </a:lnTo>
                  <a:lnTo>
                    <a:pt x="372345" y="36050"/>
                  </a:lnTo>
                  <a:lnTo>
                    <a:pt x="376269" y="37650"/>
                  </a:lnTo>
                  <a:lnTo>
                    <a:pt x="378542" y="38920"/>
                  </a:lnTo>
                  <a:lnTo>
                    <a:pt x="382035" y="41511"/>
                  </a:lnTo>
                  <a:lnTo>
                    <a:pt x="383622" y="41777"/>
                  </a:lnTo>
                  <a:lnTo>
                    <a:pt x="384664" y="41358"/>
                  </a:lnTo>
                  <a:lnTo>
                    <a:pt x="385921" y="40596"/>
                  </a:lnTo>
                  <a:lnTo>
                    <a:pt x="387191" y="39987"/>
                  </a:lnTo>
                  <a:lnTo>
                    <a:pt x="388677" y="39898"/>
                  </a:lnTo>
                  <a:lnTo>
                    <a:pt x="390086" y="40761"/>
                  </a:lnTo>
                  <a:lnTo>
                    <a:pt x="391090" y="41625"/>
                  </a:lnTo>
                  <a:lnTo>
                    <a:pt x="391712" y="46616"/>
                  </a:lnTo>
                  <a:lnTo>
                    <a:pt x="394112" y="52852"/>
                  </a:lnTo>
                  <a:lnTo>
                    <a:pt x="395039" y="56154"/>
                  </a:lnTo>
                  <a:lnTo>
                    <a:pt x="395370" y="61792"/>
                  </a:lnTo>
                  <a:lnTo>
                    <a:pt x="395027" y="63824"/>
                  </a:lnTo>
                  <a:lnTo>
                    <a:pt x="394062" y="65399"/>
                  </a:lnTo>
                  <a:lnTo>
                    <a:pt x="392639" y="67266"/>
                  </a:lnTo>
                  <a:lnTo>
                    <a:pt x="388855" y="71368"/>
                  </a:lnTo>
                  <a:lnTo>
                    <a:pt x="387331" y="72600"/>
                  </a:lnTo>
                  <a:lnTo>
                    <a:pt x="385692" y="73210"/>
                  </a:lnTo>
                  <a:lnTo>
                    <a:pt x="380739" y="73680"/>
                  </a:lnTo>
                  <a:lnTo>
                    <a:pt x="378276" y="74848"/>
                  </a:lnTo>
                  <a:lnTo>
                    <a:pt x="377907" y="77274"/>
                  </a:lnTo>
                  <a:lnTo>
                    <a:pt x="377831" y="79839"/>
                  </a:lnTo>
                  <a:lnTo>
                    <a:pt x="377564" y="81007"/>
                  </a:lnTo>
                  <a:lnTo>
                    <a:pt x="377056" y="81947"/>
                  </a:lnTo>
                  <a:lnTo>
                    <a:pt x="377094" y="82836"/>
                  </a:lnTo>
                  <a:lnTo>
                    <a:pt x="377742" y="84005"/>
                  </a:lnTo>
                  <a:lnTo>
                    <a:pt x="381349" y="86761"/>
                  </a:lnTo>
                  <a:lnTo>
                    <a:pt x="382111" y="88335"/>
                  </a:lnTo>
                  <a:lnTo>
                    <a:pt x="380485" y="90151"/>
                  </a:lnTo>
                  <a:lnTo>
                    <a:pt x="379279" y="92730"/>
                  </a:lnTo>
                  <a:lnTo>
                    <a:pt x="377463" y="100400"/>
                  </a:lnTo>
                  <a:lnTo>
                    <a:pt x="379901" y="118168"/>
                  </a:lnTo>
                  <a:lnTo>
                    <a:pt x="379952" y="120962"/>
                  </a:lnTo>
                  <a:lnTo>
                    <a:pt x="379342" y="125280"/>
                  </a:lnTo>
                  <a:lnTo>
                    <a:pt x="379241" y="131972"/>
                  </a:lnTo>
                  <a:lnTo>
                    <a:pt x="380092" y="137954"/>
                  </a:lnTo>
                  <a:lnTo>
                    <a:pt x="382517" y="140164"/>
                  </a:lnTo>
                  <a:lnTo>
                    <a:pt x="386188" y="139465"/>
                  </a:lnTo>
                  <a:lnTo>
                    <a:pt x="388753" y="138170"/>
                  </a:lnTo>
                  <a:lnTo>
                    <a:pt x="390785" y="137611"/>
                  </a:lnTo>
                  <a:lnTo>
                    <a:pt x="392385" y="137662"/>
                  </a:lnTo>
                  <a:lnTo>
                    <a:pt x="393566" y="138119"/>
                  </a:lnTo>
                  <a:lnTo>
                    <a:pt x="394773" y="138335"/>
                  </a:lnTo>
                  <a:lnTo>
                    <a:pt x="395789" y="138056"/>
                  </a:lnTo>
                  <a:lnTo>
                    <a:pt x="397618" y="136887"/>
                  </a:lnTo>
                  <a:lnTo>
                    <a:pt x="399891" y="135757"/>
                  </a:lnTo>
                  <a:lnTo>
                    <a:pt x="408755" y="132595"/>
                  </a:lnTo>
                  <a:lnTo>
                    <a:pt x="414534" y="131591"/>
                  </a:lnTo>
                  <a:lnTo>
                    <a:pt x="414470" y="133420"/>
                  </a:lnTo>
                  <a:lnTo>
                    <a:pt x="414851" y="134385"/>
                  </a:lnTo>
                  <a:lnTo>
                    <a:pt x="416007" y="136087"/>
                  </a:lnTo>
                  <a:lnTo>
                    <a:pt x="416756" y="136964"/>
                  </a:lnTo>
                  <a:lnTo>
                    <a:pt x="417468" y="137599"/>
                  </a:lnTo>
                  <a:lnTo>
                    <a:pt x="418611" y="138437"/>
                  </a:lnTo>
                  <a:lnTo>
                    <a:pt x="421659" y="140253"/>
                  </a:lnTo>
                  <a:lnTo>
                    <a:pt x="425596" y="143174"/>
                  </a:lnTo>
                  <a:lnTo>
                    <a:pt x="427640" y="145003"/>
                  </a:lnTo>
                  <a:lnTo>
                    <a:pt x="429825" y="147631"/>
                  </a:lnTo>
                  <a:lnTo>
                    <a:pt x="435590" y="152686"/>
                  </a:lnTo>
                  <a:lnTo>
                    <a:pt x="437978" y="154108"/>
                  </a:lnTo>
                  <a:lnTo>
                    <a:pt x="438257" y="155175"/>
                  </a:lnTo>
                  <a:lnTo>
                    <a:pt x="438080" y="156737"/>
                  </a:lnTo>
                  <a:lnTo>
                    <a:pt x="436708" y="162795"/>
                  </a:lnTo>
                  <a:lnTo>
                    <a:pt x="436530" y="164484"/>
                  </a:lnTo>
                  <a:lnTo>
                    <a:pt x="437076" y="169437"/>
                  </a:lnTo>
                  <a:lnTo>
                    <a:pt x="436581" y="181756"/>
                  </a:lnTo>
                  <a:lnTo>
                    <a:pt x="437292" y="185579"/>
                  </a:lnTo>
                  <a:lnTo>
                    <a:pt x="439794" y="198393"/>
                  </a:lnTo>
                  <a:lnTo>
                    <a:pt x="439883" y="201035"/>
                  </a:lnTo>
                  <a:lnTo>
                    <a:pt x="440988" y="204731"/>
                  </a:lnTo>
                  <a:lnTo>
                    <a:pt x="446589" y="213671"/>
                  </a:lnTo>
                  <a:close/>
                  <a:moveTo>
                    <a:pt x="293478" y="337712"/>
                  </a:moveTo>
                  <a:lnTo>
                    <a:pt x="294494" y="340150"/>
                  </a:lnTo>
                  <a:lnTo>
                    <a:pt x="294265" y="341039"/>
                  </a:lnTo>
                  <a:lnTo>
                    <a:pt x="293097" y="340519"/>
                  </a:lnTo>
                  <a:lnTo>
                    <a:pt x="293008" y="339350"/>
                  </a:lnTo>
                  <a:lnTo>
                    <a:pt x="293237" y="338982"/>
                  </a:lnTo>
                  <a:lnTo>
                    <a:pt x="292957" y="338461"/>
                  </a:lnTo>
                  <a:close/>
                  <a:moveTo>
                    <a:pt x="269056" y="338830"/>
                  </a:moveTo>
                  <a:lnTo>
                    <a:pt x="269602" y="337090"/>
                  </a:lnTo>
                  <a:lnTo>
                    <a:pt x="270694" y="336048"/>
                  </a:lnTo>
                  <a:lnTo>
                    <a:pt x="272383" y="336988"/>
                  </a:lnTo>
                  <a:lnTo>
                    <a:pt x="274352" y="339465"/>
                  </a:lnTo>
                  <a:lnTo>
                    <a:pt x="274631" y="341966"/>
                  </a:lnTo>
                  <a:lnTo>
                    <a:pt x="273729" y="343097"/>
                  </a:lnTo>
                  <a:lnTo>
                    <a:pt x="269742" y="342284"/>
                  </a:lnTo>
                  <a:lnTo>
                    <a:pt x="268218" y="341382"/>
                  </a:lnTo>
                  <a:lnTo>
                    <a:pt x="268357" y="340290"/>
                  </a:lnTo>
                  <a:close/>
                  <a:moveTo>
                    <a:pt x="266783" y="355898"/>
                  </a:moveTo>
                  <a:lnTo>
                    <a:pt x="265805" y="356673"/>
                  </a:lnTo>
                  <a:lnTo>
                    <a:pt x="265576" y="355847"/>
                  </a:lnTo>
                  <a:lnTo>
                    <a:pt x="266059" y="354806"/>
                  </a:lnTo>
                  <a:close/>
                  <a:moveTo>
                    <a:pt x="274834" y="345560"/>
                  </a:moveTo>
                  <a:lnTo>
                    <a:pt x="275317" y="345103"/>
                  </a:lnTo>
                  <a:lnTo>
                    <a:pt x="275838" y="345675"/>
                  </a:lnTo>
                  <a:lnTo>
                    <a:pt x="275787" y="346551"/>
                  </a:lnTo>
                  <a:lnTo>
                    <a:pt x="276092" y="346145"/>
                  </a:lnTo>
                  <a:lnTo>
                    <a:pt x="276307" y="345040"/>
                  </a:lnTo>
                  <a:lnTo>
                    <a:pt x="274885" y="343592"/>
                  </a:lnTo>
                  <a:lnTo>
                    <a:pt x="275355" y="342830"/>
                  </a:lnTo>
                  <a:lnTo>
                    <a:pt x="276523" y="342360"/>
                  </a:lnTo>
                  <a:lnTo>
                    <a:pt x="276828" y="342601"/>
                  </a:lnTo>
                  <a:lnTo>
                    <a:pt x="276955" y="343427"/>
                  </a:lnTo>
                  <a:lnTo>
                    <a:pt x="278301" y="344341"/>
                  </a:lnTo>
                  <a:lnTo>
                    <a:pt x="278301" y="344760"/>
                  </a:lnTo>
                  <a:lnTo>
                    <a:pt x="277857" y="345980"/>
                  </a:lnTo>
                  <a:lnTo>
                    <a:pt x="277704" y="346424"/>
                  </a:lnTo>
                  <a:lnTo>
                    <a:pt x="276409" y="347148"/>
                  </a:lnTo>
                  <a:lnTo>
                    <a:pt x="276409" y="348926"/>
                  </a:lnTo>
                  <a:lnTo>
                    <a:pt x="276879" y="350818"/>
                  </a:lnTo>
                  <a:lnTo>
                    <a:pt x="275228" y="349472"/>
                  </a:lnTo>
                  <a:lnTo>
                    <a:pt x="272942" y="346551"/>
                  </a:lnTo>
                  <a:lnTo>
                    <a:pt x="272624" y="345306"/>
                  </a:lnTo>
                  <a:lnTo>
                    <a:pt x="273882" y="345980"/>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7" name="Google Shape;517;p6"/>
            <p:cNvSpPr/>
            <p:nvPr/>
          </p:nvSpPr>
          <p:spPr>
            <a:xfrm flipH="1" rot="10800000">
              <a:off x="4336036" y="4013488"/>
              <a:ext cx="582176" cy="464758"/>
            </a:xfrm>
            <a:custGeom>
              <a:rect b="b" l="l" r="r" t="t"/>
              <a:pathLst>
                <a:path extrusionOk="0" h="356703" w="446822">
                  <a:moveTo>
                    <a:pt x="235553" y="344811"/>
                  </a:moveTo>
                  <a:lnTo>
                    <a:pt x="235210" y="345726"/>
                  </a:lnTo>
                  <a:lnTo>
                    <a:pt x="234220" y="345332"/>
                  </a:lnTo>
                  <a:lnTo>
                    <a:pt x="235083" y="344583"/>
                  </a:lnTo>
                  <a:close/>
                  <a:moveTo>
                    <a:pt x="68523" y="66974"/>
                  </a:moveTo>
                  <a:lnTo>
                    <a:pt x="67888" y="67584"/>
                  </a:lnTo>
                  <a:lnTo>
                    <a:pt x="66707" y="68714"/>
                  </a:lnTo>
                  <a:lnTo>
                    <a:pt x="59100" y="73019"/>
                  </a:lnTo>
                  <a:lnTo>
                    <a:pt x="54414" y="74429"/>
                  </a:lnTo>
                  <a:lnTo>
                    <a:pt x="47098" y="75445"/>
                  </a:lnTo>
                  <a:lnTo>
                    <a:pt x="39618" y="78975"/>
                  </a:lnTo>
                  <a:lnTo>
                    <a:pt x="37535" y="77883"/>
                  </a:lnTo>
                  <a:lnTo>
                    <a:pt x="36126" y="75686"/>
                  </a:lnTo>
                  <a:lnTo>
                    <a:pt x="35707" y="73133"/>
                  </a:lnTo>
                  <a:lnTo>
                    <a:pt x="36557" y="71063"/>
                  </a:lnTo>
                  <a:lnTo>
                    <a:pt x="38729" y="70505"/>
                  </a:lnTo>
                  <a:lnTo>
                    <a:pt x="44749" y="71317"/>
                  </a:lnTo>
                  <a:lnTo>
                    <a:pt x="46946" y="70581"/>
                  </a:lnTo>
                  <a:lnTo>
                    <a:pt x="48851" y="69616"/>
                  </a:lnTo>
                  <a:lnTo>
                    <a:pt x="57246" y="68130"/>
                  </a:lnTo>
                  <a:lnTo>
                    <a:pt x="65031" y="65463"/>
                  </a:lnTo>
                  <a:lnTo>
                    <a:pt x="68879" y="64802"/>
                  </a:lnTo>
                  <a:lnTo>
                    <a:pt x="70250" y="64396"/>
                  </a:lnTo>
                  <a:lnTo>
                    <a:pt x="71305" y="64599"/>
                  </a:lnTo>
                  <a:lnTo>
                    <a:pt x="71800" y="66161"/>
                  </a:lnTo>
                  <a:lnTo>
                    <a:pt x="71241" y="67101"/>
                  </a:lnTo>
                  <a:close/>
                  <a:moveTo>
                    <a:pt x="242094" y="354044"/>
                  </a:moveTo>
                  <a:lnTo>
                    <a:pt x="243173" y="352355"/>
                  </a:lnTo>
                  <a:lnTo>
                    <a:pt x="244126" y="353219"/>
                  </a:lnTo>
                  <a:lnTo>
                    <a:pt x="244431" y="353536"/>
                  </a:lnTo>
                  <a:lnTo>
                    <a:pt x="243605" y="354463"/>
                  </a:lnTo>
                  <a:lnTo>
                    <a:pt x="243745" y="356190"/>
                  </a:lnTo>
                  <a:lnTo>
                    <a:pt x="243783" y="356914"/>
                  </a:lnTo>
                  <a:lnTo>
                    <a:pt x="242830" y="357143"/>
                  </a:lnTo>
                  <a:lnTo>
                    <a:pt x="242132" y="356863"/>
                  </a:lnTo>
                  <a:lnTo>
                    <a:pt x="241586" y="356317"/>
                  </a:lnTo>
                  <a:lnTo>
                    <a:pt x="241611" y="354984"/>
                  </a:lnTo>
                  <a:close/>
                  <a:moveTo>
                    <a:pt x="447186" y="214230"/>
                  </a:moveTo>
                  <a:lnTo>
                    <a:pt x="444607" y="216719"/>
                  </a:lnTo>
                  <a:lnTo>
                    <a:pt x="439858" y="222676"/>
                  </a:lnTo>
                  <a:lnTo>
                    <a:pt x="438245" y="224047"/>
                  </a:lnTo>
                  <a:lnTo>
                    <a:pt x="433508" y="226054"/>
                  </a:lnTo>
                  <a:lnTo>
                    <a:pt x="425342" y="227641"/>
                  </a:lnTo>
                  <a:lnTo>
                    <a:pt x="421557" y="229991"/>
                  </a:lnTo>
                  <a:lnTo>
                    <a:pt x="419322" y="227578"/>
                  </a:lnTo>
                  <a:lnTo>
                    <a:pt x="414509" y="220606"/>
                  </a:lnTo>
                  <a:lnTo>
                    <a:pt x="412311" y="219170"/>
                  </a:lnTo>
                  <a:lnTo>
                    <a:pt x="409352" y="218789"/>
                  </a:lnTo>
                  <a:lnTo>
                    <a:pt x="403396" y="217329"/>
                  </a:lnTo>
                  <a:lnTo>
                    <a:pt x="399992" y="217215"/>
                  </a:lnTo>
                  <a:lnTo>
                    <a:pt x="373462" y="220174"/>
                  </a:lnTo>
                  <a:lnTo>
                    <a:pt x="372548" y="220047"/>
                  </a:lnTo>
                  <a:lnTo>
                    <a:pt x="371659" y="220212"/>
                  </a:lnTo>
                  <a:lnTo>
                    <a:pt x="370617" y="221126"/>
                  </a:lnTo>
                  <a:lnTo>
                    <a:pt x="368077" y="226244"/>
                  </a:lnTo>
                  <a:lnTo>
                    <a:pt x="362794" y="241370"/>
                  </a:lnTo>
                  <a:lnTo>
                    <a:pt x="360381" y="246298"/>
                  </a:lnTo>
                  <a:lnTo>
                    <a:pt x="359492" y="251936"/>
                  </a:lnTo>
                  <a:lnTo>
                    <a:pt x="358425" y="253816"/>
                  </a:lnTo>
                  <a:lnTo>
                    <a:pt x="356863" y="255162"/>
                  </a:lnTo>
                  <a:lnTo>
                    <a:pt x="355009" y="256432"/>
                  </a:lnTo>
                  <a:lnTo>
                    <a:pt x="354844" y="256877"/>
                  </a:lnTo>
                  <a:lnTo>
                    <a:pt x="353790" y="258159"/>
                  </a:lnTo>
                  <a:lnTo>
                    <a:pt x="352558" y="258921"/>
                  </a:lnTo>
                  <a:lnTo>
                    <a:pt x="351999" y="257880"/>
                  </a:lnTo>
                  <a:lnTo>
                    <a:pt x="351377" y="257461"/>
                  </a:lnTo>
                  <a:lnTo>
                    <a:pt x="349916" y="257308"/>
                  </a:lnTo>
                  <a:lnTo>
                    <a:pt x="347097" y="257397"/>
                  </a:lnTo>
                  <a:lnTo>
                    <a:pt x="345560" y="257943"/>
                  </a:lnTo>
                  <a:lnTo>
                    <a:pt x="341611" y="260344"/>
                  </a:lnTo>
                  <a:lnTo>
                    <a:pt x="340277" y="261398"/>
                  </a:lnTo>
                  <a:lnTo>
                    <a:pt x="337191" y="260382"/>
                  </a:lnTo>
                  <a:lnTo>
                    <a:pt x="328479" y="259340"/>
                  </a:lnTo>
                  <a:lnTo>
                    <a:pt x="327260" y="258972"/>
                  </a:lnTo>
                  <a:lnTo>
                    <a:pt x="325025" y="257905"/>
                  </a:lnTo>
                  <a:lnTo>
                    <a:pt x="323602" y="257397"/>
                  </a:lnTo>
                  <a:lnTo>
                    <a:pt x="319729" y="256712"/>
                  </a:lnTo>
                  <a:lnTo>
                    <a:pt x="312502" y="253791"/>
                  </a:lnTo>
                  <a:lnTo>
                    <a:pt x="310826" y="252533"/>
                  </a:lnTo>
                  <a:lnTo>
                    <a:pt x="308426" y="249244"/>
                  </a:lnTo>
                  <a:lnTo>
                    <a:pt x="306953" y="248203"/>
                  </a:lnTo>
                  <a:lnTo>
                    <a:pt x="304006" y="247644"/>
                  </a:lnTo>
                  <a:lnTo>
                    <a:pt x="305556" y="244507"/>
                  </a:lnTo>
                  <a:lnTo>
                    <a:pt x="305060" y="242691"/>
                  </a:lnTo>
                  <a:lnTo>
                    <a:pt x="303803" y="241014"/>
                  </a:lnTo>
                  <a:lnTo>
                    <a:pt x="303117" y="238297"/>
                  </a:lnTo>
                  <a:lnTo>
                    <a:pt x="302889" y="232480"/>
                  </a:lnTo>
                  <a:lnTo>
                    <a:pt x="302050" y="227057"/>
                  </a:lnTo>
                  <a:lnTo>
                    <a:pt x="300234" y="220732"/>
                  </a:lnTo>
                  <a:lnTo>
                    <a:pt x="289782" y="199574"/>
                  </a:lnTo>
                  <a:lnTo>
                    <a:pt x="283419" y="191129"/>
                  </a:lnTo>
                  <a:lnTo>
                    <a:pt x="277577" y="185020"/>
                  </a:lnTo>
                  <a:lnTo>
                    <a:pt x="275609" y="183814"/>
                  </a:lnTo>
                  <a:lnTo>
                    <a:pt x="273272" y="183153"/>
                  </a:lnTo>
                  <a:lnTo>
                    <a:pt x="270199" y="182950"/>
                  </a:lnTo>
                  <a:lnTo>
                    <a:pt x="267405" y="182226"/>
                  </a:lnTo>
                  <a:lnTo>
                    <a:pt x="265132" y="180740"/>
                  </a:lnTo>
                  <a:lnTo>
                    <a:pt x="262541" y="179623"/>
                  </a:lnTo>
                  <a:lnTo>
                    <a:pt x="258934" y="180016"/>
                  </a:lnTo>
                  <a:lnTo>
                    <a:pt x="255911" y="181667"/>
                  </a:lnTo>
                  <a:lnTo>
                    <a:pt x="249955" y="185973"/>
                  </a:lnTo>
                  <a:lnTo>
                    <a:pt x="245078" y="187446"/>
                  </a:lnTo>
                  <a:lnTo>
                    <a:pt x="238462" y="190443"/>
                  </a:lnTo>
                  <a:lnTo>
                    <a:pt x="236379" y="191751"/>
                  </a:lnTo>
                  <a:lnTo>
                    <a:pt x="235744" y="193148"/>
                  </a:lnTo>
                  <a:lnTo>
                    <a:pt x="235541" y="194761"/>
                  </a:lnTo>
                  <a:lnTo>
                    <a:pt x="234994" y="196120"/>
                  </a:lnTo>
                  <a:lnTo>
                    <a:pt x="233458" y="196704"/>
                  </a:lnTo>
                  <a:lnTo>
                    <a:pt x="232353" y="196031"/>
                  </a:lnTo>
                  <a:lnTo>
                    <a:pt x="229927" y="193047"/>
                  </a:lnTo>
                  <a:lnTo>
                    <a:pt x="229457" y="192259"/>
                  </a:lnTo>
                  <a:lnTo>
                    <a:pt x="227921" y="190849"/>
                  </a:lnTo>
                  <a:lnTo>
                    <a:pt x="224415" y="189884"/>
                  </a:lnTo>
                  <a:lnTo>
                    <a:pt x="205772" y="187205"/>
                  </a:lnTo>
                  <a:lnTo>
                    <a:pt x="199600" y="187090"/>
                  </a:lnTo>
                  <a:lnTo>
                    <a:pt x="193262" y="187840"/>
                  </a:lnTo>
                  <a:lnTo>
                    <a:pt x="168853" y="195726"/>
                  </a:lnTo>
                  <a:lnTo>
                    <a:pt x="141180" y="199727"/>
                  </a:lnTo>
                  <a:lnTo>
                    <a:pt x="135592" y="204527"/>
                  </a:lnTo>
                  <a:lnTo>
                    <a:pt x="127781" y="196145"/>
                  </a:lnTo>
                  <a:lnTo>
                    <a:pt x="115437" y="193923"/>
                  </a:lnTo>
                  <a:lnTo>
                    <a:pt x="90418" y="196704"/>
                  </a:lnTo>
                  <a:lnTo>
                    <a:pt x="86633" y="196590"/>
                  </a:lnTo>
                  <a:lnTo>
                    <a:pt x="85554" y="196704"/>
                  </a:lnTo>
                  <a:lnTo>
                    <a:pt x="81642" y="199231"/>
                  </a:lnTo>
                  <a:lnTo>
                    <a:pt x="78290" y="200247"/>
                  </a:lnTo>
                  <a:lnTo>
                    <a:pt x="72778" y="204527"/>
                  </a:lnTo>
                  <a:lnTo>
                    <a:pt x="71063" y="205378"/>
                  </a:lnTo>
                  <a:lnTo>
                    <a:pt x="68117" y="206369"/>
                  </a:lnTo>
                  <a:lnTo>
                    <a:pt x="65323" y="206293"/>
                  </a:lnTo>
                  <a:lnTo>
                    <a:pt x="64091" y="203981"/>
                  </a:lnTo>
                  <a:lnTo>
                    <a:pt x="63812" y="200755"/>
                  </a:lnTo>
                  <a:lnTo>
                    <a:pt x="62757" y="198774"/>
                  </a:lnTo>
                  <a:lnTo>
                    <a:pt x="60687" y="197834"/>
                  </a:lnTo>
                  <a:lnTo>
                    <a:pt x="57246" y="197682"/>
                  </a:lnTo>
                  <a:lnTo>
                    <a:pt x="54134" y="198355"/>
                  </a:lnTo>
                  <a:lnTo>
                    <a:pt x="52534" y="199752"/>
                  </a:lnTo>
                  <a:lnTo>
                    <a:pt x="51353" y="201568"/>
                  </a:lnTo>
                  <a:lnTo>
                    <a:pt x="50146" y="202711"/>
                  </a:lnTo>
                  <a:lnTo>
                    <a:pt x="50146" y="202724"/>
                  </a:lnTo>
                  <a:lnTo>
                    <a:pt x="49829" y="202495"/>
                  </a:lnTo>
                  <a:lnTo>
                    <a:pt x="39859" y="191078"/>
                  </a:lnTo>
                  <a:lnTo>
                    <a:pt x="36646" y="185465"/>
                  </a:lnTo>
                  <a:lnTo>
                    <a:pt x="35986" y="183204"/>
                  </a:lnTo>
                  <a:lnTo>
                    <a:pt x="35033" y="176130"/>
                  </a:lnTo>
                  <a:lnTo>
                    <a:pt x="35186" y="171901"/>
                  </a:lnTo>
                  <a:lnTo>
                    <a:pt x="35567" y="169310"/>
                  </a:lnTo>
                  <a:lnTo>
                    <a:pt x="34970" y="167367"/>
                  </a:lnTo>
                  <a:lnTo>
                    <a:pt x="33852" y="165742"/>
                  </a:lnTo>
                  <a:lnTo>
                    <a:pt x="32176" y="164205"/>
                  </a:lnTo>
                  <a:lnTo>
                    <a:pt x="30398" y="162097"/>
                  </a:lnTo>
                  <a:lnTo>
                    <a:pt x="28506" y="160204"/>
                  </a:lnTo>
                  <a:lnTo>
                    <a:pt x="24708" y="157512"/>
                  </a:lnTo>
                  <a:lnTo>
                    <a:pt x="23273" y="156763"/>
                  </a:lnTo>
                  <a:lnTo>
                    <a:pt x="21597" y="156128"/>
                  </a:lnTo>
                  <a:lnTo>
                    <a:pt x="17889" y="155937"/>
                  </a:lnTo>
                  <a:lnTo>
                    <a:pt x="12478" y="156712"/>
                  </a:lnTo>
                  <a:lnTo>
                    <a:pt x="9913" y="156585"/>
                  </a:lnTo>
                  <a:lnTo>
                    <a:pt x="7297" y="155810"/>
                  </a:lnTo>
                  <a:lnTo>
                    <a:pt x="5595" y="154515"/>
                  </a:lnTo>
                  <a:lnTo>
                    <a:pt x="4477" y="152788"/>
                  </a:lnTo>
                  <a:lnTo>
                    <a:pt x="4033" y="150565"/>
                  </a:lnTo>
                  <a:lnTo>
                    <a:pt x="3766" y="147339"/>
                  </a:lnTo>
                  <a:lnTo>
                    <a:pt x="363" y="136240"/>
                  </a:lnTo>
                  <a:lnTo>
                    <a:pt x="1239" y="131769"/>
                  </a:lnTo>
                  <a:lnTo>
                    <a:pt x="4935" y="130766"/>
                  </a:lnTo>
                  <a:lnTo>
                    <a:pt x="8313" y="129915"/>
                  </a:lnTo>
                  <a:lnTo>
                    <a:pt x="9481" y="127680"/>
                  </a:lnTo>
                  <a:lnTo>
                    <a:pt x="10230" y="126626"/>
                  </a:lnTo>
                  <a:lnTo>
                    <a:pt x="11729" y="126283"/>
                  </a:lnTo>
                  <a:lnTo>
                    <a:pt x="15145" y="127400"/>
                  </a:lnTo>
                  <a:lnTo>
                    <a:pt x="16784" y="127426"/>
                  </a:lnTo>
                  <a:lnTo>
                    <a:pt x="17698" y="126880"/>
                  </a:lnTo>
                  <a:lnTo>
                    <a:pt x="18066" y="124949"/>
                  </a:lnTo>
                  <a:lnTo>
                    <a:pt x="18739" y="121812"/>
                  </a:lnTo>
                  <a:lnTo>
                    <a:pt x="19781" y="121304"/>
                  </a:lnTo>
                  <a:lnTo>
                    <a:pt x="21241" y="120873"/>
                  </a:lnTo>
                  <a:lnTo>
                    <a:pt x="22918" y="120174"/>
                  </a:lnTo>
                  <a:lnTo>
                    <a:pt x="23642" y="119171"/>
                  </a:lnTo>
                  <a:lnTo>
                    <a:pt x="24086" y="117990"/>
                  </a:lnTo>
                  <a:lnTo>
                    <a:pt x="24594" y="115818"/>
                  </a:lnTo>
                  <a:lnTo>
                    <a:pt x="25305" y="109722"/>
                  </a:lnTo>
                  <a:lnTo>
                    <a:pt x="28188" y="99333"/>
                  </a:lnTo>
                  <a:lnTo>
                    <a:pt x="28290" y="97136"/>
                  </a:lnTo>
                  <a:lnTo>
                    <a:pt x="28188" y="95409"/>
                  </a:lnTo>
                  <a:lnTo>
                    <a:pt x="27401" y="93009"/>
                  </a:lnTo>
                  <a:lnTo>
                    <a:pt x="27083" y="91561"/>
                  </a:lnTo>
                  <a:lnTo>
                    <a:pt x="27058" y="89580"/>
                  </a:lnTo>
                  <a:lnTo>
                    <a:pt x="27528" y="88488"/>
                  </a:lnTo>
                  <a:lnTo>
                    <a:pt x="28188" y="87713"/>
                  </a:lnTo>
                  <a:lnTo>
                    <a:pt x="36405" y="80969"/>
                  </a:lnTo>
                  <a:lnTo>
                    <a:pt x="37535" y="81909"/>
                  </a:lnTo>
                  <a:lnTo>
                    <a:pt x="39466" y="84817"/>
                  </a:lnTo>
                  <a:lnTo>
                    <a:pt x="40469" y="85833"/>
                  </a:lnTo>
                  <a:lnTo>
                    <a:pt x="43987" y="87548"/>
                  </a:lnTo>
                  <a:lnTo>
                    <a:pt x="44927" y="88234"/>
                  </a:lnTo>
                  <a:lnTo>
                    <a:pt x="47010" y="88716"/>
                  </a:lnTo>
                  <a:lnTo>
                    <a:pt x="48203" y="85579"/>
                  </a:lnTo>
                  <a:lnTo>
                    <a:pt x="49359" y="78975"/>
                  </a:lnTo>
                  <a:lnTo>
                    <a:pt x="51061" y="77401"/>
                  </a:lnTo>
                  <a:lnTo>
                    <a:pt x="53448" y="76435"/>
                  </a:lnTo>
                  <a:lnTo>
                    <a:pt x="56408" y="75991"/>
                  </a:lnTo>
                  <a:lnTo>
                    <a:pt x="59646" y="75851"/>
                  </a:lnTo>
                  <a:lnTo>
                    <a:pt x="61361" y="75585"/>
                  </a:lnTo>
                  <a:lnTo>
                    <a:pt x="62834" y="74873"/>
                  </a:lnTo>
                  <a:lnTo>
                    <a:pt x="67190" y="71241"/>
                  </a:lnTo>
                  <a:lnTo>
                    <a:pt x="68168" y="71317"/>
                  </a:lnTo>
                  <a:lnTo>
                    <a:pt x="69844" y="73019"/>
                  </a:lnTo>
                  <a:lnTo>
                    <a:pt x="71787" y="75648"/>
                  </a:lnTo>
                  <a:lnTo>
                    <a:pt x="79166" y="77794"/>
                  </a:lnTo>
                  <a:lnTo>
                    <a:pt x="93326" y="76448"/>
                  </a:lnTo>
                  <a:lnTo>
                    <a:pt x="117850" y="73984"/>
                  </a:lnTo>
                  <a:lnTo>
                    <a:pt x="121977" y="72638"/>
                  </a:lnTo>
                  <a:lnTo>
                    <a:pt x="122816" y="72143"/>
                  </a:lnTo>
                  <a:lnTo>
                    <a:pt x="122968" y="71457"/>
                  </a:lnTo>
                  <a:lnTo>
                    <a:pt x="121914" y="69908"/>
                  </a:lnTo>
                  <a:lnTo>
                    <a:pt x="121838" y="69108"/>
                  </a:lnTo>
                  <a:lnTo>
                    <a:pt x="122549" y="68371"/>
                  </a:lnTo>
                  <a:lnTo>
                    <a:pt x="123540" y="68028"/>
                  </a:lnTo>
                  <a:lnTo>
                    <a:pt x="124416" y="67609"/>
                  </a:lnTo>
                  <a:lnTo>
                    <a:pt x="124771" y="66606"/>
                  </a:lnTo>
                  <a:lnTo>
                    <a:pt x="126067" y="65285"/>
                  </a:lnTo>
                  <a:lnTo>
                    <a:pt x="129001" y="65577"/>
                  </a:lnTo>
                  <a:lnTo>
                    <a:pt x="134614" y="67050"/>
                  </a:lnTo>
                  <a:lnTo>
                    <a:pt x="159011" y="64205"/>
                  </a:lnTo>
                  <a:lnTo>
                    <a:pt x="172688" y="59862"/>
                  </a:lnTo>
                  <a:lnTo>
                    <a:pt x="181172" y="58224"/>
                  </a:lnTo>
                  <a:lnTo>
                    <a:pt x="186265" y="56319"/>
                  </a:lnTo>
                  <a:lnTo>
                    <a:pt x="191370" y="55150"/>
                  </a:lnTo>
                  <a:lnTo>
                    <a:pt x="194647" y="56179"/>
                  </a:lnTo>
                  <a:lnTo>
                    <a:pt x="198342" y="53702"/>
                  </a:lnTo>
                  <a:lnTo>
                    <a:pt x="212960" y="49435"/>
                  </a:lnTo>
                  <a:lnTo>
                    <a:pt x="214192" y="48800"/>
                  </a:lnTo>
                  <a:lnTo>
                    <a:pt x="214192" y="48838"/>
                  </a:lnTo>
                  <a:lnTo>
                    <a:pt x="214675" y="52293"/>
                  </a:lnTo>
                  <a:lnTo>
                    <a:pt x="215106" y="53639"/>
                  </a:lnTo>
                  <a:lnTo>
                    <a:pt x="217367" y="56243"/>
                  </a:lnTo>
                  <a:lnTo>
                    <a:pt x="224758" y="67088"/>
                  </a:lnTo>
                  <a:lnTo>
                    <a:pt x="225977" y="69590"/>
                  </a:lnTo>
                  <a:lnTo>
                    <a:pt x="226422" y="72435"/>
                  </a:lnTo>
                  <a:lnTo>
                    <a:pt x="226181" y="76181"/>
                  </a:lnTo>
                  <a:lnTo>
                    <a:pt x="226663" y="77871"/>
                  </a:lnTo>
                  <a:lnTo>
                    <a:pt x="227590" y="79242"/>
                  </a:lnTo>
                  <a:lnTo>
                    <a:pt x="230816" y="80550"/>
                  </a:lnTo>
                  <a:lnTo>
                    <a:pt x="239478" y="79433"/>
                  </a:lnTo>
                  <a:lnTo>
                    <a:pt x="240709" y="79420"/>
                  </a:lnTo>
                  <a:lnTo>
                    <a:pt x="241611" y="79572"/>
                  </a:lnTo>
                  <a:lnTo>
                    <a:pt x="242449" y="79928"/>
                  </a:lnTo>
                  <a:lnTo>
                    <a:pt x="243237" y="79864"/>
                  </a:lnTo>
                  <a:lnTo>
                    <a:pt x="243872" y="79166"/>
                  </a:lnTo>
                  <a:lnTo>
                    <a:pt x="244278" y="75381"/>
                  </a:lnTo>
                  <a:lnTo>
                    <a:pt x="244634" y="74162"/>
                  </a:lnTo>
                  <a:lnTo>
                    <a:pt x="245066" y="73718"/>
                  </a:lnTo>
                  <a:lnTo>
                    <a:pt x="246272" y="74937"/>
                  </a:lnTo>
                  <a:lnTo>
                    <a:pt x="249117" y="78544"/>
                  </a:lnTo>
                  <a:lnTo>
                    <a:pt x="251149" y="80334"/>
                  </a:lnTo>
                  <a:lnTo>
                    <a:pt x="266859" y="91688"/>
                  </a:lnTo>
                  <a:lnTo>
                    <a:pt x="270643" y="95955"/>
                  </a:lnTo>
                  <a:lnTo>
                    <a:pt x="271164" y="94685"/>
                  </a:lnTo>
                  <a:lnTo>
                    <a:pt x="275901" y="73006"/>
                  </a:lnTo>
                  <a:lnTo>
                    <a:pt x="278162" y="67723"/>
                  </a:lnTo>
                  <a:lnTo>
                    <a:pt x="280498" y="64002"/>
                  </a:lnTo>
                  <a:lnTo>
                    <a:pt x="284829" y="60167"/>
                  </a:lnTo>
                  <a:lnTo>
                    <a:pt x="290798" y="58579"/>
                  </a:lnTo>
                  <a:lnTo>
                    <a:pt x="298583" y="58579"/>
                  </a:lnTo>
                  <a:lnTo>
                    <a:pt x="301517" y="58287"/>
                  </a:lnTo>
                  <a:lnTo>
                    <a:pt x="306610" y="58744"/>
                  </a:lnTo>
                  <a:lnTo>
                    <a:pt x="308883" y="57957"/>
                  </a:lnTo>
                  <a:lnTo>
                    <a:pt x="315766" y="56903"/>
                  </a:lnTo>
                  <a:lnTo>
                    <a:pt x="318586" y="55354"/>
                  </a:lnTo>
                  <a:lnTo>
                    <a:pt x="319767" y="53830"/>
                  </a:lnTo>
                  <a:lnTo>
                    <a:pt x="320249" y="52560"/>
                  </a:lnTo>
                  <a:lnTo>
                    <a:pt x="320516" y="51023"/>
                  </a:lnTo>
                  <a:lnTo>
                    <a:pt x="320656" y="44355"/>
                  </a:lnTo>
                  <a:lnTo>
                    <a:pt x="321405" y="40495"/>
                  </a:lnTo>
                  <a:lnTo>
                    <a:pt x="322256" y="15450"/>
                  </a:lnTo>
                  <a:lnTo>
                    <a:pt x="322777" y="13939"/>
                  </a:lnTo>
                  <a:lnTo>
                    <a:pt x="323983" y="12974"/>
                  </a:lnTo>
                  <a:lnTo>
                    <a:pt x="325012" y="13152"/>
                  </a:lnTo>
                  <a:lnTo>
                    <a:pt x="325990" y="13850"/>
                  </a:lnTo>
                  <a:lnTo>
                    <a:pt x="326917" y="13926"/>
                  </a:lnTo>
                  <a:lnTo>
                    <a:pt x="327730" y="13799"/>
                  </a:lnTo>
                  <a:lnTo>
                    <a:pt x="328657" y="4109"/>
                  </a:lnTo>
                  <a:lnTo>
                    <a:pt x="328669" y="4096"/>
                  </a:lnTo>
                  <a:lnTo>
                    <a:pt x="329279" y="4058"/>
                  </a:lnTo>
                  <a:lnTo>
                    <a:pt x="341166" y="1277"/>
                  </a:lnTo>
                  <a:lnTo>
                    <a:pt x="343071" y="439"/>
                  </a:lnTo>
                  <a:lnTo>
                    <a:pt x="343084" y="477"/>
                  </a:lnTo>
                  <a:lnTo>
                    <a:pt x="343262" y="1518"/>
                  </a:lnTo>
                  <a:lnTo>
                    <a:pt x="345345" y="8529"/>
                  </a:lnTo>
                  <a:lnTo>
                    <a:pt x="345433" y="9303"/>
                  </a:lnTo>
                  <a:lnTo>
                    <a:pt x="345484" y="10446"/>
                  </a:lnTo>
                  <a:lnTo>
                    <a:pt x="345256" y="13647"/>
                  </a:lnTo>
                  <a:lnTo>
                    <a:pt x="345484" y="14790"/>
                  </a:lnTo>
                  <a:lnTo>
                    <a:pt x="346056" y="16149"/>
                  </a:lnTo>
                  <a:lnTo>
                    <a:pt x="348215" y="18536"/>
                  </a:lnTo>
                  <a:lnTo>
                    <a:pt x="350983" y="20860"/>
                  </a:lnTo>
                  <a:lnTo>
                    <a:pt x="356228" y="24239"/>
                  </a:lnTo>
                  <a:lnTo>
                    <a:pt x="365207" y="31681"/>
                  </a:lnTo>
                  <a:lnTo>
                    <a:pt x="372345" y="36050"/>
                  </a:lnTo>
                  <a:lnTo>
                    <a:pt x="376269" y="37650"/>
                  </a:lnTo>
                  <a:lnTo>
                    <a:pt x="378542" y="38920"/>
                  </a:lnTo>
                  <a:lnTo>
                    <a:pt x="382035" y="41511"/>
                  </a:lnTo>
                  <a:lnTo>
                    <a:pt x="383622" y="41777"/>
                  </a:lnTo>
                  <a:lnTo>
                    <a:pt x="384664" y="41358"/>
                  </a:lnTo>
                  <a:lnTo>
                    <a:pt x="385921" y="40596"/>
                  </a:lnTo>
                  <a:lnTo>
                    <a:pt x="387191" y="39987"/>
                  </a:lnTo>
                  <a:lnTo>
                    <a:pt x="388677" y="39898"/>
                  </a:lnTo>
                  <a:lnTo>
                    <a:pt x="390086" y="40761"/>
                  </a:lnTo>
                  <a:lnTo>
                    <a:pt x="391090" y="41625"/>
                  </a:lnTo>
                  <a:lnTo>
                    <a:pt x="391712" y="46616"/>
                  </a:lnTo>
                  <a:lnTo>
                    <a:pt x="394112" y="52852"/>
                  </a:lnTo>
                  <a:lnTo>
                    <a:pt x="395039" y="56154"/>
                  </a:lnTo>
                  <a:lnTo>
                    <a:pt x="395370" y="61792"/>
                  </a:lnTo>
                  <a:lnTo>
                    <a:pt x="395027" y="63824"/>
                  </a:lnTo>
                  <a:lnTo>
                    <a:pt x="394062" y="65399"/>
                  </a:lnTo>
                  <a:lnTo>
                    <a:pt x="392639" y="67266"/>
                  </a:lnTo>
                  <a:lnTo>
                    <a:pt x="388855" y="71368"/>
                  </a:lnTo>
                  <a:lnTo>
                    <a:pt x="387331" y="72600"/>
                  </a:lnTo>
                  <a:lnTo>
                    <a:pt x="385692" y="73210"/>
                  </a:lnTo>
                  <a:lnTo>
                    <a:pt x="380739" y="73680"/>
                  </a:lnTo>
                  <a:lnTo>
                    <a:pt x="378276" y="74848"/>
                  </a:lnTo>
                  <a:lnTo>
                    <a:pt x="377907" y="77274"/>
                  </a:lnTo>
                  <a:lnTo>
                    <a:pt x="377831" y="79839"/>
                  </a:lnTo>
                  <a:lnTo>
                    <a:pt x="377564" y="81007"/>
                  </a:lnTo>
                  <a:lnTo>
                    <a:pt x="377056" y="81947"/>
                  </a:lnTo>
                  <a:lnTo>
                    <a:pt x="377094" y="82836"/>
                  </a:lnTo>
                  <a:lnTo>
                    <a:pt x="377742" y="84005"/>
                  </a:lnTo>
                  <a:lnTo>
                    <a:pt x="381349" y="86761"/>
                  </a:lnTo>
                  <a:lnTo>
                    <a:pt x="382111" y="88335"/>
                  </a:lnTo>
                  <a:lnTo>
                    <a:pt x="380485" y="90151"/>
                  </a:lnTo>
                  <a:lnTo>
                    <a:pt x="379279" y="92730"/>
                  </a:lnTo>
                  <a:lnTo>
                    <a:pt x="377463" y="100400"/>
                  </a:lnTo>
                  <a:lnTo>
                    <a:pt x="379901" y="118168"/>
                  </a:lnTo>
                  <a:lnTo>
                    <a:pt x="379952" y="120962"/>
                  </a:lnTo>
                  <a:lnTo>
                    <a:pt x="379342" y="125280"/>
                  </a:lnTo>
                  <a:lnTo>
                    <a:pt x="379241" y="131972"/>
                  </a:lnTo>
                  <a:lnTo>
                    <a:pt x="380092" y="137954"/>
                  </a:lnTo>
                  <a:lnTo>
                    <a:pt x="382517" y="140164"/>
                  </a:lnTo>
                  <a:lnTo>
                    <a:pt x="386188" y="139465"/>
                  </a:lnTo>
                  <a:lnTo>
                    <a:pt x="388753" y="138170"/>
                  </a:lnTo>
                  <a:lnTo>
                    <a:pt x="390785" y="137611"/>
                  </a:lnTo>
                  <a:lnTo>
                    <a:pt x="392385" y="137662"/>
                  </a:lnTo>
                  <a:lnTo>
                    <a:pt x="393566" y="138119"/>
                  </a:lnTo>
                  <a:lnTo>
                    <a:pt x="394773" y="138335"/>
                  </a:lnTo>
                  <a:lnTo>
                    <a:pt x="395789" y="138056"/>
                  </a:lnTo>
                  <a:lnTo>
                    <a:pt x="397618" y="136887"/>
                  </a:lnTo>
                  <a:lnTo>
                    <a:pt x="399891" y="135757"/>
                  </a:lnTo>
                  <a:lnTo>
                    <a:pt x="408755" y="132595"/>
                  </a:lnTo>
                  <a:lnTo>
                    <a:pt x="414534" y="131591"/>
                  </a:lnTo>
                  <a:lnTo>
                    <a:pt x="414470" y="133420"/>
                  </a:lnTo>
                  <a:lnTo>
                    <a:pt x="414851" y="134385"/>
                  </a:lnTo>
                  <a:lnTo>
                    <a:pt x="416007" y="136087"/>
                  </a:lnTo>
                  <a:lnTo>
                    <a:pt x="416756" y="136964"/>
                  </a:lnTo>
                  <a:lnTo>
                    <a:pt x="417468" y="137599"/>
                  </a:lnTo>
                  <a:lnTo>
                    <a:pt x="418611" y="138437"/>
                  </a:lnTo>
                  <a:lnTo>
                    <a:pt x="421659" y="140253"/>
                  </a:lnTo>
                  <a:lnTo>
                    <a:pt x="425596" y="143174"/>
                  </a:lnTo>
                  <a:lnTo>
                    <a:pt x="427640" y="145003"/>
                  </a:lnTo>
                  <a:lnTo>
                    <a:pt x="429825" y="147631"/>
                  </a:lnTo>
                  <a:lnTo>
                    <a:pt x="435590" y="152686"/>
                  </a:lnTo>
                  <a:lnTo>
                    <a:pt x="437978" y="154108"/>
                  </a:lnTo>
                  <a:lnTo>
                    <a:pt x="438257" y="155175"/>
                  </a:lnTo>
                  <a:lnTo>
                    <a:pt x="438080" y="156737"/>
                  </a:lnTo>
                  <a:lnTo>
                    <a:pt x="436708" y="162795"/>
                  </a:lnTo>
                  <a:lnTo>
                    <a:pt x="436530" y="164484"/>
                  </a:lnTo>
                  <a:lnTo>
                    <a:pt x="437076" y="169437"/>
                  </a:lnTo>
                  <a:lnTo>
                    <a:pt x="436581" y="181756"/>
                  </a:lnTo>
                  <a:lnTo>
                    <a:pt x="437292" y="185579"/>
                  </a:lnTo>
                  <a:lnTo>
                    <a:pt x="439794" y="198393"/>
                  </a:lnTo>
                  <a:lnTo>
                    <a:pt x="439883" y="201035"/>
                  </a:lnTo>
                  <a:lnTo>
                    <a:pt x="440988" y="204731"/>
                  </a:lnTo>
                  <a:lnTo>
                    <a:pt x="446589" y="213671"/>
                  </a:lnTo>
                  <a:lnTo>
                    <a:pt x="447186" y="214230"/>
                  </a:lnTo>
                  <a:close/>
                  <a:moveTo>
                    <a:pt x="293478" y="337712"/>
                  </a:moveTo>
                  <a:lnTo>
                    <a:pt x="294494" y="340150"/>
                  </a:lnTo>
                  <a:lnTo>
                    <a:pt x="294265" y="341039"/>
                  </a:lnTo>
                  <a:lnTo>
                    <a:pt x="293097" y="340519"/>
                  </a:lnTo>
                  <a:lnTo>
                    <a:pt x="293008" y="339350"/>
                  </a:lnTo>
                  <a:lnTo>
                    <a:pt x="293237" y="338982"/>
                  </a:lnTo>
                  <a:lnTo>
                    <a:pt x="292957" y="338461"/>
                  </a:lnTo>
                  <a:close/>
                  <a:moveTo>
                    <a:pt x="269056" y="338830"/>
                  </a:moveTo>
                  <a:lnTo>
                    <a:pt x="269602" y="337090"/>
                  </a:lnTo>
                  <a:lnTo>
                    <a:pt x="270694" y="336048"/>
                  </a:lnTo>
                  <a:lnTo>
                    <a:pt x="272383" y="336988"/>
                  </a:lnTo>
                  <a:lnTo>
                    <a:pt x="274352" y="339465"/>
                  </a:lnTo>
                  <a:lnTo>
                    <a:pt x="274631" y="341966"/>
                  </a:lnTo>
                  <a:lnTo>
                    <a:pt x="273729" y="343097"/>
                  </a:lnTo>
                  <a:lnTo>
                    <a:pt x="269742" y="342284"/>
                  </a:lnTo>
                  <a:lnTo>
                    <a:pt x="268218" y="341382"/>
                  </a:lnTo>
                  <a:lnTo>
                    <a:pt x="268357" y="340290"/>
                  </a:lnTo>
                  <a:close/>
                  <a:moveTo>
                    <a:pt x="266783" y="355898"/>
                  </a:moveTo>
                  <a:lnTo>
                    <a:pt x="265805" y="356673"/>
                  </a:lnTo>
                  <a:lnTo>
                    <a:pt x="265576" y="355847"/>
                  </a:lnTo>
                  <a:lnTo>
                    <a:pt x="266059" y="354806"/>
                  </a:lnTo>
                  <a:close/>
                  <a:moveTo>
                    <a:pt x="274834" y="345560"/>
                  </a:moveTo>
                  <a:lnTo>
                    <a:pt x="275317" y="345103"/>
                  </a:lnTo>
                  <a:lnTo>
                    <a:pt x="275838" y="345675"/>
                  </a:lnTo>
                  <a:lnTo>
                    <a:pt x="275787" y="346551"/>
                  </a:lnTo>
                  <a:lnTo>
                    <a:pt x="276092" y="346145"/>
                  </a:lnTo>
                  <a:lnTo>
                    <a:pt x="276307" y="345040"/>
                  </a:lnTo>
                  <a:lnTo>
                    <a:pt x="274885" y="343592"/>
                  </a:lnTo>
                  <a:lnTo>
                    <a:pt x="275355" y="342830"/>
                  </a:lnTo>
                  <a:lnTo>
                    <a:pt x="276523" y="342360"/>
                  </a:lnTo>
                  <a:lnTo>
                    <a:pt x="276828" y="342601"/>
                  </a:lnTo>
                  <a:lnTo>
                    <a:pt x="276955" y="343427"/>
                  </a:lnTo>
                  <a:lnTo>
                    <a:pt x="278301" y="344341"/>
                  </a:lnTo>
                  <a:lnTo>
                    <a:pt x="278301" y="344760"/>
                  </a:lnTo>
                  <a:lnTo>
                    <a:pt x="277857" y="345980"/>
                  </a:lnTo>
                  <a:lnTo>
                    <a:pt x="277704" y="346424"/>
                  </a:lnTo>
                  <a:lnTo>
                    <a:pt x="276409" y="347148"/>
                  </a:lnTo>
                  <a:lnTo>
                    <a:pt x="276409" y="348926"/>
                  </a:lnTo>
                  <a:lnTo>
                    <a:pt x="276879" y="350818"/>
                  </a:lnTo>
                  <a:lnTo>
                    <a:pt x="275228" y="349472"/>
                  </a:lnTo>
                  <a:lnTo>
                    <a:pt x="272942" y="346551"/>
                  </a:lnTo>
                  <a:lnTo>
                    <a:pt x="272624" y="345306"/>
                  </a:lnTo>
                  <a:lnTo>
                    <a:pt x="273882" y="345980"/>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8" name="Google Shape;518;p6"/>
            <p:cNvSpPr/>
            <p:nvPr/>
          </p:nvSpPr>
          <p:spPr>
            <a:xfrm flipH="1" rot="10800000">
              <a:off x="2934573" y="3364708"/>
              <a:ext cx="510081" cy="605144"/>
            </a:xfrm>
            <a:custGeom>
              <a:rect b="b" l="l" r="r" t="t"/>
              <a:pathLst>
                <a:path extrusionOk="0" h="464450" w="391489">
                  <a:moveTo>
                    <a:pt x="390595" y="102108"/>
                  </a:moveTo>
                  <a:lnTo>
                    <a:pt x="389223" y="103277"/>
                  </a:lnTo>
                  <a:lnTo>
                    <a:pt x="386569" y="104928"/>
                  </a:lnTo>
                  <a:lnTo>
                    <a:pt x="385642" y="106122"/>
                  </a:lnTo>
                  <a:lnTo>
                    <a:pt x="385210" y="108027"/>
                  </a:lnTo>
                  <a:lnTo>
                    <a:pt x="385032" y="110033"/>
                  </a:lnTo>
                  <a:lnTo>
                    <a:pt x="381552" y="122962"/>
                  </a:lnTo>
                  <a:lnTo>
                    <a:pt x="380790" y="124816"/>
                  </a:lnTo>
                  <a:lnTo>
                    <a:pt x="379584" y="126060"/>
                  </a:lnTo>
                  <a:lnTo>
                    <a:pt x="377730" y="130975"/>
                  </a:lnTo>
                  <a:lnTo>
                    <a:pt x="373437" y="136017"/>
                  </a:lnTo>
                  <a:lnTo>
                    <a:pt x="372281" y="138329"/>
                  </a:lnTo>
                  <a:lnTo>
                    <a:pt x="371240" y="142062"/>
                  </a:lnTo>
                  <a:lnTo>
                    <a:pt x="370376" y="154483"/>
                  </a:lnTo>
                  <a:lnTo>
                    <a:pt x="369678" y="156833"/>
                  </a:lnTo>
                  <a:lnTo>
                    <a:pt x="368624" y="158407"/>
                  </a:lnTo>
                  <a:lnTo>
                    <a:pt x="366947" y="159296"/>
                  </a:lnTo>
                  <a:lnTo>
                    <a:pt x="365360" y="159779"/>
                  </a:lnTo>
                  <a:lnTo>
                    <a:pt x="358985" y="160173"/>
                  </a:lnTo>
                  <a:lnTo>
                    <a:pt x="356902" y="160134"/>
                  </a:lnTo>
                  <a:lnTo>
                    <a:pt x="352774" y="161468"/>
                  </a:lnTo>
                  <a:lnTo>
                    <a:pt x="346412" y="165710"/>
                  </a:lnTo>
                  <a:lnTo>
                    <a:pt x="338322" y="166345"/>
                  </a:lnTo>
                  <a:lnTo>
                    <a:pt x="333546" y="168072"/>
                  </a:lnTo>
                  <a:lnTo>
                    <a:pt x="327133" y="171895"/>
                  </a:lnTo>
                  <a:lnTo>
                    <a:pt x="320732" y="173215"/>
                  </a:lnTo>
                  <a:lnTo>
                    <a:pt x="316821" y="175273"/>
                  </a:lnTo>
                  <a:lnTo>
                    <a:pt x="314154" y="176276"/>
                  </a:lnTo>
                  <a:lnTo>
                    <a:pt x="313087" y="176492"/>
                  </a:lnTo>
                  <a:lnTo>
                    <a:pt x="310839" y="176251"/>
                  </a:lnTo>
                  <a:lnTo>
                    <a:pt x="308934" y="179477"/>
                  </a:lnTo>
                  <a:lnTo>
                    <a:pt x="308223" y="191046"/>
                  </a:lnTo>
                  <a:lnTo>
                    <a:pt x="307423" y="194018"/>
                  </a:lnTo>
                  <a:lnTo>
                    <a:pt x="303536" y="202565"/>
                  </a:lnTo>
                  <a:lnTo>
                    <a:pt x="302597" y="207340"/>
                  </a:lnTo>
                  <a:lnTo>
                    <a:pt x="301822" y="208369"/>
                  </a:lnTo>
                  <a:lnTo>
                    <a:pt x="300768" y="209283"/>
                  </a:lnTo>
                  <a:lnTo>
                    <a:pt x="299828" y="209677"/>
                  </a:lnTo>
                  <a:lnTo>
                    <a:pt x="297707" y="211176"/>
                  </a:lnTo>
                  <a:lnTo>
                    <a:pt x="296729" y="211366"/>
                  </a:lnTo>
                  <a:lnTo>
                    <a:pt x="295396" y="211315"/>
                  </a:lnTo>
                  <a:lnTo>
                    <a:pt x="293821" y="210807"/>
                  </a:lnTo>
                  <a:lnTo>
                    <a:pt x="290087" y="210744"/>
                  </a:lnTo>
                  <a:lnTo>
                    <a:pt x="287357" y="210426"/>
                  </a:lnTo>
                  <a:lnTo>
                    <a:pt x="285401" y="210604"/>
                  </a:lnTo>
                  <a:lnTo>
                    <a:pt x="282150" y="210312"/>
                  </a:lnTo>
                  <a:lnTo>
                    <a:pt x="279648" y="208966"/>
                  </a:lnTo>
                  <a:lnTo>
                    <a:pt x="273196" y="213970"/>
                  </a:lnTo>
                  <a:lnTo>
                    <a:pt x="271939" y="214567"/>
                  </a:lnTo>
                  <a:lnTo>
                    <a:pt x="269259" y="215278"/>
                  </a:lnTo>
                  <a:lnTo>
                    <a:pt x="264243" y="213855"/>
                  </a:lnTo>
                  <a:lnTo>
                    <a:pt x="261906" y="213589"/>
                  </a:lnTo>
                  <a:lnTo>
                    <a:pt x="260217" y="213932"/>
                  </a:lnTo>
                  <a:lnTo>
                    <a:pt x="253638" y="216510"/>
                  </a:lnTo>
                  <a:lnTo>
                    <a:pt x="251111" y="217970"/>
                  </a:lnTo>
                  <a:lnTo>
                    <a:pt x="249257" y="219507"/>
                  </a:lnTo>
                  <a:lnTo>
                    <a:pt x="245777" y="224854"/>
                  </a:lnTo>
                  <a:lnTo>
                    <a:pt x="244024" y="226835"/>
                  </a:lnTo>
                  <a:lnTo>
                    <a:pt x="238944" y="230061"/>
                  </a:lnTo>
                  <a:lnTo>
                    <a:pt x="237128" y="231775"/>
                  </a:lnTo>
                  <a:lnTo>
                    <a:pt x="235503" y="234239"/>
                  </a:lnTo>
                  <a:lnTo>
                    <a:pt x="233941" y="236093"/>
                  </a:lnTo>
                  <a:lnTo>
                    <a:pt x="230321" y="238557"/>
                  </a:lnTo>
                  <a:lnTo>
                    <a:pt x="229445" y="240525"/>
                  </a:lnTo>
                  <a:lnTo>
                    <a:pt x="233064" y="241503"/>
                  </a:lnTo>
                  <a:lnTo>
                    <a:pt x="237319" y="242545"/>
                  </a:lnTo>
                  <a:lnTo>
                    <a:pt x="239732" y="243738"/>
                  </a:lnTo>
                  <a:lnTo>
                    <a:pt x="256915" y="259410"/>
                  </a:lnTo>
                  <a:lnTo>
                    <a:pt x="260064" y="261595"/>
                  </a:lnTo>
                  <a:lnTo>
                    <a:pt x="262947" y="262953"/>
                  </a:lnTo>
                  <a:lnTo>
                    <a:pt x="265919" y="264998"/>
                  </a:lnTo>
                  <a:lnTo>
                    <a:pt x="267659" y="266535"/>
                  </a:lnTo>
                  <a:lnTo>
                    <a:pt x="267837" y="268453"/>
                  </a:lnTo>
                  <a:lnTo>
                    <a:pt x="266872" y="270421"/>
                  </a:lnTo>
                  <a:lnTo>
                    <a:pt x="265665" y="272377"/>
                  </a:lnTo>
                  <a:lnTo>
                    <a:pt x="265233" y="273850"/>
                  </a:lnTo>
                  <a:lnTo>
                    <a:pt x="265665" y="274637"/>
                  </a:lnTo>
                  <a:lnTo>
                    <a:pt x="266948" y="274637"/>
                  </a:lnTo>
                  <a:lnTo>
                    <a:pt x="270491" y="273279"/>
                  </a:lnTo>
                  <a:lnTo>
                    <a:pt x="272625" y="272809"/>
                  </a:lnTo>
                  <a:lnTo>
                    <a:pt x="274530" y="273050"/>
                  </a:lnTo>
                  <a:lnTo>
                    <a:pt x="276346" y="273507"/>
                  </a:lnTo>
                  <a:lnTo>
                    <a:pt x="277806" y="273571"/>
                  </a:lnTo>
                  <a:lnTo>
                    <a:pt x="281362" y="273190"/>
                  </a:lnTo>
                  <a:lnTo>
                    <a:pt x="283280" y="275895"/>
                  </a:lnTo>
                  <a:lnTo>
                    <a:pt x="284829" y="287236"/>
                  </a:lnTo>
                  <a:lnTo>
                    <a:pt x="284690" y="290944"/>
                  </a:lnTo>
                  <a:lnTo>
                    <a:pt x="284042" y="294526"/>
                  </a:lnTo>
                  <a:lnTo>
                    <a:pt x="283674" y="295783"/>
                  </a:lnTo>
                  <a:lnTo>
                    <a:pt x="283013" y="297193"/>
                  </a:lnTo>
                  <a:lnTo>
                    <a:pt x="282150" y="298234"/>
                  </a:lnTo>
                  <a:lnTo>
                    <a:pt x="280753" y="299148"/>
                  </a:lnTo>
                  <a:lnTo>
                    <a:pt x="278759" y="299999"/>
                  </a:lnTo>
                  <a:lnTo>
                    <a:pt x="274796" y="300507"/>
                  </a:lnTo>
                  <a:lnTo>
                    <a:pt x="272206" y="301345"/>
                  </a:lnTo>
                  <a:lnTo>
                    <a:pt x="263798" y="302806"/>
                  </a:lnTo>
                  <a:lnTo>
                    <a:pt x="261830" y="303492"/>
                  </a:lnTo>
                  <a:lnTo>
                    <a:pt x="253854" y="308457"/>
                  </a:lnTo>
                  <a:lnTo>
                    <a:pt x="252584" y="310578"/>
                  </a:lnTo>
                  <a:lnTo>
                    <a:pt x="251149" y="314909"/>
                  </a:lnTo>
                  <a:lnTo>
                    <a:pt x="250222" y="316052"/>
                  </a:lnTo>
                  <a:lnTo>
                    <a:pt x="248901" y="316598"/>
                  </a:lnTo>
                  <a:lnTo>
                    <a:pt x="246221" y="315773"/>
                  </a:lnTo>
                  <a:lnTo>
                    <a:pt x="243110" y="313893"/>
                  </a:lnTo>
                  <a:lnTo>
                    <a:pt x="237141" y="309397"/>
                  </a:lnTo>
                  <a:lnTo>
                    <a:pt x="232480" y="304800"/>
                  </a:lnTo>
                  <a:lnTo>
                    <a:pt x="231032" y="303822"/>
                  </a:lnTo>
                  <a:lnTo>
                    <a:pt x="229661" y="303212"/>
                  </a:lnTo>
                  <a:lnTo>
                    <a:pt x="226740" y="304025"/>
                  </a:lnTo>
                  <a:lnTo>
                    <a:pt x="222536" y="306425"/>
                  </a:lnTo>
                  <a:lnTo>
                    <a:pt x="221393" y="306616"/>
                  </a:lnTo>
                  <a:lnTo>
                    <a:pt x="219831" y="307327"/>
                  </a:lnTo>
                  <a:lnTo>
                    <a:pt x="218282" y="308445"/>
                  </a:lnTo>
                  <a:lnTo>
                    <a:pt x="216338" y="310782"/>
                  </a:lnTo>
                  <a:lnTo>
                    <a:pt x="214103" y="312877"/>
                  </a:lnTo>
                  <a:lnTo>
                    <a:pt x="212630" y="314477"/>
                  </a:lnTo>
                  <a:lnTo>
                    <a:pt x="211131" y="316522"/>
                  </a:lnTo>
                  <a:lnTo>
                    <a:pt x="209785" y="318008"/>
                  </a:lnTo>
                  <a:lnTo>
                    <a:pt x="207880" y="319227"/>
                  </a:lnTo>
                  <a:lnTo>
                    <a:pt x="206382" y="319862"/>
                  </a:lnTo>
                  <a:lnTo>
                    <a:pt x="205404" y="320649"/>
                  </a:lnTo>
                  <a:lnTo>
                    <a:pt x="205010" y="321615"/>
                  </a:lnTo>
                  <a:lnTo>
                    <a:pt x="205061" y="322415"/>
                  </a:lnTo>
                  <a:lnTo>
                    <a:pt x="205429" y="323151"/>
                  </a:lnTo>
                  <a:lnTo>
                    <a:pt x="206178" y="323977"/>
                  </a:lnTo>
                  <a:lnTo>
                    <a:pt x="206826" y="324840"/>
                  </a:lnTo>
                  <a:lnTo>
                    <a:pt x="207474" y="326047"/>
                  </a:lnTo>
                  <a:lnTo>
                    <a:pt x="208045" y="330720"/>
                  </a:lnTo>
                  <a:lnTo>
                    <a:pt x="209074" y="333502"/>
                  </a:lnTo>
                  <a:lnTo>
                    <a:pt x="209353" y="334759"/>
                  </a:lnTo>
                  <a:lnTo>
                    <a:pt x="209087" y="336029"/>
                  </a:lnTo>
                  <a:lnTo>
                    <a:pt x="208236" y="337451"/>
                  </a:lnTo>
                  <a:lnTo>
                    <a:pt x="206877" y="338823"/>
                  </a:lnTo>
                  <a:lnTo>
                    <a:pt x="204616" y="340474"/>
                  </a:lnTo>
                  <a:lnTo>
                    <a:pt x="200984" y="343763"/>
                  </a:lnTo>
                  <a:lnTo>
                    <a:pt x="192170" y="346761"/>
                  </a:lnTo>
                  <a:lnTo>
                    <a:pt x="190507" y="347027"/>
                  </a:lnTo>
                  <a:lnTo>
                    <a:pt x="189440" y="346875"/>
                  </a:lnTo>
                  <a:lnTo>
                    <a:pt x="188386" y="346126"/>
                  </a:lnTo>
                  <a:lnTo>
                    <a:pt x="186963" y="344678"/>
                  </a:lnTo>
                  <a:lnTo>
                    <a:pt x="186201" y="344195"/>
                  </a:lnTo>
                  <a:lnTo>
                    <a:pt x="184754" y="344233"/>
                  </a:lnTo>
                  <a:lnTo>
                    <a:pt x="182671" y="344843"/>
                  </a:lnTo>
                  <a:lnTo>
                    <a:pt x="179674" y="346443"/>
                  </a:lnTo>
                  <a:lnTo>
                    <a:pt x="177858" y="346595"/>
                  </a:lnTo>
                  <a:lnTo>
                    <a:pt x="176511" y="346507"/>
                  </a:lnTo>
                  <a:lnTo>
                    <a:pt x="175406" y="346837"/>
                  </a:lnTo>
                  <a:lnTo>
                    <a:pt x="173882" y="347904"/>
                  </a:lnTo>
                  <a:lnTo>
                    <a:pt x="169476" y="353022"/>
                  </a:lnTo>
                  <a:lnTo>
                    <a:pt x="169183" y="354749"/>
                  </a:lnTo>
                  <a:lnTo>
                    <a:pt x="170149" y="355155"/>
                  </a:lnTo>
                  <a:lnTo>
                    <a:pt x="172689" y="355333"/>
                  </a:lnTo>
                  <a:lnTo>
                    <a:pt x="173438" y="355701"/>
                  </a:lnTo>
                  <a:lnTo>
                    <a:pt x="173705" y="356044"/>
                  </a:lnTo>
                  <a:lnTo>
                    <a:pt x="173781" y="356222"/>
                  </a:lnTo>
                  <a:lnTo>
                    <a:pt x="173032" y="359549"/>
                  </a:lnTo>
                  <a:lnTo>
                    <a:pt x="172358" y="361315"/>
                  </a:lnTo>
                  <a:lnTo>
                    <a:pt x="171406" y="362763"/>
                  </a:lnTo>
                  <a:lnTo>
                    <a:pt x="168739" y="364502"/>
                  </a:lnTo>
                  <a:lnTo>
                    <a:pt x="162287" y="370243"/>
                  </a:lnTo>
                  <a:lnTo>
                    <a:pt x="160586" y="372262"/>
                  </a:lnTo>
                  <a:lnTo>
                    <a:pt x="158427" y="377037"/>
                  </a:lnTo>
                  <a:lnTo>
                    <a:pt x="157233" y="379006"/>
                  </a:lnTo>
                  <a:lnTo>
                    <a:pt x="155861" y="380454"/>
                  </a:lnTo>
                  <a:lnTo>
                    <a:pt x="151975" y="383235"/>
                  </a:lnTo>
                  <a:lnTo>
                    <a:pt x="148965" y="387210"/>
                  </a:lnTo>
                  <a:lnTo>
                    <a:pt x="147581" y="388086"/>
                  </a:lnTo>
                  <a:lnTo>
                    <a:pt x="144088" y="388950"/>
                  </a:lnTo>
                  <a:lnTo>
                    <a:pt x="142234" y="389826"/>
                  </a:lnTo>
                  <a:lnTo>
                    <a:pt x="138691" y="391947"/>
                  </a:lnTo>
                  <a:lnTo>
                    <a:pt x="134068" y="393941"/>
                  </a:lnTo>
                  <a:lnTo>
                    <a:pt x="132112" y="393941"/>
                  </a:lnTo>
                  <a:lnTo>
                    <a:pt x="130969" y="393649"/>
                  </a:lnTo>
                  <a:lnTo>
                    <a:pt x="128036" y="392544"/>
                  </a:lnTo>
                  <a:lnTo>
                    <a:pt x="126588" y="392506"/>
                  </a:lnTo>
                  <a:lnTo>
                    <a:pt x="125178" y="393204"/>
                  </a:lnTo>
                  <a:lnTo>
                    <a:pt x="122105" y="396887"/>
                  </a:lnTo>
                  <a:lnTo>
                    <a:pt x="120517" y="398259"/>
                  </a:lnTo>
                  <a:lnTo>
                    <a:pt x="116809" y="399224"/>
                  </a:lnTo>
                  <a:lnTo>
                    <a:pt x="114777" y="400012"/>
                  </a:lnTo>
                  <a:lnTo>
                    <a:pt x="106928" y="404076"/>
                  </a:lnTo>
                  <a:lnTo>
                    <a:pt x="101772" y="407974"/>
                  </a:lnTo>
                  <a:lnTo>
                    <a:pt x="97098" y="412965"/>
                  </a:lnTo>
                  <a:lnTo>
                    <a:pt x="93923" y="417791"/>
                  </a:lnTo>
                  <a:lnTo>
                    <a:pt x="88869" y="422198"/>
                  </a:lnTo>
                  <a:lnTo>
                    <a:pt x="87764" y="425856"/>
                  </a:lnTo>
                  <a:lnTo>
                    <a:pt x="86773" y="427329"/>
                  </a:lnTo>
                  <a:lnTo>
                    <a:pt x="84678" y="429234"/>
                  </a:lnTo>
                  <a:lnTo>
                    <a:pt x="80157" y="431025"/>
                  </a:lnTo>
                  <a:lnTo>
                    <a:pt x="78353" y="432371"/>
                  </a:lnTo>
                  <a:lnTo>
                    <a:pt x="77121" y="434416"/>
                  </a:lnTo>
                  <a:lnTo>
                    <a:pt x="73527" y="448525"/>
                  </a:lnTo>
                  <a:lnTo>
                    <a:pt x="70987" y="452551"/>
                  </a:lnTo>
                  <a:lnTo>
                    <a:pt x="70657" y="454266"/>
                  </a:lnTo>
                  <a:lnTo>
                    <a:pt x="70390" y="455028"/>
                  </a:lnTo>
                  <a:lnTo>
                    <a:pt x="69552" y="456006"/>
                  </a:lnTo>
                  <a:lnTo>
                    <a:pt x="68041" y="457149"/>
                  </a:lnTo>
                  <a:lnTo>
                    <a:pt x="65564" y="458469"/>
                  </a:lnTo>
                  <a:lnTo>
                    <a:pt x="62174" y="461670"/>
                  </a:lnTo>
                  <a:lnTo>
                    <a:pt x="61069" y="463067"/>
                  </a:lnTo>
                  <a:lnTo>
                    <a:pt x="59875" y="464108"/>
                  </a:lnTo>
                  <a:lnTo>
                    <a:pt x="58745" y="464819"/>
                  </a:lnTo>
                  <a:lnTo>
                    <a:pt x="56319" y="464438"/>
                  </a:lnTo>
                  <a:lnTo>
                    <a:pt x="44432" y="456196"/>
                  </a:lnTo>
                  <a:lnTo>
                    <a:pt x="39860" y="454888"/>
                  </a:lnTo>
                  <a:lnTo>
                    <a:pt x="33586" y="450672"/>
                  </a:lnTo>
                  <a:lnTo>
                    <a:pt x="30462" y="449249"/>
                  </a:lnTo>
                  <a:lnTo>
                    <a:pt x="23350" y="447255"/>
                  </a:lnTo>
                  <a:lnTo>
                    <a:pt x="20899" y="446227"/>
                  </a:lnTo>
                  <a:lnTo>
                    <a:pt x="7665" y="436676"/>
                  </a:lnTo>
                  <a:lnTo>
                    <a:pt x="299" y="430225"/>
                  </a:lnTo>
                  <a:lnTo>
                    <a:pt x="261" y="430187"/>
                  </a:lnTo>
                  <a:lnTo>
                    <a:pt x="11450" y="414959"/>
                  </a:lnTo>
                  <a:lnTo>
                    <a:pt x="16454" y="410730"/>
                  </a:lnTo>
                  <a:lnTo>
                    <a:pt x="21965" y="407263"/>
                  </a:lnTo>
                  <a:lnTo>
                    <a:pt x="33992" y="401294"/>
                  </a:lnTo>
                  <a:lnTo>
                    <a:pt x="39250" y="397827"/>
                  </a:lnTo>
                  <a:lnTo>
                    <a:pt x="43200" y="393344"/>
                  </a:lnTo>
                  <a:lnTo>
                    <a:pt x="54782" y="372541"/>
                  </a:lnTo>
                  <a:lnTo>
                    <a:pt x="56344" y="366598"/>
                  </a:lnTo>
                  <a:lnTo>
                    <a:pt x="77223" y="333184"/>
                  </a:lnTo>
                  <a:lnTo>
                    <a:pt x="80017" y="331114"/>
                  </a:lnTo>
                  <a:lnTo>
                    <a:pt x="83852" y="324332"/>
                  </a:lnTo>
                  <a:lnTo>
                    <a:pt x="87586" y="320624"/>
                  </a:lnTo>
                  <a:lnTo>
                    <a:pt x="121825" y="296342"/>
                  </a:lnTo>
                  <a:lnTo>
                    <a:pt x="148800" y="277978"/>
                  </a:lnTo>
                  <a:lnTo>
                    <a:pt x="171165" y="264833"/>
                  </a:lnTo>
                  <a:lnTo>
                    <a:pt x="172917" y="262484"/>
                  </a:lnTo>
                  <a:lnTo>
                    <a:pt x="173781" y="259766"/>
                  </a:lnTo>
                  <a:lnTo>
                    <a:pt x="174098" y="254622"/>
                  </a:lnTo>
                  <a:lnTo>
                    <a:pt x="174454" y="252717"/>
                  </a:lnTo>
                  <a:lnTo>
                    <a:pt x="175267" y="251333"/>
                  </a:lnTo>
                  <a:lnTo>
                    <a:pt x="176245" y="250038"/>
                  </a:lnTo>
                  <a:lnTo>
                    <a:pt x="177032" y="248387"/>
                  </a:lnTo>
                  <a:lnTo>
                    <a:pt x="177032" y="247472"/>
                  </a:lnTo>
                  <a:lnTo>
                    <a:pt x="176816" y="246367"/>
                  </a:lnTo>
                  <a:lnTo>
                    <a:pt x="176727" y="245046"/>
                  </a:lnTo>
                  <a:lnTo>
                    <a:pt x="177032" y="243446"/>
                  </a:lnTo>
                  <a:lnTo>
                    <a:pt x="178594" y="240983"/>
                  </a:lnTo>
                  <a:lnTo>
                    <a:pt x="182938" y="236042"/>
                  </a:lnTo>
                  <a:lnTo>
                    <a:pt x="183852" y="233159"/>
                  </a:lnTo>
                  <a:lnTo>
                    <a:pt x="183242" y="230416"/>
                  </a:lnTo>
                  <a:lnTo>
                    <a:pt x="180550" y="226060"/>
                  </a:lnTo>
                  <a:lnTo>
                    <a:pt x="179940" y="223838"/>
                  </a:lnTo>
                  <a:lnTo>
                    <a:pt x="181109" y="218923"/>
                  </a:lnTo>
                  <a:lnTo>
                    <a:pt x="184081" y="215214"/>
                  </a:lnTo>
                  <a:lnTo>
                    <a:pt x="187916" y="212395"/>
                  </a:lnTo>
                  <a:lnTo>
                    <a:pt x="191764" y="210236"/>
                  </a:lnTo>
                  <a:lnTo>
                    <a:pt x="214814" y="192494"/>
                  </a:lnTo>
                  <a:lnTo>
                    <a:pt x="239643" y="175501"/>
                  </a:lnTo>
                  <a:lnTo>
                    <a:pt x="264675" y="154127"/>
                  </a:lnTo>
                  <a:lnTo>
                    <a:pt x="266618" y="151308"/>
                  </a:lnTo>
                  <a:lnTo>
                    <a:pt x="268675" y="145974"/>
                  </a:lnTo>
                  <a:lnTo>
                    <a:pt x="270974" y="143866"/>
                  </a:lnTo>
                  <a:lnTo>
                    <a:pt x="289503" y="136678"/>
                  </a:lnTo>
                  <a:lnTo>
                    <a:pt x="307067" y="126010"/>
                  </a:lnTo>
                  <a:lnTo>
                    <a:pt x="323031" y="112179"/>
                  </a:lnTo>
                  <a:lnTo>
                    <a:pt x="325749" y="109449"/>
                  </a:lnTo>
                  <a:lnTo>
                    <a:pt x="327603" y="103416"/>
                  </a:lnTo>
                  <a:lnTo>
                    <a:pt x="329368" y="100915"/>
                  </a:lnTo>
                  <a:lnTo>
                    <a:pt x="331603" y="100000"/>
                  </a:lnTo>
                  <a:lnTo>
                    <a:pt x="333699" y="101867"/>
                  </a:lnTo>
                  <a:lnTo>
                    <a:pt x="336417" y="100229"/>
                  </a:lnTo>
                  <a:lnTo>
                    <a:pt x="337534" y="99365"/>
                  </a:lnTo>
                  <a:lnTo>
                    <a:pt x="338588" y="98057"/>
                  </a:lnTo>
                  <a:lnTo>
                    <a:pt x="340938" y="91517"/>
                  </a:lnTo>
                  <a:lnTo>
                    <a:pt x="341611" y="90196"/>
                  </a:lnTo>
                  <a:lnTo>
                    <a:pt x="343084" y="89967"/>
                  </a:lnTo>
                  <a:lnTo>
                    <a:pt x="344824" y="90628"/>
                  </a:lnTo>
                  <a:lnTo>
                    <a:pt x="346666" y="91555"/>
                  </a:lnTo>
                  <a:lnTo>
                    <a:pt x="348355" y="92126"/>
                  </a:lnTo>
                  <a:lnTo>
                    <a:pt x="350222" y="92088"/>
                  </a:lnTo>
                  <a:lnTo>
                    <a:pt x="352088" y="91644"/>
                  </a:lnTo>
                  <a:lnTo>
                    <a:pt x="353828" y="90958"/>
                  </a:lnTo>
                  <a:lnTo>
                    <a:pt x="355263" y="90196"/>
                  </a:lnTo>
                  <a:lnTo>
                    <a:pt x="356445" y="89294"/>
                  </a:lnTo>
                  <a:lnTo>
                    <a:pt x="358642" y="87211"/>
                  </a:lnTo>
                  <a:lnTo>
                    <a:pt x="360140" y="86221"/>
                  </a:lnTo>
                  <a:lnTo>
                    <a:pt x="360674" y="85675"/>
                  </a:lnTo>
                  <a:lnTo>
                    <a:pt x="360978" y="85052"/>
                  </a:lnTo>
                  <a:lnTo>
                    <a:pt x="361486" y="84557"/>
                  </a:lnTo>
                  <a:lnTo>
                    <a:pt x="362591" y="84354"/>
                  </a:lnTo>
                  <a:lnTo>
                    <a:pt x="365931" y="84455"/>
                  </a:lnTo>
                  <a:lnTo>
                    <a:pt x="366985" y="84354"/>
                  </a:lnTo>
                  <a:lnTo>
                    <a:pt x="369284" y="83465"/>
                  </a:lnTo>
                  <a:lnTo>
                    <a:pt x="369310" y="83490"/>
                  </a:lnTo>
                  <a:lnTo>
                    <a:pt x="371456" y="84646"/>
                  </a:lnTo>
                  <a:lnTo>
                    <a:pt x="373666" y="85332"/>
                  </a:lnTo>
                  <a:lnTo>
                    <a:pt x="379114" y="89065"/>
                  </a:lnTo>
                  <a:lnTo>
                    <a:pt x="382911" y="91161"/>
                  </a:lnTo>
                  <a:lnTo>
                    <a:pt x="387382" y="94488"/>
                  </a:lnTo>
                  <a:lnTo>
                    <a:pt x="391750" y="99403"/>
                  </a:lnTo>
                  <a:close/>
                  <a:moveTo>
                    <a:pt x="191713" y="20054"/>
                  </a:moveTo>
                  <a:lnTo>
                    <a:pt x="182874" y="22746"/>
                  </a:lnTo>
                  <a:lnTo>
                    <a:pt x="180347" y="25515"/>
                  </a:lnTo>
                  <a:lnTo>
                    <a:pt x="178569" y="27052"/>
                  </a:lnTo>
                  <a:lnTo>
                    <a:pt x="176537" y="27725"/>
                  </a:lnTo>
                  <a:lnTo>
                    <a:pt x="173959" y="27928"/>
                  </a:lnTo>
                  <a:lnTo>
                    <a:pt x="172041" y="28525"/>
                  </a:lnTo>
                  <a:lnTo>
                    <a:pt x="168142" y="30620"/>
                  </a:lnTo>
                  <a:lnTo>
                    <a:pt x="164002" y="31598"/>
                  </a:lnTo>
                  <a:lnTo>
                    <a:pt x="160459" y="30277"/>
                  </a:lnTo>
                  <a:lnTo>
                    <a:pt x="153512" y="23826"/>
                  </a:lnTo>
                  <a:lnTo>
                    <a:pt x="157665" y="21730"/>
                  </a:lnTo>
                  <a:lnTo>
                    <a:pt x="174594" y="8598"/>
                  </a:lnTo>
                  <a:lnTo>
                    <a:pt x="176194" y="6376"/>
                  </a:lnTo>
                  <a:lnTo>
                    <a:pt x="178061" y="1880"/>
                  </a:lnTo>
                  <a:lnTo>
                    <a:pt x="179940" y="369"/>
                  </a:lnTo>
                  <a:lnTo>
                    <a:pt x="181464" y="3480"/>
                  </a:lnTo>
                  <a:lnTo>
                    <a:pt x="181985" y="4153"/>
                  </a:lnTo>
                  <a:lnTo>
                    <a:pt x="182963" y="4280"/>
                  </a:lnTo>
                  <a:lnTo>
                    <a:pt x="184246" y="4128"/>
                  </a:lnTo>
                  <a:lnTo>
                    <a:pt x="185338" y="4128"/>
                  </a:lnTo>
                  <a:lnTo>
                    <a:pt x="185795" y="4700"/>
                  </a:lnTo>
                  <a:lnTo>
                    <a:pt x="186925" y="4230"/>
                  </a:lnTo>
                  <a:lnTo>
                    <a:pt x="193555" y="2807"/>
                  </a:lnTo>
                  <a:lnTo>
                    <a:pt x="195180" y="3557"/>
                  </a:lnTo>
                  <a:lnTo>
                    <a:pt x="194088" y="5081"/>
                  </a:lnTo>
                  <a:lnTo>
                    <a:pt x="192247" y="6935"/>
                  </a:lnTo>
                  <a:lnTo>
                    <a:pt x="191764" y="8598"/>
                  </a:lnTo>
                  <a:lnTo>
                    <a:pt x="194660" y="10211"/>
                  </a:lnTo>
                  <a:lnTo>
                    <a:pt x="196615" y="11913"/>
                  </a:lnTo>
                  <a:lnTo>
                    <a:pt x="197517" y="13996"/>
                  </a:lnTo>
                  <a:lnTo>
                    <a:pt x="195777" y="17971"/>
                  </a:lnTo>
                  <a:close/>
                </a:path>
              </a:pathLst>
            </a:custGeom>
            <a:solidFill>
              <a:srgbClr val="03A1B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9" name="Google Shape;519;p6"/>
            <p:cNvSpPr/>
            <p:nvPr/>
          </p:nvSpPr>
          <p:spPr>
            <a:xfrm flipH="1" rot="10800000">
              <a:off x="2935387" y="3364857"/>
              <a:ext cx="510081" cy="605144"/>
            </a:xfrm>
            <a:custGeom>
              <a:rect b="b" l="l" r="r" t="t"/>
              <a:pathLst>
                <a:path extrusionOk="0" h="464450" w="391489">
                  <a:moveTo>
                    <a:pt x="390595" y="102108"/>
                  </a:moveTo>
                  <a:lnTo>
                    <a:pt x="389223" y="103277"/>
                  </a:lnTo>
                  <a:lnTo>
                    <a:pt x="386569" y="104928"/>
                  </a:lnTo>
                  <a:lnTo>
                    <a:pt x="385642" y="106122"/>
                  </a:lnTo>
                  <a:lnTo>
                    <a:pt x="385210" y="108027"/>
                  </a:lnTo>
                  <a:lnTo>
                    <a:pt x="385032" y="110033"/>
                  </a:lnTo>
                  <a:lnTo>
                    <a:pt x="381552" y="122962"/>
                  </a:lnTo>
                  <a:lnTo>
                    <a:pt x="380790" y="124816"/>
                  </a:lnTo>
                  <a:lnTo>
                    <a:pt x="379584" y="126060"/>
                  </a:lnTo>
                  <a:lnTo>
                    <a:pt x="377730" y="130975"/>
                  </a:lnTo>
                  <a:lnTo>
                    <a:pt x="373437" y="136017"/>
                  </a:lnTo>
                  <a:lnTo>
                    <a:pt x="372281" y="138329"/>
                  </a:lnTo>
                  <a:lnTo>
                    <a:pt x="371240" y="142062"/>
                  </a:lnTo>
                  <a:lnTo>
                    <a:pt x="370376" y="154483"/>
                  </a:lnTo>
                  <a:lnTo>
                    <a:pt x="369678" y="156833"/>
                  </a:lnTo>
                  <a:lnTo>
                    <a:pt x="368624" y="158407"/>
                  </a:lnTo>
                  <a:lnTo>
                    <a:pt x="366947" y="159296"/>
                  </a:lnTo>
                  <a:lnTo>
                    <a:pt x="365360" y="159779"/>
                  </a:lnTo>
                  <a:lnTo>
                    <a:pt x="358985" y="160173"/>
                  </a:lnTo>
                  <a:lnTo>
                    <a:pt x="356902" y="160134"/>
                  </a:lnTo>
                  <a:lnTo>
                    <a:pt x="352774" y="161468"/>
                  </a:lnTo>
                  <a:lnTo>
                    <a:pt x="346412" y="165710"/>
                  </a:lnTo>
                  <a:lnTo>
                    <a:pt x="338322" y="166345"/>
                  </a:lnTo>
                  <a:lnTo>
                    <a:pt x="333546" y="168072"/>
                  </a:lnTo>
                  <a:lnTo>
                    <a:pt x="327133" y="171895"/>
                  </a:lnTo>
                  <a:lnTo>
                    <a:pt x="320732" y="173215"/>
                  </a:lnTo>
                  <a:lnTo>
                    <a:pt x="316821" y="175273"/>
                  </a:lnTo>
                  <a:lnTo>
                    <a:pt x="314154" y="176276"/>
                  </a:lnTo>
                  <a:lnTo>
                    <a:pt x="313087" y="176492"/>
                  </a:lnTo>
                  <a:lnTo>
                    <a:pt x="310839" y="176251"/>
                  </a:lnTo>
                  <a:lnTo>
                    <a:pt x="308934" y="179477"/>
                  </a:lnTo>
                  <a:lnTo>
                    <a:pt x="308223" y="191046"/>
                  </a:lnTo>
                  <a:lnTo>
                    <a:pt x="307423" y="194018"/>
                  </a:lnTo>
                  <a:lnTo>
                    <a:pt x="303536" y="202565"/>
                  </a:lnTo>
                  <a:lnTo>
                    <a:pt x="302597" y="207340"/>
                  </a:lnTo>
                  <a:lnTo>
                    <a:pt x="301822" y="208369"/>
                  </a:lnTo>
                  <a:lnTo>
                    <a:pt x="300768" y="209283"/>
                  </a:lnTo>
                  <a:lnTo>
                    <a:pt x="299828" y="209677"/>
                  </a:lnTo>
                  <a:lnTo>
                    <a:pt x="297707" y="211176"/>
                  </a:lnTo>
                  <a:lnTo>
                    <a:pt x="296729" y="211366"/>
                  </a:lnTo>
                  <a:lnTo>
                    <a:pt x="295396" y="211315"/>
                  </a:lnTo>
                  <a:lnTo>
                    <a:pt x="293821" y="210807"/>
                  </a:lnTo>
                  <a:lnTo>
                    <a:pt x="290087" y="210744"/>
                  </a:lnTo>
                  <a:lnTo>
                    <a:pt x="287357" y="210426"/>
                  </a:lnTo>
                  <a:lnTo>
                    <a:pt x="285401" y="210604"/>
                  </a:lnTo>
                  <a:lnTo>
                    <a:pt x="282150" y="210312"/>
                  </a:lnTo>
                  <a:lnTo>
                    <a:pt x="279648" y="208966"/>
                  </a:lnTo>
                  <a:lnTo>
                    <a:pt x="273196" y="213970"/>
                  </a:lnTo>
                  <a:lnTo>
                    <a:pt x="271939" y="214567"/>
                  </a:lnTo>
                  <a:lnTo>
                    <a:pt x="269259" y="215278"/>
                  </a:lnTo>
                  <a:lnTo>
                    <a:pt x="264243" y="213855"/>
                  </a:lnTo>
                  <a:lnTo>
                    <a:pt x="261906" y="213589"/>
                  </a:lnTo>
                  <a:lnTo>
                    <a:pt x="260217" y="213932"/>
                  </a:lnTo>
                  <a:lnTo>
                    <a:pt x="253638" y="216510"/>
                  </a:lnTo>
                  <a:lnTo>
                    <a:pt x="251111" y="217970"/>
                  </a:lnTo>
                  <a:lnTo>
                    <a:pt x="249257" y="219507"/>
                  </a:lnTo>
                  <a:lnTo>
                    <a:pt x="245777" y="224854"/>
                  </a:lnTo>
                  <a:lnTo>
                    <a:pt x="244024" y="226835"/>
                  </a:lnTo>
                  <a:lnTo>
                    <a:pt x="238944" y="230061"/>
                  </a:lnTo>
                  <a:lnTo>
                    <a:pt x="237128" y="231775"/>
                  </a:lnTo>
                  <a:lnTo>
                    <a:pt x="235503" y="234239"/>
                  </a:lnTo>
                  <a:lnTo>
                    <a:pt x="233941" y="236093"/>
                  </a:lnTo>
                  <a:lnTo>
                    <a:pt x="230321" y="238557"/>
                  </a:lnTo>
                  <a:lnTo>
                    <a:pt x="229445" y="240525"/>
                  </a:lnTo>
                  <a:lnTo>
                    <a:pt x="233064" y="241503"/>
                  </a:lnTo>
                  <a:lnTo>
                    <a:pt x="237319" y="242545"/>
                  </a:lnTo>
                  <a:lnTo>
                    <a:pt x="239732" y="243738"/>
                  </a:lnTo>
                  <a:lnTo>
                    <a:pt x="256915" y="259410"/>
                  </a:lnTo>
                  <a:lnTo>
                    <a:pt x="260064" y="261595"/>
                  </a:lnTo>
                  <a:lnTo>
                    <a:pt x="262947" y="262953"/>
                  </a:lnTo>
                  <a:lnTo>
                    <a:pt x="265919" y="264998"/>
                  </a:lnTo>
                  <a:lnTo>
                    <a:pt x="267659" y="266535"/>
                  </a:lnTo>
                  <a:lnTo>
                    <a:pt x="267837" y="268453"/>
                  </a:lnTo>
                  <a:lnTo>
                    <a:pt x="266872" y="270421"/>
                  </a:lnTo>
                  <a:lnTo>
                    <a:pt x="265665" y="272377"/>
                  </a:lnTo>
                  <a:lnTo>
                    <a:pt x="265233" y="273850"/>
                  </a:lnTo>
                  <a:lnTo>
                    <a:pt x="265665" y="274637"/>
                  </a:lnTo>
                  <a:lnTo>
                    <a:pt x="266948" y="274637"/>
                  </a:lnTo>
                  <a:lnTo>
                    <a:pt x="270491" y="273279"/>
                  </a:lnTo>
                  <a:lnTo>
                    <a:pt x="272625" y="272809"/>
                  </a:lnTo>
                  <a:lnTo>
                    <a:pt x="274530" y="273050"/>
                  </a:lnTo>
                  <a:lnTo>
                    <a:pt x="276346" y="273507"/>
                  </a:lnTo>
                  <a:lnTo>
                    <a:pt x="277806" y="273571"/>
                  </a:lnTo>
                  <a:lnTo>
                    <a:pt x="281362" y="273190"/>
                  </a:lnTo>
                  <a:lnTo>
                    <a:pt x="283280" y="275895"/>
                  </a:lnTo>
                  <a:lnTo>
                    <a:pt x="284829" y="287236"/>
                  </a:lnTo>
                  <a:lnTo>
                    <a:pt x="284690" y="290944"/>
                  </a:lnTo>
                  <a:lnTo>
                    <a:pt x="284042" y="294526"/>
                  </a:lnTo>
                  <a:lnTo>
                    <a:pt x="283674" y="295783"/>
                  </a:lnTo>
                  <a:lnTo>
                    <a:pt x="283013" y="297193"/>
                  </a:lnTo>
                  <a:lnTo>
                    <a:pt x="282150" y="298234"/>
                  </a:lnTo>
                  <a:lnTo>
                    <a:pt x="280753" y="299148"/>
                  </a:lnTo>
                  <a:lnTo>
                    <a:pt x="278759" y="299999"/>
                  </a:lnTo>
                  <a:lnTo>
                    <a:pt x="274796" y="300507"/>
                  </a:lnTo>
                  <a:lnTo>
                    <a:pt x="272206" y="301345"/>
                  </a:lnTo>
                  <a:lnTo>
                    <a:pt x="263798" y="302806"/>
                  </a:lnTo>
                  <a:lnTo>
                    <a:pt x="261830" y="303492"/>
                  </a:lnTo>
                  <a:lnTo>
                    <a:pt x="253854" y="308457"/>
                  </a:lnTo>
                  <a:lnTo>
                    <a:pt x="252584" y="310578"/>
                  </a:lnTo>
                  <a:lnTo>
                    <a:pt x="251149" y="314909"/>
                  </a:lnTo>
                  <a:lnTo>
                    <a:pt x="250222" y="316052"/>
                  </a:lnTo>
                  <a:lnTo>
                    <a:pt x="248901" y="316598"/>
                  </a:lnTo>
                  <a:lnTo>
                    <a:pt x="246221" y="315773"/>
                  </a:lnTo>
                  <a:lnTo>
                    <a:pt x="243110" y="313893"/>
                  </a:lnTo>
                  <a:lnTo>
                    <a:pt x="237141" y="309397"/>
                  </a:lnTo>
                  <a:lnTo>
                    <a:pt x="232480" y="304800"/>
                  </a:lnTo>
                  <a:lnTo>
                    <a:pt x="231032" y="303822"/>
                  </a:lnTo>
                  <a:lnTo>
                    <a:pt x="229661" y="303212"/>
                  </a:lnTo>
                  <a:lnTo>
                    <a:pt x="226740" y="304025"/>
                  </a:lnTo>
                  <a:lnTo>
                    <a:pt x="222536" y="306425"/>
                  </a:lnTo>
                  <a:lnTo>
                    <a:pt x="221393" y="306616"/>
                  </a:lnTo>
                  <a:lnTo>
                    <a:pt x="219831" y="307327"/>
                  </a:lnTo>
                  <a:lnTo>
                    <a:pt x="218282" y="308445"/>
                  </a:lnTo>
                  <a:lnTo>
                    <a:pt x="216338" y="310782"/>
                  </a:lnTo>
                  <a:lnTo>
                    <a:pt x="214103" y="312877"/>
                  </a:lnTo>
                  <a:lnTo>
                    <a:pt x="212630" y="314477"/>
                  </a:lnTo>
                  <a:lnTo>
                    <a:pt x="211131" y="316522"/>
                  </a:lnTo>
                  <a:lnTo>
                    <a:pt x="209785" y="318008"/>
                  </a:lnTo>
                  <a:lnTo>
                    <a:pt x="207880" y="319227"/>
                  </a:lnTo>
                  <a:lnTo>
                    <a:pt x="206382" y="319862"/>
                  </a:lnTo>
                  <a:lnTo>
                    <a:pt x="205404" y="320649"/>
                  </a:lnTo>
                  <a:lnTo>
                    <a:pt x="205010" y="321615"/>
                  </a:lnTo>
                  <a:lnTo>
                    <a:pt x="205061" y="322415"/>
                  </a:lnTo>
                  <a:lnTo>
                    <a:pt x="205429" y="323151"/>
                  </a:lnTo>
                  <a:lnTo>
                    <a:pt x="206178" y="323977"/>
                  </a:lnTo>
                  <a:lnTo>
                    <a:pt x="206826" y="324840"/>
                  </a:lnTo>
                  <a:lnTo>
                    <a:pt x="207474" y="326047"/>
                  </a:lnTo>
                  <a:lnTo>
                    <a:pt x="208045" y="330720"/>
                  </a:lnTo>
                  <a:lnTo>
                    <a:pt x="209074" y="333502"/>
                  </a:lnTo>
                  <a:lnTo>
                    <a:pt x="209353" y="334759"/>
                  </a:lnTo>
                  <a:lnTo>
                    <a:pt x="209087" y="336029"/>
                  </a:lnTo>
                  <a:lnTo>
                    <a:pt x="208236" y="337451"/>
                  </a:lnTo>
                  <a:lnTo>
                    <a:pt x="206877" y="338823"/>
                  </a:lnTo>
                  <a:lnTo>
                    <a:pt x="204616" y="340474"/>
                  </a:lnTo>
                  <a:lnTo>
                    <a:pt x="200984" y="343763"/>
                  </a:lnTo>
                  <a:lnTo>
                    <a:pt x="192170" y="346761"/>
                  </a:lnTo>
                  <a:lnTo>
                    <a:pt x="190507" y="347027"/>
                  </a:lnTo>
                  <a:lnTo>
                    <a:pt x="189440" y="346875"/>
                  </a:lnTo>
                  <a:lnTo>
                    <a:pt x="188386" y="346126"/>
                  </a:lnTo>
                  <a:lnTo>
                    <a:pt x="186963" y="344678"/>
                  </a:lnTo>
                  <a:lnTo>
                    <a:pt x="186201" y="344195"/>
                  </a:lnTo>
                  <a:lnTo>
                    <a:pt x="184754" y="344233"/>
                  </a:lnTo>
                  <a:lnTo>
                    <a:pt x="182671" y="344843"/>
                  </a:lnTo>
                  <a:lnTo>
                    <a:pt x="179674" y="346443"/>
                  </a:lnTo>
                  <a:lnTo>
                    <a:pt x="177858" y="346595"/>
                  </a:lnTo>
                  <a:lnTo>
                    <a:pt x="176511" y="346507"/>
                  </a:lnTo>
                  <a:lnTo>
                    <a:pt x="175406" y="346837"/>
                  </a:lnTo>
                  <a:lnTo>
                    <a:pt x="173882" y="347904"/>
                  </a:lnTo>
                  <a:lnTo>
                    <a:pt x="169476" y="353022"/>
                  </a:lnTo>
                  <a:lnTo>
                    <a:pt x="169183" y="354749"/>
                  </a:lnTo>
                  <a:lnTo>
                    <a:pt x="170149" y="355155"/>
                  </a:lnTo>
                  <a:lnTo>
                    <a:pt x="172689" y="355333"/>
                  </a:lnTo>
                  <a:lnTo>
                    <a:pt x="173438" y="355701"/>
                  </a:lnTo>
                  <a:lnTo>
                    <a:pt x="173705" y="356044"/>
                  </a:lnTo>
                  <a:lnTo>
                    <a:pt x="173781" y="356222"/>
                  </a:lnTo>
                  <a:lnTo>
                    <a:pt x="173032" y="359549"/>
                  </a:lnTo>
                  <a:lnTo>
                    <a:pt x="172358" y="361315"/>
                  </a:lnTo>
                  <a:lnTo>
                    <a:pt x="171406" y="362763"/>
                  </a:lnTo>
                  <a:lnTo>
                    <a:pt x="168739" y="364502"/>
                  </a:lnTo>
                  <a:lnTo>
                    <a:pt x="162287" y="370243"/>
                  </a:lnTo>
                  <a:lnTo>
                    <a:pt x="160586" y="372262"/>
                  </a:lnTo>
                  <a:lnTo>
                    <a:pt x="158427" y="377037"/>
                  </a:lnTo>
                  <a:lnTo>
                    <a:pt x="157233" y="379006"/>
                  </a:lnTo>
                  <a:lnTo>
                    <a:pt x="155861" y="380454"/>
                  </a:lnTo>
                  <a:lnTo>
                    <a:pt x="151975" y="383235"/>
                  </a:lnTo>
                  <a:lnTo>
                    <a:pt x="148965" y="387210"/>
                  </a:lnTo>
                  <a:lnTo>
                    <a:pt x="147581" y="388086"/>
                  </a:lnTo>
                  <a:lnTo>
                    <a:pt x="144088" y="388950"/>
                  </a:lnTo>
                  <a:lnTo>
                    <a:pt x="142234" y="389826"/>
                  </a:lnTo>
                  <a:lnTo>
                    <a:pt x="138691" y="391947"/>
                  </a:lnTo>
                  <a:lnTo>
                    <a:pt x="134068" y="393941"/>
                  </a:lnTo>
                  <a:lnTo>
                    <a:pt x="132112" y="393941"/>
                  </a:lnTo>
                  <a:lnTo>
                    <a:pt x="130969" y="393649"/>
                  </a:lnTo>
                  <a:lnTo>
                    <a:pt x="128036" y="392544"/>
                  </a:lnTo>
                  <a:lnTo>
                    <a:pt x="126588" y="392506"/>
                  </a:lnTo>
                  <a:lnTo>
                    <a:pt x="125178" y="393204"/>
                  </a:lnTo>
                  <a:lnTo>
                    <a:pt x="122105" y="396887"/>
                  </a:lnTo>
                  <a:lnTo>
                    <a:pt x="120517" y="398259"/>
                  </a:lnTo>
                  <a:lnTo>
                    <a:pt x="116809" y="399224"/>
                  </a:lnTo>
                  <a:lnTo>
                    <a:pt x="114777" y="400012"/>
                  </a:lnTo>
                  <a:lnTo>
                    <a:pt x="106928" y="404076"/>
                  </a:lnTo>
                  <a:lnTo>
                    <a:pt x="101772" y="407974"/>
                  </a:lnTo>
                  <a:lnTo>
                    <a:pt x="97098" y="412965"/>
                  </a:lnTo>
                  <a:lnTo>
                    <a:pt x="93923" y="417791"/>
                  </a:lnTo>
                  <a:lnTo>
                    <a:pt x="88869" y="422198"/>
                  </a:lnTo>
                  <a:lnTo>
                    <a:pt x="87764" y="425856"/>
                  </a:lnTo>
                  <a:lnTo>
                    <a:pt x="86773" y="427329"/>
                  </a:lnTo>
                  <a:lnTo>
                    <a:pt x="84678" y="429234"/>
                  </a:lnTo>
                  <a:lnTo>
                    <a:pt x="80157" y="431025"/>
                  </a:lnTo>
                  <a:lnTo>
                    <a:pt x="78353" y="432371"/>
                  </a:lnTo>
                  <a:lnTo>
                    <a:pt x="77121" y="434416"/>
                  </a:lnTo>
                  <a:lnTo>
                    <a:pt x="73527" y="448525"/>
                  </a:lnTo>
                  <a:lnTo>
                    <a:pt x="70987" y="452551"/>
                  </a:lnTo>
                  <a:lnTo>
                    <a:pt x="70657" y="454266"/>
                  </a:lnTo>
                  <a:lnTo>
                    <a:pt x="70390" y="455028"/>
                  </a:lnTo>
                  <a:lnTo>
                    <a:pt x="69552" y="456006"/>
                  </a:lnTo>
                  <a:lnTo>
                    <a:pt x="68041" y="457149"/>
                  </a:lnTo>
                  <a:lnTo>
                    <a:pt x="65564" y="458469"/>
                  </a:lnTo>
                  <a:lnTo>
                    <a:pt x="62174" y="461670"/>
                  </a:lnTo>
                  <a:lnTo>
                    <a:pt x="61069" y="463067"/>
                  </a:lnTo>
                  <a:lnTo>
                    <a:pt x="59875" y="464108"/>
                  </a:lnTo>
                  <a:lnTo>
                    <a:pt x="58745" y="464819"/>
                  </a:lnTo>
                  <a:lnTo>
                    <a:pt x="56319" y="464438"/>
                  </a:lnTo>
                  <a:lnTo>
                    <a:pt x="44432" y="456196"/>
                  </a:lnTo>
                  <a:lnTo>
                    <a:pt x="39860" y="454888"/>
                  </a:lnTo>
                  <a:lnTo>
                    <a:pt x="33586" y="450672"/>
                  </a:lnTo>
                  <a:lnTo>
                    <a:pt x="30462" y="449249"/>
                  </a:lnTo>
                  <a:lnTo>
                    <a:pt x="23350" y="447255"/>
                  </a:lnTo>
                  <a:lnTo>
                    <a:pt x="20899" y="446227"/>
                  </a:lnTo>
                  <a:lnTo>
                    <a:pt x="7665" y="436676"/>
                  </a:lnTo>
                  <a:lnTo>
                    <a:pt x="299" y="430225"/>
                  </a:lnTo>
                  <a:lnTo>
                    <a:pt x="261" y="430187"/>
                  </a:lnTo>
                  <a:lnTo>
                    <a:pt x="11450" y="414959"/>
                  </a:lnTo>
                  <a:lnTo>
                    <a:pt x="16454" y="410730"/>
                  </a:lnTo>
                  <a:lnTo>
                    <a:pt x="21965" y="407263"/>
                  </a:lnTo>
                  <a:lnTo>
                    <a:pt x="33992" y="401294"/>
                  </a:lnTo>
                  <a:lnTo>
                    <a:pt x="39250" y="397827"/>
                  </a:lnTo>
                  <a:lnTo>
                    <a:pt x="43200" y="393344"/>
                  </a:lnTo>
                  <a:lnTo>
                    <a:pt x="54782" y="372541"/>
                  </a:lnTo>
                  <a:lnTo>
                    <a:pt x="56344" y="366598"/>
                  </a:lnTo>
                  <a:lnTo>
                    <a:pt x="77223" y="333184"/>
                  </a:lnTo>
                  <a:lnTo>
                    <a:pt x="80017" y="331114"/>
                  </a:lnTo>
                  <a:lnTo>
                    <a:pt x="83852" y="324332"/>
                  </a:lnTo>
                  <a:lnTo>
                    <a:pt x="87586" y="320624"/>
                  </a:lnTo>
                  <a:lnTo>
                    <a:pt x="121825" y="296342"/>
                  </a:lnTo>
                  <a:lnTo>
                    <a:pt x="148800" y="277978"/>
                  </a:lnTo>
                  <a:lnTo>
                    <a:pt x="171165" y="264833"/>
                  </a:lnTo>
                  <a:lnTo>
                    <a:pt x="172917" y="262484"/>
                  </a:lnTo>
                  <a:lnTo>
                    <a:pt x="173781" y="259766"/>
                  </a:lnTo>
                  <a:lnTo>
                    <a:pt x="174098" y="254622"/>
                  </a:lnTo>
                  <a:lnTo>
                    <a:pt x="174454" y="252717"/>
                  </a:lnTo>
                  <a:lnTo>
                    <a:pt x="175267" y="251333"/>
                  </a:lnTo>
                  <a:lnTo>
                    <a:pt x="176245" y="250038"/>
                  </a:lnTo>
                  <a:lnTo>
                    <a:pt x="177032" y="248387"/>
                  </a:lnTo>
                  <a:lnTo>
                    <a:pt x="177032" y="247472"/>
                  </a:lnTo>
                  <a:lnTo>
                    <a:pt x="176816" y="246367"/>
                  </a:lnTo>
                  <a:lnTo>
                    <a:pt x="176727" y="245046"/>
                  </a:lnTo>
                  <a:lnTo>
                    <a:pt x="177032" y="243446"/>
                  </a:lnTo>
                  <a:lnTo>
                    <a:pt x="178594" y="240983"/>
                  </a:lnTo>
                  <a:lnTo>
                    <a:pt x="182938" y="236042"/>
                  </a:lnTo>
                  <a:lnTo>
                    <a:pt x="183852" y="233159"/>
                  </a:lnTo>
                  <a:lnTo>
                    <a:pt x="183242" y="230416"/>
                  </a:lnTo>
                  <a:lnTo>
                    <a:pt x="180550" y="226060"/>
                  </a:lnTo>
                  <a:lnTo>
                    <a:pt x="179940" y="223838"/>
                  </a:lnTo>
                  <a:lnTo>
                    <a:pt x="181109" y="218923"/>
                  </a:lnTo>
                  <a:lnTo>
                    <a:pt x="184081" y="215214"/>
                  </a:lnTo>
                  <a:lnTo>
                    <a:pt x="187916" y="212395"/>
                  </a:lnTo>
                  <a:lnTo>
                    <a:pt x="191764" y="210236"/>
                  </a:lnTo>
                  <a:lnTo>
                    <a:pt x="214814" y="192494"/>
                  </a:lnTo>
                  <a:lnTo>
                    <a:pt x="239643" y="175501"/>
                  </a:lnTo>
                  <a:lnTo>
                    <a:pt x="264675" y="154127"/>
                  </a:lnTo>
                  <a:lnTo>
                    <a:pt x="266618" y="151308"/>
                  </a:lnTo>
                  <a:lnTo>
                    <a:pt x="268675" y="145974"/>
                  </a:lnTo>
                  <a:lnTo>
                    <a:pt x="270974" y="143866"/>
                  </a:lnTo>
                  <a:lnTo>
                    <a:pt x="289503" y="136678"/>
                  </a:lnTo>
                  <a:lnTo>
                    <a:pt x="307067" y="126010"/>
                  </a:lnTo>
                  <a:lnTo>
                    <a:pt x="323031" y="112179"/>
                  </a:lnTo>
                  <a:lnTo>
                    <a:pt x="325749" y="109449"/>
                  </a:lnTo>
                  <a:lnTo>
                    <a:pt x="327603" y="103416"/>
                  </a:lnTo>
                  <a:lnTo>
                    <a:pt x="329368" y="100915"/>
                  </a:lnTo>
                  <a:lnTo>
                    <a:pt x="331603" y="100000"/>
                  </a:lnTo>
                  <a:lnTo>
                    <a:pt x="333699" y="101867"/>
                  </a:lnTo>
                  <a:lnTo>
                    <a:pt x="336417" y="100229"/>
                  </a:lnTo>
                  <a:lnTo>
                    <a:pt x="337534" y="99365"/>
                  </a:lnTo>
                  <a:lnTo>
                    <a:pt x="338588" y="98057"/>
                  </a:lnTo>
                  <a:lnTo>
                    <a:pt x="340938" y="91517"/>
                  </a:lnTo>
                  <a:lnTo>
                    <a:pt x="341611" y="90196"/>
                  </a:lnTo>
                  <a:lnTo>
                    <a:pt x="343084" y="89967"/>
                  </a:lnTo>
                  <a:lnTo>
                    <a:pt x="344824" y="90628"/>
                  </a:lnTo>
                  <a:lnTo>
                    <a:pt x="346666" y="91555"/>
                  </a:lnTo>
                  <a:lnTo>
                    <a:pt x="348355" y="92126"/>
                  </a:lnTo>
                  <a:lnTo>
                    <a:pt x="350222" y="92088"/>
                  </a:lnTo>
                  <a:lnTo>
                    <a:pt x="352088" y="91644"/>
                  </a:lnTo>
                  <a:lnTo>
                    <a:pt x="353828" y="90958"/>
                  </a:lnTo>
                  <a:lnTo>
                    <a:pt x="355263" y="90196"/>
                  </a:lnTo>
                  <a:lnTo>
                    <a:pt x="356445" y="89294"/>
                  </a:lnTo>
                  <a:lnTo>
                    <a:pt x="358642" y="87211"/>
                  </a:lnTo>
                  <a:lnTo>
                    <a:pt x="360140" y="86221"/>
                  </a:lnTo>
                  <a:lnTo>
                    <a:pt x="360674" y="85675"/>
                  </a:lnTo>
                  <a:lnTo>
                    <a:pt x="360978" y="85052"/>
                  </a:lnTo>
                  <a:lnTo>
                    <a:pt x="361486" y="84557"/>
                  </a:lnTo>
                  <a:lnTo>
                    <a:pt x="362591" y="84354"/>
                  </a:lnTo>
                  <a:lnTo>
                    <a:pt x="365931" y="84455"/>
                  </a:lnTo>
                  <a:lnTo>
                    <a:pt x="366985" y="84354"/>
                  </a:lnTo>
                  <a:lnTo>
                    <a:pt x="369284" y="83465"/>
                  </a:lnTo>
                  <a:lnTo>
                    <a:pt x="369310" y="83490"/>
                  </a:lnTo>
                  <a:lnTo>
                    <a:pt x="371456" y="84646"/>
                  </a:lnTo>
                  <a:lnTo>
                    <a:pt x="373666" y="85332"/>
                  </a:lnTo>
                  <a:lnTo>
                    <a:pt x="379114" y="89065"/>
                  </a:lnTo>
                  <a:lnTo>
                    <a:pt x="382911" y="91161"/>
                  </a:lnTo>
                  <a:lnTo>
                    <a:pt x="387382" y="94488"/>
                  </a:lnTo>
                  <a:lnTo>
                    <a:pt x="391750" y="99403"/>
                  </a:lnTo>
                  <a:close/>
                  <a:moveTo>
                    <a:pt x="191713" y="20054"/>
                  </a:moveTo>
                  <a:lnTo>
                    <a:pt x="182874" y="22746"/>
                  </a:lnTo>
                  <a:lnTo>
                    <a:pt x="180347" y="25515"/>
                  </a:lnTo>
                  <a:lnTo>
                    <a:pt x="178569" y="27052"/>
                  </a:lnTo>
                  <a:lnTo>
                    <a:pt x="176537" y="27725"/>
                  </a:lnTo>
                  <a:lnTo>
                    <a:pt x="173959" y="27928"/>
                  </a:lnTo>
                  <a:lnTo>
                    <a:pt x="172041" y="28525"/>
                  </a:lnTo>
                  <a:lnTo>
                    <a:pt x="168142" y="30620"/>
                  </a:lnTo>
                  <a:lnTo>
                    <a:pt x="164002" y="31598"/>
                  </a:lnTo>
                  <a:lnTo>
                    <a:pt x="160459" y="30277"/>
                  </a:lnTo>
                  <a:lnTo>
                    <a:pt x="153512" y="23826"/>
                  </a:lnTo>
                  <a:lnTo>
                    <a:pt x="157665" y="21730"/>
                  </a:lnTo>
                  <a:lnTo>
                    <a:pt x="174594" y="8598"/>
                  </a:lnTo>
                  <a:lnTo>
                    <a:pt x="176194" y="6376"/>
                  </a:lnTo>
                  <a:lnTo>
                    <a:pt x="178061" y="1880"/>
                  </a:lnTo>
                  <a:lnTo>
                    <a:pt x="179940" y="369"/>
                  </a:lnTo>
                  <a:lnTo>
                    <a:pt x="181464" y="3480"/>
                  </a:lnTo>
                  <a:lnTo>
                    <a:pt x="181985" y="4153"/>
                  </a:lnTo>
                  <a:lnTo>
                    <a:pt x="182963" y="4280"/>
                  </a:lnTo>
                  <a:lnTo>
                    <a:pt x="184246" y="4128"/>
                  </a:lnTo>
                  <a:lnTo>
                    <a:pt x="185338" y="4128"/>
                  </a:lnTo>
                  <a:lnTo>
                    <a:pt x="185795" y="4700"/>
                  </a:lnTo>
                  <a:lnTo>
                    <a:pt x="186925" y="4230"/>
                  </a:lnTo>
                  <a:lnTo>
                    <a:pt x="193555" y="2807"/>
                  </a:lnTo>
                  <a:lnTo>
                    <a:pt x="195180" y="3557"/>
                  </a:lnTo>
                  <a:lnTo>
                    <a:pt x="194088" y="5081"/>
                  </a:lnTo>
                  <a:lnTo>
                    <a:pt x="192247" y="6935"/>
                  </a:lnTo>
                  <a:lnTo>
                    <a:pt x="191764" y="8598"/>
                  </a:lnTo>
                  <a:lnTo>
                    <a:pt x="194660" y="10211"/>
                  </a:lnTo>
                  <a:lnTo>
                    <a:pt x="196615" y="11913"/>
                  </a:lnTo>
                  <a:lnTo>
                    <a:pt x="197517" y="13996"/>
                  </a:lnTo>
                  <a:lnTo>
                    <a:pt x="195777" y="17971"/>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0" name="Google Shape;520;p6"/>
            <p:cNvSpPr/>
            <p:nvPr/>
          </p:nvSpPr>
          <p:spPr>
            <a:xfrm flipH="1" rot="10800000">
              <a:off x="3697349" y="4027156"/>
              <a:ext cx="307031" cy="225487"/>
            </a:xfrm>
            <a:custGeom>
              <a:rect b="b" l="l" r="r" t="t"/>
              <a:pathLst>
                <a:path extrusionOk="0" h="173062" w="235647">
                  <a:moveTo>
                    <a:pt x="59730" y="3357"/>
                  </a:moveTo>
                  <a:lnTo>
                    <a:pt x="58956" y="3255"/>
                  </a:lnTo>
                  <a:lnTo>
                    <a:pt x="58778" y="2963"/>
                  </a:lnTo>
                  <a:lnTo>
                    <a:pt x="57775" y="2608"/>
                  </a:lnTo>
                  <a:lnTo>
                    <a:pt x="57521" y="1401"/>
                  </a:lnTo>
                  <a:lnTo>
                    <a:pt x="61673" y="411"/>
                  </a:lnTo>
                  <a:lnTo>
                    <a:pt x="64239" y="1223"/>
                  </a:lnTo>
                  <a:lnTo>
                    <a:pt x="63312" y="2493"/>
                  </a:lnTo>
                  <a:close/>
                  <a:moveTo>
                    <a:pt x="96929" y="9529"/>
                  </a:moveTo>
                  <a:lnTo>
                    <a:pt x="95900" y="8716"/>
                  </a:lnTo>
                  <a:lnTo>
                    <a:pt x="94160" y="8247"/>
                  </a:lnTo>
                  <a:lnTo>
                    <a:pt x="92509" y="7751"/>
                  </a:lnTo>
                  <a:lnTo>
                    <a:pt x="93385" y="6456"/>
                  </a:lnTo>
                  <a:lnTo>
                    <a:pt x="94719" y="6799"/>
                  </a:lnTo>
                  <a:lnTo>
                    <a:pt x="95836" y="7370"/>
                  </a:lnTo>
                  <a:lnTo>
                    <a:pt x="96967" y="7802"/>
                  </a:lnTo>
                  <a:lnTo>
                    <a:pt x="98364" y="8297"/>
                  </a:lnTo>
                  <a:lnTo>
                    <a:pt x="100015" y="9707"/>
                  </a:lnTo>
                  <a:lnTo>
                    <a:pt x="99088" y="10050"/>
                  </a:lnTo>
                  <a:close/>
                  <a:moveTo>
                    <a:pt x="235409" y="95292"/>
                  </a:moveTo>
                  <a:lnTo>
                    <a:pt x="235473" y="102836"/>
                  </a:lnTo>
                  <a:lnTo>
                    <a:pt x="234126" y="103153"/>
                  </a:lnTo>
                  <a:lnTo>
                    <a:pt x="232488" y="105249"/>
                  </a:lnTo>
                  <a:lnTo>
                    <a:pt x="230862" y="111167"/>
                  </a:lnTo>
                  <a:lnTo>
                    <a:pt x="226760" y="115879"/>
                  </a:lnTo>
                  <a:lnTo>
                    <a:pt x="224208" y="131335"/>
                  </a:lnTo>
                  <a:lnTo>
                    <a:pt x="225706" y="133557"/>
                  </a:lnTo>
                  <a:lnTo>
                    <a:pt x="230316" y="137164"/>
                  </a:lnTo>
                  <a:lnTo>
                    <a:pt x="230926" y="137481"/>
                  </a:lnTo>
                  <a:lnTo>
                    <a:pt x="230634" y="139094"/>
                  </a:lnTo>
                  <a:lnTo>
                    <a:pt x="229465" y="141469"/>
                  </a:lnTo>
                  <a:lnTo>
                    <a:pt x="227319" y="142993"/>
                  </a:lnTo>
                  <a:lnTo>
                    <a:pt x="224398" y="144098"/>
                  </a:lnTo>
                  <a:lnTo>
                    <a:pt x="221185" y="144746"/>
                  </a:lnTo>
                  <a:lnTo>
                    <a:pt x="204942" y="144949"/>
                  </a:lnTo>
                  <a:lnTo>
                    <a:pt x="201856" y="144098"/>
                  </a:lnTo>
                  <a:lnTo>
                    <a:pt x="199621" y="142333"/>
                  </a:lnTo>
                  <a:lnTo>
                    <a:pt x="197233" y="140910"/>
                  </a:lnTo>
                  <a:lnTo>
                    <a:pt x="193613" y="140974"/>
                  </a:lnTo>
                  <a:lnTo>
                    <a:pt x="184939" y="145267"/>
                  </a:lnTo>
                  <a:lnTo>
                    <a:pt x="181447" y="145851"/>
                  </a:lnTo>
                  <a:lnTo>
                    <a:pt x="178031" y="146816"/>
                  </a:lnTo>
                  <a:lnTo>
                    <a:pt x="169141" y="153737"/>
                  </a:lnTo>
                  <a:lnTo>
                    <a:pt x="163095" y="154220"/>
                  </a:lnTo>
                  <a:lnTo>
                    <a:pt x="159501" y="150600"/>
                  </a:lnTo>
                  <a:lnTo>
                    <a:pt x="156364" y="146117"/>
                  </a:lnTo>
                  <a:lnTo>
                    <a:pt x="151577" y="143895"/>
                  </a:lnTo>
                  <a:lnTo>
                    <a:pt x="149176" y="144517"/>
                  </a:lnTo>
                  <a:lnTo>
                    <a:pt x="144807" y="147260"/>
                  </a:lnTo>
                  <a:lnTo>
                    <a:pt x="143283" y="147883"/>
                  </a:lnTo>
                  <a:lnTo>
                    <a:pt x="142369" y="149419"/>
                  </a:lnTo>
                  <a:lnTo>
                    <a:pt x="141734" y="158601"/>
                  </a:lnTo>
                  <a:lnTo>
                    <a:pt x="138597" y="162221"/>
                  </a:lnTo>
                  <a:lnTo>
                    <a:pt x="133962" y="162869"/>
                  </a:lnTo>
                  <a:lnTo>
                    <a:pt x="129288" y="161129"/>
                  </a:lnTo>
                  <a:lnTo>
                    <a:pt x="126024" y="157624"/>
                  </a:lnTo>
                  <a:lnTo>
                    <a:pt x="123179" y="148238"/>
                  </a:lnTo>
                  <a:lnTo>
                    <a:pt x="121681" y="146905"/>
                  </a:lnTo>
                  <a:lnTo>
                    <a:pt x="120284" y="146067"/>
                  </a:lnTo>
                  <a:lnTo>
                    <a:pt x="110391" y="135805"/>
                  </a:lnTo>
                  <a:lnTo>
                    <a:pt x="107431" y="130154"/>
                  </a:lnTo>
                  <a:lnTo>
                    <a:pt x="103494" y="118457"/>
                  </a:lnTo>
                  <a:lnTo>
                    <a:pt x="102453" y="113224"/>
                  </a:lnTo>
                  <a:lnTo>
                    <a:pt x="100878" y="88587"/>
                  </a:lnTo>
                  <a:lnTo>
                    <a:pt x="101272" y="83799"/>
                  </a:lnTo>
                  <a:lnTo>
                    <a:pt x="99049" y="77715"/>
                  </a:lnTo>
                  <a:lnTo>
                    <a:pt x="95290" y="72724"/>
                  </a:lnTo>
                  <a:lnTo>
                    <a:pt x="89118" y="70146"/>
                  </a:lnTo>
                  <a:lnTo>
                    <a:pt x="85156" y="69511"/>
                  </a:lnTo>
                  <a:lnTo>
                    <a:pt x="83416" y="71492"/>
                  </a:lnTo>
                  <a:lnTo>
                    <a:pt x="80990" y="72813"/>
                  </a:lnTo>
                  <a:lnTo>
                    <a:pt x="80355" y="78046"/>
                  </a:lnTo>
                  <a:lnTo>
                    <a:pt x="77282" y="78274"/>
                  </a:lnTo>
                  <a:lnTo>
                    <a:pt x="75516" y="76979"/>
                  </a:lnTo>
                  <a:lnTo>
                    <a:pt x="71948" y="69803"/>
                  </a:lnTo>
                  <a:lnTo>
                    <a:pt x="73230" y="57878"/>
                  </a:lnTo>
                  <a:lnTo>
                    <a:pt x="72418" y="55643"/>
                  </a:lnTo>
                  <a:lnTo>
                    <a:pt x="70309" y="52811"/>
                  </a:lnTo>
                  <a:lnTo>
                    <a:pt x="59032" y="42536"/>
                  </a:lnTo>
                  <a:lnTo>
                    <a:pt x="57419" y="39539"/>
                  </a:lnTo>
                  <a:lnTo>
                    <a:pt x="55323" y="32834"/>
                  </a:lnTo>
                  <a:lnTo>
                    <a:pt x="53533" y="30281"/>
                  </a:lnTo>
                  <a:lnTo>
                    <a:pt x="50828" y="29303"/>
                  </a:lnTo>
                  <a:lnTo>
                    <a:pt x="48313" y="30319"/>
                  </a:lnTo>
                  <a:lnTo>
                    <a:pt x="46472" y="32402"/>
                  </a:lnTo>
                  <a:lnTo>
                    <a:pt x="45710" y="34675"/>
                  </a:lnTo>
                  <a:lnTo>
                    <a:pt x="42319" y="40301"/>
                  </a:lnTo>
                  <a:lnTo>
                    <a:pt x="42141" y="41749"/>
                  </a:lnTo>
                  <a:lnTo>
                    <a:pt x="42204" y="43235"/>
                  </a:lnTo>
                  <a:lnTo>
                    <a:pt x="41823" y="45013"/>
                  </a:lnTo>
                  <a:lnTo>
                    <a:pt x="40845" y="46575"/>
                  </a:lnTo>
                  <a:lnTo>
                    <a:pt x="39194" y="48518"/>
                  </a:lnTo>
                  <a:lnTo>
                    <a:pt x="37251" y="50156"/>
                  </a:lnTo>
                  <a:lnTo>
                    <a:pt x="35473" y="50868"/>
                  </a:lnTo>
                  <a:lnTo>
                    <a:pt x="32984" y="50055"/>
                  </a:lnTo>
                  <a:lnTo>
                    <a:pt x="31549" y="48036"/>
                  </a:lnTo>
                  <a:lnTo>
                    <a:pt x="30482" y="45470"/>
                  </a:lnTo>
                  <a:lnTo>
                    <a:pt x="29123" y="43057"/>
                  </a:lnTo>
                  <a:lnTo>
                    <a:pt x="25186" y="38968"/>
                  </a:lnTo>
                  <a:lnTo>
                    <a:pt x="22735" y="37050"/>
                  </a:lnTo>
                  <a:lnTo>
                    <a:pt x="20741" y="36237"/>
                  </a:lnTo>
                  <a:lnTo>
                    <a:pt x="15928" y="36910"/>
                  </a:lnTo>
                  <a:lnTo>
                    <a:pt x="14887" y="36669"/>
                  </a:lnTo>
                  <a:lnTo>
                    <a:pt x="14468" y="35564"/>
                  </a:lnTo>
                  <a:lnTo>
                    <a:pt x="15230" y="34637"/>
                  </a:lnTo>
                  <a:lnTo>
                    <a:pt x="17236" y="33304"/>
                  </a:lnTo>
                  <a:lnTo>
                    <a:pt x="18798" y="27931"/>
                  </a:lnTo>
                  <a:lnTo>
                    <a:pt x="20081" y="25506"/>
                  </a:lnTo>
                  <a:lnTo>
                    <a:pt x="22735" y="24502"/>
                  </a:lnTo>
                  <a:lnTo>
                    <a:pt x="24031" y="24858"/>
                  </a:lnTo>
                  <a:lnTo>
                    <a:pt x="25098" y="25709"/>
                  </a:lnTo>
                  <a:lnTo>
                    <a:pt x="25847" y="26814"/>
                  </a:lnTo>
                  <a:lnTo>
                    <a:pt x="26520" y="29544"/>
                  </a:lnTo>
                  <a:lnTo>
                    <a:pt x="27904" y="30090"/>
                  </a:lnTo>
                  <a:lnTo>
                    <a:pt x="34381" y="29722"/>
                  </a:lnTo>
                  <a:lnTo>
                    <a:pt x="40363" y="27347"/>
                  </a:lnTo>
                  <a:lnTo>
                    <a:pt x="41099" y="26966"/>
                  </a:lnTo>
                  <a:lnTo>
                    <a:pt x="41925" y="26115"/>
                  </a:lnTo>
                  <a:lnTo>
                    <a:pt x="42598" y="25023"/>
                  </a:lnTo>
                  <a:lnTo>
                    <a:pt x="42877" y="24020"/>
                  </a:lnTo>
                  <a:lnTo>
                    <a:pt x="43525" y="23436"/>
                  </a:lnTo>
                  <a:lnTo>
                    <a:pt x="44897" y="24033"/>
                  </a:lnTo>
                  <a:lnTo>
                    <a:pt x="46205" y="24998"/>
                  </a:lnTo>
                  <a:lnTo>
                    <a:pt x="46687" y="25480"/>
                  </a:lnTo>
                  <a:lnTo>
                    <a:pt x="49291" y="25087"/>
                  </a:lnTo>
                  <a:lnTo>
                    <a:pt x="50790" y="23918"/>
                  </a:lnTo>
                  <a:lnTo>
                    <a:pt x="52961" y="21912"/>
                  </a:lnTo>
                  <a:lnTo>
                    <a:pt x="54727" y="22877"/>
                  </a:lnTo>
                  <a:lnTo>
                    <a:pt x="59972" y="21226"/>
                  </a:lnTo>
                  <a:lnTo>
                    <a:pt x="62842" y="23601"/>
                  </a:lnTo>
                  <a:lnTo>
                    <a:pt x="68747" y="24553"/>
                  </a:lnTo>
                  <a:lnTo>
                    <a:pt x="83949" y="26458"/>
                  </a:lnTo>
                  <a:lnTo>
                    <a:pt x="86870" y="26052"/>
                  </a:lnTo>
                  <a:lnTo>
                    <a:pt x="91480" y="25163"/>
                  </a:lnTo>
                  <a:lnTo>
                    <a:pt x="94223" y="24388"/>
                  </a:lnTo>
                  <a:lnTo>
                    <a:pt x="96751" y="25023"/>
                  </a:lnTo>
                  <a:lnTo>
                    <a:pt x="101132" y="25988"/>
                  </a:lnTo>
                  <a:lnTo>
                    <a:pt x="105615" y="26115"/>
                  </a:lnTo>
                  <a:lnTo>
                    <a:pt x="108371" y="26598"/>
                  </a:lnTo>
                  <a:lnTo>
                    <a:pt x="109895" y="24744"/>
                  </a:lnTo>
                  <a:lnTo>
                    <a:pt x="111864" y="25391"/>
                  </a:lnTo>
                  <a:lnTo>
                    <a:pt x="112359" y="27347"/>
                  </a:lnTo>
                  <a:lnTo>
                    <a:pt x="114836" y="28135"/>
                  </a:lnTo>
                  <a:lnTo>
                    <a:pt x="117795" y="28566"/>
                  </a:lnTo>
                  <a:lnTo>
                    <a:pt x="120639" y="29049"/>
                  </a:lnTo>
                  <a:lnTo>
                    <a:pt x="123370" y="29036"/>
                  </a:lnTo>
                  <a:lnTo>
                    <a:pt x="127612" y="28427"/>
                  </a:lnTo>
                  <a:lnTo>
                    <a:pt x="134000" y="26306"/>
                  </a:lnTo>
                  <a:lnTo>
                    <a:pt x="144249" y="17797"/>
                  </a:lnTo>
                  <a:lnTo>
                    <a:pt x="150484" y="15003"/>
                  </a:lnTo>
                  <a:lnTo>
                    <a:pt x="155171" y="15308"/>
                  </a:lnTo>
                  <a:lnTo>
                    <a:pt x="160378" y="11460"/>
                  </a:lnTo>
                  <a:lnTo>
                    <a:pt x="161317" y="10748"/>
                  </a:lnTo>
                  <a:lnTo>
                    <a:pt x="162067" y="9707"/>
                  </a:lnTo>
                  <a:lnTo>
                    <a:pt x="162206" y="8742"/>
                  </a:lnTo>
                  <a:lnTo>
                    <a:pt x="162765" y="8069"/>
                  </a:lnTo>
                  <a:lnTo>
                    <a:pt x="164708" y="7815"/>
                  </a:lnTo>
                  <a:lnTo>
                    <a:pt x="165470" y="7345"/>
                  </a:lnTo>
                  <a:lnTo>
                    <a:pt x="166931" y="5338"/>
                  </a:lnTo>
                  <a:lnTo>
                    <a:pt x="167667" y="4894"/>
                  </a:lnTo>
                  <a:lnTo>
                    <a:pt x="169649" y="4678"/>
                  </a:lnTo>
                  <a:lnTo>
                    <a:pt x="170880" y="4183"/>
                  </a:lnTo>
                  <a:lnTo>
                    <a:pt x="172112" y="3509"/>
                  </a:lnTo>
                  <a:lnTo>
                    <a:pt x="174017" y="2849"/>
                  </a:lnTo>
                  <a:lnTo>
                    <a:pt x="177091" y="2570"/>
                  </a:lnTo>
                  <a:lnTo>
                    <a:pt x="180583" y="2989"/>
                  </a:lnTo>
                  <a:lnTo>
                    <a:pt x="183834" y="3941"/>
                  </a:lnTo>
                  <a:lnTo>
                    <a:pt x="184266" y="4208"/>
                  </a:lnTo>
                  <a:lnTo>
                    <a:pt x="183593" y="6100"/>
                  </a:lnTo>
                  <a:lnTo>
                    <a:pt x="183212" y="7688"/>
                  </a:lnTo>
                  <a:lnTo>
                    <a:pt x="183161" y="9631"/>
                  </a:lnTo>
                  <a:lnTo>
                    <a:pt x="184025" y="12806"/>
                  </a:lnTo>
                  <a:lnTo>
                    <a:pt x="185409" y="16603"/>
                  </a:lnTo>
                  <a:lnTo>
                    <a:pt x="190858" y="26382"/>
                  </a:lnTo>
                  <a:lnTo>
                    <a:pt x="198757" y="33926"/>
                  </a:lnTo>
                  <a:lnTo>
                    <a:pt x="199100" y="36148"/>
                  </a:lnTo>
                  <a:lnTo>
                    <a:pt x="196344" y="38587"/>
                  </a:lnTo>
                  <a:lnTo>
                    <a:pt x="194439" y="39476"/>
                  </a:lnTo>
                  <a:lnTo>
                    <a:pt x="189880" y="40873"/>
                  </a:lnTo>
                  <a:lnTo>
                    <a:pt x="188635" y="42943"/>
                  </a:lnTo>
                  <a:lnTo>
                    <a:pt x="187390" y="46321"/>
                  </a:lnTo>
                  <a:lnTo>
                    <a:pt x="184355" y="71010"/>
                  </a:lnTo>
                  <a:lnTo>
                    <a:pt x="184952" y="75607"/>
                  </a:lnTo>
                  <a:lnTo>
                    <a:pt x="187009" y="79646"/>
                  </a:lnTo>
                  <a:lnTo>
                    <a:pt x="188419" y="83176"/>
                  </a:lnTo>
                  <a:lnTo>
                    <a:pt x="188114" y="87012"/>
                  </a:lnTo>
                  <a:lnTo>
                    <a:pt x="187365" y="90517"/>
                  </a:lnTo>
                  <a:lnTo>
                    <a:pt x="186565" y="92981"/>
                  </a:lnTo>
                  <a:lnTo>
                    <a:pt x="187975" y="95838"/>
                  </a:lnTo>
                  <a:lnTo>
                    <a:pt x="189918" y="97096"/>
                  </a:lnTo>
                  <a:lnTo>
                    <a:pt x="191086" y="97667"/>
                  </a:lnTo>
                  <a:lnTo>
                    <a:pt x="192521" y="97629"/>
                  </a:lnTo>
                  <a:lnTo>
                    <a:pt x="193410" y="96473"/>
                  </a:lnTo>
                  <a:lnTo>
                    <a:pt x="193994" y="94517"/>
                  </a:lnTo>
                  <a:lnTo>
                    <a:pt x="195049" y="92651"/>
                  </a:lnTo>
                  <a:lnTo>
                    <a:pt x="196382" y="92092"/>
                  </a:lnTo>
                  <a:lnTo>
                    <a:pt x="198198" y="92930"/>
                  </a:lnTo>
                  <a:lnTo>
                    <a:pt x="200103" y="94365"/>
                  </a:lnTo>
                  <a:lnTo>
                    <a:pt x="202402" y="95394"/>
                  </a:lnTo>
                  <a:lnTo>
                    <a:pt x="206517" y="95140"/>
                  </a:lnTo>
                  <a:lnTo>
                    <a:pt x="209438" y="93946"/>
                  </a:lnTo>
                  <a:lnTo>
                    <a:pt x="212346" y="92155"/>
                  </a:lnTo>
                  <a:lnTo>
                    <a:pt x="216600" y="90987"/>
                  </a:lnTo>
                  <a:lnTo>
                    <a:pt x="232082" y="90682"/>
                  </a:lnTo>
                  <a:lnTo>
                    <a:pt x="235942" y="92993"/>
                  </a:lnTo>
                  <a:close/>
                  <a:moveTo>
                    <a:pt x="166588" y="172203"/>
                  </a:moveTo>
                  <a:lnTo>
                    <a:pt x="167096" y="172495"/>
                  </a:lnTo>
                  <a:lnTo>
                    <a:pt x="167070" y="173143"/>
                  </a:lnTo>
                  <a:lnTo>
                    <a:pt x="166499" y="173473"/>
                  </a:lnTo>
                  <a:lnTo>
                    <a:pt x="163337" y="173194"/>
                  </a:lnTo>
                  <a:lnTo>
                    <a:pt x="163718" y="172571"/>
                  </a:lnTo>
                  <a:close/>
                  <a:moveTo>
                    <a:pt x="17770" y="53878"/>
                  </a:moveTo>
                  <a:lnTo>
                    <a:pt x="20068" y="56138"/>
                  </a:lnTo>
                  <a:lnTo>
                    <a:pt x="21186" y="61256"/>
                  </a:lnTo>
                  <a:lnTo>
                    <a:pt x="21440" y="66831"/>
                  </a:lnTo>
                  <a:lnTo>
                    <a:pt x="21237" y="70464"/>
                  </a:lnTo>
                  <a:lnTo>
                    <a:pt x="19662" y="70553"/>
                  </a:lnTo>
                  <a:lnTo>
                    <a:pt x="18074" y="70400"/>
                  </a:lnTo>
                  <a:lnTo>
                    <a:pt x="16855" y="69905"/>
                  </a:lnTo>
                  <a:lnTo>
                    <a:pt x="16347" y="69003"/>
                  </a:lnTo>
                  <a:lnTo>
                    <a:pt x="15725" y="69257"/>
                  </a:lnTo>
                  <a:lnTo>
                    <a:pt x="14290" y="68902"/>
                  </a:lnTo>
                  <a:lnTo>
                    <a:pt x="12652" y="68000"/>
                  </a:lnTo>
                  <a:lnTo>
                    <a:pt x="11470" y="66577"/>
                  </a:lnTo>
                  <a:lnTo>
                    <a:pt x="10416" y="67644"/>
                  </a:lnTo>
                  <a:lnTo>
                    <a:pt x="3190" y="61967"/>
                  </a:lnTo>
                  <a:lnTo>
                    <a:pt x="294" y="58386"/>
                  </a:lnTo>
                  <a:lnTo>
                    <a:pt x="650" y="55732"/>
                  </a:lnTo>
                  <a:lnTo>
                    <a:pt x="2352" y="56316"/>
                  </a:lnTo>
                  <a:lnTo>
                    <a:pt x="8562" y="62577"/>
                  </a:lnTo>
                  <a:lnTo>
                    <a:pt x="9629" y="59059"/>
                  </a:lnTo>
                  <a:lnTo>
                    <a:pt x="10632" y="57611"/>
                  </a:lnTo>
                  <a:lnTo>
                    <a:pt x="12372" y="56811"/>
                  </a:lnTo>
                  <a:lnTo>
                    <a:pt x="11140" y="54919"/>
                  </a:lnTo>
                  <a:lnTo>
                    <a:pt x="9934" y="52290"/>
                  </a:lnTo>
                  <a:lnTo>
                    <a:pt x="9629" y="49928"/>
                  </a:lnTo>
                  <a:lnTo>
                    <a:pt x="10937" y="48899"/>
                  </a:lnTo>
                  <a:lnTo>
                    <a:pt x="12613" y="49687"/>
                  </a:lnTo>
                  <a:lnTo>
                    <a:pt x="15268" y="53103"/>
                  </a:lnTo>
                  <a:close/>
                  <a:moveTo>
                    <a:pt x="148960" y="154639"/>
                  </a:moveTo>
                  <a:lnTo>
                    <a:pt x="149329" y="154944"/>
                  </a:lnTo>
                  <a:lnTo>
                    <a:pt x="149011" y="156100"/>
                  </a:lnTo>
                  <a:lnTo>
                    <a:pt x="147982" y="156531"/>
                  </a:lnTo>
                  <a:lnTo>
                    <a:pt x="146370" y="155757"/>
                  </a:lnTo>
                  <a:lnTo>
                    <a:pt x="147665" y="153991"/>
                  </a:lnTo>
                  <a:close/>
                  <a:moveTo>
                    <a:pt x="102605" y="152036"/>
                  </a:moveTo>
                  <a:lnTo>
                    <a:pt x="103291" y="152036"/>
                  </a:lnTo>
                  <a:lnTo>
                    <a:pt x="104663" y="150473"/>
                  </a:lnTo>
                  <a:lnTo>
                    <a:pt x="104841" y="148708"/>
                  </a:lnTo>
                  <a:lnTo>
                    <a:pt x="105311" y="149432"/>
                  </a:lnTo>
                  <a:lnTo>
                    <a:pt x="106276" y="149775"/>
                  </a:lnTo>
                  <a:lnTo>
                    <a:pt x="106403" y="151743"/>
                  </a:lnTo>
                  <a:lnTo>
                    <a:pt x="105933" y="154042"/>
                  </a:lnTo>
                  <a:lnTo>
                    <a:pt x="102898" y="153623"/>
                  </a:lnTo>
                  <a:lnTo>
                    <a:pt x="101907" y="152759"/>
                  </a:lnTo>
                  <a:lnTo>
                    <a:pt x="102517" y="152264"/>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1" name="Google Shape;521;p6"/>
            <p:cNvSpPr/>
            <p:nvPr/>
          </p:nvSpPr>
          <p:spPr>
            <a:xfrm flipH="1" rot="10800000">
              <a:off x="3697349" y="4027156"/>
              <a:ext cx="307031" cy="225487"/>
            </a:xfrm>
            <a:custGeom>
              <a:rect b="b" l="l" r="r" t="t"/>
              <a:pathLst>
                <a:path extrusionOk="0" h="173062" w="235647">
                  <a:moveTo>
                    <a:pt x="59730" y="3357"/>
                  </a:moveTo>
                  <a:lnTo>
                    <a:pt x="58956" y="3255"/>
                  </a:lnTo>
                  <a:lnTo>
                    <a:pt x="58778" y="2963"/>
                  </a:lnTo>
                  <a:lnTo>
                    <a:pt x="57775" y="2608"/>
                  </a:lnTo>
                  <a:lnTo>
                    <a:pt x="57521" y="1401"/>
                  </a:lnTo>
                  <a:lnTo>
                    <a:pt x="61673" y="411"/>
                  </a:lnTo>
                  <a:lnTo>
                    <a:pt x="64239" y="1223"/>
                  </a:lnTo>
                  <a:lnTo>
                    <a:pt x="63312" y="2493"/>
                  </a:lnTo>
                  <a:close/>
                  <a:moveTo>
                    <a:pt x="96929" y="9529"/>
                  </a:moveTo>
                  <a:lnTo>
                    <a:pt x="95900" y="8716"/>
                  </a:lnTo>
                  <a:lnTo>
                    <a:pt x="94160" y="8247"/>
                  </a:lnTo>
                  <a:lnTo>
                    <a:pt x="92509" y="7751"/>
                  </a:lnTo>
                  <a:lnTo>
                    <a:pt x="93385" y="6456"/>
                  </a:lnTo>
                  <a:lnTo>
                    <a:pt x="94719" y="6799"/>
                  </a:lnTo>
                  <a:lnTo>
                    <a:pt x="95836" y="7370"/>
                  </a:lnTo>
                  <a:lnTo>
                    <a:pt x="96967" y="7802"/>
                  </a:lnTo>
                  <a:lnTo>
                    <a:pt x="98364" y="8297"/>
                  </a:lnTo>
                  <a:lnTo>
                    <a:pt x="100015" y="9707"/>
                  </a:lnTo>
                  <a:lnTo>
                    <a:pt x="99088" y="10050"/>
                  </a:lnTo>
                  <a:close/>
                  <a:moveTo>
                    <a:pt x="235409" y="95292"/>
                  </a:moveTo>
                  <a:lnTo>
                    <a:pt x="235473" y="102836"/>
                  </a:lnTo>
                  <a:lnTo>
                    <a:pt x="234126" y="103153"/>
                  </a:lnTo>
                  <a:lnTo>
                    <a:pt x="232488" y="105249"/>
                  </a:lnTo>
                  <a:lnTo>
                    <a:pt x="230862" y="111167"/>
                  </a:lnTo>
                  <a:lnTo>
                    <a:pt x="226760" y="115879"/>
                  </a:lnTo>
                  <a:lnTo>
                    <a:pt x="224208" y="131335"/>
                  </a:lnTo>
                  <a:lnTo>
                    <a:pt x="225706" y="133557"/>
                  </a:lnTo>
                  <a:lnTo>
                    <a:pt x="230316" y="137164"/>
                  </a:lnTo>
                  <a:lnTo>
                    <a:pt x="230926" y="137481"/>
                  </a:lnTo>
                  <a:lnTo>
                    <a:pt x="230634" y="139094"/>
                  </a:lnTo>
                  <a:lnTo>
                    <a:pt x="229465" y="141469"/>
                  </a:lnTo>
                  <a:lnTo>
                    <a:pt x="227319" y="142993"/>
                  </a:lnTo>
                  <a:lnTo>
                    <a:pt x="224398" y="144098"/>
                  </a:lnTo>
                  <a:lnTo>
                    <a:pt x="221185" y="144746"/>
                  </a:lnTo>
                  <a:lnTo>
                    <a:pt x="204942" y="144949"/>
                  </a:lnTo>
                  <a:lnTo>
                    <a:pt x="201856" y="144098"/>
                  </a:lnTo>
                  <a:lnTo>
                    <a:pt x="199621" y="142333"/>
                  </a:lnTo>
                  <a:lnTo>
                    <a:pt x="197233" y="140910"/>
                  </a:lnTo>
                  <a:lnTo>
                    <a:pt x="193613" y="140974"/>
                  </a:lnTo>
                  <a:lnTo>
                    <a:pt x="184939" y="145267"/>
                  </a:lnTo>
                  <a:lnTo>
                    <a:pt x="181447" y="145851"/>
                  </a:lnTo>
                  <a:lnTo>
                    <a:pt x="178031" y="146816"/>
                  </a:lnTo>
                  <a:lnTo>
                    <a:pt x="169141" y="153737"/>
                  </a:lnTo>
                  <a:lnTo>
                    <a:pt x="163095" y="154220"/>
                  </a:lnTo>
                  <a:lnTo>
                    <a:pt x="159501" y="150600"/>
                  </a:lnTo>
                  <a:lnTo>
                    <a:pt x="156364" y="146117"/>
                  </a:lnTo>
                  <a:lnTo>
                    <a:pt x="151577" y="143895"/>
                  </a:lnTo>
                  <a:lnTo>
                    <a:pt x="149176" y="144517"/>
                  </a:lnTo>
                  <a:lnTo>
                    <a:pt x="144807" y="147260"/>
                  </a:lnTo>
                  <a:lnTo>
                    <a:pt x="143283" y="147883"/>
                  </a:lnTo>
                  <a:lnTo>
                    <a:pt x="142369" y="149419"/>
                  </a:lnTo>
                  <a:lnTo>
                    <a:pt x="141734" y="158601"/>
                  </a:lnTo>
                  <a:lnTo>
                    <a:pt x="138597" y="162221"/>
                  </a:lnTo>
                  <a:lnTo>
                    <a:pt x="133962" y="162869"/>
                  </a:lnTo>
                  <a:lnTo>
                    <a:pt x="129288" y="161129"/>
                  </a:lnTo>
                  <a:lnTo>
                    <a:pt x="126024" y="157624"/>
                  </a:lnTo>
                  <a:lnTo>
                    <a:pt x="123179" y="148238"/>
                  </a:lnTo>
                  <a:lnTo>
                    <a:pt x="121681" y="146905"/>
                  </a:lnTo>
                  <a:lnTo>
                    <a:pt x="120284" y="146067"/>
                  </a:lnTo>
                  <a:lnTo>
                    <a:pt x="110391" y="135805"/>
                  </a:lnTo>
                  <a:lnTo>
                    <a:pt x="107431" y="130154"/>
                  </a:lnTo>
                  <a:lnTo>
                    <a:pt x="103494" y="118457"/>
                  </a:lnTo>
                  <a:lnTo>
                    <a:pt x="102453" y="113224"/>
                  </a:lnTo>
                  <a:lnTo>
                    <a:pt x="100878" y="88587"/>
                  </a:lnTo>
                  <a:lnTo>
                    <a:pt x="101272" y="83799"/>
                  </a:lnTo>
                  <a:lnTo>
                    <a:pt x="99049" y="77715"/>
                  </a:lnTo>
                  <a:lnTo>
                    <a:pt x="95290" y="72724"/>
                  </a:lnTo>
                  <a:lnTo>
                    <a:pt x="89118" y="70146"/>
                  </a:lnTo>
                  <a:lnTo>
                    <a:pt x="85156" y="69511"/>
                  </a:lnTo>
                  <a:lnTo>
                    <a:pt x="83416" y="71492"/>
                  </a:lnTo>
                  <a:lnTo>
                    <a:pt x="80990" y="72813"/>
                  </a:lnTo>
                  <a:lnTo>
                    <a:pt x="80355" y="78046"/>
                  </a:lnTo>
                  <a:lnTo>
                    <a:pt x="77282" y="78274"/>
                  </a:lnTo>
                  <a:lnTo>
                    <a:pt x="75516" y="76979"/>
                  </a:lnTo>
                  <a:lnTo>
                    <a:pt x="71948" y="69803"/>
                  </a:lnTo>
                  <a:lnTo>
                    <a:pt x="73230" y="57878"/>
                  </a:lnTo>
                  <a:lnTo>
                    <a:pt x="72418" y="55643"/>
                  </a:lnTo>
                  <a:lnTo>
                    <a:pt x="70309" y="52811"/>
                  </a:lnTo>
                  <a:lnTo>
                    <a:pt x="59032" y="42536"/>
                  </a:lnTo>
                  <a:lnTo>
                    <a:pt x="57419" y="39539"/>
                  </a:lnTo>
                  <a:lnTo>
                    <a:pt x="55323" y="32834"/>
                  </a:lnTo>
                  <a:lnTo>
                    <a:pt x="53533" y="30281"/>
                  </a:lnTo>
                  <a:lnTo>
                    <a:pt x="50828" y="29303"/>
                  </a:lnTo>
                  <a:lnTo>
                    <a:pt x="48313" y="30319"/>
                  </a:lnTo>
                  <a:lnTo>
                    <a:pt x="46472" y="32402"/>
                  </a:lnTo>
                  <a:lnTo>
                    <a:pt x="45710" y="34675"/>
                  </a:lnTo>
                  <a:lnTo>
                    <a:pt x="42319" y="40301"/>
                  </a:lnTo>
                  <a:lnTo>
                    <a:pt x="42141" y="41749"/>
                  </a:lnTo>
                  <a:lnTo>
                    <a:pt x="42204" y="43235"/>
                  </a:lnTo>
                  <a:lnTo>
                    <a:pt x="41823" y="45013"/>
                  </a:lnTo>
                  <a:lnTo>
                    <a:pt x="40845" y="46575"/>
                  </a:lnTo>
                  <a:lnTo>
                    <a:pt x="39194" y="48518"/>
                  </a:lnTo>
                  <a:lnTo>
                    <a:pt x="37251" y="50156"/>
                  </a:lnTo>
                  <a:lnTo>
                    <a:pt x="35473" y="50868"/>
                  </a:lnTo>
                  <a:lnTo>
                    <a:pt x="32984" y="50055"/>
                  </a:lnTo>
                  <a:lnTo>
                    <a:pt x="31549" y="48036"/>
                  </a:lnTo>
                  <a:lnTo>
                    <a:pt x="30482" y="45470"/>
                  </a:lnTo>
                  <a:lnTo>
                    <a:pt x="29123" y="43057"/>
                  </a:lnTo>
                  <a:lnTo>
                    <a:pt x="25186" y="38968"/>
                  </a:lnTo>
                  <a:lnTo>
                    <a:pt x="22735" y="37050"/>
                  </a:lnTo>
                  <a:lnTo>
                    <a:pt x="20741" y="36237"/>
                  </a:lnTo>
                  <a:lnTo>
                    <a:pt x="15928" y="36910"/>
                  </a:lnTo>
                  <a:lnTo>
                    <a:pt x="14887" y="36669"/>
                  </a:lnTo>
                  <a:lnTo>
                    <a:pt x="14468" y="35564"/>
                  </a:lnTo>
                  <a:lnTo>
                    <a:pt x="15230" y="34637"/>
                  </a:lnTo>
                  <a:lnTo>
                    <a:pt x="17236" y="33304"/>
                  </a:lnTo>
                  <a:lnTo>
                    <a:pt x="18798" y="27931"/>
                  </a:lnTo>
                  <a:lnTo>
                    <a:pt x="20081" y="25506"/>
                  </a:lnTo>
                  <a:lnTo>
                    <a:pt x="22735" y="24502"/>
                  </a:lnTo>
                  <a:lnTo>
                    <a:pt x="24031" y="24858"/>
                  </a:lnTo>
                  <a:lnTo>
                    <a:pt x="25098" y="25709"/>
                  </a:lnTo>
                  <a:lnTo>
                    <a:pt x="25847" y="26814"/>
                  </a:lnTo>
                  <a:lnTo>
                    <a:pt x="26520" y="29544"/>
                  </a:lnTo>
                  <a:lnTo>
                    <a:pt x="27904" y="30090"/>
                  </a:lnTo>
                  <a:lnTo>
                    <a:pt x="34381" y="29722"/>
                  </a:lnTo>
                  <a:lnTo>
                    <a:pt x="40363" y="27347"/>
                  </a:lnTo>
                  <a:lnTo>
                    <a:pt x="41099" y="26966"/>
                  </a:lnTo>
                  <a:lnTo>
                    <a:pt x="41925" y="26115"/>
                  </a:lnTo>
                  <a:lnTo>
                    <a:pt x="42598" y="25023"/>
                  </a:lnTo>
                  <a:lnTo>
                    <a:pt x="42877" y="24020"/>
                  </a:lnTo>
                  <a:lnTo>
                    <a:pt x="43525" y="23436"/>
                  </a:lnTo>
                  <a:lnTo>
                    <a:pt x="44897" y="24033"/>
                  </a:lnTo>
                  <a:lnTo>
                    <a:pt x="46205" y="24998"/>
                  </a:lnTo>
                  <a:lnTo>
                    <a:pt x="46687" y="25480"/>
                  </a:lnTo>
                  <a:lnTo>
                    <a:pt x="49291" y="25087"/>
                  </a:lnTo>
                  <a:lnTo>
                    <a:pt x="50790" y="23918"/>
                  </a:lnTo>
                  <a:lnTo>
                    <a:pt x="52961" y="21912"/>
                  </a:lnTo>
                  <a:lnTo>
                    <a:pt x="54727" y="22877"/>
                  </a:lnTo>
                  <a:lnTo>
                    <a:pt x="59972" y="21226"/>
                  </a:lnTo>
                  <a:lnTo>
                    <a:pt x="62842" y="23601"/>
                  </a:lnTo>
                  <a:lnTo>
                    <a:pt x="68747" y="24553"/>
                  </a:lnTo>
                  <a:lnTo>
                    <a:pt x="83949" y="26458"/>
                  </a:lnTo>
                  <a:lnTo>
                    <a:pt x="86870" y="26052"/>
                  </a:lnTo>
                  <a:lnTo>
                    <a:pt x="91480" y="25163"/>
                  </a:lnTo>
                  <a:lnTo>
                    <a:pt x="94223" y="24388"/>
                  </a:lnTo>
                  <a:lnTo>
                    <a:pt x="96751" y="25023"/>
                  </a:lnTo>
                  <a:lnTo>
                    <a:pt x="101132" y="25988"/>
                  </a:lnTo>
                  <a:lnTo>
                    <a:pt x="105615" y="26115"/>
                  </a:lnTo>
                  <a:lnTo>
                    <a:pt x="108371" y="26598"/>
                  </a:lnTo>
                  <a:lnTo>
                    <a:pt x="109895" y="24744"/>
                  </a:lnTo>
                  <a:lnTo>
                    <a:pt x="111864" y="25391"/>
                  </a:lnTo>
                  <a:lnTo>
                    <a:pt x="112359" y="27347"/>
                  </a:lnTo>
                  <a:lnTo>
                    <a:pt x="114836" y="28135"/>
                  </a:lnTo>
                  <a:lnTo>
                    <a:pt x="117795" y="28566"/>
                  </a:lnTo>
                  <a:lnTo>
                    <a:pt x="120639" y="29049"/>
                  </a:lnTo>
                  <a:lnTo>
                    <a:pt x="123370" y="29036"/>
                  </a:lnTo>
                  <a:lnTo>
                    <a:pt x="127612" y="28427"/>
                  </a:lnTo>
                  <a:lnTo>
                    <a:pt x="134000" y="26306"/>
                  </a:lnTo>
                  <a:lnTo>
                    <a:pt x="144249" y="17797"/>
                  </a:lnTo>
                  <a:lnTo>
                    <a:pt x="150484" y="15003"/>
                  </a:lnTo>
                  <a:lnTo>
                    <a:pt x="155171" y="15308"/>
                  </a:lnTo>
                  <a:lnTo>
                    <a:pt x="160378" y="11460"/>
                  </a:lnTo>
                  <a:lnTo>
                    <a:pt x="161317" y="10748"/>
                  </a:lnTo>
                  <a:lnTo>
                    <a:pt x="162067" y="9707"/>
                  </a:lnTo>
                  <a:lnTo>
                    <a:pt x="162206" y="8742"/>
                  </a:lnTo>
                  <a:lnTo>
                    <a:pt x="162765" y="8069"/>
                  </a:lnTo>
                  <a:lnTo>
                    <a:pt x="164708" y="7815"/>
                  </a:lnTo>
                  <a:lnTo>
                    <a:pt x="165470" y="7345"/>
                  </a:lnTo>
                  <a:lnTo>
                    <a:pt x="166931" y="5338"/>
                  </a:lnTo>
                  <a:lnTo>
                    <a:pt x="167667" y="4894"/>
                  </a:lnTo>
                  <a:lnTo>
                    <a:pt x="169649" y="4678"/>
                  </a:lnTo>
                  <a:lnTo>
                    <a:pt x="170880" y="4183"/>
                  </a:lnTo>
                  <a:lnTo>
                    <a:pt x="172112" y="3509"/>
                  </a:lnTo>
                  <a:lnTo>
                    <a:pt x="174017" y="2849"/>
                  </a:lnTo>
                  <a:lnTo>
                    <a:pt x="177091" y="2570"/>
                  </a:lnTo>
                  <a:lnTo>
                    <a:pt x="180583" y="2989"/>
                  </a:lnTo>
                  <a:lnTo>
                    <a:pt x="183834" y="3941"/>
                  </a:lnTo>
                  <a:lnTo>
                    <a:pt x="184266" y="4208"/>
                  </a:lnTo>
                  <a:lnTo>
                    <a:pt x="183593" y="6100"/>
                  </a:lnTo>
                  <a:lnTo>
                    <a:pt x="183212" y="7688"/>
                  </a:lnTo>
                  <a:lnTo>
                    <a:pt x="183161" y="9631"/>
                  </a:lnTo>
                  <a:lnTo>
                    <a:pt x="184025" y="12806"/>
                  </a:lnTo>
                  <a:lnTo>
                    <a:pt x="185409" y="16603"/>
                  </a:lnTo>
                  <a:lnTo>
                    <a:pt x="190858" y="26382"/>
                  </a:lnTo>
                  <a:lnTo>
                    <a:pt x="198757" y="33926"/>
                  </a:lnTo>
                  <a:lnTo>
                    <a:pt x="199100" y="36148"/>
                  </a:lnTo>
                  <a:lnTo>
                    <a:pt x="196344" y="38587"/>
                  </a:lnTo>
                  <a:lnTo>
                    <a:pt x="194439" y="39476"/>
                  </a:lnTo>
                  <a:lnTo>
                    <a:pt x="189880" y="40873"/>
                  </a:lnTo>
                  <a:lnTo>
                    <a:pt x="188635" y="42943"/>
                  </a:lnTo>
                  <a:lnTo>
                    <a:pt x="187390" y="46321"/>
                  </a:lnTo>
                  <a:lnTo>
                    <a:pt x="184355" y="71010"/>
                  </a:lnTo>
                  <a:lnTo>
                    <a:pt x="184952" y="75607"/>
                  </a:lnTo>
                  <a:lnTo>
                    <a:pt x="187009" y="79646"/>
                  </a:lnTo>
                  <a:lnTo>
                    <a:pt x="188419" y="83176"/>
                  </a:lnTo>
                  <a:lnTo>
                    <a:pt x="188114" y="87012"/>
                  </a:lnTo>
                  <a:lnTo>
                    <a:pt x="187365" y="90517"/>
                  </a:lnTo>
                  <a:lnTo>
                    <a:pt x="186565" y="92981"/>
                  </a:lnTo>
                  <a:lnTo>
                    <a:pt x="187975" y="95838"/>
                  </a:lnTo>
                  <a:lnTo>
                    <a:pt x="189918" y="97096"/>
                  </a:lnTo>
                  <a:lnTo>
                    <a:pt x="191086" y="97667"/>
                  </a:lnTo>
                  <a:lnTo>
                    <a:pt x="192521" y="97629"/>
                  </a:lnTo>
                  <a:lnTo>
                    <a:pt x="193410" y="96473"/>
                  </a:lnTo>
                  <a:lnTo>
                    <a:pt x="193994" y="94517"/>
                  </a:lnTo>
                  <a:lnTo>
                    <a:pt x="195049" y="92651"/>
                  </a:lnTo>
                  <a:lnTo>
                    <a:pt x="196382" y="92092"/>
                  </a:lnTo>
                  <a:lnTo>
                    <a:pt x="198198" y="92930"/>
                  </a:lnTo>
                  <a:lnTo>
                    <a:pt x="200103" y="94365"/>
                  </a:lnTo>
                  <a:lnTo>
                    <a:pt x="202402" y="95394"/>
                  </a:lnTo>
                  <a:lnTo>
                    <a:pt x="206517" y="95140"/>
                  </a:lnTo>
                  <a:lnTo>
                    <a:pt x="209438" y="93946"/>
                  </a:lnTo>
                  <a:lnTo>
                    <a:pt x="212346" y="92155"/>
                  </a:lnTo>
                  <a:lnTo>
                    <a:pt x="216600" y="90987"/>
                  </a:lnTo>
                  <a:lnTo>
                    <a:pt x="232082" y="90682"/>
                  </a:lnTo>
                  <a:lnTo>
                    <a:pt x="235942" y="92993"/>
                  </a:lnTo>
                  <a:close/>
                  <a:moveTo>
                    <a:pt x="166588" y="172203"/>
                  </a:moveTo>
                  <a:lnTo>
                    <a:pt x="167096" y="172495"/>
                  </a:lnTo>
                  <a:lnTo>
                    <a:pt x="167070" y="173143"/>
                  </a:lnTo>
                  <a:lnTo>
                    <a:pt x="166499" y="173473"/>
                  </a:lnTo>
                  <a:lnTo>
                    <a:pt x="163337" y="173194"/>
                  </a:lnTo>
                  <a:lnTo>
                    <a:pt x="163718" y="172571"/>
                  </a:lnTo>
                  <a:close/>
                  <a:moveTo>
                    <a:pt x="17770" y="53878"/>
                  </a:moveTo>
                  <a:lnTo>
                    <a:pt x="20068" y="56138"/>
                  </a:lnTo>
                  <a:lnTo>
                    <a:pt x="21186" y="61256"/>
                  </a:lnTo>
                  <a:lnTo>
                    <a:pt x="21440" y="66831"/>
                  </a:lnTo>
                  <a:lnTo>
                    <a:pt x="21237" y="70464"/>
                  </a:lnTo>
                  <a:lnTo>
                    <a:pt x="19662" y="70553"/>
                  </a:lnTo>
                  <a:lnTo>
                    <a:pt x="18074" y="70400"/>
                  </a:lnTo>
                  <a:lnTo>
                    <a:pt x="16855" y="69905"/>
                  </a:lnTo>
                  <a:lnTo>
                    <a:pt x="16347" y="69003"/>
                  </a:lnTo>
                  <a:lnTo>
                    <a:pt x="15725" y="69257"/>
                  </a:lnTo>
                  <a:lnTo>
                    <a:pt x="14290" y="68902"/>
                  </a:lnTo>
                  <a:lnTo>
                    <a:pt x="12652" y="68000"/>
                  </a:lnTo>
                  <a:lnTo>
                    <a:pt x="11470" y="66577"/>
                  </a:lnTo>
                  <a:lnTo>
                    <a:pt x="10416" y="67644"/>
                  </a:lnTo>
                  <a:lnTo>
                    <a:pt x="3190" y="61967"/>
                  </a:lnTo>
                  <a:lnTo>
                    <a:pt x="294" y="58386"/>
                  </a:lnTo>
                  <a:lnTo>
                    <a:pt x="650" y="55732"/>
                  </a:lnTo>
                  <a:lnTo>
                    <a:pt x="2352" y="56316"/>
                  </a:lnTo>
                  <a:lnTo>
                    <a:pt x="8562" y="62577"/>
                  </a:lnTo>
                  <a:lnTo>
                    <a:pt x="9629" y="59059"/>
                  </a:lnTo>
                  <a:lnTo>
                    <a:pt x="10632" y="57611"/>
                  </a:lnTo>
                  <a:lnTo>
                    <a:pt x="12372" y="56811"/>
                  </a:lnTo>
                  <a:lnTo>
                    <a:pt x="11140" y="54919"/>
                  </a:lnTo>
                  <a:lnTo>
                    <a:pt x="9934" y="52290"/>
                  </a:lnTo>
                  <a:lnTo>
                    <a:pt x="9629" y="49928"/>
                  </a:lnTo>
                  <a:lnTo>
                    <a:pt x="10937" y="48899"/>
                  </a:lnTo>
                  <a:lnTo>
                    <a:pt x="12613" y="49687"/>
                  </a:lnTo>
                  <a:lnTo>
                    <a:pt x="15268" y="53103"/>
                  </a:lnTo>
                  <a:close/>
                  <a:moveTo>
                    <a:pt x="148960" y="154639"/>
                  </a:moveTo>
                  <a:lnTo>
                    <a:pt x="149329" y="154944"/>
                  </a:lnTo>
                  <a:lnTo>
                    <a:pt x="149011" y="156100"/>
                  </a:lnTo>
                  <a:lnTo>
                    <a:pt x="147982" y="156531"/>
                  </a:lnTo>
                  <a:lnTo>
                    <a:pt x="146370" y="155757"/>
                  </a:lnTo>
                  <a:lnTo>
                    <a:pt x="147665" y="153991"/>
                  </a:lnTo>
                  <a:close/>
                  <a:moveTo>
                    <a:pt x="102605" y="152036"/>
                  </a:moveTo>
                  <a:lnTo>
                    <a:pt x="103291" y="152036"/>
                  </a:lnTo>
                  <a:lnTo>
                    <a:pt x="104663" y="150473"/>
                  </a:lnTo>
                  <a:lnTo>
                    <a:pt x="104841" y="148708"/>
                  </a:lnTo>
                  <a:lnTo>
                    <a:pt x="105311" y="149432"/>
                  </a:lnTo>
                  <a:lnTo>
                    <a:pt x="106276" y="149775"/>
                  </a:lnTo>
                  <a:lnTo>
                    <a:pt x="106403" y="151743"/>
                  </a:lnTo>
                  <a:lnTo>
                    <a:pt x="105933" y="154042"/>
                  </a:lnTo>
                  <a:lnTo>
                    <a:pt x="102898" y="153623"/>
                  </a:lnTo>
                  <a:lnTo>
                    <a:pt x="101907" y="152759"/>
                  </a:lnTo>
                  <a:lnTo>
                    <a:pt x="102517" y="152264"/>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2" name="Google Shape;522;p6"/>
            <p:cNvSpPr/>
            <p:nvPr/>
          </p:nvSpPr>
          <p:spPr>
            <a:xfrm flipH="1" rot="10800000">
              <a:off x="3698823" y="3226574"/>
              <a:ext cx="590069" cy="326408"/>
            </a:xfrm>
            <a:custGeom>
              <a:rect b="b" l="l" r="r" t="t"/>
              <a:pathLst>
                <a:path extrusionOk="0" h="250519" w="452880">
                  <a:moveTo>
                    <a:pt x="333287" y="46337"/>
                  </a:moveTo>
                  <a:lnTo>
                    <a:pt x="332220" y="45994"/>
                  </a:lnTo>
                  <a:lnTo>
                    <a:pt x="331306" y="45575"/>
                  </a:lnTo>
                  <a:lnTo>
                    <a:pt x="330036" y="44978"/>
                  </a:lnTo>
                  <a:lnTo>
                    <a:pt x="329261" y="43734"/>
                  </a:lnTo>
                  <a:lnTo>
                    <a:pt x="329007" y="43264"/>
                  </a:lnTo>
                  <a:lnTo>
                    <a:pt x="328829" y="42019"/>
                  </a:lnTo>
                  <a:lnTo>
                    <a:pt x="329604" y="41854"/>
                  </a:lnTo>
                  <a:lnTo>
                    <a:pt x="330175" y="42349"/>
                  </a:lnTo>
                  <a:lnTo>
                    <a:pt x="330391" y="42146"/>
                  </a:lnTo>
                  <a:lnTo>
                    <a:pt x="329528" y="40686"/>
                  </a:lnTo>
                  <a:lnTo>
                    <a:pt x="329401" y="39543"/>
                  </a:lnTo>
                  <a:lnTo>
                    <a:pt x="329528" y="39238"/>
                  </a:lnTo>
                  <a:lnTo>
                    <a:pt x="329832" y="39022"/>
                  </a:lnTo>
                  <a:lnTo>
                    <a:pt x="330086" y="38768"/>
                  </a:lnTo>
                  <a:lnTo>
                    <a:pt x="330607" y="39073"/>
                  </a:lnTo>
                  <a:lnTo>
                    <a:pt x="330391" y="38501"/>
                  </a:lnTo>
                  <a:lnTo>
                    <a:pt x="330607" y="37981"/>
                  </a:lnTo>
                  <a:lnTo>
                    <a:pt x="330836" y="37955"/>
                  </a:lnTo>
                  <a:lnTo>
                    <a:pt x="331610" y="38031"/>
                  </a:lnTo>
                  <a:lnTo>
                    <a:pt x="332334" y="38476"/>
                  </a:lnTo>
                  <a:lnTo>
                    <a:pt x="333160" y="38997"/>
                  </a:lnTo>
                  <a:lnTo>
                    <a:pt x="332944" y="39809"/>
                  </a:lnTo>
                  <a:lnTo>
                    <a:pt x="333541" y="39695"/>
                  </a:lnTo>
                  <a:lnTo>
                    <a:pt x="333973" y="40038"/>
                  </a:lnTo>
                  <a:lnTo>
                    <a:pt x="333769" y="40457"/>
                  </a:lnTo>
                  <a:lnTo>
                    <a:pt x="333896" y="40711"/>
                  </a:lnTo>
                  <a:lnTo>
                    <a:pt x="334150" y="41105"/>
                  </a:lnTo>
                  <a:lnTo>
                    <a:pt x="334201" y="41676"/>
                  </a:lnTo>
                  <a:lnTo>
                    <a:pt x="334201" y="42667"/>
                  </a:lnTo>
                  <a:lnTo>
                    <a:pt x="334417" y="43213"/>
                  </a:lnTo>
                  <a:lnTo>
                    <a:pt x="334760" y="43442"/>
                  </a:lnTo>
                  <a:lnTo>
                    <a:pt x="335281" y="44102"/>
                  </a:lnTo>
                  <a:lnTo>
                    <a:pt x="334290" y="46756"/>
                  </a:lnTo>
                  <a:close/>
                  <a:moveTo>
                    <a:pt x="338862" y="59240"/>
                  </a:moveTo>
                  <a:lnTo>
                    <a:pt x="339053" y="61272"/>
                  </a:lnTo>
                  <a:lnTo>
                    <a:pt x="337503" y="61704"/>
                  </a:lnTo>
                  <a:lnTo>
                    <a:pt x="333757" y="61133"/>
                  </a:lnTo>
                  <a:lnTo>
                    <a:pt x="329134" y="59609"/>
                  </a:lnTo>
                  <a:lnTo>
                    <a:pt x="325476" y="57399"/>
                  </a:lnTo>
                  <a:lnTo>
                    <a:pt x="324740" y="54821"/>
                  </a:lnTo>
                  <a:lnTo>
                    <a:pt x="322733" y="53919"/>
                  </a:lnTo>
                  <a:lnTo>
                    <a:pt x="320600" y="52903"/>
                  </a:lnTo>
                  <a:lnTo>
                    <a:pt x="318085" y="53932"/>
                  </a:lnTo>
                  <a:lnTo>
                    <a:pt x="317056" y="52268"/>
                  </a:lnTo>
                  <a:lnTo>
                    <a:pt x="321044" y="49665"/>
                  </a:lnTo>
                  <a:lnTo>
                    <a:pt x="325222" y="44940"/>
                  </a:lnTo>
                  <a:lnTo>
                    <a:pt x="326899" y="43632"/>
                  </a:lnTo>
                  <a:lnTo>
                    <a:pt x="329451" y="46744"/>
                  </a:lnTo>
                  <a:lnTo>
                    <a:pt x="334442" y="48128"/>
                  </a:lnTo>
                  <a:lnTo>
                    <a:pt x="337021" y="50592"/>
                  </a:lnTo>
                  <a:lnTo>
                    <a:pt x="339014" y="53754"/>
                  </a:lnTo>
                  <a:lnTo>
                    <a:pt x="340411" y="56840"/>
                  </a:lnTo>
                  <a:lnTo>
                    <a:pt x="339421" y="58199"/>
                  </a:lnTo>
                  <a:close/>
                  <a:moveTo>
                    <a:pt x="279401" y="61298"/>
                  </a:moveTo>
                  <a:lnTo>
                    <a:pt x="278779" y="61704"/>
                  </a:lnTo>
                  <a:lnTo>
                    <a:pt x="277509" y="61412"/>
                  </a:lnTo>
                  <a:lnTo>
                    <a:pt x="277001" y="60739"/>
                  </a:lnTo>
                  <a:lnTo>
                    <a:pt x="276759" y="60079"/>
                  </a:lnTo>
                  <a:lnTo>
                    <a:pt x="274803" y="58821"/>
                  </a:lnTo>
                  <a:lnTo>
                    <a:pt x="272924" y="56243"/>
                  </a:lnTo>
                  <a:lnTo>
                    <a:pt x="270714" y="53221"/>
                  </a:lnTo>
                  <a:lnTo>
                    <a:pt x="273089" y="52027"/>
                  </a:lnTo>
                  <a:lnTo>
                    <a:pt x="274613" y="50833"/>
                  </a:lnTo>
                  <a:lnTo>
                    <a:pt x="276785" y="50198"/>
                  </a:lnTo>
                  <a:lnTo>
                    <a:pt x="278271" y="49334"/>
                  </a:lnTo>
                  <a:lnTo>
                    <a:pt x="280239" y="49004"/>
                  </a:lnTo>
                  <a:lnTo>
                    <a:pt x="281242" y="49969"/>
                  </a:lnTo>
                  <a:lnTo>
                    <a:pt x="282093" y="52509"/>
                  </a:lnTo>
                  <a:lnTo>
                    <a:pt x="282449" y="56218"/>
                  </a:lnTo>
                  <a:lnTo>
                    <a:pt x="280595" y="58936"/>
                  </a:lnTo>
                  <a:close/>
                  <a:moveTo>
                    <a:pt x="452793" y="60536"/>
                  </a:moveTo>
                  <a:lnTo>
                    <a:pt x="450685" y="65489"/>
                  </a:lnTo>
                  <a:lnTo>
                    <a:pt x="449415" y="70670"/>
                  </a:lnTo>
                  <a:lnTo>
                    <a:pt x="439484" y="81935"/>
                  </a:lnTo>
                  <a:lnTo>
                    <a:pt x="437338" y="82596"/>
                  </a:lnTo>
                  <a:lnTo>
                    <a:pt x="434480" y="81211"/>
                  </a:lnTo>
                  <a:lnTo>
                    <a:pt x="433934" y="83700"/>
                  </a:lnTo>
                  <a:lnTo>
                    <a:pt x="432601" y="85898"/>
                  </a:lnTo>
                  <a:lnTo>
                    <a:pt x="430594" y="87472"/>
                  </a:lnTo>
                  <a:lnTo>
                    <a:pt x="428143" y="88082"/>
                  </a:lnTo>
                  <a:lnTo>
                    <a:pt x="427584" y="88692"/>
                  </a:lnTo>
                  <a:lnTo>
                    <a:pt x="426111" y="91282"/>
                  </a:lnTo>
                  <a:lnTo>
                    <a:pt x="425209" y="91892"/>
                  </a:lnTo>
                  <a:lnTo>
                    <a:pt x="420726" y="93835"/>
                  </a:lnTo>
                  <a:lnTo>
                    <a:pt x="418796" y="92654"/>
                  </a:lnTo>
                  <a:lnTo>
                    <a:pt x="417818" y="90927"/>
                  </a:lnTo>
                  <a:lnTo>
                    <a:pt x="416903" y="87028"/>
                  </a:lnTo>
                  <a:lnTo>
                    <a:pt x="415849" y="87028"/>
                  </a:lnTo>
                  <a:lnTo>
                    <a:pt x="413220" y="94318"/>
                  </a:lnTo>
                  <a:lnTo>
                    <a:pt x="411950" y="95854"/>
                  </a:lnTo>
                  <a:lnTo>
                    <a:pt x="409563" y="96718"/>
                  </a:lnTo>
                  <a:lnTo>
                    <a:pt x="402095" y="98229"/>
                  </a:lnTo>
                  <a:lnTo>
                    <a:pt x="399733" y="97505"/>
                  </a:lnTo>
                  <a:lnTo>
                    <a:pt x="394551" y="98128"/>
                  </a:lnTo>
                  <a:lnTo>
                    <a:pt x="389510" y="100172"/>
                  </a:lnTo>
                  <a:lnTo>
                    <a:pt x="387528" y="103690"/>
                  </a:lnTo>
                  <a:lnTo>
                    <a:pt x="385255" y="102725"/>
                  </a:lnTo>
                  <a:lnTo>
                    <a:pt x="381064" y="99614"/>
                  </a:lnTo>
                  <a:lnTo>
                    <a:pt x="378765" y="98686"/>
                  </a:lnTo>
                  <a:lnTo>
                    <a:pt x="376416" y="98636"/>
                  </a:lnTo>
                  <a:lnTo>
                    <a:pt x="372301" y="99702"/>
                  </a:lnTo>
                  <a:lnTo>
                    <a:pt x="369964" y="99741"/>
                  </a:lnTo>
                  <a:lnTo>
                    <a:pt x="364084" y="98521"/>
                  </a:lnTo>
                  <a:lnTo>
                    <a:pt x="361836" y="95194"/>
                  </a:lnTo>
                  <a:lnTo>
                    <a:pt x="359563" y="80970"/>
                  </a:lnTo>
                  <a:lnTo>
                    <a:pt x="360122" y="71940"/>
                  </a:lnTo>
                  <a:lnTo>
                    <a:pt x="359284" y="70505"/>
                  </a:lnTo>
                  <a:lnTo>
                    <a:pt x="357328" y="68791"/>
                  </a:lnTo>
                  <a:lnTo>
                    <a:pt x="355055" y="67330"/>
                  </a:lnTo>
                  <a:lnTo>
                    <a:pt x="353213" y="66568"/>
                  </a:lnTo>
                  <a:lnTo>
                    <a:pt x="354851" y="62949"/>
                  </a:lnTo>
                  <a:lnTo>
                    <a:pt x="355410" y="58402"/>
                  </a:lnTo>
                  <a:lnTo>
                    <a:pt x="354521" y="54516"/>
                  </a:lnTo>
                  <a:lnTo>
                    <a:pt x="351753" y="52890"/>
                  </a:lnTo>
                  <a:lnTo>
                    <a:pt x="349822" y="52420"/>
                  </a:lnTo>
                  <a:lnTo>
                    <a:pt x="348019" y="51252"/>
                  </a:lnTo>
                  <a:lnTo>
                    <a:pt x="346761" y="49690"/>
                  </a:lnTo>
                  <a:lnTo>
                    <a:pt x="346482" y="48026"/>
                  </a:lnTo>
                  <a:lnTo>
                    <a:pt x="347320" y="46426"/>
                  </a:lnTo>
                  <a:lnTo>
                    <a:pt x="348705" y="46464"/>
                  </a:lnTo>
                  <a:lnTo>
                    <a:pt x="352235" y="48026"/>
                  </a:lnTo>
                  <a:lnTo>
                    <a:pt x="354801" y="48445"/>
                  </a:lnTo>
                  <a:lnTo>
                    <a:pt x="355613" y="47861"/>
                  </a:lnTo>
                  <a:lnTo>
                    <a:pt x="355232" y="42743"/>
                  </a:lnTo>
                  <a:lnTo>
                    <a:pt x="354661" y="41295"/>
                  </a:lnTo>
                  <a:lnTo>
                    <a:pt x="352032" y="38235"/>
                  </a:lnTo>
                  <a:lnTo>
                    <a:pt x="351257" y="36469"/>
                  </a:lnTo>
                  <a:lnTo>
                    <a:pt x="351333" y="34666"/>
                  </a:lnTo>
                  <a:lnTo>
                    <a:pt x="351918" y="33294"/>
                  </a:lnTo>
                  <a:lnTo>
                    <a:pt x="352654" y="32024"/>
                  </a:lnTo>
                  <a:lnTo>
                    <a:pt x="353213" y="30551"/>
                  </a:lnTo>
                  <a:lnTo>
                    <a:pt x="353251" y="29002"/>
                  </a:lnTo>
                  <a:lnTo>
                    <a:pt x="353099" y="27198"/>
                  </a:lnTo>
                  <a:lnTo>
                    <a:pt x="353124" y="25522"/>
                  </a:lnTo>
                  <a:lnTo>
                    <a:pt x="353734" y="24252"/>
                  </a:lnTo>
                  <a:lnTo>
                    <a:pt x="357569" y="21191"/>
                  </a:lnTo>
                  <a:lnTo>
                    <a:pt x="358484" y="19896"/>
                  </a:lnTo>
                  <a:lnTo>
                    <a:pt x="359119" y="19464"/>
                  </a:lnTo>
                  <a:lnTo>
                    <a:pt x="359804" y="18880"/>
                  </a:lnTo>
                  <a:lnTo>
                    <a:pt x="360122" y="17927"/>
                  </a:lnTo>
                  <a:lnTo>
                    <a:pt x="359868" y="17330"/>
                  </a:lnTo>
                  <a:lnTo>
                    <a:pt x="354788" y="11082"/>
                  </a:lnTo>
                  <a:lnTo>
                    <a:pt x="353251" y="6853"/>
                  </a:lnTo>
                  <a:lnTo>
                    <a:pt x="354432" y="3640"/>
                  </a:lnTo>
                  <a:lnTo>
                    <a:pt x="358522" y="1925"/>
                  </a:lnTo>
                  <a:lnTo>
                    <a:pt x="362446" y="3106"/>
                  </a:lnTo>
                  <a:lnTo>
                    <a:pt x="366370" y="7996"/>
                  </a:lnTo>
                  <a:lnTo>
                    <a:pt x="375933" y="7958"/>
                  </a:lnTo>
                  <a:lnTo>
                    <a:pt x="384798" y="12403"/>
                  </a:lnTo>
                  <a:lnTo>
                    <a:pt x="388595" y="15502"/>
                  </a:lnTo>
                  <a:lnTo>
                    <a:pt x="388506" y="20848"/>
                  </a:lnTo>
                  <a:lnTo>
                    <a:pt x="386258" y="24709"/>
                  </a:lnTo>
                  <a:lnTo>
                    <a:pt x="386258" y="26779"/>
                  </a:lnTo>
                  <a:lnTo>
                    <a:pt x="389027" y="27630"/>
                  </a:lnTo>
                  <a:lnTo>
                    <a:pt x="391072" y="28036"/>
                  </a:lnTo>
                  <a:lnTo>
                    <a:pt x="391923" y="28697"/>
                  </a:lnTo>
                  <a:lnTo>
                    <a:pt x="392697" y="28837"/>
                  </a:lnTo>
                  <a:lnTo>
                    <a:pt x="394374" y="27630"/>
                  </a:lnTo>
                  <a:lnTo>
                    <a:pt x="395377" y="26284"/>
                  </a:lnTo>
                  <a:lnTo>
                    <a:pt x="395682" y="24912"/>
                  </a:lnTo>
                  <a:lnTo>
                    <a:pt x="395555" y="23934"/>
                  </a:lnTo>
                  <a:lnTo>
                    <a:pt x="395263" y="23744"/>
                  </a:lnTo>
                  <a:lnTo>
                    <a:pt x="402845" y="17064"/>
                  </a:lnTo>
                  <a:lnTo>
                    <a:pt x="406362" y="14714"/>
                  </a:lnTo>
                  <a:lnTo>
                    <a:pt x="406883" y="11704"/>
                  </a:lnTo>
                  <a:lnTo>
                    <a:pt x="407061" y="5227"/>
                  </a:lnTo>
                  <a:lnTo>
                    <a:pt x="408496" y="2078"/>
                  </a:lnTo>
                  <a:lnTo>
                    <a:pt x="410350" y="1709"/>
                  </a:lnTo>
                  <a:lnTo>
                    <a:pt x="412928" y="2548"/>
                  </a:lnTo>
                  <a:lnTo>
                    <a:pt x="416383" y="3183"/>
                  </a:lnTo>
                  <a:lnTo>
                    <a:pt x="420383" y="3322"/>
                  </a:lnTo>
                  <a:lnTo>
                    <a:pt x="421793" y="4046"/>
                  </a:lnTo>
                  <a:lnTo>
                    <a:pt x="421793" y="9114"/>
                  </a:lnTo>
                  <a:lnTo>
                    <a:pt x="422529" y="11755"/>
                  </a:lnTo>
                  <a:lnTo>
                    <a:pt x="424193" y="13228"/>
                  </a:lnTo>
                  <a:lnTo>
                    <a:pt x="426759" y="13838"/>
                  </a:lnTo>
                  <a:lnTo>
                    <a:pt x="430099" y="13952"/>
                  </a:lnTo>
                  <a:lnTo>
                    <a:pt x="432969" y="14511"/>
                  </a:lnTo>
                  <a:lnTo>
                    <a:pt x="438036" y="16721"/>
                  </a:lnTo>
                  <a:lnTo>
                    <a:pt x="441325" y="16873"/>
                  </a:lnTo>
                  <a:lnTo>
                    <a:pt x="440513" y="18283"/>
                  </a:lnTo>
                  <a:lnTo>
                    <a:pt x="438036" y="20251"/>
                  </a:lnTo>
                  <a:lnTo>
                    <a:pt x="437490" y="21293"/>
                  </a:lnTo>
                  <a:lnTo>
                    <a:pt x="437808" y="22601"/>
                  </a:lnTo>
                  <a:lnTo>
                    <a:pt x="438468" y="23744"/>
                  </a:lnTo>
                  <a:lnTo>
                    <a:pt x="439141" y="24595"/>
                  </a:lnTo>
                  <a:lnTo>
                    <a:pt x="439446" y="25217"/>
                  </a:lnTo>
                  <a:lnTo>
                    <a:pt x="439713" y="26424"/>
                  </a:lnTo>
                  <a:lnTo>
                    <a:pt x="440919" y="29154"/>
                  </a:lnTo>
                  <a:lnTo>
                    <a:pt x="441325" y="30551"/>
                  </a:lnTo>
                  <a:lnTo>
                    <a:pt x="441262" y="31859"/>
                  </a:lnTo>
                  <a:lnTo>
                    <a:pt x="440513" y="34107"/>
                  </a:lnTo>
                  <a:lnTo>
                    <a:pt x="440424" y="35402"/>
                  </a:lnTo>
                  <a:lnTo>
                    <a:pt x="442037" y="39212"/>
                  </a:lnTo>
                  <a:lnTo>
                    <a:pt x="447904" y="46680"/>
                  </a:lnTo>
                  <a:lnTo>
                    <a:pt x="449212" y="50465"/>
                  </a:lnTo>
                  <a:lnTo>
                    <a:pt x="449809" y="51709"/>
                  </a:lnTo>
                  <a:lnTo>
                    <a:pt x="451117" y="53221"/>
                  </a:lnTo>
                  <a:lnTo>
                    <a:pt x="452489" y="55151"/>
                  </a:lnTo>
                  <a:lnTo>
                    <a:pt x="453200" y="57742"/>
                  </a:lnTo>
                  <a:close/>
                  <a:moveTo>
                    <a:pt x="343117" y="36558"/>
                  </a:moveTo>
                  <a:lnTo>
                    <a:pt x="343548" y="38247"/>
                  </a:lnTo>
                  <a:lnTo>
                    <a:pt x="343637" y="38844"/>
                  </a:lnTo>
                  <a:lnTo>
                    <a:pt x="343586" y="39517"/>
                  </a:lnTo>
                  <a:lnTo>
                    <a:pt x="343891" y="40063"/>
                  </a:lnTo>
                  <a:lnTo>
                    <a:pt x="342939" y="40609"/>
                  </a:lnTo>
                  <a:lnTo>
                    <a:pt x="341339" y="39720"/>
                  </a:lnTo>
                  <a:lnTo>
                    <a:pt x="341732" y="37777"/>
                  </a:lnTo>
                  <a:lnTo>
                    <a:pt x="342774" y="35453"/>
                  </a:lnTo>
                  <a:close/>
                  <a:moveTo>
                    <a:pt x="345009" y="7767"/>
                  </a:moveTo>
                  <a:lnTo>
                    <a:pt x="343320" y="8313"/>
                  </a:lnTo>
                  <a:lnTo>
                    <a:pt x="342024" y="7894"/>
                  </a:lnTo>
                  <a:lnTo>
                    <a:pt x="341770" y="5164"/>
                  </a:lnTo>
                  <a:lnTo>
                    <a:pt x="342202" y="1621"/>
                  </a:lnTo>
                  <a:lnTo>
                    <a:pt x="342850" y="351"/>
                  </a:lnTo>
                  <a:lnTo>
                    <a:pt x="343459" y="947"/>
                  </a:lnTo>
                  <a:lnTo>
                    <a:pt x="343840" y="1519"/>
                  </a:lnTo>
                  <a:lnTo>
                    <a:pt x="344018" y="2014"/>
                  </a:lnTo>
                  <a:lnTo>
                    <a:pt x="345098" y="3005"/>
                  </a:lnTo>
                  <a:lnTo>
                    <a:pt x="345834" y="4338"/>
                  </a:lnTo>
                  <a:lnTo>
                    <a:pt x="345885" y="5062"/>
                  </a:lnTo>
                  <a:lnTo>
                    <a:pt x="346393" y="5558"/>
                  </a:lnTo>
                  <a:lnTo>
                    <a:pt x="346660" y="5926"/>
                  </a:lnTo>
                  <a:lnTo>
                    <a:pt x="346711" y="6497"/>
                  </a:lnTo>
                  <a:lnTo>
                    <a:pt x="346266" y="7196"/>
                  </a:lnTo>
                  <a:close/>
                  <a:moveTo>
                    <a:pt x="255258" y="46172"/>
                  </a:moveTo>
                  <a:lnTo>
                    <a:pt x="252528" y="47582"/>
                  </a:lnTo>
                  <a:lnTo>
                    <a:pt x="245898" y="48712"/>
                  </a:lnTo>
                  <a:lnTo>
                    <a:pt x="243460" y="49969"/>
                  </a:lnTo>
                  <a:lnTo>
                    <a:pt x="241466" y="51506"/>
                  </a:lnTo>
                  <a:lnTo>
                    <a:pt x="238583" y="50909"/>
                  </a:lnTo>
                  <a:lnTo>
                    <a:pt x="235713" y="49360"/>
                  </a:lnTo>
                  <a:lnTo>
                    <a:pt x="232462" y="47112"/>
                  </a:lnTo>
                  <a:lnTo>
                    <a:pt x="231903" y="46566"/>
                  </a:lnTo>
                  <a:lnTo>
                    <a:pt x="230862" y="44216"/>
                  </a:lnTo>
                  <a:lnTo>
                    <a:pt x="230252" y="43784"/>
                  </a:lnTo>
                  <a:lnTo>
                    <a:pt x="229045" y="42400"/>
                  </a:lnTo>
                  <a:lnTo>
                    <a:pt x="228626" y="41003"/>
                  </a:lnTo>
                  <a:lnTo>
                    <a:pt x="233681" y="39276"/>
                  </a:lnTo>
                  <a:lnTo>
                    <a:pt x="239472" y="34615"/>
                  </a:lnTo>
                  <a:lnTo>
                    <a:pt x="241936" y="33548"/>
                  </a:lnTo>
                  <a:lnTo>
                    <a:pt x="248426" y="32062"/>
                  </a:lnTo>
                  <a:lnTo>
                    <a:pt x="249099" y="32405"/>
                  </a:lnTo>
                  <a:lnTo>
                    <a:pt x="253302" y="33548"/>
                  </a:lnTo>
                  <a:lnTo>
                    <a:pt x="252655" y="36914"/>
                  </a:lnTo>
                  <a:lnTo>
                    <a:pt x="256223" y="43162"/>
                  </a:lnTo>
                  <a:close/>
                  <a:moveTo>
                    <a:pt x="246762" y="55913"/>
                  </a:moveTo>
                  <a:lnTo>
                    <a:pt x="247029" y="57729"/>
                  </a:lnTo>
                  <a:lnTo>
                    <a:pt x="244831" y="58275"/>
                  </a:lnTo>
                  <a:lnTo>
                    <a:pt x="243993" y="56777"/>
                  </a:lnTo>
                  <a:close/>
                  <a:moveTo>
                    <a:pt x="279083" y="118409"/>
                  </a:moveTo>
                  <a:lnTo>
                    <a:pt x="279566" y="118854"/>
                  </a:lnTo>
                  <a:lnTo>
                    <a:pt x="279223" y="119895"/>
                  </a:lnTo>
                  <a:lnTo>
                    <a:pt x="278817" y="120365"/>
                  </a:lnTo>
                  <a:lnTo>
                    <a:pt x="278131" y="120568"/>
                  </a:lnTo>
                  <a:lnTo>
                    <a:pt x="277305" y="120365"/>
                  </a:lnTo>
                  <a:lnTo>
                    <a:pt x="277445" y="119019"/>
                  </a:lnTo>
                  <a:close/>
                  <a:moveTo>
                    <a:pt x="230544" y="54427"/>
                  </a:moveTo>
                  <a:lnTo>
                    <a:pt x="229769" y="54300"/>
                  </a:lnTo>
                  <a:lnTo>
                    <a:pt x="229769" y="53182"/>
                  </a:lnTo>
                  <a:lnTo>
                    <a:pt x="228042" y="52268"/>
                  </a:lnTo>
                  <a:lnTo>
                    <a:pt x="227902" y="50160"/>
                  </a:lnTo>
                  <a:lnTo>
                    <a:pt x="229680" y="49538"/>
                  </a:lnTo>
                  <a:lnTo>
                    <a:pt x="230252" y="49931"/>
                  </a:lnTo>
                  <a:lnTo>
                    <a:pt x="231370" y="51392"/>
                  </a:lnTo>
                  <a:lnTo>
                    <a:pt x="231801" y="52662"/>
                  </a:lnTo>
                  <a:lnTo>
                    <a:pt x="231585" y="53475"/>
                  </a:lnTo>
                  <a:lnTo>
                    <a:pt x="230633" y="53754"/>
                  </a:lnTo>
                  <a:close/>
                  <a:moveTo>
                    <a:pt x="325629" y="59710"/>
                  </a:moveTo>
                  <a:lnTo>
                    <a:pt x="328397" y="60942"/>
                  </a:lnTo>
                  <a:lnTo>
                    <a:pt x="329401" y="61450"/>
                  </a:lnTo>
                  <a:lnTo>
                    <a:pt x="330036" y="62631"/>
                  </a:lnTo>
                  <a:lnTo>
                    <a:pt x="329743" y="63355"/>
                  </a:lnTo>
                  <a:lnTo>
                    <a:pt x="329007" y="63952"/>
                  </a:lnTo>
                  <a:lnTo>
                    <a:pt x="327496" y="65755"/>
                  </a:lnTo>
                  <a:lnTo>
                    <a:pt x="326327" y="65285"/>
                  </a:lnTo>
                  <a:lnTo>
                    <a:pt x="325375" y="65730"/>
                  </a:lnTo>
                  <a:lnTo>
                    <a:pt x="324333" y="65044"/>
                  </a:lnTo>
                  <a:lnTo>
                    <a:pt x="323508" y="64638"/>
                  </a:lnTo>
                  <a:lnTo>
                    <a:pt x="323127" y="63977"/>
                  </a:lnTo>
                  <a:lnTo>
                    <a:pt x="323775" y="63876"/>
                  </a:lnTo>
                  <a:lnTo>
                    <a:pt x="324257" y="63876"/>
                  </a:lnTo>
                  <a:lnTo>
                    <a:pt x="324765" y="63977"/>
                  </a:lnTo>
                  <a:lnTo>
                    <a:pt x="325756" y="63596"/>
                  </a:lnTo>
                  <a:lnTo>
                    <a:pt x="325718" y="62555"/>
                  </a:lnTo>
                  <a:lnTo>
                    <a:pt x="324257" y="62263"/>
                  </a:lnTo>
                  <a:lnTo>
                    <a:pt x="323546" y="62339"/>
                  </a:lnTo>
                  <a:lnTo>
                    <a:pt x="322987" y="62263"/>
                  </a:lnTo>
                  <a:lnTo>
                    <a:pt x="322390" y="60942"/>
                  </a:lnTo>
                  <a:lnTo>
                    <a:pt x="323686" y="60053"/>
                  </a:lnTo>
                  <a:close/>
                  <a:moveTo>
                    <a:pt x="237034" y="59240"/>
                  </a:moveTo>
                  <a:lnTo>
                    <a:pt x="237123" y="58021"/>
                  </a:lnTo>
                  <a:lnTo>
                    <a:pt x="239586" y="58491"/>
                  </a:lnTo>
                  <a:lnTo>
                    <a:pt x="238596" y="59291"/>
                  </a:lnTo>
                  <a:close/>
                  <a:moveTo>
                    <a:pt x="94705" y="121610"/>
                  </a:moveTo>
                  <a:lnTo>
                    <a:pt x="93613" y="121394"/>
                  </a:lnTo>
                  <a:lnTo>
                    <a:pt x="94134" y="120759"/>
                  </a:lnTo>
                  <a:lnTo>
                    <a:pt x="94324" y="119146"/>
                  </a:lnTo>
                  <a:lnTo>
                    <a:pt x="94705" y="118244"/>
                  </a:lnTo>
                  <a:lnTo>
                    <a:pt x="94832" y="118244"/>
                  </a:lnTo>
                  <a:lnTo>
                    <a:pt x="95302" y="119019"/>
                  </a:lnTo>
                  <a:lnTo>
                    <a:pt x="96521" y="119756"/>
                  </a:lnTo>
                  <a:lnTo>
                    <a:pt x="96445" y="120708"/>
                  </a:lnTo>
                  <a:close/>
                  <a:moveTo>
                    <a:pt x="230862" y="28595"/>
                  </a:moveTo>
                  <a:lnTo>
                    <a:pt x="231814" y="30729"/>
                  </a:lnTo>
                  <a:lnTo>
                    <a:pt x="231928" y="33320"/>
                  </a:lnTo>
                  <a:lnTo>
                    <a:pt x="230874" y="35529"/>
                  </a:lnTo>
                  <a:lnTo>
                    <a:pt x="228372" y="36469"/>
                  </a:lnTo>
                  <a:lnTo>
                    <a:pt x="226213" y="36863"/>
                  </a:lnTo>
                  <a:lnTo>
                    <a:pt x="225134" y="37854"/>
                  </a:lnTo>
                  <a:lnTo>
                    <a:pt x="224321" y="39136"/>
                  </a:lnTo>
                  <a:lnTo>
                    <a:pt x="222949" y="40355"/>
                  </a:lnTo>
                  <a:lnTo>
                    <a:pt x="221718" y="40889"/>
                  </a:lnTo>
                  <a:lnTo>
                    <a:pt x="219660" y="41029"/>
                  </a:lnTo>
                  <a:lnTo>
                    <a:pt x="218085" y="41333"/>
                  </a:lnTo>
                  <a:lnTo>
                    <a:pt x="212955" y="44356"/>
                  </a:lnTo>
                  <a:lnTo>
                    <a:pt x="211634" y="48941"/>
                  </a:lnTo>
                  <a:lnTo>
                    <a:pt x="212802" y="54618"/>
                  </a:lnTo>
                  <a:lnTo>
                    <a:pt x="221781" y="78862"/>
                  </a:lnTo>
                  <a:lnTo>
                    <a:pt x="228525" y="88882"/>
                  </a:lnTo>
                  <a:lnTo>
                    <a:pt x="230823" y="90990"/>
                  </a:lnTo>
                  <a:lnTo>
                    <a:pt x="233300" y="91892"/>
                  </a:lnTo>
                  <a:lnTo>
                    <a:pt x="234811" y="92248"/>
                  </a:lnTo>
                  <a:lnTo>
                    <a:pt x="239548" y="94876"/>
                  </a:lnTo>
                  <a:lnTo>
                    <a:pt x="241072" y="95143"/>
                  </a:lnTo>
                  <a:lnTo>
                    <a:pt x="242355" y="95003"/>
                  </a:lnTo>
                  <a:lnTo>
                    <a:pt x="243460" y="95029"/>
                  </a:lnTo>
                  <a:lnTo>
                    <a:pt x="244438" y="95854"/>
                  </a:lnTo>
                  <a:lnTo>
                    <a:pt x="244438" y="97797"/>
                  </a:lnTo>
                  <a:lnTo>
                    <a:pt x="241885" y="98598"/>
                  </a:lnTo>
                  <a:lnTo>
                    <a:pt x="235256" y="98686"/>
                  </a:lnTo>
                  <a:lnTo>
                    <a:pt x="232297" y="99156"/>
                  </a:lnTo>
                  <a:lnTo>
                    <a:pt x="222949" y="102649"/>
                  </a:lnTo>
                  <a:lnTo>
                    <a:pt x="204433" y="105773"/>
                  </a:lnTo>
                  <a:lnTo>
                    <a:pt x="188367" y="111336"/>
                  </a:lnTo>
                  <a:lnTo>
                    <a:pt x="186678" y="110980"/>
                  </a:lnTo>
                  <a:lnTo>
                    <a:pt x="185231" y="109405"/>
                  </a:lnTo>
                  <a:lnTo>
                    <a:pt x="181954" y="109799"/>
                  </a:lnTo>
                  <a:lnTo>
                    <a:pt x="178334" y="111196"/>
                  </a:lnTo>
                  <a:lnTo>
                    <a:pt x="175921" y="112517"/>
                  </a:lnTo>
                  <a:lnTo>
                    <a:pt x="170905" y="117025"/>
                  </a:lnTo>
                  <a:lnTo>
                    <a:pt x="166638" y="122397"/>
                  </a:lnTo>
                  <a:lnTo>
                    <a:pt x="163082" y="128392"/>
                  </a:lnTo>
                  <a:lnTo>
                    <a:pt x="154014" y="152991"/>
                  </a:lnTo>
                  <a:lnTo>
                    <a:pt x="148566" y="177312"/>
                  </a:lnTo>
                  <a:lnTo>
                    <a:pt x="148528" y="183522"/>
                  </a:lnTo>
                  <a:lnTo>
                    <a:pt x="150306" y="192768"/>
                  </a:lnTo>
                  <a:lnTo>
                    <a:pt x="150979" y="194177"/>
                  </a:lnTo>
                  <a:lnTo>
                    <a:pt x="150280" y="195486"/>
                  </a:lnTo>
                  <a:lnTo>
                    <a:pt x="142673" y="203982"/>
                  </a:lnTo>
                  <a:lnTo>
                    <a:pt x="142863" y="205138"/>
                  </a:lnTo>
                  <a:lnTo>
                    <a:pt x="143397" y="206725"/>
                  </a:lnTo>
                  <a:lnTo>
                    <a:pt x="143473" y="208122"/>
                  </a:lnTo>
                  <a:lnTo>
                    <a:pt x="142178" y="208744"/>
                  </a:lnTo>
                  <a:lnTo>
                    <a:pt x="140450" y="209075"/>
                  </a:lnTo>
                  <a:lnTo>
                    <a:pt x="139384" y="210002"/>
                  </a:lnTo>
                  <a:lnTo>
                    <a:pt x="138825" y="211386"/>
                  </a:lnTo>
                  <a:lnTo>
                    <a:pt x="138672" y="213113"/>
                  </a:lnTo>
                  <a:lnTo>
                    <a:pt x="138342" y="214434"/>
                  </a:lnTo>
                  <a:lnTo>
                    <a:pt x="137568" y="215196"/>
                  </a:lnTo>
                  <a:lnTo>
                    <a:pt x="136602" y="215806"/>
                  </a:lnTo>
                  <a:lnTo>
                    <a:pt x="135764" y="216593"/>
                  </a:lnTo>
                  <a:lnTo>
                    <a:pt x="135231" y="217609"/>
                  </a:lnTo>
                  <a:lnTo>
                    <a:pt x="134431" y="220187"/>
                  </a:lnTo>
                  <a:lnTo>
                    <a:pt x="133808" y="221432"/>
                  </a:lnTo>
                  <a:lnTo>
                    <a:pt x="132881" y="222143"/>
                  </a:lnTo>
                  <a:lnTo>
                    <a:pt x="131573" y="222905"/>
                  </a:lnTo>
                  <a:lnTo>
                    <a:pt x="130392" y="224010"/>
                  </a:lnTo>
                  <a:lnTo>
                    <a:pt x="129884" y="225762"/>
                  </a:lnTo>
                  <a:lnTo>
                    <a:pt x="129884" y="231630"/>
                  </a:lnTo>
                  <a:lnTo>
                    <a:pt x="130240" y="233281"/>
                  </a:lnTo>
                  <a:lnTo>
                    <a:pt x="131675" y="234551"/>
                  </a:lnTo>
                  <a:lnTo>
                    <a:pt x="131840" y="235986"/>
                  </a:lnTo>
                  <a:lnTo>
                    <a:pt x="131256" y="237459"/>
                  </a:lnTo>
                  <a:lnTo>
                    <a:pt x="130176" y="238564"/>
                  </a:lnTo>
                  <a:lnTo>
                    <a:pt x="123471" y="243364"/>
                  </a:lnTo>
                  <a:lnTo>
                    <a:pt x="122531" y="243834"/>
                  </a:lnTo>
                  <a:lnTo>
                    <a:pt x="119432" y="243682"/>
                  </a:lnTo>
                  <a:lnTo>
                    <a:pt x="117832" y="243796"/>
                  </a:lnTo>
                  <a:lnTo>
                    <a:pt x="116663" y="244317"/>
                  </a:lnTo>
                  <a:lnTo>
                    <a:pt x="114962" y="246641"/>
                  </a:lnTo>
                  <a:lnTo>
                    <a:pt x="114136" y="248698"/>
                  </a:lnTo>
                  <a:lnTo>
                    <a:pt x="112993" y="250159"/>
                  </a:lnTo>
                  <a:lnTo>
                    <a:pt x="110225" y="250642"/>
                  </a:lnTo>
                  <a:lnTo>
                    <a:pt x="110212" y="250642"/>
                  </a:lnTo>
                  <a:lnTo>
                    <a:pt x="107558" y="250870"/>
                  </a:lnTo>
                  <a:lnTo>
                    <a:pt x="101639" y="246806"/>
                  </a:lnTo>
                  <a:lnTo>
                    <a:pt x="98033" y="245701"/>
                  </a:lnTo>
                  <a:lnTo>
                    <a:pt x="85294" y="245904"/>
                  </a:lnTo>
                  <a:lnTo>
                    <a:pt x="81802" y="244812"/>
                  </a:lnTo>
                  <a:lnTo>
                    <a:pt x="83478" y="243568"/>
                  </a:lnTo>
                  <a:lnTo>
                    <a:pt x="84812" y="241891"/>
                  </a:lnTo>
                  <a:lnTo>
                    <a:pt x="85866" y="239948"/>
                  </a:lnTo>
                  <a:lnTo>
                    <a:pt x="86691" y="237929"/>
                  </a:lnTo>
                  <a:lnTo>
                    <a:pt x="86971" y="236697"/>
                  </a:lnTo>
                  <a:lnTo>
                    <a:pt x="87288" y="234386"/>
                  </a:lnTo>
                  <a:lnTo>
                    <a:pt x="87733" y="233090"/>
                  </a:lnTo>
                  <a:lnTo>
                    <a:pt x="90247" y="229077"/>
                  </a:lnTo>
                  <a:lnTo>
                    <a:pt x="90667" y="228721"/>
                  </a:lnTo>
                  <a:lnTo>
                    <a:pt x="89701" y="223273"/>
                  </a:lnTo>
                  <a:lnTo>
                    <a:pt x="89727" y="220492"/>
                  </a:lnTo>
                  <a:lnTo>
                    <a:pt x="91162" y="217965"/>
                  </a:lnTo>
                  <a:lnTo>
                    <a:pt x="95543" y="213304"/>
                  </a:lnTo>
                  <a:lnTo>
                    <a:pt x="97398" y="210611"/>
                  </a:lnTo>
                  <a:lnTo>
                    <a:pt x="98553" y="207766"/>
                  </a:lnTo>
                  <a:lnTo>
                    <a:pt x="94642" y="207576"/>
                  </a:lnTo>
                  <a:lnTo>
                    <a:pt x="93600" y="207766"/>
                  </a:lnTo>
                  <a:lnTo>
                    <a:pt x="92826" y="208605"/>
                  </a:lnTo>
                  <a:lnTo>
                    <a:pt x="91822" y="211132"/>
                  </a:lnTo>
                  <a:lnTo>
                    <a:pt x="91162" y="211653"/>
                  </a:lnTo>
                  <a:lnTo>
                    <a:pt x="88330" y="211272"/>
                  </a:lnTo>
                  <a:lnTo>
                    <a:pt x="86463" y="210624"/>
                  </a:lnTo>
                  <a:lnTo>
                    <a:pt x="84596" y="210484"/>
                  </a:lnTo>
                  <a:lnTo>
                    <a:pt x="81802" y="211653"/>
                  </a:lnTo>
                  <a:lnTo>
                    <a:pt x="79833" y="212999"/>
                  </a:lnTo>
                  <a:lnTo>
                    <a:pt x="77167" y="215298"/>
                  </a:lnTo>
                  <a:lnTo>
                    <a:pt x="75249" y="217825"/>
                  </a:lnTo>
                  <a:lnTo>
                    <a:pt x="75528" y="219946"/>
                  </a:lnTo>
                  <a:lnTo>
                    <a:pt x="81218" y="225000"/>
                  </a:lnTo>
                  <a:lnTo>
                    <a:pt x="82856" y="227261"/>
                  </a:lnTo>
                  <a:lnTo>
                    <a:pt x="78856" y="228429"/>
                  </a:lnTo>
                  <a:lnTo>
                    <a:pt x="75071" y="230410"/>
                  </a:lnTo>
                  <a:lnTo>
                    <a:pt x="72252" y="233141"/>
                  </a:lnTo>
                  <a:lnTo>
                    <a:pt x="71159" y="236519"/>
                  </a:lnTo>
                  <a:lnTo>
                    <a:pt x="70842" y="240075"/>
                  </a:lnTo>
                  <a:lnTo>
                    <a:pt x="69712" y="243631"/>
                  </a:lnTo>
                  <a:lnTo>
                    <a:pt x="67299" y="245714"/>
                  </a:lnTo>
                  <a:lnTo>
                    <a:pt x="63247" y="244812"/>
                  </a:lnTo>
                  <a:lnTo>
                    <a:pt x="61533" y="243504"/>
                  </a:lnTo>
                  <a:lnTo>
                    <a:pt x="60479" y="242374"/>
                  </a:lnTo>
                  <a:lnTo>
                    <a:pt x="59107" y="241485"/>
                  </a:lnTo>
                  <a:lnTo>
                    <a:pt x="56427" y="240837"/>
                  </a:lnTo>
                  <a:lnTo>
                    <a:pt x="49798" y="241053"/>
                  </a:lnTo>
                  <a:lnTo>
                    <a:pt x="48084" y="240405"/>
                  </a:lnTo>
                  <a:lnTo>
                    <a:pt x="42229" y="234538"/>
                  </a:lnTo>
                  <a:lnTo>
                    <a:pt x="41391" y="234068"/>
                  </a:lnTo>
                  <a:lnTo>
                    <a:pt x="39575" y="234259"/>
                  </a:lnTo>
                  <a:lnTo>
                    <a:pt x="38775" y="234055"/>
                  </a:lnTo>
                  <a:lnTo>
                    <a:pt x="38025" y="233166"/>
                  </a:lnTo>
                  <a:lnTo>
                    <a:pt x="37238" y="231007"/>
                  </a:lnTo>
                  <a:lnTo>
                    <a:pt x="36730" y="230169"/>
                  </a:lnTo>
                  <a:lnTo>
                    <a:pt x="35307" y="229369"/>
                  </a:lnTo>
                  <a:lnTo>
                    <a:pt x="33707" y="228912"/>
                  </a:lnTo>
                  <a:lnTo>
                    <a:pt x="32386" y="228213"/>
                  </a:lnTo>
                  <a:lnTo>
                    <a:pt x="31840" y="226778"/>
                  </a:lnTo>
                  <a:lnTo>
                    <a:pt x="32602" y="223984"/>
                  </a:lnTo>
                  <a:lnTo>
                    <a:pt x="32564" y="222803"/>
                  </a:lnTo>
                  <a:lnTo>
                    <a:pt x="31409" y="222321"/>
                  </a:lnTo>
                  <a:lnTo>
                    <a:pt x="30329" y="221228"/>
                  </a:lnTo>
                  <a:lnTo>
                    <a:pt x="33148" y="218803"/>
                  </a:lnTo>
                  <a:lnTo>
                    <a:pt x="38775" y="215539"/>
                  </a:lnTo>
                  <a:lnTo>
                    <a:pt x="39892" y="209100"/>
                  </a:lnTo>
                  <a:lnTo>
                    <a:pt x="36069" y="203614"/>
                  </a:lnTo>
                  <a:lnTo>
                    <a:pt x="25020" y="196222"/>
                  </a:lnTo>
                  <a:lnTo>
                    <a:pt x="8625" y="190113"/>
                  </a:lnTo>
                  <a:lnTo>
                    <a:pt x="4434" y="187408"/>
                  </a:lnTo>
                  <a:lnTo>
                    <a:pt x="1805" y="183217"/>
                  </a:lnTo>
                  <a:lnTo>
                    <a:pt x="319" y="177731"/>
                  </a:lnTo>
                  <a:lnTo>
                    <a:pt x="662" y="171978"/>
                  </a:lnTo>
                  <a:lnTo>
                    <a:pt x="3456" y="166949"/>
                  </a:lnTo>
                  <a:lnTo>
                    <a:pt x="5412" y="167812"/>
                  </a:lnTo>
                  <a:lnTo>
                    <a:pt x="7952" y="168371"/>
                  </a:lnTo>
                  <a:lnTo>
                    <a:pt x="12803" y="168790"/>
                  </a:lnTo>
                  <a:lnTo>
                    <a:pt x="15229" y="168358"/>
                  </a:lnTo>
                  <a:lnTo>
                    <a:pt x="20677" y="165882"/>
                  </a:lnTo>
                  <a:lnTo>
                    <a:pt x="21185" y="164828"/>
                  </a:lnTo>
                  <a:lnTo>
                    <a:pt x="24284" y="160370"/>
                  </a:lnTo>
                  <a:lnTo>
                    <a:pt x="25020" y="159621"/>
                  </a:lnTo>
                  <a:lnTo>
                    <a:pt x="26176" y="159126"/>
                  </a:lnTo>
                  <a:lnTo>
                    <a:pt x="33402" y="161043"/>
                  </a:lnTo>
                  <a:lnTo>
                    <a:pt x="42686" y="161043"/>
                  </a:lnTo>
                  <a:lnTo>
                    <a:pt x="45429" y="160726"/>
                  </a:lnTo>
                  <a:lnTo>
                    <a:pt x="46750" y="160878"/>
                  </a:lnTo>
                  <a:lnTo>
                    <a:pt x="49595" y="162961"/>
                  </a:lnTo>
                  <a:lnTo>
                    <a:pt x="52592" y="164333"/>
                  </a:lnTo>
                  <a:lnTo>
                    <a:pt x="59882" y="166682"/>
                  </a:lnTo>
                  <a:lnTo>
                    <a:pt x="63247" y="168790"/>
                  </a:lnTo>
                  <a:lnTo>
                    <a:pt x="64949" y="167355"/>
                  </a:lnTo>
                  <a:lnTo>
                    <a:pt x="67248" y="163596"/>
                  </a:lnTo>
                  <a:lnTo>
                    <a:pt x="69204" y="161996"/>
                  </a:lnTo>
                  <a:lnTo>
                    <a:pt x="70461" y="161602"/>
                  </a:lnTo>
                  <a:lnTo>
                    <a:pt x="75046" y="161043"/>
                  </a:lnTo>
                  <a:lnTo>
                    <a:pt x="75604" y="161183"/>
                  </a:lnTo>
                  <a:lnTo>
                    <a:pt x="77167" y="161920"/>
                  </a:lnTo>
                  <a:lnTo>
                    <a:pt x="78068" y="161996"/>
                  </a:lnTo>
                  <a:lnTo>
                    <a:pt x="78678" y="161704"/>
                  </a:lnTo>
                  <a:lnTo>
                    <a:pt x="80126" y="160497"/>
                  </a:lnTo>
                  <a:lnTo>
                    <a:pt x="80824" y="160167"/>
                  </a:lnTo>
                  <a:lnTo>
                    <a:pt x="89231" y="158986"/>
                  </a:lnTo>
                  <a:lnTo>
                    <a:pt x="91644" y="158110"/>
                  </a:lnTo>
                  <a:lnTo>
                    <a:pt x="93943" y="156878"/>
                  </a:lnTo>
                  <a:lnTo>
                    <a:pt x="95340" y="155608"/>
                  </a:lnTo>
                  <a:lnTo>
                    <a:pt x="96128" y="153906"/>
                  </a:lnTo>
                  <a:lnTo>
                    <a:pt x="96597" y="149766"/>
                  </a:lnTo>
                  <a:lnTo>
                    <a:pt x="96534" y="144991"/>
                  </a:lnTo>
                  <a:lnTo>
                    <a:pt x="96839" y="143428"/>
                  </a:lnTo>
                  <a:lnTo>
                    <a:pt x="98236" y="140533"/>
                  </a:lnTo>
                  <a:lnTo>
                    <a:pt x="98833" y="138196"/>
                  </a:lnTo>
                  <a:lnTo>
                    <a:pt x="100077" y="136037"/>
                  </a:lnTo>
                  <a:lnTo>
                    <a:pt x="100446" y="134653"/>
                  </a:lnTo>
                  <a:lnTo>
                    <a:pt x="100382" y="133053"/>
                  </a:lnTo>
                  <a:lnTo>
                    <a:pt x="99455" y="128950"/>
                  </a:lnTo>
                  <a:lnTo>
                    <a:pt x="100852" y="122169"/>
                  </a:lnTo>
                  <a:lnTo>
                    <a:pt x="105221" y="118613"/>
                  </a:lnTo>
                  <a:lnTo>
                    <a:pt x="110669" y="116339"/>
                  </a:lnTo>
                  <a:lnTo>
                    <a:pt x="115152" y="113406"/>
                  </a:lnTo>
                  <a:lnTo>
                    <a:pt x="117362" y="107437"/>
                  </a:lnTo>
                  <a:lnTo>
                    <a:pt x="115686" y="101303"/>
                  </a:lnTo>
                  <a:lnTo>
                    <a:pt x="112790" y="95092"/>
                  </a:lnTo>
                  <a:lnTo>
                    <a:pt x="111253" y="88971"/>
                  </a:lnTo>
                  <a:lnTo>
                    <a:pt x="112104" y="82443"/>
                  </a:lnTo>
                  <a:lnTo>
                    <a:pt x="114250" y="76563"/>
                  </a:lnTo>
                  <a:lnTo>
                    <a:pt x="123394" y="61603"/>
                  </a:lnTo>
                  <a:lnTo>
                    <a:pt x="125668" y="60244"/>
                  </a:lnTo>
                  <a:lnTo>
                    <a:pt x="135891" y="59469"/>
                  </a:lnTo>
                  <a:lnTo>
                    <a:pt x="138761" y="58847"/>
                  </a:lnTo>
                  <a:lnTo>
                    <a:pt x="168492" y="48522"/>
                  </a:lnTo>
                  <a:lnTo>
                    <a:pt x="175401" y="41765"/>
                  </a:lnTo>
                  <a:lnTo>
                    <a:pt x="178017" y="40876"/>
                  </a:lnTo>
                  <a:lnTo>
                    <a:pt x="184862" y="41092"/>
                  </a:lnTo>
                  <a:lnTo>
                    <a:pt x="187656" y="40355"/>
                  </a:lnTo>
                  <a:lnTo>
                    <a:pt x="189218" y="38870"/>
                  </a:lnTo>
                  <a:lnTo>
                    <a:pt x="190933" y="35568"/>
                  </a:lnTo>
                  <a:lnTo>
                    <a:pt x="192089" y="34005"/>
                  </a:lnTo>
                  <a:lnTo>
                    <a:pt x="195225" y="31910"/>
                  </a:lnTo>
                  <a:lnTo>
                    <a:pt x="196749" y="30640"/>
                  </a:lnTo>
                  <a:lnTo>
                    <a:pt x="197423" y="29091"/>
                  </a:lnTo>
                  <a:lnTo>
                    <a:pt x="197880" y="25877"/>
                  </a:lnTo>
                  <a:lnTo>
                    <a:pt x="199239" y="22703"/>
                  </a:lnTo>
                  <a:lnTo>
                    <a:pt x="201398" y="21166"/>
                  </a:lnTo>
                  <a:lnTo>
                    <a:pt x="204331" y="22791"/>
                  </a:lnTo>
                  <a:lnTo>
                    <a:pt x="204865" y="22410"/>
                  </a:lnTo>
                  <a:lnTo>
                    <a:pt x="206287" y="21725"/>
                  </a:lnTo>
                  <a:lnTo>
                    <a:pt x="207341" y="25268"/>
                  </a:lnTo>
                  <a:lnTo>
                    <a:pt x="211265" y="26081"/>
                  </a:lnTo>
                  <a:lnTo>
                    <a:pt x="219063" y="24734"/>
                  </a:lnTo>
                  <a:lnTo>
                    <a:pt x="219851" y="24061"/>
                  </a:lnTo>
                  <a:lnTo>
                    <a:pt x="220422" y="23071"/>
                  </a:lnTo>
                  <a:lnTo>
                    <a:pt x="221184" y="22512"/>
                  </a:lnTo>
                  <a:lnTo>
                    <a:pt x="223534" y="23833"/>
                  </a:lnTo>
                  <a:lnTo>
                    <a:pt x="224486" y="23591"/>
                  </a:lnTo>
                  <a:lnTo>
                    <a:pt x="225439" y="23071"/>
                  </a:lnTo>
                  <a:lnTo>
                    <a:pt x="226429" y="22791"/>
                  </a:lnTo>
                  <a:lnTo>
                    <a:pt x="228182" y="23376"/>
                  </a:lnTo>
                  <a:lnTo>
                    <a:pt x="229426" y="24506"/>
                  </a:lnTo>
                  <a:lnTo>
                    <a:pt x="230481" y="25268"/>
                  </a:lnTo>
                  <a:lnTo>
                    <a:pt x="231738" y="24734"/>
                  </a:lnTo>
                  <a:lnTo>
                    <a:pt x="232817" y="25712"/>
                  </a:lnTo>
                  <a:lnTo>
                    <a:pt x="232182" y="26424"/>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3" name="Google Shape;523;p6"/>
            <p:cNvSpPr/>
            <p:nvPr/>
          </p:nvSpPr>
          <p:spPr>
            <a:xfrm flipH="1" rot="10800000">
              <a:off x="3698823" y="3226574"/>
              <a:ext cx="590069" cy="326408"/>
            </a:xfrm>
            <a:custGeom>
              <a:rect b="b" l="l" r="r" t="t"/>
              <a:pathLst>
                <a:path extrusionOk="0" h="250519" w="452880">
                  <a:moveTo>
                    <a:pt x="333287" y="46337"/>
                  </a:moveTo>
                  <a:lnTo>
                    <a:pt x="332220" y="45994"/>
                  </a:lnTo>
                  <a:lnTo>
                    <a:pt x="331306" y="45575"/>
                  </a:lnTo>
                  <a:lnTo>
                    <a:pt x="330036" y="44978"/>
                  </a:lnTo>
                  <a:lnTo>
                    <a:pt x="329261" y="43734"/>
                  </a:lnTo>
                  <a:lnTo>
                    <a:pt x="329007" y="43264"/>
                  </a:lnTo>
                  <a:lnTo>
                    <a:pt x="328829" y="42019"/>
                  </a:lnTo>
                  <a:lnTo>
                    <a:pt x="329604" y="41854"/>
                  </a:lnTo>
                  <a:lnTo>
                    <a:pt x="330175" y="42349"/>
                  </a:lnTo>
                  <a:lnTo>
                    <a:pt x="330391" y="42146"/>
                  </a:lnTo>
                  <a:lnTo>
                    <a:pt x="329528" y="40686"/>
                  </a:lnTo>
                  <a:lnTo>
                    <a:pt x="329401" y="39543"/>
                  </a:lnTo>
                  <a:lnTo>
                    <a:pt x="329528" y="39238"/>
                  </a:lnTo>
                  <a:lnTo>
                    <a:pt x="329832" y="39022"/>
                  </a:lnTo>
                  <a:lnTo>
                    <a:pt x="330086" y="38768"/>
                  </a:lnTo>
                  <a:lnTo>
                    <a:pt x="330607" y="39073"/>
                  </a:lnTo>
                  <a:lnTo>
                    <a:pt x="330391" y="38501"/>
                  </a:lnTo>
                  <a:lnTo>
                    <a:pt x="330607" y="37981"/>
                  </a:lnTo>
                  <a:lnTo>
                    <a:pt x="330836" y="37955"/>
                  </a:lnTo>
                  <a:lnTo>
                    <a:pt x="331610" y="38031"/>
                  </a:lnTo>
                  <a:lnTo>
                    <a:pt x="332334" y="38476"/>
                  </a:lnTo>
                  <a:lnTo>
                    <a:pt x="333160" y="38997"/>
                  </a:lnTo>
                  <a:lnTo>
                    <a:pt x="332944" y="39809"/>
                  </a:lnTo>
                  <a:lnTo>
                    <a:pt x="333541" y="39695"/>
                  </a:lnTo>
                  <a:lnTo>
                    <a:pt x="333973" y="40038"/>
                  </a:lnTo>
                  <a:lnTo>
                    <a:pt x="333769" y="40457"/>
                  </a:lnTo>
                  <a:lnTo>
                    <a:pt x="333896" y="40711"/>
                  </a:lnTo>
                  <a:lnTo>
                    <a:pt x="334150" y="41105"/>
                  </a:lnTo>
                  <a:lnTo>
                    <a:pt x="334201" y="41676"/>
                  </a:lnTo>
                  <a:lnTo>
                    <a:pt x="334201" y="42667"/>
                  </a:lnTo>
                  <a:lnTo>
                    <a:pt x="334417" y="43213"/>
                  </a:lnTo>
                  <a:lnTo>
                    <a:pt x="334760" y="43442"/>
                  </a:lnTo>
                  <a:lnTo>
                    <a:pt x="335281" y="44102"/>
                  </a:lnTo>
                  <a:lnTo>
                    <a:pt x="334290" y="46756"/>
                  </a:lnTo>
                  <a:close/>
                  <a:moveTo>
                    <a:pt x="338862" y="59240"/>
                  </a:moveTo>
                  <a:lnTo>
                    <a:pt x="339053" y="61272"/>
                  </a:lnTo>
                  <a:lnTo>
                    <a:pt x="337503" y="61704"/>
                  </a:lnTo>
                  <a:lnTo>
                    <a:pt x="333757" y="61133"/>
                  </a:lnTo>
                  <a:lnTo>
                    <a:pt x="329134" y="59609"/>
                  </a:lnTo>
                  <a:lnTo>
                    <a:pt x="325476" y="57399"/>
                  </a:lnTo>
                  <a:lnTo>
                    <a:pt x="324740" y="54821"/>
                  </a:lnTo>
                  <a:lnTo>
                    <a:pt x="322733" y="53919"/>
                  </a:lnTo>
                  <a:lnTo>
                    <a:pt x="320600" y="52903"/>
                  </a:lnTo>
                  <a:lnTo>
                    <a:pt x="318085" y="53932"/>
                  </a:lnTo>
                  <a:lnTo>
                    <a:pt x="317056" y="52268"/>
                  </a:lnTo>
                  <a:lnTo>
                    <a:pt x="321044" y="49665"/>
                  </a:lnTo>
                  <a:lnTo>
                    <a:pt x="325222" y="44940"/>
                  </a:lnTo>
                  <a:lnTo>
                    <a:pt x="326899" y="43632"/>
                  </a:lnTo>
                  <a:lnTo>
                    <a:pt x="329451" y="46744"/>
                  </a:lnTo>
                  <a:lnTo>
                    <a:pt x="334442" y="48128"/>
                  </a:lnTo>
                  <a:lnTo>
                    <a:pt x="337021" y="50592"/>
                  </a:lnTo>
                  <a:lnTo>
                    <a:pt x="339014" y="53754"/>
                  </a:lnTo>
                  <a:lnTo>
                    <a:pt x="340411" y="56840"/>
                  </a:lnTo>
                  <a:lnTo>
                    <a:pt x="339421" y="58199"/>
                  </a:lnTo>
                  <a:close/>
                  <a:moveTo>
                    <a:pt x="279401" y="61298"/>
                  </a:moveTo>
                  <a:lnTo>
                    <a:pt x="278779" y="61704"/>
                  </a:lnTo>
                  <a:lnTo>
                    <a:pt x="277509" y="61412"/>
                  </a:lnTo>
                  <a:lnTo>
                    <a:pt x="277001" y="60739"/>
                  </a:lnTo>
                  <a:lnTo>
                    <a:pt x="276759" y="60079"/>
                  </a:lnTo>
                  <a:lnTo>
                    <a:pt x="274803" y="58821"/>
                  </a:lnTo>
                  <a:lnTo>
                    <a:pt x="272924" y="56243"/>
                  </a:lnTo>
                  <a:lnTo>
                    <a:pt x="270714" y="53221"/>
                  </a:lnTo>
                  <a:lnTo>
                    <a:pt x="273089" y="52027"/>
                  </a:lnTo>
                  <a:lnTo>
                    <a:pt x="274613" y="50833"/>
                  </a:lnTo>
                  <a:lnTo>
                    <a:pt x="276785" y="50198"/>
                  </a:lnTo>
                  <a:lnTo>
                    <a:pt x="278271" y="49334"/>
                  </a:lnTo>
                  <a:lnTo>
                    <a:pt x="280239" y="49004"/>
                  </a:lnTo>
                  <a:lnTo>
                    <a:pt x="281242" y="49969"/>
                  </a:lnTo>
                  <a:lnTo>
                    <a:pt x="282093" y="52509"/>
                  </a:lnTo>
                  <a:lnTo>
                    <a:pt x="282449" y="56218"/>
                  </a:lnTo>
                  <a:lnTo>
                    <a:pt x="280595" y="58936"/>
                  </a:lnTo>
                  <a:close/>
                  <a:moveTo>
                    <a:pt x="452793" y="60536"/>
                  </a:moveTo>
                  <a:lnTo>
                    <a:pt x="450685" y="65489"/>
                  </a:lnTo>
                  <a:lnTo>
                    <a:pt x="449415" y="70670"/>
                  </a:lnTo>
                  <a:lnTo>
                    <a:pt x="439484" y="81935"/>
                  </a:lnTo>
                  <a:lnTo>
                    <a:pt x="437338" y="82596"/>
                  </a:lnTo>
                  <a:lnTo>
                    <a:pt x="434480" y="81211"/>
                  </a:lnTo>
                  <a:lnTo>
                    <a:pt x="433934" y="83700"/>
                  </a:lnTo>
                  <a:lnTo>
                    <a:pt x="432601" y="85898"/>
                  </a:lnTo>
                  <a:lnTo>
                    <a:pt x="430594" y="87472"/>
                  </a:lnTo>
                  <a:lnTo>
                    <a:pt x="428143" y="88082"/>
                  </a:lnTo>
                  <a:lnTo>
                    <a:pt x="427584" y="88692"/>
                  </a:lnTo>
                  <a:lnTo>
                    <a:pt x="426111" y="91282"/>
                  </a:lnTo>
                  <a:lnTo>
                    <a:pt x="425209" y="91892"/>
                  </a:lnTo>
                  <a:lnTo>
                    <a:pt x="420726" y="93835"/>
                  </a:lnTo>
                  <a:lnTo>
                    <a:pt x="418796" y="92654"/>
                  </a:lnTo>
                  <a:lnTo>
                    <a:pt x="417818" y="90927"/>
                  </a:lnTo>
                  <a:lnTo>
                    <a:pt x="416903" y="87028"/>
                  </a:lnTo>
                  <a:lnTo>
                    <a:pt x="415849" y="87028"/>
                  </a:lnTo>
                  <a:lnTo>
                    <a:pt x="413220" y="94318"/>
                  </a:lnTo>
                  <a:lnTo>
                    <a:pt x="411950" y="95854"/>
                  </a:lnTo>
                  <a:lnTo>
                    <a:pt x="409563" y="96718"/>
                  </a:lnTo>
                  <a:lnTo>
                    <a:pt x="402095" y="98229"/>
                  </a:lnTo>
                  <a:lnTo>
                    <a:pt x="399733" y="97505"/>
                  </a:lnTo>
                  <a:lnTo>
                    <a:pt x="394551" y="98128"/>
                  </a:lnTo>
                  <a:lnTo>
                    <a:pt x="389510" y="100172"/>
                  </a:lnTo>
                  <a:lnTo>
                    <a:pt x="387528" y="103690"/>
                  </a:lnTo>
                  <a:lnTo>
                    <a:pt x="385255" y="102725"/>
                  </a:lnTo>
                  <a:lnTo>
                    <a:pt x="381064" y="99614"/>
                  </a:lnTo>
                  <a:lnTo>
                    <a:pt x="378765" y="98686"/>
                  </a:lnTo>
                  <a:lnTo>
                    <a:pt x="376416" y="98636"/>
                  </a:lnTo>
                  <a:lnTo>
                    <a:pt x="372301" y="99702"/>
                  </a:lnTo>
                  <a:lnTo>
                    <a:pt x="369964" y="99741"/>
                  </a:lnTo>
                  <a:lnTo>
                    <a:pt x="364084" y="98521"/>
                  </a:lnTo>
                  <a:lnTo>
                    <a:pt x="361836" y="95194"/>
                  </a:lnTo>
                  <a:lnTo>
                    <a:pt x="359563" y="80970"/>
                  </a:lnTo>
                  <a:lnTo>
                    <a:pt x="360122" y="71940"/>
                  </a:lnTo>
                  <a:lnTo>
                    <a:pt x="359284" y="70505"/>
                  </a:lnTo>
                  <a:lnTo>
                    <a:pt x="357328" y="68791"/>
                  </a:lnTo>
                  <a:lnTo>
                    <a:pt x="355055" y="67330"/>
                  </a:lnTo>
                  <a:lnTo>
                    <a:pt x="353213" y="66568"/>
                  </a:lnTo>
                  <a:lnTo>
                    <a:pt x="354851" y="62949"/>
                  </a:lnTo>
                  <a:lnTo>
                    <a:pt x="355410" y="58402"/>
                  </a:lnTo>
                  <a:lnTo>
                    <a:pt x="354521" y="54516"/>
                  </a:lnTo>
                  <a:lnTo>
                    <a:pt x="351753" y="52890"/>
                  </a:lnTo>
                  <a:lnTo>
                    <a:pt x="349822" y="52420"/>
                  </a:lnTo>
                  <a:lnTo>
                    <a:pt x="348019" y="51252"/>
                  </a:lnTo>
                  <a:lnTo>
                    <a:pt x="346761" y="49690"/>
                  </a:lnTo>
                  <a:lnTo>
                    <a:pt x="346482" y="48026"/>
                  </a:lnTo>
                  <a:lnTo>
                    <a:pt x="347320" y="46426"/>
                  </a:lnTo>
                  <a:lnTo>
                    <a:pt x="348705" y="46464"/>
                  </a:lnTo>
                  <a:lnTo>
                    <a:pt x="352235" y="48026"/>
                  </a:lnTo>
                  <a:lnTo>
                    <a:pt x="354801" y="48445"/>
                  </a:lnTo>
                  <a:lnTo>
                    <a:pt x="355613" y="47861"/>
                  </a:lnTo>
                  <a:lnTo>
                    <a:pt x="355232" y="42743"/>
                  </a:lnTo>
                  <a:lnTo>
                    <a:pt x="354661" y="41295"/>
                  </a:lnTo>
                  <a:lnTo>
                    <a:pt x="352032" y="38235"/>
                  </a:lnTo>
                  <a:lnTo>
                    <a:pt x="351257" y="36469"/>
                  </a:lnTo>
                  <a:lnTo>
                    <a:pt x="351333" y="34666"/>
                  </a:lnTo>
                  <a:lnTo>
                    <a:pt x="351918" y="33294"/>
                  </a:lnTo>
                  <a:lnTo>
                    <a:pt x="352654" y="32024"/>
                  </a:lnTo>
                  <a:lnTo>
                    <a:pt x="353213" y="30551"/>
                  </a:lnTo>
                  <a:lnTo>
                    <a:pt x="353251" y="29002"/>
                  </a:lnTo>
                  <a:lnTo>
                    <a:pt x="353099" y="27198"/>
                  </a:lnTo>
                  <a:lnTo>
                    <a:pt x="353124" y="25522"/>
                  </a:lnTo>
                  <a:lnTo>
                    <a:pt x="353734" y="24252"/>
                  </a:lnTo>
                  <a:lnTo>
                    <a:pt x="357569" y="21191"/>
                  </a:lnTo>
                  <a:lnTo>
                    <a:pt x="358484" y="19896"/>
                  </a:lnTo>
                  <a:lnTo>
                    <a:pt x="359119" y="19464"/>
                  </a:lnTo>
                  <a:lnTo>
                    <a:pt x="359804" y="18880"/>
                  </a:lnTo>
                  <a:lnTo>
                    <a:pt x="360122" y="17927"/>
                  </a:lnTo>
                  <a:lnTo>
                    <a:pt x="359868" y="17330"/>
                  </a:lnTo>
                  <a:lnTo>
                    <a:pt x="354788" y="11082"/>
                  </a:lnTo>
                  <a:lnTo>
                    <a:pt x="353251" y="6853"/>
                  </a:lnTo>
                  <a:lnTo>
                    <a:pt x="354432" y="3640"/>
                  </a:lnTo>
                  <a:lnTo>
                    <a:pt x="358522" y="1925"/>
                  </a:lnTo>
                  <a:lnTo>
                    <a:pt x="362446" y="3106"/>
                  </a:lnTo>
                  <a:lnTo>
                    <a:pt x="366370" y="7996"/>
                  </a:lnTo>
                  <a:lnTo>
                    <a:pt x="375933" y="7958"/>
                  </a:lnTo>
                  <a:lnTo>
                    <a:pt x="384798" y="12403"/>
                  </a:lnTo>
                  <a:lnTo>
                    <a:pt x="388595" y="15502"/>
                  </a:lnTo>
                  <a:lnTo>
                    <a:pt x="388506" y="20848"/>
                  </a:lnTo>
                  <a:lnTo>
                    <a:pt x="386258" y="24709"/>
                  </a:lnTo>
                  <a:lnTo>
                    <a:pt x="386258" y="26779"/>
                  </a:lnTo>
                  <a:lnTo>
                    <a:pt x="389027" y="27630"/>
                  </a:lnTo>
                  <a:lnTo>
                    <a:pt x="391072" y="28036"/>
                  </a:lnTo>
                  <a:lnTo>
                    <a:pt x="391923" y="28697"/>
                  </a:lnTo>
                  <a:lnTo>
                    <a:pt x="392697" y="28837"/>
                  </a:lnTo>
                  <a:lnTo>
                    <a:pt x="394374" y="27630"/>
                  </a:lnTo>
                  <a:lnTo>
                    <a:pt x="395377" y="26284"/>
                  </a:lnTo>
                  <a:lnTo>
                    <a:pt x="395682" y="24912"/>
                  </a:lnTo>
                  <a:lnTo>
                    <a:pt x="395555" y="23934"/>
                  </a:lnTo>
                  <a:lnTo>
                    <a:pt x="395263" y="23744"/>
                  </a:lnTo>
                  <a:lnTo>
                    <a:pt x="402845" y="17064"/>
                  </a:lnTo>
                  <a:lnTo>
                    <a:pt x="406362" y="14714"/>
                  </a:lnTo>
                  <a:lnTo>
                    <a:pt x="406883" y="11704"/>
                  </a:lnTo>
                  <a:lnTo>
                    <a:pt x="407061" y="5227"/>
                  </a:lnTo>
                  <a:lnTo>
                    <a:pt x="408496" y="2078"/>
                  </a:lnTo>
                  <a:lnTo>
                    <a:pt x="410350" y="1709"/>
                  </a:lnTo>
                  <a:lnTo>
                    <a:pt x="412928" y="2548"/>
                  </a:lnTo>
                  <a:lnTo>
                    <a:pt x="416383" y="3183"/>
                  </a:lnTo>
                  <a:lnTo>
                    <a:pt x="420383" y="3322"/>
                  </a:lnTo>
                  <a:lnTo>
                    <a:pt x="421793" y="4046"/>
                  </a:lnTo>
                  <a:lnTo>
                    <a:pt x="421793" y="9114"/>
                  </a:lnTo>
                  <a:lnTo>
                    <a:pt x="422529" y="11755"/>
                  </a:lnTo>
                  <a:lnTo>
                    <a:pt x="424193" y="13228"/>
                  </a:lnTo>
                  <a:lnTo>
                    <a:pt x="426759" y="13838"/>
                  </a:lnTo>
                  <a:lnTo>
                    <a:pt x="430099" y="13952"/>
                  </a:lnTo>
                  <a:lnTo>
                    <a:pt x="432969" y="14511"/>
                  </a:lnTo>
                  <a:lnTo>
                    <a:pt x="438036" y="16721"/>
                  </a:lnTo>
                  <a:lnTo>
                    <a:pt x="441325" y="16873"/>
                  </a:lnTo>
                  <a:lnTo>
                    <a:pt x="440513" y="18283"/>
                  </a:lnTo>
                  <a:lnTo>
                    <a:pt x="438036" y="20251"/>
                  </a:lnTo>
                  <a:lnTo>
                    <a:pt x="437490" y="21293"/>
                  </a:lnTo>
                  <a:lnTo>
                    <a:pt x="437808" y="22601"/>
                  </a:lnTo>
                  <a:lnTo>
                    <a:pt x="438468" y="23744"/>
                  </a:lnTo>
                  <a:lnTo>
                    <a:pt x="439141" y="24595"/>
                  </a:lnTo>
                  <a:lnTo>
                    <a:pt x="439446" y="25217"/>
                  </a:lnTo>
                  <a:lnTo>
                    <a:pt x="439713" y="26424"/>
                  </a:lnTo>
                  <a:lnTo>
                    <a:pt x="440919" y="29154"/>
                  </a:lnTo>
                  <a:lnTo>
                    <a:pt x="441325" y="30551"/>
                  </a:lnTo>
                  <a:lnTo>
                    <a:pt x="441262" y="31859"/>
                  </a:lnTo>
                  <a:lnTo>
                    <a:pt x="440513" y="34107"/>
                  </a:lnTo>
                  <a:lnTo>
                    <a:pt x="440424" y="35402"/>
                  </a:lnTo>
                  <a:lnTo>
                    <a:pt x="442037" y="39212"/>
                  </a:lnTo>
                  <a:lnTo>
                    <a:pt x="447904" y="46680"/>
                  </a:lnTo>
                  <a:lnTo>
                    <a:pt x="449212" y="50465"/>
                  </a:lnTo>
                  <a:lnTo>
                    <a:pt x="449809" y="51709"/>
                  </a:lnTo>
                  <a:lnTo>
                    <a:pt x="451117" y="53221"/>
                  </a:lnTo>
                  <a:lnTo>
                    <a:pt x="452489" y="55151"/>
                  </a:lnTo>
                  <a:lnTo>
                    <a:pt x="453200" y="57742"/>
                  </a:lnTo>
                  <a:close/>
                  <a:moveTo>
                    <a:pt x="343117" y="36558"/>
                  </a:moveTo>
                  <a:lnTo>
                    <a:pt x="343548" y="38247"/>
                  </a:lnTo>
                  <a:lnTo>
                    <a:pt x="343637" y="38844"/>
                  </a:lnTo>
                  <a:lnTo>
                    <a:pt x="343586" y="39517"/>
                  </a:lnTo>
                  <a:lnTo>
                    <a:pt x="343891" y="40063"/>
                  </a:lnTo>
                  <a:lnTo>
                    <a:pt x="342939" y="40609"/>
                  </a:lnTo>
                  <a:lnTo>
                    <a:pt x="341339" y="39720"/>
                  </a:lnTo>
                  <a:lnTo>
                    <a:pt x="341732" y="37777"/>
                  </a:lnTo>
                  <a:lnTo>
                    <a:pt x="342774" y="35453"/>
                  </a:lnTo>
                  <a:close/>
                  <a:moveTo>
                    <a:pt x="345009" y="7767"/>
                  </a:moveTo>
                  <a:lnTo>
                    <a:pt x="343320" y="8313"/>
                  </a:lnTo>
                  <a:lnTo>
                    <a:pt x="342024" y="7894"/>
                  </a:lnTo>
                  <a:lnTo>
                    <a:pt x="341770" y="5164"/>
                  </a:lnTo>
                  <a:lnTo>
                    <a:pt x="342202" y="1621"/>
                  </a:lnTo>
                  <a:lnTo>
                    <a:pt x="342850" y="351"/>
                  </a:lnTo>
                  <a:lnTo>
                    <a:pt x="343459" y="947"/>
                  </a:lnTo>
                  <a:lnTo>
                    <a:pt x="343840" y="1519"/>
                  </a:lnTo>
                  <a:lnTo>
                    <a:pt x="344018" y="2014"/>
                  </a:lnTo>
                  <a:lnTo>
                    <a:pt x="345098" y="3005"/>
                  </a:lnTo>
                  <a:lnTo>
                    <a:pt x="345834" y="4338"/>
                  </a:lnTo>
                  <a:lnTo>
                    <a:pt x="345885" y="5062"/>
                  </a:lnTo>
                  <a:lnTo>
                    <a:pt x="346393" y="5558"/>
                  </a:lnTo>
                  <a:lnTo>
                    <a:pt x="346660" y="5926"/>
                  </a:lnTo>
                  <a:lnTo>
                    <a:pt x="346711" y="6497"/>
                  </a:lnTo>
                  <a:lnTo>
                    <a:pt x="346266" y="7196"/>
                  </a:lnTo>
                  <a:close/>
                  <a:moveTo>
                    <a:pt x="255258" y="46172"/>
                  </a:moveTo>
                  <a:lnTo>
                    <a:pt x="252528" y="47582"/>
                  </a:lnTo>
                  <a:lnTo>
                    <a:pt x="245898" y="48712"/>
                  </a:lnTo>
                  <a:lnTo>
                    <a:pt x="243460" y="49969"/>
                  </a:lnTo>
                  <a:lnTo>
                    <a:pt x="241466" y="51506"/>
                  </a:lnTo>
                  <a:lnTo>
                    <a:pt x="238583" y="50909"/>
                  </a:lnTo>
                  <a:lnTo>
                    <a:pt x="235713" y="49360"/>
                  </a:lnTo>
                  <a:lnTo>
                    <a:pt x="232462" y="47112"/>
                  </a:lnTo>
                  <a:lnTo>
                    <a:pt x="231903" y="46566"/>
                  </a:lnTo>
                  <a:lnTo>
                    <a:pt x="230862" y="44216"/>
                  </a:lnTo>
                  <a:lnTo>
                    <a:pt x="230252" y="43784"/>
                  </a:lnTo>
                  <a:lnTo>
                    <a:pt x="229045" y="42400"/>
                  </a:lnTo>
                  <a:lnTo>
                    <a:pt x="228626" y="41003"/>
                  </a:lnTo>
                  <a:lnTo>
                    <a:pt x="233681" y="39276"/>
                  </a:lnTo>
                  <a:lnTo>
                    <a:pt x="239472" y="34615"/>
                  </a:lnTo>
                  <a:lnTo>
                    <a:pt x="241936" y="33548"/>
                  </a:lnTo>
                  <a:lnTo>
                    <a:pt x="248426" y="32062"/>
                  </a:lnTo>
                  <a:lnTo>
                    <a:pt x="249099" y="32405"/>
                  </a:lnTo>
                  <a:lnTo>
                    <a:pt x="253302" y="33548"/>
                  </a:lnTo>
                  <a:lnTo>
                    <a:pt x="252655" y="36914"/>
                  </a:lnTo>
                  <a:lnTo>
                    <a:pt x="256223" y="43162"/>
                  </a:lnTo>
                  <a:close/>
                  <a:moveTo>
                    <a:pt x="246762" y="55913"/>
                  </a:moveTo>
                  <a:lnTo>
                    <a:pt x="247029" y="57729"/>
                  </a:lnTo>
                  <a:lnTo>
                    <a:pt x="244831" y="58275"/>
                  </a:lnTo>
                  <a:lnTo>
                    <a:pt x="243993" y="56777"/>
                  </a:lnTo>
                  <a:close/>
                  <a:moveTo>
                    <a:pt x="279083" y="118409"/>
                  </a:moveTo>
                  <a:lnTo>
                    <a:pt x="279566" y="118854"/>
                  </a:lnTo>
                  <a:lnTo>
                    <a:pt x="279223" y="119895"/>
                  </a:lnTo>
                  <a:lnTo>
                    <a:pt x="278817" y="120365"/>
                  </a:lnTo>
                  <a:lnTo>
                    <a:pt x="278131" y="120568"/>
                  </a:lnTo>
                  <a:lnTo>
                    <a:pt x="277305" y="120365"/>
                  </a:lnTo>
                  <a:lnTo>
                    <a:pt x="277445" y="119019"/>
                  </a:lnTo>
                  <a:close/>
                  <a:moveTo>
                    <a:pt x="230544" y="54427"/>
                  </a:moveTo>
                  <a:lnTo>
                    <a:pt x="229769" y="54300"/>
                  </a:lnTo>
                  <a:lnTo>
                    <a:pt x="229769" y="53182"/>
                  </a:lnTo>
                  <a:lnTo>
                    <a:pt x="228042" y="52268"/>
                  </a:lnTo>
                  <a:lnTo>
                    <a:pt x="227902" y="50160"/>
                  </a:lnTo>
                  <a:lnTo>
                    <a:pt x="229680" y="49538"/>
                  </a:lnTo>
                  <a:lnTo>
                    <a:pt x="230252" y="49931"/>
                  </a:lnTo>
                  <a:lnTo>
                    <a:pt x="231370" y="51392"/>
                  </a:lnTo>
                  <a:lnTo>
                    <a:pt x="231801" y="52662"/>
                  </a:lnTo>
                  <a:lnTo>
                    <a:pt x="231585" y="53475"/>
                  </a:lnTo>
                  <a:lnTo>
                    <a:pt x="230633" y="53754"/>
                  </a:lnTo>
                  <a:close/>
                  <a:moveTo>
                    <a:pt x="325629" y="59710"/>
                  </a:moveTo>
                  <a:lnTo>
                    <a:pt x="328397" y="60942"/>
                  </a:lnTo>
                  <a:lnTo>
                    <a:pt x="329401" y="61450"/>
                  </a:lnTo>
                  <a:lnTo>
                    <a:pt x="330036" y="62631"/>
                  </a:lnTo>
                  <a:lnTo>
                    <a:pt x="329743" y="63355"/>
                  </a:lnTo>
                  <a:lnTo>
                    <a:pt x="329007" y="63952"/>
                  </a:lnTo>
                  <a:lnTo>
                    <a:pt x="327496" y="65755"/>
                  </a:lnTo>
                  <a:lnTo>
                    <a:pt x="326327" y="65285"/>
                  </a:lnTo>
                  <a:lnTo>
                    <a:pt x="325375" y="65730"/>
                  </a:lnTo>
                  <a:lnTo>
                    <a:pt x="324333" y="65044"/>
                  </a:lnTo>
                  <a:lnTo>
                    <a:pt x="323508" y="64638"/>
                  </a:lnTo>
                  <a:lnTo>
                    <a:pt x="323127" y="63977"/>
                  </a:lnTo>
                  <a:lnTo>
                    <a:pt x="323775" y="63876"/>
                  </a:lnTo>
                  <a:lnTo>
                    <a:pt x="324257" y="63876"/>
                  </a:lnTo>
                  <a:lnTo>
                    <a:pt x="324765" y="63977"/>
                  </a:lnTo>
                  <a:lnTo>
                    <a:pt x="325756" y="63596"/>
                  </a:lnTo>
                  <a:lnTo>
                    <a:pt x="325718" y="62555"/>
                  </a:lnTo>
                  <a:lnTo>
                    <a:pt x="324257" y="62263"/>
                  </a:lnTo>
                  <a:lnTo>
                    <a:pt x="323546" y="62339"/>
                  </a:lnTo>
                  <a:lnTo>
                    <a:pt x="322987" y="62263"/>
                  </a:lnTo>
                  <a:lnTo>
                    <a:pt x="322390" y="60942"/>
                  </a:lnTo>
                  <a:lnTo>
                    <a:pt x="323686" y="60053"/>
                  </a:lnTo>
                  <a:close/>
                  <a:moveTo>
                    <a:pt x="237034" y="59240"/>
                  </a:moveTo>
                  <a:lnTo>
                    <a:pt x="237123" y="58021"/>
                  </a:lnTo>
                  <a:lnTo>
                    <a:pt x="239586" y="58491"/>
                  </a:lnTo>
                  <a:lnTo>
                    <a:pt x="238596" y="59291"/>
                  </a:lnTo>
                  <a:close/>
                  <a:moveTo>
                    <a:pt x="94705" y="121610"/>
                  </a:moveTo>
                  <a:lnTo>
                    <a:pt x="93613" y="121394"/>
                  </a:lnTo>
                  <a:lnTo>
                    <a:pt x="94134" y="120759"/>
                  </a:lnTo>
                  <a:lnTo>
                    <a:pt x="94324" y="119146"/>
                  </a:lnTo>
                  <a:lnTo>
                    <a:pt x="94705" y="118244"/>
                  </a:lnTo>
                  <a:lnTo>
                    <a:pt x="94832" y="118244"/>
                  </a:lnTo>
                  <a:lnTo>
                    <a:pt x="95302" y="119019"/>
                  </a:lnTo>
                  <a:lnTo>
                    <a:pt x="96521" y="119756"/>
                  </a:lnTo>
                  <a:lnTo>
                    <a:pt x="96445" y="120708"/>
                  </a:lnTo>
                  <a:close/>
                  <a:moveTo>
                    <a:pt x="230862" y="28595"/>
                  </a:moveTo>
                  <a:lnTo>
                    <a:pt x="231814" y="30729"/>
                  </a:lnTo>
                  <a:lnTo>
                    <a:pt x="231928" y="33320"/>
                  </a:lnTo>
                  <a:lnTo>
                    <a:pt x="230874" y="35529"/>
                  </a:lnTo>
                  <a:lnTo>
                    <a:pt x="228372" y="36469"/>
                  </a:lnTo>
                  <a:lnTo>
                    <a:pt x="226213" y="36863"/>
                  </a:lnTo>
                  <a:lnTo>
                    <a:pt x="225134" y="37854"/>
                  </a:lnTo>
                  <a:lnTo>
                    <a:pt x="224321" y="39136"/>
                  </a:lnTo>
                  <a:lnTo>
                    <a:pt x="222949" y="40355"/>
                  </a:lnTo>
                  <a:lnTo>
                    <a:pt x="221718" y="40889"/>
                  </a:lnTo>
                  <a:lnTo>
                    <a:pt x="219660" y="41029"/>
                  </a:lnTo>
                  <a:lnTo>
                    <a:pt x="218085" y="41333"/>
                  </a:lnTo>
                  <a:lnTo>
                    <a:pt x="212955" y="44356"/>
                  </a:lnTo>
                  <a:lnTo>
                    <a:pt x="211634" y="48941"/>
                  </a:lnTo>
                  <a:lnTo>
                    <a:pt x="212802" y="54618"/>
                  </a:lnTo>
                  <a:lnTo>
                    <a:pt x="221781" y="78862"/>
                  </a:lnTo>
                  <a:lnTo>
                    <a:pt x="228525" y="88882"/>
                  </a:lnTo>
                  <a:lnTo>
                    <a:pt x="230823" y="90990"/>
                  </a:lnTo>
                  <a:lnTo>
                    <a:pt x="233300" y="91892"/>
                  </a:lnTo>
                  <a:lnTo>
                    <a:pt x="234811" y="92248"/>
                  </a:lnTo>
                  <a:lnTo>
                    <a:pt x="239548" y="94876"/>
                  </a:lnTo>
                  <a:lnTo>
                    <a:pt x="241072" y="95143"/>
                  </a:lnTo>
                  <a:lnTo>
                    <a:pt x="242355" y="95003"/>
                  </a:lnTo>
                  <a:lnTo>
                    <a:pt x="243460" y="95029"/>
                  </a:lnTo>
                  <a:lnTo>
                    <a:pt x="244438" y="95854"/>
                  </a:lnTo>
                  <a:lnTo>
                    <a:pt x="244438" y="97797"/>
                  </a:lnTo>
                  <a:lnTo>
                    <a:pt x="241885" y="98598"/>
                  </a:lnTo>
                  <a:lnTo>
                    <a:pt x="235256" y="98686"/>
                  </a:lnTo>
                  <a:lnTo>
                    <a:pt x="232297" y="99156"/>
                  </a:lnTo>
                  <a:lnTo>
                    <a:pt x="222949" y="102649"/>
                  </a:lnTo>
                  <a:lnTo>
                    <a:pt x="204433" y="105773"/>
                  </a:lnTo>
                  <a:lnTo>
                    <a:pt x="188367" y="111336"/>
                  </a:lnTo>
                  <a:lnTo>
                    <a:pt x="186678" y="110980"/>
                  </a:lnTo>
                  <a:lnTo>
                    <a:pt x="185231" y="109405"/>
                  </a:lnTo>
                  <a:lnTo>
                    <a:pt x="181954" y="109799"/>
                  </a:lnTo>
                  <a:lnTo>
                    <a:pt x="178334" y="111196"/>
                  </a:lnTo>
                  <a:lnTo>
                    <a:pt x="175921" y="112517"/>
                  </a:lnTo>
                  <a:lnTo>
                    <a:pt x="170905" y="117025"/>
                  </a:lnTo>
                  <a:lnTo>
                    <a:pt x="166638" y="122397"/>
                  </a:lnTo>
                  <a:lnTo>
                    <a:pt x="163082" y="128392"/>
                  </a:lnTo>
                  <a:lnTo>
                    <a:pt x="154014" y="152991"/>
                  </a:lnTo>
                  <a:lnTo>
                    <a:pt x="148566" y="177312"/>
                  </a:lnTo>
                  <a:lnTo>
                    <a:pt x="148528" y="183522"/>
                  </a:lnTo>
                  <a:lnTo>
                    <a:pt x="150306" y="192768"/>
                  </a:lnTo>
                  <a:lnTo>
                    <a:pt x="150979" y="194177"/>
                  </a:lnTo>
                  <a:lnTo>
                    <a:pt x="150280" y="195486"/>
                  </a:lnTo>
                  <a:lnTo>
                    <a:pt x="142673" y="203982"/>
                  </a:lnTo>
                  <a:lnTo>
                    <a:pt x="142863" y="205138"/>
                  </a:lnTo>
                  <a:lnTo>
                    <a:pt x="143397" y="206725"/>
                  </a:lnTo>
                  <a:lnTo>
                    <a:pt x="143473" y="208122"/>
                  </a:lnTo>
                  <a:lnTo>
                    <a:pt x="142178" y="208744"/>
                  </a:lnTo>
                  <a:lnTo>
                    <a:pt x="140450" y="209075"/>
                  </a:lnTo>
                  <a:lnTo>
                    <a:pt x="139384" y="210002"/>
                  </a:lnTo>
                  <a:lnTo>
                    <a:pt x="138825" y="211386"/>
                  </a:lnTo>
                  <a:lnTo>
                    <a:pt x="138672" y="213113"/>
                  </a:lnTo>
                  <a:lnTo>
                    <a:pt x="138342" y="214434"/>
                  </a:lnTo>
                  <a:lnTo>
                    <a:pt x="137568" y="215196"/>
                  </a:lnTo>
                  <a:lnTo>
                    <a:pt x="136602" y="215806"/>
                  </a:lnTo>
                  <a:lnTo>
                    <a:pt x="135764" y="216593"/>
                  </a:lnTo>
                  <a:lnTo>
                    <a:pt x="135231" y="217609"/>
                  </a:lnTo>
                  <a:lnTo>
                    <a:pt x="134431" y="220187"/>
                  </a:lnTo>
                  <a:lnTo>
                    <a:pt x="133808" y="221432"/>
                  </a:lnTo>
                  <a:lnTo>
                    <a:pt x="132881" y="222143"/>
                  </a:lnTo>
                  <a:lnTo>
                    <a:pt x="131573" y="222905"/>
                  </a:lnTo>
                  <a:lnTo>
                    <a:pt x="130392" y="224010"/>
                  </a:lnTo>
                  <a:lnTo>
                    <a:pt x="129884" y="225762"/>
                  </a:lnTo>
                  <a:lnTo>
                    <a:pt x="129884" y="231630"/>
                  </a:lnTo>
                  <a:lnTo>
                    <a:pt x="130240" y="233281"/>
                  </a:lnTo>
                  <a:lnTo>
                    <a:pt x="131675" y="234551"/>
                  </a:lnTo>
                  <a:lnTo>
                    <a:pt x="131840" y="235986"/>
                  </a:lnTo>
                  <a:lnTo>
                    <a:pt x="131256" y="237459"/>
                  </a:lnTo>
                  <a:lnTo>
                    <a:pt x="130176" y="238564"/>
                  </a:lnTo>
                  <a:lnTo>
                    <a:pt x="123471" y="243364"/>
                  </a:lnTo>
                  <a:lnTo>
                    <a:pt x="122531" y="243834"/>
                  </a:lnTo>
                  <a:lnTo>
                    <a:pt x="119432" y="243682"/>
                  </a:lnTo>
                  <a:lnTo>
                    <a:pt x="117832" y="243796"/>
                  </a:lnTo>
                  <a:lnTo>
                    <a:pt x="116663" y="244317"/>
                  </a:lnTo>
                  <a:lnTo>
                    <a:pt x="114962" y="246641"/>
                  </a:lnTo>
                  <a:lnTo>
                    <a:pt x="114136" y="248698"/>
                  </a:lnTo>
                  <a:lnTo>
                    <a:pt x="112993" y="250159"/>
                  </a:lnTo>
                  <a:lnTo>
                    <a:pt x="110225" y="250642"/>
                  </a:lnTo>
                  <a:lnTo>
                    <a:pt x="110212" y="250642"/>
                  </a:lnTo>
                  <a:lnTo>
                    <a:pt x="107558" y="250870"/>
                  </a:lnTo>
                  <a:lnTo>
                    <a:pt x="101639" y="246806"/>
                  </a:lnTo>
                  <a:lnTo>
                    <a:pt x="98033" y="245701"/>
                  </a:lnTo>
                  <a:lnTo>
                    <a:pt x="85294" y="245904"/>
                  </a:lnTo>
                  <a:lnTo>
                    <a:pt x="81802" y="244812"/>
                  </a:lnTo>
                  <a:lnTo>
                    <a:pt x="83478" y="243568"/>
                  </a:lnTo>
                  <a:lnTo>
                    <a:pt x="84812" y="241891"/>
                  </a:lnTo>
                  <a:lnTo>
                    <a:pt x="85866" y="239948"/>
                  </a:lnTo>
                  <a:lnTo>
                    <a:pt x="86691" y="237929"/>
                  </a:lnTo>
                  <a:lnTo>
                    <a:pt x="86971" y="236697"/>
                  </a:lnTo>
                  <a:lnTo>
                    <a:pt x="87288" y="234386"/>
                  </a:lnTo>
                  <a:lnTo>
                    <a:pt x="87733" y="233090"/>
                  </a:lnTo>
                  <a:lnTo>
                    <a:pt x="90247" y="229077"/>
                  </a:lnTo>
                  <a:lnTo>
                    <a:pt x="90667" y="228721"/>
                  </a:lnTo>
                  <a:lnTo>
                    <a:pt x="89701" y="223273"/>
                  </a:lnTo>
                  <a:lnTo>
                    <a:pt x="89727" y="220492"/>
                  </a:lnTo>
                  <a:lnTo>
                    <a:pt x="91162" y="217965"/>
                  </a:lnTo>
                  <a:lnTo>
                    <a:pt x="95543" y="213304"/>
                  </a:lnTo>
                  <a:lnTo>
                    <a:pt x="97398" y="210611"/>
                  </a:lnTo>
                  <a:lnTo>
                    <a:pt x="98553" y="207766"/>
                  </a:lnTo>
                  <a:lnTo>
                    <a:pt x="94642" y="207576"/>
                  </a:lnTo>
                  <a:lnTo>
                    <a:pt x="93600" y="207766"/>
                  </a:lnTo>
                  <a:lnTo>
                    <a:pt x="92826" y="208605"/>
                  </a:lnTo>
                  <a:lnTo>
                    <a:pt x="91822" y="211132"/>
                  </a:lnTo>
                  <a:lnTo>
                    <a:pt x="91162" y="211653"/>
                  </a:lnTo>
                  <a:lnTo>
                    <a:pt x="88330" y="211272"/>
                  </a:lnTo>
                  <a:lnTo>
                    <a:pt x="86463" y="210624"/>
                  </a:lnTo>
                  <a:lnTo>
                    <a:pt x="84596" y="210484"/>
                  </a:lnTo>
                  <a:lnTo>
                    <a:pt x="81802" y="211653"/>
                  </a:lnTo>
                  <a:lnTo>
                    <a:pt x="79833" y="212999"/>
                  </a:lnTo>
                  <a:lnTo>
                    <a:pt x="77167" y="215298"/>
                  </a:lnTo>
                  <a:lnTo>
                    <a:pt x="75249" y="217825"/>
                  </a:lnTo>
                  <a:lnTo>
                    <a:pt x="75528" y="219946"/>
                  </a:lnTo>
                  <a:lnTo>
                    <a:pt x="81218" y="225000"/>
                  </a:lnTo>
                  <a:lnTo>
                    <a:pt x="82856" y="227261"/>
                  </a:lnTo>
                  <a:lnTo>
                    <a:pt x="78856" y="228429"/>
                  </a:lnTo>
                  <a:lnTo>
                    <a:pt x="75071" y="230410"/>
                  </a:lnTo>
                  <a:lnTo>
                    <a:pt x="72252" y="233141"/>
                  </a:lnTo>
                  <a:lnTo>
                    <a:pt x="71159" y="236519"/>
                  </a:lnTo>
                  <a:lnTo>
                    <a:pt x="70842" y="240075"/>
                  </a:lnTo>
                  <a:lnTo>
                    <a:pt x="69712" y="243631"/>
                  </a:lnTo>
                  <a:lnTo>
                    <a:pt x="67299" y="245714"/>
                  </a:lnTo>
                  <a:lnTo>
                    <a:pt x="63247" y="244812"/>
                  </a:lnTo>
                  <a:lnTo>
                    <a:pt x="61533" y="243504"/>
                  </a:lnTo>
                  <a:lnTo>
                    <a:pt x="60479" y="242374"/>
                  </a:lnTo>
                  <a:lnTo>
                    <a:pt x="59107" y="241485"/>
                  </a:lnTo>
                  <a:lnTo>
                    <a:pt x="56427" y="240837"/>
                  </a:lnTo>
                  <a:lnTo>
                    <a:pt x="49798" y="241053"/>
                  </a:lnTo>
                  <a:lnTo>
                    <a:pt x="48084" y="240405"/>
                  </a:lnTo>
                  <a:lnTo>
                    <a:pt x="42229" y="234538"/>
                  </a:lnTo>
                  <a:lnTo>
                    <a:pt x="41391" y="234068"/>
                  </a:lnTo>
                  <a:lnTo>
                    <a:pt x="39575" y="234259"/>
                  </a:lnTo>
                  <a:lnTo>
                    <a:pt x="38775" y="234055"/>
                  </a:lnTo>
                  <a:lnTo>
                    <a:pt x="38025" y="233166"/>
                  </a:lnTo>
                  <a:lnTo>
                    <a:pt x="37238" y="231007"/>
                  </a:lnTo>
                  <a:lnTo>
                    <a:pt x="36730" y="230169"/>
                  </a:lnTo>
                  <a:lnTo>
                    <a:pt x="35307" y="229369"/>
                  </a:lnTo>
                  <a:lnTo>
                    <a:pt x="33707" y="228912"/>
                  </a:lnTo>
                  <a:lnTo>
                    <a:pt x="32386" y="228213"/>
                  </a:lnTo>
                  <a:lnTo>
                    <a:pt x="31840" y="226778"/>
                  </a:lnTo>
                  <a:lnTo>
                    <a:pt x="32602" y="223984"/>
                  </a:lnTo>
                  <a:lnTo>
                    <a:pt x="32564" y="222803"/>
                  </a:lnTo>
                  <a:lnTo>
                    <a:pt x="31409" y="222321"/>
                  </a:lnTo>
                  <a:lnTo>
                    <a:pt x="30329" y="221228"/>
                  </a:lnTo>
                  <a:lnTo>
                    <a:pt x="33148" y="218803"/>
                  </a:lnTo>
                  <a:lnTo>
                    <a:pt x="38775" y="215539"/>
                  </a:lnTo>
                  <a:lnTo>
                    <a:pt x="39892" y="209100"/>
                  </a:lnTo>
                  <a:lnTo>
                    <a:pt x="36069" y="203614"/>
                  </a:lnTo>
                  <a:lnTo>
                    <a:pt x="25020" y="196222"/>
                  </a:lnTo>
                  <a:lnTo>
                    <a:pt x="8625" y="190113"/>
                  </a:lnTo>
                  <a:lnTo>
                    <a:pt x="4434" y="187408"/>
                  </a:lnTo>
                  <a:lnTo>
                    <a:pt x="1805" y="183217"/>
                  </a:lnTo>
                  <a:lnTo>
                    <a:pt x="319" y="177731"/>
                  </a:lnTo>
                  <a:lnTo>
                    <a:pt x="662" y="171978"/>
                  </a:lnTo>
                  <a:lnTo>
                    <a:pt x="3456" y="166949"/>
                  </a:lnTo>
                  <a:lnTo>
                    <a:pt x="5412" y="167812"/>
                  </a:lnTo>
                  <a:lnTo>
                    <a:pt x="7952" y="168371"/>
                  </a:lnTo>
                  <a:lnTo>
                    <a:pt x="12803" y="168790"/>
                  </a:lnTo>
                  <a:lnTo>
                    <a:pt x="15229" y="168358"/>
                  </a:lnTo>
                  <a:lnTo>
                    <a:pt x="20677" y="165882"/>
                  </a:lnTo>
                  <a:lnTo>
                    <a:pt x="21185" y="164828"/>
                  </a:lnTo>
                  <a:lnTo>
                    <a:pt x="24284" y="160370"/>
                  </a:lnTo>
                  <a:lnTo>
                    <a:pt x="25020" y="159621"/>
                  </a:lnTo>
                  <a:lnTo>
                    <a:pt x="26176" y="159126"/>
                  </a:lnTo>
                  <a:lnTo>
                    <a:pt x="33402" y="161043"/>
                  </a:lnTo>
                  <a:lnTo>
                    <a:pt x="42686" y="161043"/>
                  </a:lnTo>
                  <a:lnTo>
                    <a:pt x="45429" y="160726"/>
                  </a:lnTo>
                  <a:lnTo>
                    <a:pt x="46750" y="160878"/>
                  </a:lnTo>
                  <a:lnTo>
                    <a:pt x="49595" y="162961"/>
                  </a:lnTo>
                  <a:lnTo>
                    <a:pt x="52592" y="164333"/>
                  </a:lnTo>
                  <a:lnTo>
                    <a:pt x="59882" y="166682"/>
                  </a:lnTo>
                  <a:lnTo>
                    <a:pt x="63247" y="168790"/>
                  </a:lnTo>
                  <a:lnTo>
                    <a:pt x="64949" y="167355"/>
                  </a:lnTo>
                  <a:lnTo>
                    <a:pt x="67248" y="163596"/>
                  </a:lnTo>
                  <a:lnTo>
                    <a:pt x="69204" y="161996"/>
                  </a:lnTo>
                  <a:lnTo>
                    <a:pt x="70461" y="161602"/>
                  </a:lnTo>
                  <a:lnTo>
                    <a:pt x="75046" y="161043"/>
                  </a:lnTo>
                  <a:lnTo>
                    <a:pt x="75604" y="161183"/>
                  </a:lnTo>
                  <a:lnTo>
                    <a:pt x="77167" y="161920"/>
                  </a:lnTo>
                  <a:lnTo>
                    <a:pt x="78068" y="161996"/>
                  </a:lnTo>
                  <a:lnTo>
                    <a:pt x="78678" y="161704"/>
                  </a:lnTo>
                  <a:lnTo>
                    <a:pt x="80126" y="160497"/>
                  </a:lnTo>
                  <a:lnTo>
                    <a:pt x="80824" y="160167"/>
                  </a:lnTo>
                  <a:lnTo>
                    <a:pt x="89231" y="158986"/>
                  </a:lnTo>
                  <a:lnTo>
                    <a:pt x="91644" y="158110"/>
                  </a:lnTo>
                  <a:lnTo>
                    <a:pt x="93943" y="156878"/>
                  </a:lnTo>
                  <a:lnTo>
                    <a:pt x="95340" y="155608"/>
                  </a:lnTo>
                  <a:lnTo>
                    <a:pt x="96128" y="153906"/>
                  </a:lnTo>
                  <a:lnTo>
                    <a:pt x="96597" y="149766"/>
                  </a:lnTo>
                  <a:lnTo>
                    <a:pt x="96534" y="144991"/>
                  </a:lnTo>
                  <a:lnTo>
                    <a:pt x="96839" y="143428"/>
                  </a:lnTo>
                  <a:lnTo>
                    <a:pt x="98236" y="140533"/>
                  </a:lnTo>
                  <a:lnTo>
                    <a:pt x="98833" y="138196"/>
                  </a:lnTo>
                  <a:lnTo>
                    <a:pt x="100077" y="136037"/>
                  </a:lnTo>
                  <a:lnTo>
                    <a:pt x="100446" y="134653"/>
                  </a:lnTo>
                  <a:lnTo>
                    <a:pt x="100382" y="133053"/>
                  </a:lnTo>
                  <a:lnTo>
                    <a:pt x="99455" y="128950"/>
                  </a:lnTo>
                  <a:lnTo>
                    <a:pt x="100852" y="122169"/>
                  </a:lnTo>
                  <a:lnTo>
                    <a:pt x="105221" y="118613"/>
                  </a:lnTo>
                  <a:lnTo>
                    <a:pt x="110669" y="116339"/>
                  </a:lnTo>
                  <a:lnTo>
                    <a:pt x="115152" y="113406"/>
                  </a:lnTo>
                  <a:lnTo>
                    <a:pt x="117362" y="107437"/>
                  </a:lnTo>
                  <a:lnTo>
                    <a:pt x="115686" y="101303"/>
                  </a:lnTo>
                  <a:lnTo>
                    <a:pt x="112790" y="95092"/>
                  </a:lnTo>
                  <a:lnTo>
                    <a:pt x="111253" y="88971"/>
                  </a:lnTo>
                  <a:lnTo>
                    <a:pt x="112104" y="82443"/>
                  </a:lnTo>
                  <a:lnTo>
                    <a:pt x="114250" y="76563"/>
                  </a:lnTo>
                  <a:lnTo>
                    <a:pt x="123394" y="61603"/>
                  </a:lnTo>
                  <a:lnTo>
                    <a:pt x="125668" y="60244"/>
                  </a:lnTo>
                  <a:lnTo>
                    <a:pt x="135891" y="59469"/>
                  </a:lnTo>
                  <a:lnTo>
                    <a:pt x="138761" y="58847"/>
                  </a:lnTo>
                  <a:lnTo>
                    <a:pt x="168492" y="48522"/>
                  </a:lnTo>
                  <a:lnTo>
                    <a:pt x="175401" y="41765"/>
                  </a:lnTo>
                  <a:lnTo>
                    <a:pt x="178017" y="40876"/>
                  </a:lnTo>
                  <a:lnTo>
                    <a:pt x="184862" y="41092"/>
                  </a:lnTo>
                  <a:lnTo>
                    <a:pt x="187656" y="40355"/>
                  </a:lnTo>
                  <a:lnTo>
                    <a:pt x="189218" y="38870"/>
                  </a:lnTo>
                  <a:lnTo>
                    <a:pt x="190933" y="35568"/>
                  </a:lnTo>
                  <a:lnTo>
                    <a:pt x="192089" y="34005"/>
                  </a:lnTo>
                  <a:lnTo>
                    <a:pt x="195225" y="31910"/>
                  </a:lnTo>
                  <a:lnTo>
                    <a:pt x="196749" y="30640"/>
                  </a:lnTo>
                  <a:lnTo>
                    <a:pt x="197423" y="29091"/>
                  </a:lnTo>
                  <a:lnTo>
                    <a:pt x="197880" y="25877"/>
                  </a:lnTo>
                  <a:lnTo>
                    <a:pt x="199239" y="22703"/>
                  </a:lnTo>
                  <a:lnTo>
                    <a:pt x="201398" y="21166"/>
                  </a:lnTo>
                  <a:lnTo>
                    <a:pt x="204331" y="22791"/>
                  </a:lnTo>
                  <a:lnTo>
                    <a:pt x="204865" y="22410"/>
                  </a:lnTo>
                  <a:lnTo>
                    <a:pt x="206287" y="21725"/>
                  </a:lnTo>
                  <a:lnTo>
                    <a:pt x="207341" y="25268"/>
                  </a:lnTo>
                  <a:lnTo>
                    <a:pt x="211265" y="26081"/>
                  </a:lnTo>
                  <a:lnTo>
                    <a:pt x="219063" y="24734"/>
                  </a:lnTo>
                  <a:lnTo>
                    <a:pt x="219851" y="24061"/>
                  </a:lnTo>
                  <a:lnTo>
                    <a:pt x="220422" y="23071"/>
                  </a:lnTo>
                  <a:lnTo>
                    <a:pt x="221184" y="22512"/>
                  </a:lnTo>
                  <a:lnTo>
                    <a:pt x="223534" y="23833"/>
                  </a:lnTo>
                  <a:lnTo>
                    <a:pt x="224486" y="23591"/>
                  </a:lnTo>
                  <a:lnTo>
                    <a:pt x="225439" y="23071"/>
                  </a:lnTo>
                  <a:lnTo>
                    <a:pt x="226429" y="22791"/>
                  </a:lnTo>
                  <a:lnTo>
                    <a:pt x="228182" y="23376"/>
                  </a:lnTo>
                  <a:lnTo>
                    <a:pt x="229426" y="24506"/>
                  </a:lnTo>
                  <a:lnTo>
                    <a:pt x="230481" y="25268"/>
                  </a:lnTo>
                  <a:lnTo>
                    <a:pt x="231738" y="24734"/>
                  </a:lnTo>
                  <a:lnTo>
                    <a:pt x="232817" y="25712"/>
                  </a:lnTo>
                  <a:lnTo>
                    <a:pt x="232182" y="26424"/>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4" name="Google Shape;524;p6"/>
            <p:cNvSpPr/>
            <p:nvPr/>
          </p:nvSpPr>
          <p:spPr>
            <a:xfrm flipH="1" rot="10800000">
              <a:off x="5435096" y="4446246"/>
              <a:ext cx="235845" cy="149022"/>
            </a:xfrm>
            <a:custGeom>
              <a:rect b="b" l="l" r="r" t="t"/>
              <a:pathLst>
                <a:path extrusionOk="0" h="114375" w="181012">
                  <a:moveTo>
                    <a:pt x="178154" y="73322"/>
                  </a:moveTo>
                  <a:lnTo>
                    <a:pt x="172642" y="77043"/>
                  </a:lnTo>
                  <a:lnTo>
                    <a:pt x="167867" y="81310"/>
                  </a:lnTo>
                  <a:lnTo>
                    <a:pt x="160145" y="90949"/>
                  </a:lnTo>
                  <a:lnTo>
                    <a:pt x="155891" y="94823"/>
                  </a:lnTo>
                  <a:lnTo>
                    <a:pt x="151192" y="97972"/>
                  </a:lnTo>
                  <a:lnTo>
                    <a:pt x="127659" y="107853"/>
                  </a:lnTo>
                  <a:lnTo>
                    <a:pt x="117791" y="109897"/>
                  </a:lnTo>
                  <a:lnTo>
                    <a:pt x="115378" y="111333"/>
                  </a:lnTo>
                  <a:lnTo>
                    <a:pt x="113130" y="112984"/>
                  </a:lnTo>
                  <a:lnTo>
                    <a:pt x="110171" y="114203"/>
                  </a:lnTo>
                  <a:lnTo>
                    <a:pt x="106970" y="114825"/>
                  </a:lnTo>
                  <a:lnTo>
                    <a:pt x="104075" y="114800"/>
                  </a:lnTo>
                  <a:lnTo>
                    <a:pt x="98792" y="112285"/>
                  </a:lnTo>
                  <a:lnTo>
                    <a:pt x="88403" y="102189"/>
                  </a:lnTo>
                  <a:lnTo>
                    <a:pt x="82599" y="97972"/>
                  </a:lnTo>
                  <a:lnTo>
                    <a:pt x="77126" y="96855"/>
                  </a:lnTo>
                  <a:lnTo>
                    <a:pt x="64057" y="96880"/>
                  </a:lnTo>
                  <a:lnTo>
                    <a:pt x="59003" y="95026"/>
                  </a:lnTo>
                  <a:lnTo>
                    <a:pt x="35254" y="103370"/>
                  </a:lnTo>
                  <a:lnTo>
                    <a:pt x="32638" y="103941"/>
                  </a:lnTo>
                  <a:lnTo>
                    <a:pt x="27050" y="104487"/>
                  </a:lnTo>
                  <a:lnTo>
                    <a:pt x="23976" y="105262"/>
                  </a:lnTo>
                  <a:lnTo>
                    <a:pt x="21817" y="106875"/>
                  </a:lnTo>
                  <a:lnTo>
                    <a:pt x="18033" y="104157"/>
                  </a:lnTo>
                  <a:lnTo>
                    <a:pt x="15797" y="103535"/>
                  </a:lnTo>
                  <a:lnTo>
                    <a:pt x="13562" y="104373"/>
                  </a:lnTo>
                  <a:lnTo>
                    <a:pt x="11797" y="106443"/>
                  </a:lnTo>
                  <a:lnTo>
                    <a:pt x="10438" y="108437"/>
                  </a:lnTo>
                  <a:lnTo>
                    <a:pt x="8571" y="109758"/>
                  </a:lnTo>
                  <a:lnTo>
                    <a:pt x="5244" y="109897"/>
                  </a:lnTo>
                  <a:lnTo>
                    <a:pt x="1091" y="109085"/>
                  </a:lnTo>
                  <a:lnTo>
                    <a:pt x="443" y="105262"/>
                  </a:lnTo>
                  <a:lnTo>
                    <a:pt x="3377" y="91394"/>
                  </a:lnTo>
                  <a:lnTo>
                    <a:pt x="14908" y="74782"/>
                  </a:lnTo>
                  <a:lnTo>
                    <a:pt x="18502" y="70731"/>
                  </a:lnTo>
                  <a:lnTo>
                    <a:pt x="22833" y="67276"/>
                  </a:lnTo>
                  <a:lnTo>
                    <a:pt x="27761" y="65537"/>
                  </a:lnTo>
                  <a:lnTo>
                    <a:pt x="44461" y="65664"/>
                  </a:lnTo>
                  <a:lnTo>
                    <a:pt x="50290" y="64559"/>
                  </a:lnTo>
                  <a:lnTo>
                    <a:pt x="68934" y="55656"/>
                  </a:lnTo>
                  <a:lnTo>
                    <a:pt x="72668" y="53129"/>
                  </a:lnTo>
                  <a:lnTo>
                    <a:pt x="82599" y="43959"/>
                  </a:lnTo>
                  <a:lnTo>
                    <a:pt x="87666" y="40822"/>
                  </a:lnTo>
                  <a:lnTo>
                    <a:pt x="90321" y="38765"/>
                  </a:lnTo>
                  <a:lnTo>
                    <a:pt x="91476" y="36568"/>
                  </a:lnTo>
                  <a:lnTo>
                    <a:pt x="92238" y="34498"/>
                  </a:lnTo>
                  <a:lnTo>
                    <a:pt x="94143" y="32364"/>
                  </a:lnTo>
                  <a:lnTo>
                    <a:pt x="98207" y="29164"/>
                  </a:lnTo>
                  <a:lnTo>
                    <a:pt x="99350" y="28668"/>
                  </a:lnTo>
                  <a:lnTo>
                    <a:pt x="100620" y="28275"/>
                  </a:lnTo>
                  <a:lnTo>
                    <a:pt x="101675" y="27716"/>
                  </a:lnTo>
                  <a:lnTo>
                    <a:pt x="103999" y="22750"/>
                  </a:lnTo>
                  <a:lnTo>
                    <a:pt x="104659" y="21772"/>
                  </a:lnTo>
                  <a:lnTo>
                    <a:pt x="105993" y="19055"/>
                  </a:lnTo>
                  <a:lnTo>
                    <a:pt x="105370" y="15600"/>
                  </a:lnTo>
                  <a:lnTo>
                    <a:pt x="103757" y="12387"/>
                  </a:lnTo>
                  <a:lnTo>
                    <a:pt x="102119" y="10457"/>
                  </a:lnTo>
                  <a:lnTo>
                    <a:pt x="95794" y="7409"/>
                  </a:lnTo>
                  <a:lnTo>
                    <a:pt x="92835" y="5237"/>
                  </a:lnTo>
                  <a:lnTo>
                    <a:pt x="92937" y="3053"/>
                  </a:lnTo>
                  <a:lnTo>
                    <a:pt x="95579" y="1364"/>
                  </a:lnTo>
                  <a:lnTo>
                    <a:pt x="98588" y="602"/>
                  </a:lnTo>
                  <a:lnTo>
                    <a:pt x="101865" y="449"/>
                  </a:lnTo>
                  <a:lnTo>
                    <a:pt x="105231" y="627"/>
                  </a:lnTo>
                  <a:lnTo>
                    <a:pt x="107250" y="1122"/>
                  </a:lnTo>
                  <a:lnTo>
                    <a:pt x="109841" y="2151"/>
                  </a:lnTo>
                  <a:lnTo>
                    <a:pt x="112101" y="3548"/>
                  </a:lnTo>
                  <a:lnTo>
                    <a:pt x="113028" y="5047"/>
                  </a:lnTo>
                  <a:lnTo>
                    <a:pt x="113384" y="11879"/>
                  </a:lnTo>
                  <a:lnTo>
                    <a:pt x="112584" y="14495"/>
                  </a:lnTo>
                  <a:lnTo>
                    <a:pt x="110006" y="13378"/>
                  </a:lnTo>
                  <a:lnTo>
                    <a:pt x="111314" y="11054"/>
                  </a:lnTo>
                  <a:lnTo>
                    <a:pt x="111962" y="10457"/>
                  </a:lnTo>
                  <a:lnTo>
                    <a:pt x="110895" y="9479"/>
                  </a:lnTo>
                  <a:lnTo>
                    <a:pt x="108710" y="12286"/>
                  </a:lnTo>
                  <a:lnTo>
                    <a:pt x="108406" y="15511"/>
                  </a:lnTo>
                  <a:lnTo>
                    <a:pt x="109726" y="18178"/>
                  </a:lnTo>
                  <a:lnTo>
                    <a:pt x="112482" y="19271"/>
                  </a:lnTo>
                  <a:lnTo>
                    <a:pt x="115657" y="20160"/>
                  </a:lnTo>
                  <a:lnTo>
                    <a:pt x="117791" y="22382"/>
                  </a:lnTo>
                  <a:lnTo>
                    <a:pt x="120928" y="28186"/>
                  </a:lnTo>
                  <a:lnTo>
                    <a:pt x="125474" y="33202"/>
                  </a:lnTo>
                  <a:lnTo>
                    <a:pt x="131405" y="37063"/>
                  </a:lnTo>
                  <a:lnTo>
                    <a:pt x="150658" y="44035"/>
                  </a:lnTo>
                  <a:lnTo>
                    <a:pt x="153122" y="46055"/>
                  </a:lnTo>
                  <a:lnTo>
                    <a:pt x="154125" y="49357"/>
                  </a:lnTo>
                  <a:lnTo>
                    <a:pt x="155649" y="50055"/>
                  </a:lnTo>
                  <a:lnTo>
                    <a:pt x="165822" y="50830"/>
                  </a:lnTo>
                  <a:lnTo>
                    <a:pt x="167346" y="52075"/>
                  </a:lnTo>
                  <a:lnTo>
                    <a:pt x="170839" y="55834"/>
                  </a:lnTo>
                  <a:lnTo>
                    <a:pt x="173493" y="57370"/>
                  </a:lnTo>
                  <a:lnTo>
                    <a:pt x="178090" y="61117"/>
                  </a:lnTo>
                  <a:lnTo>
                    <a:pt x="179563" y="62603"/>
                  </a:lnTo>
                  <a:lnTo>
                    <a:pt x="181456" y="68902"/>
                  </a:lnTo>
                  <a:close/>
                  <a:moveTo>
                    <a:pt x="164806" y="19575"/>
                  </a:moveTo>
                  <a:lnTo>
                    <a:pt x="163587" y="22877"/>
                  </a:lnTo>
                  <a:lnTo>
                    <a:pt x="161288" y="26281"/>
                  </a:lnTo>
                  <a:lnTo>
                    <a:pt x="157999" y="27119"/>
                  </a:lnTo>
                  <a:lnTo>
                    <a:pt x="155853" y="26040"/>
                  </a:lnTo>
                  <a:lnTo>
                    <a:pt x="153351" y="26548"/>
                  </a:lnTo>
                  <a:lnTo>
                    <a:pt x="151839" y="25278"/>
                  </a:lnTo>
                  <a:lnTo>
                    <a:pt x="146747" y="18839"/>
                  </a:lnTo>
                  <a:lnTo>
                    <a:pt x="146302" y="17683"/>
                  </a:lnTo>
                  <a:lnTo>
                    <a:pt x="147204" y="17010"/>
                  </a:lnTo>
                  <a:lnTo>
                    <a:pt x="149236" y="16426"/>
                  </a:lnTo>
                  <a:lnTo>
                    <a:pt x="151611" y="13505"/>
                  </a:lnTo>
                  <a:lnTo>
                    <a:pt x="159523" y="8031"/>
                  </a:lnTo>
                  <a:lnTo>
                    <a:pt x="163536" y="6837"/>
                  </a:lnTo>
                  <a:lnTo>
                    <a:pt x="166127" y="9822"/>
                  </a:lnTo>
                  <a:lnTo>
                    <a:pt x="168591" y="12362"/>
                  </a:lnTo>
                  <a:lnTo>
                    <a:pt x="167384" y="16565"/>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5" name="Google Shape;525;p6"/>
            <p:cNvSpPr/>
            <p:nvPr/>
          </p:nvSpPr>
          <p:spPr>
            <a:xfrm flipH="1" rot="10800000">
              <a:off x="5435096" y="4446246"/>
              <a:ext cx="235845" cy="149022"/>
            </a:xfrm>
            <a:custGeom>
              <a:rect b="b" l="l" r="r" t="t"/>
              <a:pathLst>
                <a:path extrusionOk="0" h="114375" w="181012">
                  <a:moveTo>
                    <a:pt x="178154" y="73322"/>
                  </a:moveTo>
                  <a:lnTo>
                    <a:pt x="172642" y="77043"/>
                  </a:lnTo>
                  <a:lnTo>
                    <a:pt x="167867" y="81310"/>
                  </a:lnTo>
                  <a:lnTo>
                    <a:pt x="160145" y="90949"/>
                  </a:lnTo>
                  <a:lnTo>
                    <a:pt x="155891" y="94823"/>
                  </a:lnTo>
                  <a:lnTo>
                    <a:pt x="151192" y="97972"/>
                  </a:lnTo>
                  <a:lnTo>
                    <a:pt x="127659" y="107853"/>
                  </a:lnTo>
                  <a:lnTo>
                    <a:pt x="117791" y="109897"/>
                  </a:lnTo>
                  <a:lnTo>
                    <a:pt x="115378" y="111333"/>
                  </a:lnTo>
                  <a:lnTo>
                    <a:pt x="113130" y="112984"/>
                  </a:lnTo>
                  <a:lnTo>
                    <a:pt x="110171" y="114203"/>
                  </a:lnTo>
                  <a:lnTo>
                    <a:pt x="106970" y="114825"/>
                  </a:lnTo>
                  <a:lnTo>
                    <a:pt x="104075" y="114800"/>
                  </a:lnTo>
                  <a:lnTo>
                    <a:pt x="98792" y="112285"/>
                  </a:lnTo>
                  <a:lnTo>
                    <a:pt x="88403" y="102189"/>
                  </a:lnTo>
                  <a:lnTo>
                    <a:pt x="82599" y="97972"/>
                  </a:lnTo>
                  <a:lnTo>
                    <a:pt x="77126" y="96855"/>
                  </a:lnTo>
                  <a:lnTo>
                    <a:pt x="64057" y="96880"/>
                  </a:lnTo>
                  <a:lnTo>
                    <a:pt x="59003" y="95026"/>
                  </a:lnTo>
                  <a:lnTo>
                    <a:pt x="35254" y="103370"/>
                  </a:lnTo>
                  <a:lnTo>
                    <a:pt x="32638" y="103941"/>
                  </a:lnTo>
                  <a:lnTo>
                    <a:pt x="27050" y="104487"/>
                  </a:lnTo>
                  <a:lnTo>
                    <a:pt x="23976" y="105262"/>
                  </a:lnTo>
                  <a:lnTo>
                    <a:pt x="21817" y="106875"/>
                  </a:lnTo>
                  <a:lnTo>
                    <a:pt x="18033" y="104157"/>
                  </a:lnTo>
                  <a:lnTo>
                    <a:pt x="15797" y="103535"/>
                  </a:lnTo>
                  <a:lnTo>
                    <a:pt x="13562" y="104373"/>
                  </a:lnTo>
                  <a:lnTo>
                    <a:pt x="11797" y="106443"/>
                  </a:lnTo>
                  <a:lnTo>
                    <a:pt x="10438" y="108437"/>
                  </a:lnTo>
                  <a:lnTo>
                    <a:pt x="8571" y="109758"/>
                  </a:lnTo>
                  <a:lnTo>
                    <a:pt x="5244" y="109897"/>
                  </a:lnTo>
                  <a:lnTo>
                    <a:pt x="1091" y="109085"/>
                  </a:lnTo>
                  <a:lnTo>
                    <a:pt x="443" y="105262"/>
                  </a:lnTo>
                  <a:lnTo>
                    <a:pt x="3377" y="91394"/>
                  </a:lnTo>
                  <a:lnTo>
                    <a:pt x="14908" y="74782"/>
                  </a:lnTo>
                  <a:lnTo>
                    <a:pt x="18502" y="70731"/>
                  </a:lnTo>
                  <a:lnTo>
                    <a:pt x="22833" y="67276"/>
                  </a:lnTo>
                  <a:lnTo>
                    <a:pt x="27761" y="65537"/>
                  </a:lnTo>
                  <a:lnTo>
                    <a:pt x="44461" y="65664"/>
                  </a:lnTo>
                  <a:lnTo>
                    <a:pt x="50290" y="64559"/>
                  </a:lnTo>
                  <a:lnTo>
                    <a:pt x="68934" y="55656"/>
                  </a:lnTo>
                  <a:lnTo>
                    <a:pt x="72668" y="53129"/>
                  </a:lnTo>
                  <a:lnTo>
                    <a:pt x="82599" y="43959"/>
                  </a:lnTo>
                  <a:lnTo>
                    <a:pt x="87666" y="40822"/>
                  </a:lnTo>
                  <a:lnTo>
                    <a:pt x="90321" y="38765"/>
                  </a:lnTo>
                  <a:lnTo>
                    <a:pt x="91476" y="36568"/>
                  </a:lnTo>
                  <a:lnTo>
                    <a:pt x="92238" y="34498"/>
                  </a:lnTo>
                  <a:lnTo>
                    <a:pt x="94143" y="32364"/>
                  </a:lnTo>
                  <a:lnTo>
                    <a:pt x="98207" y="29164"/>
                  </a:lnTo>
                  <a:lnTo>
                    <a:pt x="99350" y="28668"/>
                  </a:lnTo>
                  <a:lnTo>
                    <a:pt x="100620" y="28275"/>
                  </a:lnTo>
                  <a:lnTo>
                    <a:pt x="101675" y="27716"/>
                  </a:lnTo>
                  <a:lnTo>
                    <a:pt x="103999" y="22750"/>
                  </a:lnTo>
                  <a:lnTo>
                    <a:pt x="104659" y="21772"/>
                  </a:lnTo>
                  <a:lnTo>
                    <a:pt x="105993" y="19055"/>
                  </a:lnTo>
                  <a:lnTo>
                    <a:pt x="105370" y="15600"/>
                  </a:lnTo>
                  <a:lnTo>
                    <a:pt x="103757" y="12387"/>
                  </a:lnTo>
                  <a:lnTo>
                    <a:pt x="102119" y="10457"/>
                  </a:lnTo>
                  <a:lnTo>
                    <a:pt x="95794" y="7409"/>
                  </a:lnTo>
                  <a:lnTo>
                    <a:pt x="92835" y="5237"/>
                  </a:lnTo>
                  <a:lnTo>
                    <a:pt x="92937" y="3053"/>
                  </a:lnTo>
                  <a:lnTo>
                    <a:pt x="95579" y="1364"/>
                  </a:lnTo>
                  <a:lnTo>
                    <a:pt x="98588" y="602"/>
                  </a:lnTo>
                  <a:lnTo>
                    <a:pt x="101865" y="449"/>
                  </a:lnTo>
                  <a:lnTo>
                    <a:pt x="105231" y="627"/>
                  </a:lnTo>
                  <a:lnTo>
                    <a:pt x="107250" y="1122"/>
                  </a:lnTo>
                  <a:lnTo>
                    <a:pt x="109841" y="2151"/>
                  </a:lnTo>
                  <a:lnTo>
                    <a:pt x="112101" y="3548"/>
                  </a:lnTo>
                  <a:lnTo>
                    <a:pt x="113028" y="5047"/>
                  </a:lnTo>
                  <a:lnTo>
                    <a:pt x="113384" y="11879"/>
                  </a:lnTo>
                  <a:lnTo>
                    <a:pt x="112584" y="14495"/>
                  </a:lnTo>
                  <a:lnTo>
                    <a:pt x="110006" y="13378"/>
                  </a:lnTo>
                  <a:lnTo>
                    <a:pt x="111314" y="11054"/>
                  </a:lnTo>
                  <a:lnTo>
                    <a:pt x="111962" y="10457"/>
                  </a:lnTo>
                  <a:lnTo>
                    <a:pt x="110895" y="9479"/>
                  </a:lnTo>
                  <a:lnTo>
                    <a:pt x="108710" y="12286"/>
                  </a:lnTo>
                  <a:lnTo>
                    <a:pt x="108406" y="15511"/>
                  </a:lnTo>
                  <a:lnTo>
                    <a:pt x="109726" y="18178"/>
                  </a:lnTo>
                  <a:lnTo>
                    <a:pt x="112482" y="19271"/>
                  </a:lnTo>
                  <a:lnTo>
                    <a:pt x="115657" y="20160"/>
                  </a:lnTo>
                  <a:lnTo>
                    <a:pt x="117791" y="22382"/>
                  </a:lnTo>
                  <a:lnTo>
                    <a:pt x="120928" y="28186"/>
                  </a:lnTo>
                  <a:lnTo>
                    <a:pt x="125474" y="33202"/>
                  </a:lnTo>
                  <a:lnTo>
                    <a:pt x="131405" y="37063"/>
                  </a:lnTo>
                  <a:lnTo>
                    <a:pt x="150658" y="44035"/>
                  </a:lnTo>
                  <a:lnTo>
                    <a:pt x="153122" y="46055"/>
                  </a:lnTo>
                  <a:lnTo>
                    <a:pt x="154125" y="49357"/>
                  </a:lnTo>
                  <a:lnTo>
                    <a:pt x="155649" y="50055"/>
                  </a:lnTo>
                  <a:lnTo>
                    <a:pt x="165822" y="50830"/>
                  </a:lnTo>
                  <a:lnTo>
                    <a:pt x="167346" y="52075"/>
                  </a:lnTo>
                  <a:lnTo>
                    <a:pt x="170839" y="55834"/>
                  </a:lnTo>
                  <a:lnTo>
                    <a:pt x="173493" y="57370"/>
                  </a:lnTo>
                  <a:lnTo>
                    <a:pt x="178090" y="61117"/>
                  </a:lnTo>
                  <a:lnTo>
                    <a:pt x="179563" y="62603"/>
                  </a:lnTo>
                  <a:lnTo>
                    <a:pt x="181456" y="68902"/>
                  </a:lnTo>
                  <a:close/>
                  <a:moveTo>
                    <a:pt x="164806" y="19575"/>
                  </a:moveTo>
                  <a:lnTo>
                    <a:pt x="163587" y="22877"/>
                  </a:lnTo>
                  <a:lnTo>
                    <a:pt x="161288" y="26281"/>
                  </a:lnTo>
                  <a:lnTo>
                    <a:pt x="157999" y="27119"/>
                  </a:lnTo>
                  <a:lnTo>
                    <a:pt x="155853" y="26040"/>
                  </a:lnTo>
                  <a:lnTo>
                    <a:pt x="153351" y="26548"/>
                  </a:lnTo>
                  <a:lnTo>
                    <a:pt x="151839" y="25278"/>
                  </a:lnTo>
                  <a:lnTo>
                    <a:pt x="146747" y="18839"/>
                  </a:lnTo>
                  <a:lnTo>
                    <a:pt x="146302" y="17683"/>
                  </a:lnTo>
                  <a:lnTo>
                    <a:pt x="147204" y="17010"/>
                  </a:lnTo>
                  <a:lnTo>
                    <a:pt x="149236" y="16426"/>
                  </a:lnTo>
                  <a:lnTo>
                    <a:pt x="151611" y="13505"/>
                  </a:lnTo>
                  <a:lnTo>
                    <a:pt x="159523" y="8031"/>
                  </a:lnTo>
                  <a:lnTo>
                    <a:pt x="163536" y="6837"/>
                  </a:lnTo>
                  <a:lnTo>
                    <a:pt x="166127" y="9822"/>
                  </a:lnTo>
                  <a:lnTo>
                    <a:pt x="168591" y="12362"/>
                  </a:lnTo>
                  <a:lnTo>
                    <a:pt x="167384" y="16565"/>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6" name="Google Shape;526;p6"/>
            <p:cNvSpPr/>
            <p:nvPr/>
          </p:nvSpPr>
          <p:spPr>
            <a:xfrm flipH="1" rot="10800000">
              <a:off x="1815312" y="1855677"/>
              <a:ext cx="609000" cy="722546"/>
            </a:xfrm>
            <a:custGeom>
              <a:rect b="b" l="l" r="r" t="t"/>
              <a:pathLst>
                <a:path extrusionOk="0" h="554556" w="467409">
                  <a:moveTo>
                    <a:pt x="304672" y="11265"/>
                  </a:moveTo>
                  <a:lnTo>
                    <a:pt x="303364" y="13386"/>
                  </a:lnTo>
                  <a:lnTo>
                    <a:pt x="301408" y="14262"/>
                  </a:lnTo>
                  <a:lnTo>
                    <a:pt x="298589" y="13970"/>
                  </a:lnTo>
                  <a:lnTo>
                    <a:pt x="297471" y="13144"/>
                  </a:lnTo>
                  <a:lnTo>
                    <a:pt x="296709" y="11913"/>
                  </a:lnTo>
                  <a:lnTo>
                    <a:pt x="295033" y="10376"/>
                  </a:lnTo>
                  <a:lnTo>
                    <a:pt x="294106" y="10541"/>
                  </a:lnTo>
                  <a:lnTo>
                    <a:pt x="298868" y="432"/>
                  </a:lnTo>
                  <a:lnTo>
                    <a:pt x="300685" y="241"/>
                  </a:lnTo>
                  <a:lnTo>
                    <a:pt x="302005" y="1232"/>
                  </a:lnTo>
                  <a:lnTo>
                    <a:pt x="301408" y="3112"/>
                  </a:lnTo>
                  <a:lnTo>
                    <a:pt x="301828" y="3734"/>
                  </a:lnTo>
                  <a:lnTo>
                    <a:pt x="304939" y="5537"/>
                  </a:lnTo>
                  <a:lnTo>
                    <a:pt x="305841" y="6414"/>
                  </a:lnTo>
                  <a:lnTo>
                    <a:pt x="305460" y="8687"/>
                  </a:lnTo>
                  <a:close/>
                  <a:moveTo>
                    <a:pt x="332307" y="16154"/>
                  </a:moveTo>
                  <a:lnTo>
                    <a:pt x="331215" y="19113"/>
                  </a:lnTo>
                  <a:lnTo>
                    <a:pt x="330517" y="22250"/>
                  </a:lnTo>
                  <a:lnTo>
                    <a:pt x="329958" y="23533"/>
                  </a:lnTo>
                  <a:lnTo>
                    <a:pt x="327964" y="24498"/>
                  </a:lnTo>
                  <a:lnTo>
                    <a:pt x="324484" y="27838"/>
                  </a:lnTo>
                  <a:lnTo>
                    <a:pt x="325589" y="29578"/>
                  </a:lnTo>
                  <a:lnTo>
                    <a:pt x="324446" y="30696"/>
                  </a:lnTo>
                  <a:lnTo>
                    <a:pt x="322071" y="31153"/>
                  </a:lnTo>
                  <a:lnTo>
                    <a:pt x="319519" y="30924"/>
                  </a:lnTo>
                  <a:lnTo>
                    <a:pt x="317537" y="29959"/>
                  </a:lnTo>
                  <a:lnTo>
                    <a:pt x="315797" y="28600"/>
                  </a:lnTo>
                  <a:lnTo>
                    <a:pt x="313981" y="27648"/>
                  </a:lnTo>
                  <a:lnTo>
                    <a:pt x="311632" y="27838"/>
                  </a:lnTo>
                  <a:lnTo>
                    <a:pt x="310375" y="30277"/>
                  </a:lnTo>
                  <a:lnTo>
                    <a:pt x="309752" y="30924"/>
                  </a:lnTo>
                  <a:lnTo>
                    <a:pt x="308787" y="31280"/>
                  </a:lnTo>
                  <a:lnTo>
                    <a:pt x="308114" y="31280"/>
                  </a:lnTo>
                  <a:lnTo>
                    <a:pt x="302132" y="30188"/>
                  </a:lnTo>
                  <a:lnTo>
                    <a:pt x="299884" y="29439"/>
                  </a:lnTo>
                  <a:lnTo>
                    <a:pt x="298932" y="28384"/>
                  </a:lnTo>
                  <a:lnTo>
                    <a:pt x="313880" y="23089"/>
                  </a:lnTo>
                  <a:lnTo>
                    <a:pt x="316661" y="20612"/>
                  </a:lnTo>
                  <a:lnTo>
                    <a:pt x="317677" y="19063"/>
                  </a:lnTo>
                  <a:lnTo>
                    <a:pt x="323989" y="12802"/>
                  </a:lnTo>
                  <a:lnTo>
                    <a:pt x="325386" y="10579"/>
                  </a:lnTo>
                  <a:lnTo>
                    <a:pt x="326580" y="8039"/>
                  </a:lnTo>
                  <a:lnTo>
                    <a:pt x="328002" y="6287"/>
                  </a:lnTo>
                  <a:lnTo>
                    <a:pt x="330237" y="6414"/>
                  </a:lnTo>
                  <a:lnTo>
                    <a:pt x="330034" y="5258"/>
                  </a:lnTo>
                  <a:lnTo>
                    <a:pt x="330237" y="2616"/>
                  </a:lnTo>
                  <a:lnTo>
                    <a:pt x="331317" y="3315"/>
                  </a:lnTo>
                  <a:lnTo>
                    <a:pt x="332155" y="4153"/>
                  </a:lnTo>
                  <a:lnTo>
                    <a:pt x="332777" y="5182"/>
                  </a:lnTo>
                  <a:lnTo>
                    <a:pt x="333171" y="6414"/>
                  </a:lnTo>
                  <a:lnTo>
                    <a:pt x="333273" y="9995"/>
                  </a:lnTo>
                  <a:lnTo>
                    <a:pt x="332993" y="13170"/>
                  </a:lnTo>
                  <a:close/>
                  <a:moveTo>
                    <a:pt x="232321" y="20269"/>
                  </a:moveTo>
                  <a:lnTo>
                    <a:pt x="235064" y="22733"/>
                  </a:lnTo>
                  <a:lnTo>
                    <a:pt x="233108" y="23254"/>
                  </a:lnTo>
                  <a:lnTo>
                    <a:pt x="232409" y="24549"/>
                  </a:lnTo>
                  <a:lnTo>
                    <a:pt x="228523" y="25578"/>
                  </a:lnTo>
                  <a:lnTo>
                    <a:pt x="229285" y="22479"/>
                  </a:lnTo>
                  <a:close/>
                  <a:moveTo>
                    <a:pt x="467016" y="341693"/>
                  </a:moveTo>
                  <a:lnTo>
                    <a:pt x="466584" y="343102"/>
                  </a:lnTo>
                  <a:lnTo>
                    <a:pt x="465543" y="344093"/>
                  </a:lnTo>
                  <a:lnTo>
                    <a:pt x="463524" y="345680"/>
                  </a:lnTo>
                  <a:lnTo>
                    <a:pt x="461580" y="347573"/>
                  </a:lnTo>
                  <a:lnTo>
                    <a:pt x="458494" y="351573"/>
                  </a:lnTo>
                  <a:lnTo>
                    <a:pt x="456602" y="353453"/>
                  </a:lnTo>
                  <a:lnTo>
                    <a:pt x="456056" y="352894"/>
                  </a:lnTo>
                  <a:lnTo>
                    <a:pt x="455091" y="352196"/>
                  </a:lnTo>
                  <a:lnTo>
                    <a:pt x="454659" y="351522"/>
                  </a:lnTo>
                  <a:lnTo>
                    <a:pt x="453745" y="351522"/>
                  </a:lnTo>
                  <a:lnTo>
                    <a:pt x="452360" y="354418"/>
                  </a:lnTo>
                  <a:lnTo>
                    <a:pt x="450011" y="356907"/>
                  </a:lnTo>
                  <a:lnTo>
                    <a:pt x="446937" y="358634"/>
                  </a:lnTo>
                  <a:lnTo>
                    <a:pt x="443419" y="359295"/>
                  </a:lnTo>
                  <a:lnTo>
                    <a:pt x="442302" y="359130"/>
                  </a:lnTo>
                  <a:lnTo>
                    <a:pt x="440625" y="358469"/>
                  </a:lnTo>
                  <a:lnTo>
                    <a:pt x="440003" y="358406"/>
                  </a:lnTo>
                  <a:lnTo>
                    <a:pt x="439038" y="358876"/>
                  </a:lnTo>
                  <a:lnTo>
                    <a:pt x="438466" y="359511"/>
                  </a:lnTo>
                  <a:lnTo>
                    <a:pt x="438047" y="360349"/>
                  </a:lnTo>
                  <a:lnTo>
                    <a:pt x="435952" y="361543"/>
                  </a:lnTo>
                  <a:lnTo>
                    <a:pt x="434898" y="361314"/>
                  </a:lnTo>
                  <a:lnTo>
                    <a:pt x="434060" y="359295"/>
                  </a:lnTo>
                  <a:lnTo>
                    <a:pt x="432739" y="361136"/>
                  </a:lnTo>
                  <a:lnTo>
                    <a:pt x="430935" y="361314"/>
                  </a:lnTo>
                  <a:lnTo>
                    <a:pt x="426732" y="360349"/>
                  </a:lnTo>
                  <a:lnTo>
                    <a:pt x="426122" y="361390"/>
                  </a:lnTo>
                  <a:lnTo>
                    <a:pt x="426732" y="363740"/>
                  </a:lnTo>
                  <a:lnTo>
                    <a:pt x="428205" y="367651"/>
                  </a:lnTo>
                  <a:lnTo>
                    <a:pt x="428446" y="371360"/>
                  </a:lnTo>
                  <a:lnTo>
                    <a:pt x="428192" y="372808"/>
                  </a:lnTo>
                  <a:lnTo>
                    <a:pt x="424865" y="379145"/>
                  </a:lnTo>
                  <a:lnTo>
                    <a:pt x="423671" y="383120"/>
                  </a:lnTo>
                  <a:lnTo>
                    <a:pt x="421931" y="394982"/>
                  </a:lnTo>
                  <a:lnTo>
                    <a:pt x="420902" y="397623"/>
                  </a:lnTo>
                  <a:lnTo>
                    <a:pt x="414210" y="409244"/>
                  </a:lnTo>
                  <a:lnTo>
                    <a:pt x="412012" y="411555"/>
                  </a:lnTo>
                  <a:lnTo>
                    <a:pt x="409155" y="413409"/>
                  </a:lnTo>
                  <a:lnTo>
                    <a:pt x="402907" y="416254"/>
                  </a:lnTo>
                  <a:lnTo>
                    <a:pt x="379221" y="435444"/>
                  </a:lnTo>
                  <a:lnTo>
                    <a:pt x="359460" y="459510"/>
                  </a:lnTo>
                  <a:lnTo>
                    <a:pt x="355269" y="460895"/>
                  </a:lnTo>
                  <a:lnTo>
                    <a:pt x="322605" y="447090"/>
                  </a:lnTo>
                  <a:lnTo>
                    <a:pt x="316623" y="445820"/>
                  </a:lnTo>
                  <a:lnTo>
                    <a:pt x="312140" y="447306"/>
                  </a:lnTo>
                  <a:lnTo>
                    <a:pt x="309397" y="447966"/>
                  </a:lnTo>
                  <a:lnTo>
                    <a:pt x="307974" y="449744"/>
                  </a:lnTo>
                  <a:lnTo>
                    <a:pt x="305587" y="453313"/>
                  </a:lnTo>
                  <a:lnTo>
                    <a:pt x="299910" y="455497"/>
                  </a:lnTo>
                  <a:lnTo>
                    <a:pt x="294868" y="458926"/>
                  </a:lnTo>
                  <a:lnTo>
                    <a:pt x="288556" y="460806"/>
                  </a:lnTo>
                  <a:lnTo>
                    <a:pt x="280441" y="463955"/>
                  </a:lnTo>
                  <a:lnTo>
                    <a:pt x="273215" y="463397"/>
                  </a:lnTo>
                  <a:lnTo>
                    <a:pt x="270979" y="462431"/>
                  </a:lnTo>
                  <a:lnTo>
                    <a:pt x="269138" y="462342"/>
                  </a:lnTo>
                  <a:lnTo>
                    <a:pt x="262610" y="464412"/>
                  </a:lnTo>
                  <a:lnTo>
                    <a:pt x="259714" y="464920"/>
                  </a:lnTo>
                  <a:lnTo>
                    <a:pt x="253530" y="462025"/>
                  </a:lnTo>
                  <a:lnTo>
                    <a:pt x="239204" y="457123"/>
                  </a:lnTo>
                  <a:lnTo>
                    <a:pt x="234289" y="455815"/>
                  </a:lnTo>
                  <a:lnTo>
                    <a:pt x="222440" y="454697"/>
                  </a:lnTo>
                  <a:lnTo>
                    <a:pt x="216674" y="455078"/>
                  </a:lnTo>
                  <a:lnTo>
                    <a:pt x="213779" y="456145"/>
                  </a:lnTo>
                  <a:lnTo>
                    <a:pt x="210820" y="457682"/>
                  </a:lnTo>
                  <a:lnTo>
                    <a:pt x="207949" y="458558"/>
                  </a:lnTo>
                  <a:lnTo>
                    <a:pt x="205409" y="457567"/>
                  </a:lnTo>
                  <a:lnTo>
                    <a:pt x="202679" y="456107"/>
                  </a:lnTo>
                  <a:lnTo>
                    <a:pt x="199415" y="455942"/>
                  </a:lnTo>
                  <a:lnTo>
                    <a:pt x="193065" y="457123"/>
                  </a:lnTo>
                  <a:lnTo>
                    <a:pt x="190525" y="458101"/>
                  </a:lnTo>
                  <a:lnTo>
                    <a:pt x="184747" y="461237"/>
                  </a:lnTo>
                  <a:lnTo>
                    <a:pt x="182829" y="461898"/>
                  </a:lnTo>
                  <a:lnTo>
                    <a:pt x="159334" y="465162"/>
                  </a:lnTo>
                  <a:lnTo>
                    <a:pt x="153886" y="467105"/>
                  </a:lnTo>
                  <a:lnTo>
                    <a:pt x="149148" y="469696"/>
                  </a:lnTo>
                  <a:lnTo>
                    <a:pt x="131356" y="484085"/>
                  </a:lnTo>
                  <a:lnTo>
                    <a:pt x="127508" y="489254"/>
                  </a:lnTo>
                  <a:lnTo>
                    <a:pt x="126200" y="495388"/>
                  </a:lnTo>
                  <a:lnTo>
                    <a:pt x="125222" y="498017"/>
                  </a:lnTo>
                  <a:lnTo>
                    <a:pt x="123075" y="499083"/>
                  </a:lnTo>
                  <a:lnTo>
                    <a:pt x="120637" y="499439"/>
                  </a:lnTo>
                  <a:lnTo>
                    <a:pt x="118364" y="500353"/>
                  </a:lnTo>
                  <a:lnTo>
                    <a:pt x="107302" y="507237"/>
                  </a:lnTo>
                  <a:lnTo>
                    <a:pt x="85776" y="514349"/>
                  </a:lnTo>
                  <a:lnTo>
                    <a:pt x="80708" y="514996"/>
                  </a:lnTo>
                  <a:lnTo>
                    <a:pt x="74638" y="513701"/>
                  </a:lnTo>
                  <a:lnTo>
                    <a:pt x="72860" y="511860"/>
                  </a:lnTo>
                  <a:lnTo>
                    <a:pt x="71425" y="510971"/>
                  </a:lnTo>
                  <a:lnTo>
                    <a:pt x="70205" y="511275"/>
                  </a:lnTo>
                  <a:lnTo>
                    <a:pt x="69012" y="512291"/>
                  </a:lnTo>
                  <a:lnTo>
                    <a:pt x="66548" y="513904"/>
                  </a:lnTo>
                  <a:lnTo>
                    <a:pt x="62636" y="517613"/>
                  </a:lnTo>
                  <a:lnTo>
                    <a:pt x="60084" y="518349"/>
                  </a:lnTo>
                  <a:lnTo>
                    <a:pt x="57366" y="517613"/>
                  </a:lnTo>
                  <a:lnTo>
                    <a:pt x="51117" y="513574"/>
                  </a:lnTo>
                  <a:lnTo>
                    <a:pt x="49657" y="512952"/>
                  </a:lnTo>
                  <a:lnTo>
                    <a:pt x="47701" y="512723"/>
                  </a:lnTo>
                  <a:lnTo>
                    <a:pt x="46279" y="512279"/>
                  </a:lnTo>
                  <a:lnTo>
                    <a:pt x="43485" y="510259"/>
                  </a:lnTo>
                  <a:lnTo>
                    <a:pt x="41935" y="509396"/>
                  </a:lnTo>
                  <a:lnTo>
                    <a:pt x="39573" y="507516"/>
                  </a:lnTo>
                  <a:lnTo>
                    <a:pt x="38341" y="506881"/>
                  </a:lnTo>
                  <a:lnTo>
                    <a:pt x="36906" y="506894"/>
                  </a:lnTo>
                  <a:lnTo>
                    <a:pt x="35573" y="507338"/>
                  </a:lnTo>
                  <a:lnTo>
                    <a:pt x="34163" y="507554"/>
                  </a:lnTo>
                  <a:lnTo>
                    <a:pt x="32487" y="506881"/>
                  </a:lnTo>
                  <a:lnTo>
                    <a:pt x="30353" y="507732"/>
                  </a:lnTo>
                  <a:lnTo>
                    <a:pt x="28765" y="506716"/>
                  </a:lnTo>
                  <a:lnTo>
                    <a:pt x="26543" y="502893"/>
                  </a:lnTo>
                  <a:lnTo>
                    <a:pt x="27457" y="501077"/>
                  </a:lnTo>
                  <a:lnTo>
                    <a:pt x="30531" y="497051"/>
                  </a:lnTo>
                  <a:lnTo>
                    <a:pt x="30353" y="494791"/>
                  </a:lnTo>
                  <a:lnTo>
                    <a:pt x="32207" y="492568"/>
                  </a:lnTo>
                  <a:lnTo>
                    <a:pt x="33439" y="490638"/>
                  </a:lnTo>
                  <a:lnTo>
                    <a:pt x="31509" y="489254"/>
                  </a:lnTo>
                  <a:lnTo>
                    <a:pt x="34036" y="485571"/>
                  </a:lnTo>
                  <a:lnTo>
                    <a:pt x="34595" y="483666"/>
                  </a:lnTo>
                  <a:lnTo>
                    <a:pt x="34328" y="481380"/>
                  </a:lnTo>
                  <a:lnTo>
                    <a:pt x="33414" y="479030"/>
                  </a:lnTo>
                  <a:lnTo>
                    <a:pt x="31788" y="476211"/>
                  </a:lnTo>
                  <a:lnTo>
                    <a:pt x="31509" y="474115"/>
                  </a:lnTo>
                  <a:lnTo>
                    <a:pt x="30112" y="471512"/>
                  </a:lnTo>
                  <a:lnTo>
                    <a:pt x="27699" y="468832"/>
                  </a:lnTo>
                  <a:lnTo>
                    <a:pt x="26797" y="466737"/>
                  </a:lnTo>
                  <a:lnTo>
                    <a:pt x="30010" y="465886"/>
                  </a:lnTo>
                  <a:lnTo>
                    <a:pt x="31509" y="465225"/>
                  </a:lnTo>
                  <a:lnTo>
                    <a:pt x="32588" y="463587"/>
                  </a:lnTo>
                  <a:lnTo>
                    <a:pt x="33223" y="461479"/>
                  </a:lnTo>
                  <a:lnTo>
                    <a:pt x="33464" y="459434"/>
                  </a:lnTo>
                  <a:lnTo>
                    <a:pt x="33896" y="457910"/>
                  </a:lnTo>
                  <a:lnTo>
                    <a:pt x="34950" y="456818"/>
                  </a:lnTo>
                  <a:lnTo>
                    <a:pt x="37363" y="455078"/>
                  </a:lnTo>
                  <a:lnTo>
                    <a:pt x="39980" y="452297"/>
                  </a:lnTo>
                  <a:lnTo>
                    <a:pt x="41465" y="449566"/>
                  </a:lnTo>
                  <a:lnTo>
                    <a:pt x="41110" y="446404"/>
                  </a:lnTo>
                  <a:lnTo>
                    <a:pt x="38341" y="442442"/>
                  </a:lnTo>
                  <a:lnTo>
                    <a:pt x="40792" y="441578"/>
                  </a:lnTo>
                  <a:lnTo>
                    <a:pt x="42075" y="439749"/>
                  </a:lnTo>
                  <a:lnTo>
                    <a:pt x="43066" y="437400"/>
                  </a:lnTo>
                  <a:lnTo>
                    <a:pt x="44729" y="434999"/>
                  </a:lnTo>
                  <a:lnTo>
                    <a:pt x="46787" y="432612"/>
                  </a:lnTo>
                  <a:lnTo>
                    <a:pt x="48222" y="430326"/>
                  </a:lnTo>
                  <a:lnTo>
                    <a:pt x="52654" y="419340"/>
                  </a:lnTo>
                  <a:lnTo>
                    <a:pt x="53530" y="415733"/>
                  </a:lnTo>
                  <a:lnTo>
                    <a:pt x="55550" y="412228"/>
                  </a:lnTo>
                  <a:lnTo>
                    <a:pt x="56350" y="408964"/>
                  </a:lnTo>
                  <a:lnTo>
                    <a:pt x="58166" y="405383"/>
                  </a:lnTo>
                  <a:lnTo>
                    <a:pt x="58941" y="403237"/>
                  </a:lnTo>
                  <a:lnTo>
                    <a:pt x="59106" y="401802"/>
                  </a:lnTo>
                  <a:lnTo>
                    <a:pt x="59042" y="401078"/>
                  </a:lnTo>
                  <a:lnTo>
                    <a:pt x="59284" y="400367"/>
                  </a:lnTo>
                  <a:lnTo>
                    <a:pt x="60439" y="398919"/>
                  </a:lnTo>
                  <a:lnTo>
                    <a:pt x="61430" y="397992"/>
                  </a:lnTo>
                  <a:lnTo>
                    <a:pt x="64097" y="396074"/>
                  </a:lnTo>
                  <a:lnTo>
                    <a:pt x="65316" y="394982"/>
                  </a:lnTo>
                  <a:lnTo>
                    <a:pt x="68262" y="391121"/>
                  </a:lnTo>
                  <a:lnTo>
                    <a:pt x="71983" y="384149"/>
                  </a:lnTo>
                  <a:lnTo>
                    <a:pt x="73660" y="381837"/>
                  </a:lnTo>
                  <a:lnTo>
                    <a:pt x="77546" y="378840"/>
                  </a:lnTo>
                  <a:lnTo>
                    <a:pt x="78333" y="378611"/>
                  </a:lnTo>
                  <a:lnTo>
                    <a:pt x="79349" y="378688"/>
                  </a:lnTo>
                  <a:lnTo>
                    <a:pt x="80188" y="378497"/>
                  </a:lnTo>
                  <a:lnTo>
                    <a:pt x="80569" y="377468"/>
                  </a:lnTo>
                  <a:lnTo>
                    <a:pt x="80251" y="376630"/>
                  </a:lnTo>
                  <a:lnTo>
                    <a:pt x="78867" y="375322"/>
                  </a:lnTo>
                  <a:lnTo>
                    <a:pt x="78524" y="374497"/>
                  </a:lnTo>
                  <a:lnTo>
                    <a:pt x="79172" y="373328"/>
                  </a:lnTo>
                  <a:lnTo>
                    <a:pt x="80708" y="372922"/>
                  </a:lnTo>
                  <a:lnTo>
                    <a:pt x="83972" y="372998"/>
                  </a:lnTo>
                  <a:lnTo>
                    <a:pt x="86487" y="372020"/>
                  </a:lnTo>
                  <a:lnTo>
                    <a:pt x="92202" y="365124"/>
                  </a:lnTo>
                  <a:lnTo>
                    <a:pt x="102108" y="358253"/>
                  </a:lnTo>
                  <a:lnTo>
                    <a:pt x="106845" y="351522"/>
                  </a:lnTo>
                  <a:lnTo>
                    <a:pt x="113728" y="346061"/>
                  </a:lnTo>
                  <a:lnTo>
                    <a:pt x="114732" y="344169"/>
                  </a:lnTo>
                  <a:lnTo>
                    <a:pt x="127495" y="331622"/>
                  </a:lnTo>
                  <a:lnTo>
                    <a:pt x="142722" y="314667"/>
                  </a:lnTo>
                  <a:lnTo>
                    <a:pt x="145694" y="313499"/>
                  </a:lnTo>
                  <a:lnTo>
                    <a:pt x="148399" y="313054"/>
                  </a:lnTo>
                  <a:lnTo>
                    <a:pt x="150622" y="311733"/>
                  </a:lnTo>
                  <a:lnTo>
                    <a:pt x="157556" y="303491"/>
                  </a:lnTo>
                  <a:lnTo>
                    <a:pt x="159194" y="301967"/>
                  </a:lnTo>
                  <a:lnTo>
                    <a:pt x="159893" y="302234"/>
                  </a:lnTo>
                  <a:lnTo>
                    <a:pt x="160629" y="302716"/>
                  </a:lnTo>
                  <a:lnTo>
                    <a:pt x="162331" y="302831"/>
                  </a:lnTo>
                  <a:lnTo>
                    <a:pt x="164122" y="302653"/>
                  </a:lnTo>
                  <a:lnTo>
                    <a:pt x="165265" y="302234"/>
                  </a:lnTo>
                  <a:lnTo>
                    <a:pt x="166357" y="301434"/>
                  </a:lnTo>
                  <a:lnTo>
                    <a:pt x="168592" y="300469"/>
                  </a:lnTo>
                  <a:lnTo>
                    <a:pt x="169570" y="299808"/>
                  </a:lnTo>
                  <a:lnTo>
                    <a:pt x="170154" y="298932"/>
                  </a:lnTo>
                  <a:lnTo>
                    <a:pt x="170967" y="296849"/>
                  </a:lnTo>
                  <a:lnTo>
                    <a:pt x="171526" y="295909"/>
                  </a:lnTo>
                  <a:lnTo>
                    <a:pt x="181216" y="286219"/>
                  </a:lnTo>
                  <a:lnTo>
                    <a:pt x="202819" y="257670"/>
                  </a:lnTo>
                  <a:lnTo>
                    <a:pt x="209842" y="251053"/>
                  </a:lnTo>
                  <a:lnTo>
                    <a:pt x="215607" y="247649"/>
                  </a:lnTo>
                  <a:lnTo>
                    <a:pt x="221322" y="246481"/>
                  </a:lnTo>
                  <a:lnTo>
                    <a:pt x="250012" y="246773"/>
                  </a:lnTo>
                  <a:lnTo>
                    <a:pt x="252514" y="245960"/>
                  </a:lnTo>
                  <a:lnTo>
                    <a:pt x="256781" y="243268"/>
                  </a:lnTo>
                  <a:lnTo>
                    <a:pt x="258178" y="242684"/>
                  </a:lnTo>
                  <a:lnTo>
                    <a:pt x="259778" y="242214"/>
                  </a:lnTo>
                  <a:lnTo>
                    <a:pt x="261111" y="241642"/>
                  </a:lnTo>
                  <a:lnTo>
                    <a:pt x="261658" y="240804"/>
                  </a:lnTo>
                  <a:lnTo>
                    <a:pt x="265099" y="238721"/>
                  </a:lnTo>
                  <a:lnTo>
                    <a:pt x="266090" y="238328"/>
                  </a:lnTo>
                  <a:lnTo>
                    <a:pt x="267601" y="237350"/>
                  </a:lnTo>
                  <a:lnTo>
                    <a:pt x="268820" y="235076"/>
                  </a:lnTo>
                  <a:lnTo>
                    <a:pt x="270446" y="230555"/>
                  </a:lnTo>
                  <a:lnTo>
                    <a:pt x="273049" y="226428"/>
                  </a:lnTo>
                  <a:lnTo>
                    <a:pt x="284213" y="217919"/>
                  </a:lnTo>
                  <a:lnTo>
                    <a:pt x="286892" y="214617"/>
                  </a:lnTo>
                  <a:lnTo>
                    <a:pt x="308025" y="178396"/>
                  </a:lnTo>
                  <a:lnTo>
                    <a:pt x="308774" y="176517"/>
                  </a:lnTo>
                  <a:lnTo>
                    <a:pt x="310349" y="175260"/>
                  </a:lnTo>
                  <a:lnTo>
                    <a:pt x="313791" y="174523"/>
                  </a:lnTo>
                  <a:lnTo>
                    <a:pt x="318617" y="174129"/>
                  </a:lnTo>
                  <a:lnTo>
                    <a:pt x="322948" y="170777"/>
                  </a:lnTo>
                  <a:lnTo>
                    <a:pt x="325005" y="165658"/>
                  </a:lnTo>
                  <a:lnTo>
                    <a:pt x="327240" y="153568"/>
                  </a:lnTo>
                  <a:lnTo>
                    <a:pt x="329056" y="149047"/>
                  </a:lnTo>
                  <a:lnTo>
                    <a:pt x="331711" y="144742"/>
                  </a:lnTo>
                  <a:lnTo>
                    <a:pt x="342137" y="132232"/>
                  </a:lnTo>
                  <a:lnTo>
                    <a:pt x="344588" y="130099"/>
                  </a:lnTo>
                  <a:lnTo>
                    <a:pt x="347382" y="129210"/>
                  </a:lnTo>
                  <a:lnTo>
                    <a:pt x="350557" y="128854"/>
                  </a:lnTo>
                  <a:lnTo>
                    <a:pt x="353516" y="127914"/>
                  </a:lnTo>
                  <a:lnTo>
                    <a:pt x="360768" y="124396"/>
                  </a:lnTo>
                  <a:lnTo>
                    <a:pt x="366775" y="122644"/>
                  </a:lnTo>
                  <a:lnTo>
                    <a:pt x="368985" y="122326"/>
                  </a:lnTo>
                  <a:lnTo>
                    <a:pt x="370395" y="121259"/>
                  </a:lnTo>
                  <a:lnTo>
                    <a:pt x="371284" y="118757"/>
                  </a:lnTo>
                  <a:lnTo>
                    <a:pt x="376313" y="93205"/>
                  </a:lnTo>
                  <a:lnTo>
                    <a:pt x="378751" y="73088"/>
                  </a:lnTo>
                  <a:lnTo>
                    <a:pt x="378332" y="56642"/>
                  </a:lnTo>
                  <a:lnTo>
                    <a:pt x="379094" y="53861"/>
                  </a:lnTo>
                  <a:lnTo>
                    <a:pt x="380936" y="51575"/>
                  </a:lnTo>
                  <a:lnTo>
                    <a:pt x="385177" y="47333"/>
                  </a:lnTo>
                  <a:lnTo>
                    <a:pt x="390651" y="38087"/>
                  </a:lnTo>
                  <a:lnTo>
                    <a:pt x="392505" y="36754"/>
                  </a:lnTo>
                  <a:lnTo>
                    <a:pt x="394105" y="36944"/>
                  </a:lnTo>
                  <a:lnTo>
                    <a:pt x="396620" y="37655"/>
                  </a:lnTo>
                  <a:lnTo>
                    <a:pt x="397852" y="37630"/>
                  </a:lnTo>
                  <a:lnTo>
                    <a:pt x="399084" y="36805"/>
                  </a:lnTo>
                  <a:lnTo>
                    <a:pt x="400011" y="35623"/>
                  </a:lnTo>
                  <a:lnTo>
                    <a:pt x="401129" y="34950"/>
                  </a:lnTo>
                  <a:lnTo>
                    <a:pt x="402805" y="35700"/>
                  </a:lnTo>
                  <a:lnTo>
                    <a:pt x="405853" y="33845"/>
                  </a:lnTo>
                  <a:lnTo>
                    <a:pt x="408164" y="33312"/>
                  </a:lnTo>
                  <a:lnTo>
                    <a:pt x="410196" y="33718"/>
                  </a:lnTo>
                  <a:lnTo>
                    <a:pt x="417664" y="36487"/>
                  </a:lnTo>
                  <a:lnTo>
                    <a:pt x="420890" y="36766"/>
                  </a:lnTo>
                  <a:lnTo>
                    <a:pt x="424839" y="32880"/>
                  </a:lnTo>
                  <a:lnTo>
                    <a:pt x="440003" y="25984"/>
                  </a:lnTo>
                  <a:lnTo>
                    <a:pt x="441680" y="24955"/>
                  </a:lnTo>
                  <a:lnTo>
                    <a:pt x="441680" y="24994"/>
                  </a:lnTo>
                  <a:lnTo>
                    <a:pt x="445172" y="42126"/>
                  </a:lnTo>
                  <a:lnTo>
                    <a:pt x="445439" y="44615"/>
                  </a:lnTo>
                  <a:lnTo>
                    <a:pt x="444232" y="50355"/>
                  </a:lnTo>
                  <a:lnTo>
                    <a:pt x="442022" y="55359"/>
                  </a:lnTo>
                  <a:lnTo>
                    <a:pt x="441057" y="58610"/>
                  </a:lnTo>
                  <a:lnTo>
                    <a:pt x="439965" y="59906"/>
                  </a:lnTo>
                  <a:lnTo>
                    <a:pt x="438708" y="60503"/>
                  </a:lnTo>
                  <a:lnTo>
                    <a:pt x="437400" y="60719"/>
                  </a:lnTo>
                  <a:lnTo>
                    <a:pt x="436130" y="61290"/>
                  </a:lnTo>
                  <a:lnTo>
                    <a:pt x="435126" y="63271"/>
                  </a:lnTo>
                  <a:lnTo>
                    <a:pt x="432028" y="73190"/>
                  </a:lnTo>
                  <a:lnTo>
                    <a:pt x="430808" y="80023"/>
                  </a:lnTo>
                  <a:lnTo>
                    <a:pt x="430897" y="81826"/>
                  </a:lnTo>
                  <a:lnTo>
                    <a:pt x="431189" y="83452"/>
                  </a:lnTo>
                  <a:lnTo>
                    <a:pt x="432269" y="86207"/>
                  </a:lnTo>
                  <a:lnTo>
                    <a:pt x="432523" y="87389"/>
                  </a:lnTo>
                  <a:lnTo>
                    <a:pt x="432447" y="89916"/>
                  </a:lnTo>
                  <a:lnTo>
                    <a:pt x="432790" y="90856"/>
                  </a:lnTo>
                  <a:lnTo>
                    <a:pt x="435622" y="92837"/>
                  </a:lnTo>
                  <a:lnTo>
                    <a:pt x="437108" y="94361"/>
                  </a:lnTo>
                  <a:lnTo>
                    <a:pt x="437438" y="95567"/>
                  </a:lnTo>
                  <a:lnTo>
                    <a:pt x="437158" y="96405"/>
                  </a:lnTo>
                  <a:lnTo>
                    <a:pt x="435266" y="99339"/>
                  </a:lnTo>
                  <a:lnTo>
                    <a:pt x="433882" y="103657"/>
                  </a:lnTo>
                  <a:lnTo>
                    <a:pt x="433552" y="106286"/>
                  </a:lnTo>
                  <a:lnTo>
                    <a:pt x="433920" y="108661"/>
                  </a:lnTo>
                  <a:lnTo>
                    <a:pt x="434720" y="110083"/>
                  </a:lnTo>
                  <a:lnTo>
                    <a:pt x="435711" y="111557"/>
                  </a:lnTo>
                  <a:lnTo>
                    <a:pt x="435342" y="113576"/>
                  </a:lnTo>
                  <a:lnTo>
                    <a:pt x="434034" y="115303"/>
                  </a:lnTo>
                  <a:lnTo>
                    <a:pt x="432434" y="116332"/>
                  </a:lnTo>
                  <a:lnTo>
                    <a:pt x="430072" y="117081"/>
                  </a:lnTo>
                  <a:lnTo>
                    <a:pt x="427900" y="118084"/>
                  </a:lnTo>
                  <a:lnTo>
                    <a:pt x="426554" y="119507"/>
                  </a:lnTo>
                  <a:lnTo>
                    <a:pt x="422477" y="125234"/>
                  </a:lnTo>
                  <a:lnTo>
                    <a:pt x="421156" y="125933"/>
                  </a:lnTo>
                  <a:lnTo>
                    <a:pt x="417931" y="126644"/>
                  </a:lnTo>
                  <a:lnTo>
                    <a:pt x="416153" y="127381"/>
                  </a:lnTo>
                  <a:lnTo>
                    <a:pt x="414921" y="128498"/>
                  </a:lnTo>
                  <a:lnTo>
                    <a:pt x="414375" y="129502"/>
                  </a:lnTo>
                  <a:lnTo>
                    <a:pt x="414159" y="131242"/>
                  </a:lnTo>
                  <a:lnTo>
                    <a:pt x="414972" y="137134"/>
                  </a:lnTo>
                  <a:lnTo>
                    <a:pt x="412622" y="148348"/>
                  </a:lnTo>
                  <a:lnTo>
                    <a:pt x="411873" y="150469"/>
                  </a:lnTo>
                  <a:lnTo>
                    <a:pt x="411898" y="151549"/>
                  </a:lnTo>
                  <a:lnTo>
                    <a:pt x="412266" y="152031"/>
                  </a:lnTo>
                  <a:lnTo>
                    <a:pt x="413270" y="152069"/>
                  </a:lnTo>
                  <a:lnTo>
                    <a:pt x="415619" y="151612"/>
                  </a:lnTo>
                  <a:lnTo>
                    <a:pt x="416813" y="151714"/>
                  </a:lnTo>
                  <a:lnTo>
                    <a:pt x="418324" y="152552"/>
                  </a:lnTo>
                  <a:lnTo>
                    <a:pt x="418858" y="156895"/>
                  </a:lnTo>
                  <a:lnTo>
                    <a:pt x="418680" y="158470"/>
                  </a:lnTo>
                  <a:lnTo>
                    <a:pt x="418096" y="160274"/>
                  </a:lnTo>
                  <a:lnTo>
                    <a:pt x="414527" y="164909"/>
                  </a:lnTo>
                  <a:lnTo>
                    <a:pt x="413905" y="166560"/>
                  </a:lnTo>
                  <a:lnTo>
                    <a:pt x="413359" y="169151"/>
                  </a:lnTo>
                  <a:lnTo>
                    <a:pt x="412800" y="170675"/>
                  </a:lnTo>
                  <a:lnTo>
                    <a:pt x="412038" y="172034"/>
                  </a:lnTo>
                  <a:lnTo>
                    <a:pt x="411098" y="173151"/>
                  </a:lnTo>
                  <a:lnTo>
                    <a:pt x="408685" y="175196"/>
                  </a:lnTo>
                  <a:lnTo>
                    <a:pt x="407745" y="176885"/>
                  </a:lnTo>
                  <a:lnTo>
                    <a:pt x="408990" y="177863"/>
                  </a:lnTo>
                  <a:lnTo>
                    <a:pt x="410895" y="178600"/>
                  </a:lnTo>
                  <a:lnTo>
                    <a:pt x="420344" y="180911"/>
                  </a:lnTo>
                  <a:lnTo>
                    <a:pt x="423328" y="183007"/>
                  </a:lnTo>
                  <a:lnTo>
                    <a:pt x="425690" y="187261"/>
                  </a:lnTo>
                  <a:lnTo>
                    <a:pt x="423811" y="191604"/>
                  </a:lnTo>
                  <a:lnTo>
                    <a:pt x="422706" y="192608"/>
                  </a:lnTo>
                  <a:lnTo>
                    <a:pt x="417143" y="196265"/>
                  </a:lnTo>
                  <a:lnTo>
                    <a:pt x="415810" y="197916"/>
                  </a:lnTo>
                  <a:lnTo>
                    <a:pt x="414832" y="199618"/>
                  </a:lnTo>
                  <a:lnTo>
                    <a:pt x="413867" y="201866"/>
                  </a:lnTo>
                  <a:lnTo>
                    <a:pt x="413371" y="203796"/>
                  </a:lnTo>
                  <a:lnTo>
                    <a:pt x="413409" y="205270"/>
                  </a:lnTo>
                  <a:lnTo>
                    <a:pt x="414464" y="207594"/>
                  </a:lnTo>
                  <a:lnTo>
                    <a:pt x="414921" y="209080"/>
                  </a:lnTo>
                  <a:lnTo>
                    <a:pt x="414464" y="210108"/>
                  </a:lnTo>
                  <a:lnTo>
                    <a:pt x="412089" y="212420"/>
                  </a:lnTo>
                  <a:lnTo>
                    <a:pt x="411187" y="214287"/>
                  </a:lnTo>
                  <a:lnTo>
                    <a:pt x="410209" y="217182"/>
                  </a:lnTo>
                  <a:lnTo>
                    <a:pt x="409434" y="218871"/>
                  </a:lnTo>
                  <a:lnTo>
                    <a:pt x="408622" y="220014"/>
                  </a:lnTo>
                  <a:lnTo>
                    <a:pt x="407656" y="220725"/>
                  </a:lnTo>
                  <a:lnTo>
                    <a:pt x="406513" y="221386"/>
                  </a:lnTo>
                  <a:lnTo>
                    <a:pt x="404862" y="222757"/>
                  </a:lnTo>
                  <a:lnTo>
                    <a:pt x="403884" y="224713"/>
                  </a:lnTo>
                  <a:lnTo>
                    <a:pt x="401510" y="232486"/>
                  </a:lnTo>
                  <a:lnTo>
                    <a:pt x="399973" y="235635"/>
                  </a:lnTo>
                  <a:lnTo>
                    <a:pt x="396188" y="241553"/>
                  </a:lnTo>
                  <a:lnTo>
                    <a:pt x="395388" y="243420"/>
                  </a:lnTo>
                  <a:lnTo>
                    <a:pt x="395388" y="245033"/>
                  </a:lnTo>
                  <a:lnTo>
                    <a:pt x="396290" y="246214"/>
                  </a:lnTo>
                  <a:lnTo>
                    <a:pt x="397179" y="247065"/>
                  </a:lnTo>
                  <a:lnTo>
                    <a:pt x="398335" y="247916"/>
                  </a:lnTo>
                  <a:lnTo>
                    <a:pt x="409549" y="257276"/>
                  </a:lnTo>
                  <a:lnTo>
                    <a:pt x="411936" y="260934"/>
                  </a:lnTo>
                  <a:lnTo>
                    <a:pt x="411695" y="262089"/>
                  </a:lnTo>
                  <a:lnTo>
                    <a:pt x="411238" y="263283"/>
                  </a:lnTo>
                  <a:lnTo>
                    <a:pt x="410704" y="266229"/>
                  </a:lnTo>
                  <a:lnTo>
                    <a:pt x="411492" y="270471"/>
                  </a:lnTo>
                  <a:lnTo>
                    <a:pt x="414527" y="268465"/>
                  </a:lnTo>
                  <a:lnTo>
                    <a:pt x="415924" y="268287"/>
                  </a:lnTo>
                  <a:lnTo>
                    <a:pt x="417397" y="268566"/>
                  </a:lnTo>
                  <a:lnTo>
                    <a:pt x="418058" y="269646"/>
                  </a:lnTo>
                  <a:lnTo>
                    <a:pt x="418502" y="271068"/>
                  </a:lnTo>
                  <a:lnTo>
                    <a:pt x="419366" y="272656"/>
                  </a:lnTo>
                  <a:lnTo>
                    <a:pt x="420966" y="274205"/>
                  </a:lnTo>
                  <a:lnTo>
                    <a:pt x="425233" y="277431"/>
                  </a:lnTo>
                  <a:lnTo>
                    <a:pt x="427341" y="279704"/>
                  </a:lnTo>
                  <a:lnTo>
                    <a:pt x="428268" y="282117"/>
                  </a:lnTo>
                  <a:lnTo>
                    <a:pt x="428929" y="284606"/>
                  </a:lnTo>
                  <a:lnTo>
                    <a:pt x="429907" y="287045"/>
                  </a:lnTo>
                  <a:lnTo>
                    <a:pt x="430478" y="289851"/>
                  </a:lnTo>
                  <a:lnTo>
                    <a:pt x="430567" y="291426"/>
                  </a:lnTo>
                  <a:lnTo>
                    <a:pt x="431850" y="297344"/>
                  </a:lnTo>
                  <a:lnTo>
                    <a:pt x="433628" y="301904"/>
                  </a:lnTo>
                  <a:lnTo>
                    <a:pt x="435164" y="308419"/>
                  </a:lnTo>
                  <a:lnTo>
                    <a:pt x="436155" y="309892"/>
                  </a:lnTo>
                  <a:lnTo>
                    <a:pt x="437514" y="311314"/>
                  </a:lnTo>
                  <a:lnTo>
                    <a:pt x="437971" y="312889"/>
                  </a:lnTo>
                  <a:lnTo>
                    <a:pt x="437666" y="314223"/>
                  </a:lnTo>
                  <a:lnTo>
                    <a:pt x="436155" y="316750"/>
                  </a:lnTo>
                  <a:lnTo>
                    <a:pt x="436587" y="318261"/>
                  </a:lnTo>
                  <a:lnTo>
                    <a:pt x="437933" y="318807"/>
                  </a:lnTo>
                  <a:lnTo>
                    <a:pt x="442022" y="318985"/>
                  </a:lnTo>
                  <a:lnTo>
                    <a:pt x="443610" y="319341"/>
                  </a:lnTo>
                  <a:lnTo>
                    <a:pt x="445363" y="320484"/>
                  </a:lnTo>
                  <a:lnTo>
                    <a:pt x="446988" y="322744"/>
                  </a:lnTo>
                  <a:lnTo>
                    <a:pt x="448220" y="323252"/>
                  </a:lnTo>
                  <a:lnTo>
                    <a:pt x="452690" y="324357"/>
                  </a:lnTo>
                  <a:lnTo>
                    <a:pt x="454126" y="324510"/>
                  </a:lnTo>
                  <a:lnTo>
                    <a:pt x="464921" y="323570"/>
                  </a:lnTo>
                  <a:lnTo>
                    <a:pt x="465441" y="323532"/>
                  </a:lnTo>
                  <a:lnTo>
                    <a:pt x="465467" y="324205"/>
                  </a:lnTo>
                  <a:lnTo>
                    <a:pt x="467575" y="334505"/>
                  </a:lnTo>
                  <a:close/>
                  <a:moveTo>
                    <a:pt x="31432" y="548982"/>
                  </a:moveTo>
                  <a:lnTo>
                    <a:pt x="34468" y="546924"/>
                  </a:lnTo>
                  <a:lnTo>
                    <a:pt x="35484" y="544689"/>
                  </a:lnTo>
                  <a:lnTo>
                    <a:pt x="36360" y="542098"/>
                  </a:lnTo>
                  <a:lnTo>
                    <a:pt x="37363" y="540092"/>
                  </a:lnTo>
                  <a:lnTo>
                    <a:pt x="39319" y="538288"/>
                  </a:lnTo>
                  <a:lnTo>
                    <a:pt x="41631" y="537044"/>
                  </a:lnTo>
                  <a:lnTo>
                    <a:pt x="44132" y="536332"/>
                  </a:lnTo>
                  <a:lnTo>
                    <a:pt x="46723" y="536117"/>
                  </a:lnTo>
                  <a:lnTo>
                    <a:pt x="48438" y="536752"/>
                  </a:lnTo>
                  <a:lnTo>
                    <a:pt x="49136" y="538390"/>
                  </a:lnTo>
                  <a:lnTo>
                    <a:pt x="49162" y="543025"/>
                  </a:lnTo>
                  <a:lnTo>
                    <a:pt x="51054" y="541692"/>
                  </a:lnTo>
                  <a:lnTo>
                    <a:pt x="51613" y="541031"/>
                  </a:lnTo>
                  <a:lnTo>
                    <a:pt x="52095" y="540092"/>
                  </a:lnTo>
                  <a:lnTo>
                    <a:pt x="53073" y="540092"/>
                  </a:lnTo>
                  <a:lnTo>
                    <a:pt x="53073" y="545057"/>
                  </a:lnTo>
                  <a:lnTo>
                    <a:pt x="48565" y="551509"/>
                  </a:lnTo>
                  <a:lnTo>
                    <a:pt x="47206" y="552855"/>
                  </a:lnTo>
                  <a:lnTo>
                    <a:pt x="44806" y="553071"/>
                  </a:lnTo>
                  <a:lnTo>
                    <a:pt x="43370" y="551610"/>
                  </a:lnTo>
                  <a:lnTo>
                    <a:pt x="42278" y="549413"/>
                  </a:lnTo>
                  <a:lnTo>
                    <a:pt x="40818" y="547445"/>
                  </a:lnTo>
                  <a:lnTo>
                    <a:pt x="38925" y="547280"/>
                  </a:lnTo>
                  <a:lnTo>
                    <a:pt x="37300" y="549121"/>
                  </a:lnTo>
                  <a:lnTo>
                    <a:pt x="35408" y="552855"/>
                  </a:lnTo>
                  <a:lnTo>
                    <a:pt x="33769" y="554100"/>
                  </a:lnTo>
                  <a:lnTo>
                    <a:pt x="32106" y="554658"/>
                  </a:lnTo>
                  <a:lnTo>
                    <a:pt x="29032" y="554798"/>
                  </a:lnTo>
                  <a:lnTo>
                    <a:pt x="28880" y="553719"/>
                  </a:lnTo>
                  <a:lnTo>
                    <a:pt x="29870" y="551344"/>
                  </a:lnTo>
                  <a:close/>
                  <a:moveTo>
                    <a:pt x="17272" y="521981"/>
                  </a:moveTo>
                  <a:lnTo>
                    <a:pt x="17412" y="523569"/>
                  </a:lnTo>
                  <a:lnTo>
                    <a:pt x="16497" y="525106"/>
                  </a:lnTo>
                  <a:lnTo>
                    <a:pt x="14821" y="526452"/>
                  </a:lnTo>
                  <a:lnTo>
                    <a:pt x="15799" y="525474"/>
                  </a:lnTo>
                  <a:lnTo>
                    <a:pt x="12979" y="527696"/>
                  </a:lnTo>
                  <a:lnTo>
                    <a:pt x="9919" y="530656"/>
                  </a:lnTo>
                  <a:lnTo>
                    <a:pt x="6680" y="532992"/>
                  </a:lnTo>
                  <a:lnTo>
                    <a:pt x="3200" y="533361"/>
                  </a:lnTo>
                  <a:lnTo>
                    <a:pt x="1740" y="532522"/>
                  </a:lnTo>
                  <a:lnTo>
                    <a:pt x="445" y="531176"/>
                  </a:lnTo>
                  <a:lnTo>
                    <a:pt x="165" y="529932"/>
                  </a:lnTo>
                  <a:lnTo>
                    <a:pt x="1651" y="529386"/>
                  </a:lnTo>
                  <a:lnTo>
                    <a:pt x="3023" y="529601"/>
                  </a:lnTo>
                  <a:lnTo>
                    <a:pt x="4128" y="529957"/>
                  </a:lnTo>
                  <a:lnTo>
                    <a:pt x="5334" y="530021"/>
                  </a:lnTo>
                  <a:lnTo>
                    <a:pt x="7023" y="529386"/>
                  </a:lnTo>
                  <a:lnTo>
                    <a:pt x="7023" y="528319"/>
                  </a:lnTo>
                  <a:lnTo>
                    <a:pt x="5309" y="527442"/>
                  </a:lnTo>
                  <a:lnTo>
                    <a:pt x="5652" y="526655"/>
                  </a:lnTo>
                  <a:lnTo>
                    <a:pt x="6515" y="525855"/>
                  </a:lnTo>
                  <a:lnTo>
                    <a:pt x="6541" y="524941"/>
                  </a:lnTo>
                  <a:lnTo>
                    <a:pt x="5652" y="524013"/>
                  </a:lnTo>
                  <a:lnTo>
                    <a:pt x="5194" y="523340"/>
                  </a:lnTo>
                  <a:lnTo>
                    <a:pt x="5537" y="522845"/>
                  </a:lnTo>
                  <a:lnTo>
                    <a:pt x="7023" y="522464"/>
                  </a:lnTo>
                  <a:lnTo>
                    <a:pt x="6515" y="521207"/>
                  </a:lnTo>
                  <a:lnTo>
                    <a:pt x="6477" y="520407"/>
                  </a:lnTo>
                  <a:lnTo>
                    <a:pt x="7023" y="518565"/>
                  </a:lnTo>
                  <a:lnTo>
                    <a:pt x="11887" y="522464"/>
                  </a:lnTo>
                  <a:lnTo>
                    <a:pt x="15799" y="520419"/>
                  </a:lnTo>
                  <a:close/>
                  <a:moveTo>
                    <a:pt x="20511" y="518629"/>
                  </a:moveTo>
                  <a:lnTo>
                    <a:pt x="18618" y="519695"/>
                  </a:lnTo>
                  <a:lnTo>
                    <a:pt x="17755" y="517155"/>
                  </a:lnTo>
                  <a:lnTo>
                    <a:pt x="16916" y="516254"/>
                  </a:lnTo>
                  <a:lnTo>
                    <a:pt x="15240" y="515060"/>
                  </a:lnTo>
                  <a:lnTo>
                    <a:pt x="13945" y="513688"/>
                  </a:lnTo>
                  <a:lnTo>
                    <a:pt x="14300" y="512241"/>
                  </a:lnTo>
                  <a:lnTo>
                    <a:pt x="15837" y="511504"/>
                  </a:lnTo>
                  <a:lnTo>
                    <a:pt x="17475" y="511428"/>
                  </a:lnTo>
                  <a:lnTo>
                    <a:pt x="19114" y="511148"/>
                  </a:lnTo>
                  <a:lnTo>
                    <a:pt x="20688" y="509802"/>
                  </a:lnTo>
                  <a:lnTo>
                    <a:pt x="21692" y="510894"/>
                  </a:lnTo>
                  <a:lnTo>
                    <a:pt x="22847" y="511580"/>
                  </a:lnTo>
                  <a:lnTo>
                    <a:pt x="24155" y="511860"/>
                  </a:lnTo>
                  <a:lnTo>
                    <a:pt x="25667" y="511758"/>
                  </a:lnTo>
                  <a:lnTo>
                    <a:pt x="23711" y="514590"/>
                  </a:lnTo>
                  <a:close/>
                  <a:moveTo>
                    <a:pt x="209842" y="57124"/>
                  </a:moveTo>
                  <a:lnTo>
                    <a:pt x="207772" y="60363"/>
                  </a:lnTo>
                  <a:lnTo>
                    <a:pt x="204774" y="67843"/>
                  </a:lnTo>
                  <a:lnTo>
                    <a:pt x="201955" y="70701"/>
                  </a:lnTo>
                  <a:lnTo>
                    <a:pt x="200939" y="70104"/>
                  </a:lnTo>
                  <a:lnTo>
                    <a:pt x="199999" y="70472"/>
                  </a:lnTo>
                  <a:lnTo>
                    <a:pt x="197967" y="72733"/>
                  </a:lnTo>
                  <a:lnTo>
                    <a:pt x="198043" y="68224"/>
                  </a:lnTo>
                  <a:lnTo>
                    <a:pt x="197802" y="65989"/>
                  </a:lnTo>
                  <a:lnTo>
                    <a:pt x="197065" y="64897"/>
                  </a:lnTo>
                  <a:lnTo>
                    <a:pt x="194932" y="65494"/>
                  </a:lnTo>
                  <a:lnTo>
                    <a:pt x="193878" y="67742"/>
                  </a:lnTo>
                  <a:lnTo>
                    <a:pt x="193319" y="70409"/>
                  </a:lnTo>
                  <a:lnTo>
                    <a:pt x="192633" y="72250"/>
                  </a:lnTo>
                  <a:lnTo>
                    <a:pt x="189319" y="76619"/>
                  </a:lnTo>
                  <a:lnTo>
                    <a:pt x="187223" y="78600"/>
                  </a:lnTo>
                  <a:lnTo>
                    <a:pt x="184785" y="79451"/>
                  </a:lnTo>
                  <a:lnTo>
                    <a:pt x="182854" y="79896"/>
                  </a:lnTo>
                  <a:lnTo>
                    <a:pt x="178155" y="82258"/>
                  </a:lnTo>
                  <a:lnTo>
                    <a:pt x="176479" y="83413"/>
                  </a:lnTo>
                  <a:lnTo>
                    <a:pt x="163880" y="94843"/>
                  </a:lnTo>
                  <a:lnTo>
                    <a:pt x="161836" y="94615"/>
                  </a:lnTo>
                  <a:lnTo>
                    <a:pt x="162306" y="93472"/>
                  </a:lnTo>
                  <a:lnTo>
                    <a:pt x="164300" y="92113"/>
                  </a:lnTo>
                  <a:lnTo>
                    <a:pt x="164769" y="91186"/>
                  </a:lnTo>
                  <a:lnTo>
                    <a:pt x="164439" y="90208"/>
                  </a:lnTo>
                  <a:lnTo>
                    <a:pt x="163639" y="90297"/>
                  </a:lnTo>
                  <a:lnTo>
                    <a:pt x="162331" y="91186"/>
                  </a:lnTo>
                  <a:lnTo>
                    <a:pt x="161086" y="91719"/>
                  </a:lnTo>
                  <a:lnTo>
                    <a:pt x="159842" y="92621"/>
                  </a:lnTo>
                  <a:lnTo>
                    <a:pt x="158254" y="92799"/>
                  </a:lnTo>
                  <a:lnTo>
                    <a:pt x="155994" y="91186"/>
                  </a:lnTo>
                  <a:lnTo>
                    <a:pt x="155854" y="94145"/>
                  </a:lnTo>
                  <a:lnTo>
                    <a:pt x="160007" y="99809"/>
                  </a:lnTo>
                  <a:lnTo>
                    <a:pt x="159347" y="102425"/>
                  </a:lnTo>
                  <a:lnTo>
                    <a:pt x="156565" y="104686"/>
                  </a:lnTo>
                  <a:lnTo>
                    <a:pt x="154228" y="105854"/>
                  </a:lnTo>
                  <a:lnTo>
                    <a:pt x="145351" y="107366"/>
                  </a:lnTo>
                  <a:lnTo>
                    <a:pt x="141770" y="108585"/>
                  </a:lnTo>
                  <a:lnTo>
                    <a:pt x="138684" y="110477"/>
                  </a:lnTo>
                  <a:lnTo>
                    <a:pt x="136220" y="115824"/>
                  </a:lnTo>
                  <a:lnTo>
                    <a:pt x="130962" y="118186"/>
                  </a:lnTo>
                  <a:lnTo>
                    <a:pt x="129464" y="120472"/>
                  </a:lnTo>
                  <a:lnTo>
                    <a:pt x="124587" y="118440"/>
                  </a:lnTo>
                  <a:lnTo>
                    <a:pt x="124574" y="123774"/>
                  </a:lnTo>
                  <a:lnTo>
                    <a:pt x="125692" y="124511"/>
                  </a:lnTo>
                  <a:lnTo>
                    <a:pt x="128486" y="122326"/>
                  </a:lnTo>
                  <a:lnTo>
                    <a:pt x="128702" y="126949"/>
                  </a:lnTo>
                  <a:lnTo>
                    <a:pt x="124726" y="128765"/>
                  </a:lnTo>
                  <a:lnTo>
                    <a:pt x="114732" y="129210"/>
                  </a:lnTo>
                  <a:lnTo>
                    <a:pt x="114287" y="129959"/>
                  </a:lnTo>
                  <a:lnTo>
                    <a:pt x="112928" y="131407"/>
                  </a:lnTo>
                  <a:lnTo>
                    <a:pt x="111493" y="132118"/>
                  </a:lnTo>
                  <a:lnTo>
                    <a:pt x="110833" y="130708"/>
                  </a:lnTo>
                  <a:lnTo>
                    <a:pt x="110515" y="129616"/>
                  </a:lnTo>
                  <a:lnTo>
                    <a:pt x="108877" y="126771"/>
                  </a:lnTo>
                  <a:lnTo>
                    <a:pt x="108674" y="125412"/>
                  </a:lnTo>
                  <a:lnTo>
                    <a:pt x="107962" y="122948"/>
                  </a:lnTo>
                  <a:lnTo>
                    <a:pt x="107899" y="121450"/>
                  </a:lnTo>
                  <a:lnTo>
                    <a:pt x="108394" y="121069"/>
                  </a:lnTo>
                  <a:lnTo>
                    <a:pt x="109360" y="120523"/>
                  </a:lnTo>
                  <a:lnTo>
                    <a:pt x="110058" y="119672"/>
                  </a:lnTo>
                  <a:lnTo>
                    <a:pt x="109855" y="118440"/>
                  </a:lnTo>
                  <a:lnTo>
                    <a:pt x="108242" y="117653"/>
                  </a:lnTo>
                  <a:lnTo>
                    <a:pt x="100533" y="117551"/>
                  </a:lnTo>
                  <a:lnTo>
                    <a:pt x="98349" y="116370"/>
                  </a:lnTo>
                  <a:lnTo>
                    <a:pt x="97358" y="113665"/>
                  </a:lnTo>
                  <a:lnTo>
                    <a:pt x="97358" y="110718"/>
                  </a:lnTo>
                  <a:lnTo>
                    <a:pt x="98133" y="108826"/>
                  </a:lnTo>
                  <a:lnTo>
                    <a:pt x="99873" y="108648"/>
                  </a:lnTo>
                  <a:lnTo>
                    <a:pt x="102400" y="108902"/>
                  </a:lnTo>
                  <a:lnTo>
                    <a:pt x="104140" y="108724"/>
                  </a:lnTo>
                  <a:lnTo>
                    <a:pt x="103518" y="107289"/>
                  </a:lnTo>
                  <a:lnTo>
                    <a:pt x="103441" y="105867"/>
                  </a:lnTo>
                  <a:lnTo>
                    <a:pt x="105384" y="104724"/>
                  </a:lnTo>
                  <a:lnTo>
                    <a:pt x="107213" y="103314"/>
                  </a:lnTo>
                  <a:lnTo>
                    <a:pt x="106845" y="101054"/>
                  </a:lnTo>
                  <a:lnTo>
                    <a:pt x="111125" y="98196"/>
                  </a:lnTo>
                  <a:lnTo>
                    <a:pt x="111887" y="97104"/>
                  </a:lnTo>
                  <a:lnTo>
                    <a:pt x="110909" y="93942"/>
                  </a:lnTo>
                  <a:lnTo>
                    <a:pt x="110604" y="92024"/>
                  </a:lnTo>
                  <a:lnTo>
                    <a:pt x="111353" y="91186"/>
                  </a:lnTo>
                  <a:lnTo>
                    <a:pt x="121653" y="91186"/>
                  </a:lnTo>
                  <a:lnTo>
                    <a:pt x="123393" y="89929"/>
                  </a:lnTo>
                  <a:lnTo>
                    <a:pt x="123825" y="88697"/>
                  </a:lnTo>
                  <a:lnTo>
                    <a:pt x="123888" y="87477"/>
                  </a:lnTo>
                  <a:lnTo>
                    <a:pt x="124587" y="86322"/>
                  </a:lnTo>
                  <a:lnTo>
                    <a:pt x="125869" y="85636"/>
                  </a:lnTo>
                  <a:lnTo>
                    <a:pt x="128638" y="84887"/>
                  </a:lnTo>
                  <a:lnTo>
                    <a:pt x="131496" y="82791"/>
                  </a:lnTo>
                  <a:lnTo>
                    <a:pt x="132715" y="82728"/>
                  </a:lnTo>
                  <a:lnTo>
                    <a:pt x="133794" y="83147"/>
                  </a:lnTo>
                  <a:lnTo>
                    <a:pt x="134874" y="83413"/>
                  </a:lnTo>
                  <a:lnTo>
                    <a:pt x="135293" y="83731"/>
                  </a:lnTo>
                  <a:lnTo>
                    <a:pt x="135763" y="84429"/>
                  </a:lnTo>
                  <a:lnTo>
                    <a:pt x="136309" y="85445"/>
                  </a:lnTo>
                  <a:lnTo>
                    <a:pt x="137287" y="85153"/>
                  </a:lnTo>
                  <a:lnTo>
                    <a:pt x="138531" y="83807"/>
                  </a:lnTo>
                  <a:lnTo>
                    <a:pt x="139306" y="83413"/>
                  </a:lnTo>
                  <a:lnTo>
                    <a:pt x="142862" y="83540"/>
                  </a:lnTo>
                  <a:lnTo>
                    <a:pt x="144196" y="83413"/>
                  </a:lnTo>
                  <a:lnTo>
                    <a:pt x="147396" y="82283"/>
                  </a:lnTo>
                  <a:lnTo>
                    <a:pt x="150685" y="80492"/>
                  </a:lnTo>
                  <a:lnTo>
                    <a:pt x="175590" y="61912"/>
                  </a:lnTo>
                  <a:lnTo>
                    <a:pt x="182054" y="60172"/>
                  </a:lnTo>
                  <a:lnTo>
                    <a:pt x="185064" y="55715"/>
                  </a:lnTo>
                  <a:lnTo>
                    <a:pt x="188201" y="54216"/>
                  </a:lnTo>
                  <a:lnTo>
                    <a:pt x="187414" y="53543"/>
                  </a:lnTo>
                  <a:lnTo>
                    <a:pt x="186017" y="51956"/>
                  </a:lnTo>
                  <a:lnTo>
                    <a:pt x="185267" y="51308"/>
                  </a:lnTo>
                  <a:lnTo>
                    <a:pt x="187160" y="49797"/>
                  </a:lnTo>
                  <a:lnTo>
                    <a:pt x="189179" y="48666"/>
                  </a:lnTo>
                  <a:lnTo>
                    <a:pt x="191477" y="48603"/>
                  </a:lnTo>
                  <a:lnTo>
                    <a:pt x="194132" y="50343"/>
                  </a:lnTo>
                  <a:lnTo>
                    <a:pt x="200101" y="47003"/>
                  </a:lnTo>
                  <a:lnTo>
                    <a:pt x="201460" y="46888"/>
                  </a:lnTo>
                  <a:lnTo>
                    <a:pt x="202857" y="47714"/>
                  </a:lnTo>
                  <a:lnTo>
                    <a:pt x="207886" y="49276"/>
                  </a:lnTo>
                  <a:lnTo>
                    <a:pt x="206832" y="49276"/>
                  </a:lnTo>
                  <a:lnTo>
                    <a:pt x="210083" y="49873"/>
                  </a:lnTo>
                  <a:lnTo>
                    <a:pt x="210083" y="51994"/>
                  </a:lnTo>
                  <a:lnTo>
                    <a:pt x="209207" y="54686"/>
                  </a:lnTo>
                  <a:close/>
                  <a:moveTo>
                    <a:pt x="235356" y="15456"/>
                  </a:moveTo>
                  <a:lnTo>
                    <a:pt x="233362" y="16205"/>
                  </a:lnTo>
                  <a:lnTo>
                    <a:pt x="231025" y="16548"/>
                  </a:lnTo>
                  <a:lnTo>
                    <a:pt x="229679" y="16180"/>
                  </a:lnTo>
                  <a:lnTo>
                    <a:pt x="228968" y="15075"/>
                  </a:lnTo>
                  <a:lnTo>
                    <a:pt x="228473" y="13284"/>
                  </a:lnTo>
                  <a:lnTo>
                    <a:pt x="228434" y="9538"/>
                  </a:lnTo>
                  <a:lnTo>
                    <a:pt x="230339" y="8192"/>
                  </a:lnTo>
                  <a:lnTo>
                    <a:pt x="233298" y="8738"/>
                  </a:lnTo>
                  <a:lnTo>
                    <a:pt x="236410" y="10643"/>
                  </a:lnTo>
                  <a:lnTo>
                    <a:pt x="237312" y="12649"/>
                  </a:lnTo>
                  <a:lnTo>
                    <a:pt x="236816" y="14275"/>
                  </a:lnTo>
                  <a:close/>
                </a:path>
              </a:pathLst>
            </a:custGeom>
            <a:solidFill>
              <a:srgbClr val="03A1B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7" name="Google Shape;527;p6"/>
            <p:cNvSpPr/>
            <p:nvPr/>
          </p:nvSpPr>
          <p:spPr>
            <a:xfrm flipH="1" rot="10800000">
              <a:off x="1815312" y="1855677"/>
              <a:ext cx="609000" cy="722546"/>
            </a:xfrm>
            <a:custGeom>
              <a:rect b="b" l="l" r="r" t="t"/>
              <a:pathLst>
                <a:path extrusionOk="0" h="554556" w="467409">
                  <a:moveTo>
                    <a:pt x="304672" y="11265"/>
                  </a:moveTo>
                  <a:lnTo>
                    <a:pt x="303364" y="13386"/>
                  </a:lnTo>
                  <a:lnTo>
                    <a:pt x="301408" y="14262"/>
                  </a:lnTo>
                  <a:lnTo>
                    <a:pt x="298589" y="13970"/>
                  </a:lnTo>
                  <a:lnTo>
                    <a:pt x="297471" y="13144"/>
                  </a:lnTo>
                  <a:lnTo>
                    <a:pt x="296709" y="11913"/>
                  </a:lnTo>
                  <a:lnTo>
                    <a:pt x="295033" y="10376"/>
                  </a:lnTo>
                  <a:lnTo>
                    <a:pt x="294106" y="10541"/>
                  </a:lnTo>
                  <a:lnTo>
                    <a:pt x="298868" y="432"/>
                  </a:lnTo>
                  <a:lnTo>
                    <a:pt x="300685" y="241"/>
                  </a:lnTo>
                  <a:lnTo>
                    <a:pt x="302005" y="1232"/>
                  </a:lnTo>
                  <a:lnTo>
                    <a:pt x="301408" y="3112"/>
                  </a:lnTo>
                  <a:lnTo>
                    <a:pt x="301828" y="3734"/>
                  </a:lnTo>
                  <a:lnTo>
                    <a:pt x="304939" y="5537"/>
                  </a:lnTo>
                  <a:lnTo>
                    <a:pt x="305841" y="6414"/>
                  </a:lnTo>
                  <a:lnTo>
                    <a:pt x="305460" y="8687"/>
                  </a:lnTo>
                  <a:close/>
                  <a:moveTo>
                    <a:pt x="332307" y="16154"/>
                  </a:moveTo>
                  <a:lnTo>
                    <a:pt x="331215" y="19113"/>
                  </a:lnTo>
                  <a:lnTo>
                    <a:pt x="330517" y="22250"/>
                  </a:lnTo>
                  <a:lnTo>
                    <a:pt x="329958" y="23533"/>
                  </a:lnTo>
                  <a:lnTo>
                    <a:pt x="327964" y="24498"/>
                  </a:lnTo>
                  <a:lnTo>
                    <a:pt x="324484" y="27838"/>
                  </a:lnTo>
                  <a:lnTo>
                    <a:pt x="325589" y="29578"/>
                  </a:lnTo>
                  <a:lnTo>
                    <a:pt x="324446" y="30696"/>
                  </a:lnTo>
                  <a:lnTo>
                    <a:pt x="322071" y="31153"/>
                  </a:lnTo>
                  <a:lnTo>
                    <a:pt x="319519" y="30924"/>
                  </a:lnTo>
                  <a:lnTo>
                    <a:pt x="317537" y="29959"/>
                  </a:lnTo>
                  <a:lnTo>
                    <a:pt x="315797" y="28600"/>
                  </a:lnTo>
                  <a:lnTo>
                    <a:pt x="313981" y="27648"/>
                  </a:lnTo>
                  <a:lnTo>
                    <a:pt x="311632" y="27838"/>
                  </a:lnTo>
                  <a:lnTo>
                    <a:pt x="310375" y="30277"/>
                  </a:lnTo>
                  <a:lnTo>
                    <a:pt x="309752" y="30924"/>
                  </a:lnTo>
                  <a:lnTo>
                    <a:pt x="308787" y="31280"/>
                  </a:lnTo>
                  <a:lnTo>
                    <a:pt x="308114" y="31280"/>
                  </a:lnTo>
                  <a:lnTo>
                    <a:pt x="302132" y="30188"/>
                  </a:lnTo>
                  <a:lnTo>
                    <a:pt x="299884" y="29439"/>
                  </a:lnTo>
                  <a:lnTo>
                    <a:pt x="298932" y="28384"/>
                  </a:lnTo>
                  <a:lnTo>
                    <a:pt x="313880" y="23089"/>
                  </a:lnTo>
                  <a:lnTo>
                    <a:pt x="316661" y="20612"/>
                  </a:lnTo>
                  <a:lnTo>
                    <a:pt x="317677" y="19063"/>
                  </a:lnTo>
                  <a:lnTo>
                    <a:pt x="323989" y="12802"/>
                  </a:lnTo>
                  <a:lnTo>
                    <a:pt x="325386" y="10579"/>
                  </a:lnTo>
                  <a:lnTo>
                    <a:pt x="326580" y="8039"/>
                  </a:lnTo>
                  <a:lnTo>
                    <a:pt x="328002" y="6287"/>
                  </a:lnTo>
                  <a:lnTo>
                    <a:pt x="330237" y="6414"/>
                  </a:lnTo>
                  <a:lnTo>
                    <a:pt x="330034" y="5258"/>
                  </a:lnTo>
                  <a:lnTo>
                    <a:pt x="330237" y="2616"/>
                  </a:lnTo>
                  <a:lnTo>
                    <a:pt x="331317" y="3315"/>
                  </a:lnTo>
                  <a:lnTo>
                    <a:pt x="332155" y="4153"/>
                  </a:lnTo>
                  <a:lnTo>
                    <a:pt x="332777" y="5182"/>
                  </a:lnTo>
                  <a:lnTo>
                    <a:pt x="333171" y="6414"/>
                  </a:lnTo>
                  <a:lnTo>
                    <a:pt x="333273" y="9995"/>
                  </a:lnTo>
                  <a:lnTo>
                    <a:pt x="332993" y="13170"/>
                  </a:lnTo>
                  <a:close/>
                  <a:moveTo>
                    <a:pt x="232321" y="20269"/>
                  </a:moveTo>
                  <a:lnTo>
                    <a:pt x="235064" y="22733"/>
                  </a:lnTo>
                  <a:lnTo>
                    <a:pt x="233108" y="23254"/>
                  </a:lnTo>
                  <a:lnTo>
                    <a:pt x="232409" y="24549"/>
                  </a:lnTo>
                  <a:lnTo>
                    <a:pt x="228523" y="25578"/>
                  </a:lnTo>
                  <a:lnTo>
                    <a:pt x="229285" y="22479"/>
                  </a:lnTo>
                  <a:close/>
                  <a:moveTo>
                    <a:pt x="467016" y="341693"/>
                  </a:moveTo>
                  <a:lnTo>
                    <a:pt x="466584" y="343102"/>
                  </a:lnTo>
                  <a:lnTo>
                    <a:pt x="465543" y="344093"/>
                  </a:lnTo>
                  <a:lnTo>
                    <a:pt x="463524" y="345680"/>
                  </a:lnTo>
                  <a:lnTo>
                    <a:pt x="461580" y="347573"/>
                  </a:lnTo>
                  <a:lnTo>
                    <a:pt x="458494" y="351573"/>
                  </a:lnTo>
                  <a:lnTo>
                    <a:pt x="456602" y="353453"/>
                  </a:lnTo>
                  <a:lnTo>
                    <a:pt x="456056" y="352894"/>
                  </a:lnTo>
                  <a:lnTo>
                    <a:pt x="455091" y="352196"/>
                  </a:lnTo>
                  <a:lnTo>
                    <a:pt x="454659" y="351522"/>
                  </a:lnTo>
                  <a:lnTo>
                    <a:pt x="453745" y="351522"/>
                  </a:lnTo>
                  <a:lnTo>
                    <a:pt x="452360" y="354418"/>
                  </a:lnTo>
                  <a:lnTo>
                    <a:pt x="450011" y="356907"/>
                  </a:lnTo>
                  <a:lnTo>
                    <a:pt x="446937" y="358634"/>
                  </a:lnTo>
                  <a:lnTo>
                    <a:pt x="443419" y="359295"/>
                  </a:lnTo>
                  <a:lnTo>
                    <a:pt x="442302" y="359130"/>
                  </a:lnTo>
                  <a:lnTo>
                    <a:pt x="440625" y="358469"/>
                  </a:lnTo>
                  <a:lnTo>
                    <a:pt x="440003" y="358406"/>
                  </a:lnTo>
                  <a:lnTo>
                    <a:pt x="439038" y="358876"/>
                  </a:lnTo>
                  <a:lnTo>
                    <a:pt x="438466" y="359511"/>
                  </a:lnTo>
                  <a:lnTo>
                    <a:pt x="438047" y="360349"/>
                  </a:lnTo>
                  <a:lnTo>
                    <a:pt x="435952" y="361543"/>
                  </a:lnTo>
                  <a:lnTo>
                    <a:pt x="434898" y="361314"/>
                  </a:lnTo>
                  <a:lnTo>
                    <a:pt x="434060" y="359295"/>
                  </a:lnTo>
                  <a:lnTo>
                    <a:pt x="432739" y="361136"/>
                  </a:lnTo>
                  <a:lnTo>
                    <a:pt x="430935" y="361314"/>
                  </a:lnTo>
                  <a:lnTo>
                    <a:pt x="426732" y="360349"/>
                  </a:lnTo>
                  <a:lnTo>
                    <a:pt x="426122" y="361390"/>
                  </a:lnTo>
                  <a:lnTo>
                    <a:pt x="426732" y="363740"/>
                  </a:lnTo>
                  <a:lnTo>
                    <a:pt x="428205" y="367651"/>
                  </a:lnTo>
                  <a:lnTo>
                    <a:pt x="428446" y="371360"/>
                  </a:lnTo>
                  <a:lnTo>
                    <a:pt x="428192" y="372808"/>
                  </a:lnTo>
                  <a:lnTo>
                    <a:pt x="424865" y="379145"/>
                  </a:lnTo>
                  <a:lnTo>
                    <a:pt x="423671" y="383120"/>
                  </a:lnTo>
                  <a:lnTo>
                    <a:pt x="421931" y="394982"/>
                  </a:lnTo>
                  <a:lnTo>
                    <a:pt x="420902" y="397623"/>
                  </a:lnTo>
                  <a:lnTo>
                    <a:pt x="414210" y="409244"/>
                  </a:lnTo>
                  <a:lnTo>
                    <a:pt x="412012" y="411555"/>
                  </a:lnTo>
                  <a:lnTo>
                    <a:pt x="409155" y="413409"/>
                  </a:lnTo>
                  <a:lnTo>
                    <a:pt x="402907" y="416254"/>
                  </a:lnTo>
                  <a:lnTo>
                    <a:pt x="379221" y="435444"/>
                  </a:lnTo>
                  <a:lnTo>
                    <a:pt x="359460" y="459510"/>
                  </a:lnTo>
                  <a:lnTo>
                    <a:pt x="355269" y="460895"/>
                  </a:lnTo>
                  <a:lnTo>
                    <a:pt x="322605" y="447090"/>
                  </a:lnTo>
                  <a:lnTo>
                    <a:pt x="316623" y="445820"/>
                  </a:lnTo>
                  <a:lnTo>
                    <a:pt x="312140" y="447306"/>
                  </a:lnTo>
                  <a:lnTo>
                    <a:pt x="309397" y="447966"/>
                  </a:lnTo>
                  <a:lnTo>
                    <a:pt x="307974" y="449744"/>
                  </a:lnTo>
                  <a:lnTo>
                    <a:pt x="305587" y="453313"/>
                  </a:lnTo>
                  <a:lnTo>
                    <a:pt x="299910" y="455497"/>
                  </a:lnTo>
                  <a:lnTo>
                    <a:pt x="294868" y="458926"/>
                  </a:lnTo>
                  <a:lnTo>
                    <a:pt x="288556" y="460806"/>
                  </a:lnTo>
                  <a:lnTo>
                    <a:pt x="280441" y="463955"/>
                  </a:lnTo>
                  <a:lnTo>
                    <a:pt x="273215" y="463397"/>
                  </a:lnTo>
                  <a:lnTo>
                    <a:pt x="270979" y="462431"/>
                  </a:lnTo>
                  <a:lnTo>
                    <a:pt x="269138" y="462342"/>
                  </a:lnTo>
                  <a:lnTo>
                    <a:pt x="262610" y="464412"/>
                  </a:lnTo>
                  <a:lnTo>
                    <a:pt x="259714" y="464920"/>
                  </a:lnTo>
                  <a:lnTo>
                    <a:pt x="253530" y="462025"/>
                  </a:lnTo>
                  <a:lnTo>
                    <a:pt x="239204" y="457123"/>
                  </a:lnTo>
                  <a:lnTo>
                    <a:pt x="234289" y="455815"/>
                  </a:lnTo>
                  <a:lnTo>
                    <a:pt x="222440" y="454697"/>
                  </a:lnTo>
                  <a:lnTo>
                    <a:pt x="216674" y="455078"/>
                  </a:lnTo>
                  <a:lnTo>
                    <a:pt x="213779" y="456145"/>
                  </a:lnTo>
                  <a:lnTo>
                    <a:pt x="210820" y="457682"/>
                  </a:lnTo>
                  <a:lnTo>
                    <a:pt x="207949" y="458558"/>
                  </a:lnTo>
                  <a:lnTo>
                    <a:pt x="205409" y="457567"/>
                  </a:lnTo>
                  <a:lnTo>
                    <a:pt x="202679" y="456107"/>
                  </a:lnTo>
                  <a:lnTo>
                    <a:pt x="199415" y="455942"/>
                  </a:lnTo>
                  <a:lnTo>
                    <a:pt x="193065" y="457123"/>
                  </a:lnTo>
                  <a:lnTo>
                    <a:pt x="190525" y="458101"/>
                  </a:lnTo>
                  <a:lnTo>
                    <a:pt x="184747" y="461237"/>
                  </a:lnTo>
                  <a:lnTo>
                    <a:pt x="182829" y="461898"/>
                  </a:lnTo>
                  <a:lnTo>
                    <a:pt x="159334" y="465162"/>
                  </a:lnTo>
                  <a:lnTo>
                    <a:pt x="153886" y="467105"/>
                  </a:lnTo>
                  <a:lnTo>
                    <a:pt x="149148" y="469696"/>
                  </a:lnTo>
                  <a:lnTo>
                    <a:pt x="131356" y="484085"/>
                  </a:lnTo>
                  <a:lnTo>
                    <a:pt x="127508" y="489254"/>
                  </a:lnTo>
                  <a:lnTo>
                    <a:pt x="126200" y="495388"/>
                  </a:lnTo>
                  <a:lnTo>
                    <a:pt x="125222" y="498017"/>
                  </a:lnTo>
                  <a:lnTo>
                    <a:pt x="123075" y="499083"/>
                  </a:lnTo>
                  <a:lnTo>
                    <a:pt x="120637" y="499439"/>
                  </a:lnTo>
                  <a:lnTo>
                    <a:pt x="118364" y="500353"/>
                  </a:lnTo>
                  <a:lnTo>
                    <a:pt x="107302" y="507237"/>
                  </a:lnTo>
                  <a:lnTo>
                    <a:pt x="85776" y="514349"/>
                  </a:lnTo>
                  <a:lnTo>
                    <a:pt x="80708" y="514996"/>
                  </a:lnTo>
                  <a:lnTo>
                    <a:pt x="74638" y="513701"/>
                  </a:lnTo>
                  <a:lnTo>
                    <a:pt x="72860" y="511860"/>
                  </a:lnTo>
                  <a:lnTo>
                    <a:pt x="71425" y="510971"/>
                  </a:lnTo>
                  <a:lnTo>
                    <a:pt x="70205" y="511275"/>
                  </a:lnTo>
                  <a:lnTo>
                    <a:pt x="69012" y="512291"/>
                  </a:lnTo>
                  <a:lnTo>
                    <a:pt x="66548" y="513904"/>
                  </a:lnTo>
                  <a:lnTo>
                    <a:pt x="62636" y="517613"/>
                  </a:lnTo>
                  <a:lnTo>
                    <a:pt x="60084" y="518349"/>
                  </a:lnTo>
                  <a:lnTo>
                    <a:pt x="57366" y="517613"/>
                  </a:lnTo>
                  <a:lnTo>
                    <a:pt x="51117" y="513574"/>
                  </a:lnTo>
                  <a:lnTo>
                    <a:pt x="49657" y="512952"/>
                  </a:lnTo>
                  <a:lnTo>
                    <a:pt x="47701" y="512723"/>
                  </a:lnTo>
                  <a:lnTo>
                    <a:pt x="46279" y="512279"/>
                  </a:lnTo>
                  <a:lnTo>
                    <a:pt x="43485" y="510259"/>
                  </a:lnTo>
                  <a:lnTo>
                    <a:pt x="41935" y="509396"/>
                  </a:lnTo>
                  <a:lnTo>
                    <a:pt x="39573" y="507516"/>
                  </a:lnTo>
                  <a:lnTo>
                    <a:pt x="38341" y="506881"/>
                  </a:lnTo>
                  <a:lnTo>
                    <a:pt x="36906" y="506894"/>
                  </a:lnTo>
                  <a:lnTo>
                    <a:pt x="35573" y="507338"/>
                  </a:lnTo>
                  <a:lnTo>
                    <a:pt x="34163" y="507554"/>
                  </a:lnTo>
                  <a:lnTo>
                    <a:pt x="32487" y="506881"/>
                  </a:lnTo>
                  <a:lnTo>
                    <a:pt x="30353" y="507732"/>
                  </a:lnTo>
                  <a:lnTo>
                    <a:pt x="28765" y="506716"/>
                  </a:lnTo>
                  <a:lnTo>
                    <a:pt x="26543" y="502893"/>
                  </a:lnTo>
                  <a:lnTo>
                    <a:pt x="27457" y="501077"/>
                  </a:lnTo>
                  <a:lnTo>
                    <a:pt x="30531" y="497051"/>
                  </a:lnTo>
                  <a:lnTo>
                    <a:pt x="30353" y="494791"/>
                  </a:lnTo>
                  <a:lnTo>
                    <a:pt x="32207" y="492568"/>
                  </a:lnTo>
                  <a:lnTo>
                    <a:pt x="33439" y="490638"/>
                  </a:lnTo>
                  <a:lnTo>
                    <a:pt x="31509" y="489254"/>
                  </a:lnTo>
                  <a:lnTo>
                    <a:pt x="34036" y="485571"/>
                  </a:lnTo>
                  <a:lnTo>
                    <a:pt x="34595" y="483666"/>
                  </a:lnTo>
                  <a:lnTo>
                    <a:pt x="34328" y="481380"/>
                  </a:lnTo>
                  <a:lnTo>
                    <a:pt x="33414" y="479030"/>
                  </a:lnTo>
                  <a:lnTo>
                    <a:pt x="31788" y="476211"/>
                  </a:lnTo>
                  <a:lnTo>
                    <a:pt x="31509" y="474115"/>
                  </a:lnTo>
                  <a:lnTo>
                    <a:pt x="30112" y="471512"/>
                  </a:lnTo>
                  <a:lnTo>
                    <a:pt x="27699" y="468832"/>
                  </a:lnTo>
                  <a:lnTo>
                    <a:pt x="26797" y="466737"/>
                  </a:lnTo>
                  <a:lnTo>
                    <a:pt x="30010" y="465886"/>
                  </a:lnTo>
                  <a:lnTo>
                    <a:pt x="31509" y="465225"/>
                  </a:lnTo>
                  <a:lnTo>
                    <a:pt x="32588" y="463587"/>
                  </a:lnTo>
                  <a:lnTo>
                    <a:pt x="33223" y="461479"/>
                  </a:lnTo>
                  <a:lnTo>
                    <a:pt x="33464" y="459434"/>
                  </a:lnTo>
                  <a:lnTo>
                    <a:pt x="33896" y="457910"/>
                  </a:lnTo>
                  <a:lnTo>
                    <a:pt x="34950" y="456818"/>
                  </a:lnTo>
                  <a:lnTo>
                    <a:pt x="37363" y="455078"/>
                  </a:lnTo>
                  <a:lnTo>
                    <a:pt x="39980" y="452297"/>
                  </a:lnTo>
                  <a:lnTo>
                    <a:pt x="41465" y="449566"/>
                  </a:lnTo>
                  <a:lnTo>
                    <a:pt x="41110" y="446404"/>
                  </a:lnTo>
                  <a:lnTo>
                    <a:pt x="38341" y="442442"/>
                  </a:lnTo>
                  <a:lnTo>
                    <a:pt x="40792" y="441578"/>
                  </a:lnTo>
                  <a:lnTo>
                    <a:pt x="42075" y="439749"/>
                  </a:lnTo>
                  <a:lnTo>
                    <a:pt x="43066" y="437400"/>
                  </a:lnTo>
                  <a:lnTo>
                    <a:pt x="44729" y="434999"/>
                  </a:lnTo>
                  <a:lnTo>
                    <a:pt x="46787" y="432612"/>
                  </a:lnTo>
                  <a:lnTo>
                    <a:pt x="48222" y="430326"/>
                  </a:lnTo>
                  <a:lnTo>
                    <a:pt x="52654" y="419340"/>
                  </a:lnTo>
                  <a:lnTo>
                    <a:pt x="53530" y="415733"/>
                  </a:lnTo>
                  <a:lnTo>
                    <a:pt x="55550" y="412228"/>
                  </a:lnTo>
                  <a:lnTo>
                    <a:pt x="56350" y="408964"/>
                  </a:lnTo>
                  <a:lnTo>
                    <a:pt x="58166" y="405383"/>
                  </a:lnTo>
                  <a:lnTo>
                    <a:pt x="58941" y="403237"/>
                  </a:lnTo>
                  <a:lnTo>
                    <a:pt x="59106" y="401802"/>
                  </a:lnTo>
                  <a:lnTo>
                    <a:pt x="59042" y="401078"/>
                  </a:lnTo>
                  <a:lnTo>
                    <a:pt x="59284" y="400367"/>
                  </a:lnTo>
                  <a:lnTo>
                    <a:pt x="60439" y="398919"/>
                  </a:lnTo>
                  <a:lnTo>
                    <a:pt x="61430" y="397992"/>
                  </a:lnTo>
                  <a:lnTo>
                    <a:pt x="64097" y="396074"/>
                  </a:lnTo>
                  <a:lnTo>
                    <a:pt x="65316" y="394982"/>
                  </a:lnTo>
                  <a:lnTo>
                    <a:pt x="68262" y="391121"/>
                  </a:lnTo>
                  <a:lnTo>
                    <a:pt x="71983" y="384149"/>
                  </a:lnTo>
                  <a:lnTo>
                    <a:pt x="73660" y="381837"/>
                  </a:lnTo>
                  <a:lnTo>
                    <a:pt x="77546" y="378840"/>
                  </a:lnTo>
                  <a:lnTo>
                    <a:pt x="78333" y="378611"/>
                  </a:lnTo>
                  <a:lnTo>
                    <a:pt x="79349" y="378688"/>
                  </a:lnTo>
                  <a:lnTo>
                    <a:pt x="80188" y="378497"/>
                  </a:lnTo>
                  <a:lnTo>
                    <a:pt x="80569" y="377468"/>
                  </a:lnTo>
                  <a:lnTo>
                    <a:pt x="80251" y="376630"/>
                  </a:lnTo>
                  <a:lnTo>
                    <a:pt x="78867" y="375322"/>
                  </a:lnTo>
                  <a:lnTo>
                    <a:pt x="78524" y="374497"/>
                  </a:lnTo>
                  <a:lnTo>
                    <a:pt x="79172" y="373328"/>
                  </a:lnTo>
                  <a:lnTo>
                    <a:pt x="80708" y="372922"/>
                  </a:lnTo>
                  <a:lnTo>
                    <a:pt x="83972" y="372998"/>
                  </a:lnTo>
                  <a:lnTo>
                    <a:pt x="86487" y="372020"/>
                  </a:lnTo>
                  <a:lnTo>
                    <a:pt x="92202" y="365124"/>
                  </a:lnTo>
                  <a:lnTo>
                    <a:pt x="102108" y="358253"/>
                  </a:lnTo>
                  <a:lnTo>
                    <a:pt x="106845" y="351522"/>
                  </a:lnTo>
                  <a:lnTo>
                    <a:pt x="113728" y="346061"/>
                  </a:lnTo>
                  <a:lnTo>
                    <a:pt x="114732" y="344169"/>
                  </a:lnTo>
                  <a:lnTo>
                    <a:pt x="127495" y="331622"/>
                  </a:lnTo>
                  <a:lnTo>
                    <a:pt x="142722" y="314667"/>
                  </a:lnTo>
                  <a:lnTo>
                    <a:pt x="145694" y="313499"/>
                  </a:lnTo>
                  <a:lnTo>
                    <a:pt x="148399" y="313054"/>
                  </a:lnTo>
                  <a:lnTo>
                    <a:pt x="150622" y="311733"/>
                  </a:lnTo>
                  <a:lnTo>
                    <a:pt x="157556" y="303491"/>
                  </a:lnTo>
                  <a:lnTo>
                    <a:pt x="159194" y="301967"/>
                  </a:lnTo>
                  <a:lnTo>
                    <a:pt x="159893" y="302234"/>
                  </a:lnTo>
                  <a:lnTo>
                    <a:pt x="160629" y="302716"/>
                  </a:lnTo>
                  <a:lnTo>
                    <a:pt x="162331" y="302831"/>
                  </a:lnTo>
                  <a:lnTo>
                    <a:pt x="164122" y="302653"/>
                  </a:lnTo>
                  <a:lnTo>
                    <a:pt x="165265" y="302234"/>
                  </a:lnTo>
                  <a:lnTo>
                    <a:pt x="166357" y="301434"/>
                  </a:lnTo>
                  <a:lnTo>
                    <a:pt x="168592" y="300469"/>
                  </a:lnTo>
                  <a:lnTo>
                    <a:pt x="169570" y="299808"/>
                  </a:lnTo>
                  <a:lnTo>
                    <a:pt x="170154" y="298932"/>
                  </a:lnTo>
                  <a:lnTo>
                    <a:pt x="170967" y="296849"/>
                  </a:lnTo>
                  <a:lnTo>
                    <a:pt x="171526" y="295909"/>
                  </a:lnTo>
                  <a:lnTo>
                    <a:pt x="181216" y="286219"/>
                  </a:lnTo>
                  <a:lnTo>
                    <a:pt x="202819" y="257670"/>
                  </a:lnTo>
                  <a:lnTo>
                    <a:pt x="209842" y="251053"/>
                  </a:lnTo>
                  <a:lnTo>
                    <a:pt x="215607" y="247649"/>
                  </a:lnTo>
                  <a:lnTo>
                    <a:pt x="221322" y="246481"/>
                  </a:lnTo>
                  <a:lnTo>
                    <a:pt x="250012" y="246773"/>
                  </a:lnTo>
                  <a:lnTo>
                    <a:pt x="252514" y="245960"/>
                  </a:lnTo>
                  <a:lnTo>
                    <a:pt x="256781" y="243268"/>
                  </a:lnTo>
                  <a:lnTo>
                    <a:pt x="258178" y="242684"/>
                  </a:lnTo>
                  <a:lnTo>
                    <a:pt x="259778" y="242214"/>
                  </a:lnTo>
                  <a:lnTo>
                    <a:pt x="261111" y="241642"/>
                  </a:lnTo>
                  <a:lnTo>
                    <a:pt x="261658" y="240804"/>
                  </a:lnTo>
                  <a:lnTo>
                    <a:pt x="265099" y="238721"/>
                  </a:lnTo>
                  <a:lnTo>
                    <a:pt x="266090" y="238328"/>
                  </a:lnTo>
                  <a:lnTo>
                    <a:pt x="267601" y="237350"/>
                  </a:lnTo>
                  <a:lnTo>
                    <a:pt x="268820" y="235076"/>
                  </a:lnTo>
                  <a:lnTo>
                    <a:pt x="270446" y="230555"/>
                  </a:lnTo>
                  <a:lnTo>
                    <a:pt x="273049" y="226428"/>
                  </a:lnTo>
                  <a:lnTo>
                    <a:pt x="284213" y="217919"/>
                  </a:lnTo>
                  <a:lnTo>
                    <a:pt x="286892" y="214617"/>
                  </a:lnTo>
                  <a:lnTo>
                    <a:pt x="308025" y="178396"/>
                  </a:lnTo>
                  <a:lnTo>
                    <a:pt x="308774" y="176517"/>
                  </a:lnTo>
                  <a:lnTo>
                    <a:pt x="310349" y="175260"/>
                  </a:lnTo>
                  <a:lnTo>
                    <a:pt x="313791" y="174523"/>
                  </a:lnTo>
                  <a:lnTo>
                    <a:pt x="318617" y="174129"/>
                  </a:lnTo>
                  <a:lnTo>
                    <a:pt x="322948" y="170777"/>
                  </a:lnTo>
                  <a:lnTo>
                    <a:pt x="325005" y="165658"/>
                  </a:lnTo>
                  <a:lnTo>
                    <a:pt x="327240" y="153568"/>
                  </a:lnTo>
                  <a:lnTo>
                    <a:pt x="329056" y="149047"/>
                  </a:lnTo>
                  <a:lnTo>
                    <a:pt x="331711" y="144742"/>
                  </a:lnTo>
                  <a:lnTo>
                    <a:pt x="342137" y="132232"/>
                  </a:lnTo>
                  <a:lnTo>
                    <a:pt x="344588" y="130099"/>
                  </a:lnTo>
                  <a:lnTo>
                    <a:pt x="347382" y="129210"/>
                  </a:lnTo>
                  <a:lnTo>
                    <a:pt x="350557" y="128854"/>
                  </a:lnTo>
                  <a:lnTo>
                    <a:pt x="353516" y="127914"/>
                  </a:lnTo>
                  <a:lnTo>
                    <a:pt x="360768" y="124396"/>
                  </a:lnTo>
                  <a:lnTo>
                    <a:pt x="366775" y="122644"/>
                  </a:lnTo>
                  <a:lnTo>
                    <a:pt x="368985" y="122326"/>
                  </a:lnTo>
                  <a:lnTo>
                    <a:pt x="370395" y="121259"/>
                  </a:lnTo>
                  <a:lnTo>
                    <a:pt x="371284" y="118757"/>
                  </a:lnTo>
                  <a:lnTo>
                    <a:pt x="376313" y="93205"/>
                  </a:lnTo>
                  <a:lnTo>
                    <a:pt x="378751" y="73088"/>
                  </a:lnTo>
                  <a:lnTo>
                    <a:pt x="378332" y="56642"/>
                  </a:lnTo>
                  <a:lnTo>
                    <a:pt x="379094" y="53861"/>
                  </a:lnTo>
                  <a:lnTo>
                    <a:pt x="380936" y="51575"/>
                  </a:lnTo>
                  <a:lnTo>
                    <a:pt x="385177" y="47333"/>
                  </a:lnTo>
                  <a:lnTo>
                    <a:pt x="390651" y="38087"/>
                  </a:lnTo>
                  <a:lnTo>
                    <a:pt x="392505" y="36754"/>
                  </a:lnTo>
                  <a:lnTo>
                    <a:pt x="394105" y="36944"/>
                  </a:lnTo>
                  <a:lnTo>
                    <a:pt x="396620" y="37655"/>
                  </a:lnTo>
                  <a:lnTo>
                    <a:pt x="397852" y="37630"/>
                  </a:lnTo>
                  <a:lnTo>
                    <a:pt x="399084" y="36805"/>
                  </a:lnTo>
                  <a:lnTo>
                    <a:pt x="400011" y="35623"/>
                  </a:lnTo>
                  <a:lnTo>
                    <a:pt x="401129" y="34950"/>
                  </a:lnTo>
                  <a:lnTo>
                    <a:pt x="402805" y="35700"/>
                  </a:lnTo>
                  <a:lnTo>
                    <a:pt x="405853" y="33845"/>
                  </a:lnTo>
                  <a:lnTo>
                    <a:pt x="408164" y="33312"/>
                  </a:lnTo>
                  <a:lnTo>
                    <a:pt x="410196" y="33718"/>
                  </a:lnTo>
                  <a:lnTo>
                    <a:pt x="417664" y="36487"/>
                  </a:lnTo>
                  <a:lnTo>
                    <a:pt x="420890" y="36766"/>
                  </a:lnTo>
                  <a:lnTo>
                    <a:pt x="424839" y="32880"/>
                  </a:lnTo>
                  <a:lnTo>
                    <a:pt x="440003" y="25984"/>
                  </a:lnTo>
                  <a:lnTo>
                    <a:pt x="441680" y="24955"/>
                  </a:lnTo>
                  <a:lnTo>
                    <a:pt x="441680" y="24994"/>
                  </a:lnTo>
                  <a:lnTo>
                    <a:pt x="445172" y="42126"/>
                  </a:lnTo>
                  <a:lnTo>
                    <a:pt x="445439" y="44615"/>
                  </a:lnTo>
                  <a:lnTo>
                    <a:pt x="444232" y="50355"/>
                  </a:lnTo>
                  <a:lnTo>
                    <a:pt x="442022" y="55359"/>
                  </a:lnTo>
                  <a:lnTo>
                    <a:pt x="441057" y="58610"/>
                  </a:lnTo>
                  <a:lnTo>
                    <a:pt x="439965" y="59906"/>
                  </a:lnTo>
                  <a:lnTo>
                    <a:pt x="438708" y="60503"/>
                  </a:lnTo>
                  <a:lnTo>
                    <a:pt x="437400" y="60719"/>
                  </a:lnTo>
                  <a:lnTo>
                    <a:pt x="436130" y="61290"/>
                  </a:lnTo>
                  <a:lnTo>
                    <a:pt x="435126" y="63271"/>
                  </a:lnTo>
                  <a:lnTo>
                    <a:pt x="432028" y="73190"/>
                  </a:lnTo>
                  <a:lnTo>
                    <a:pt x="430808" y="80023"/>
                  </a:lnTo>
                  <a:lnTo>
                    <a:pt x="430897" y="81826"/>
                  </a:lnTo>
                  <a:lnTo>
                    <a:pt x="431189" y="83452"/>
                  </a:lnTo>
                  <a:lnTo>
                    <a:pt x="432269" y="86207"/>
                  </a:lnTo>
                  <a:lnTo>
                    <a:pt x="432523" y="87389"/>
                  </a:lnTo>
                  <a:lnTo>
                    <a:pt x="432447" y="89916"/>
                  </a:lnTo>
                  <a:lnTo>
                    <a:pt x="432790" y="90856"/>
                  </a:lnTo>
                  <a:lnTo>
                    <a:pt x="435622" y="92837"/>
                  </a:lnTo>
                  <a:lnTo>
                    <a:pt x="437108" y="94361"/>
                  </a:lnTo>
                  <a:lnTo>
                    <a:pt x="437438" y="95567"/>
                  </a:lnTo>
                  <a:lnTo>
                    <a:pt x="437158" y="96405"/>
                  </a:lnTo>
                  <a:lnTo>
                    <a:pt x="435266" y="99339"/>
                  </a:lnTo>
                  <a:lnTo>
                    <a:pt x="433882" y="103657"/>
                  </a:lnTo>
                  <a:lnTo>
                    <a:pt x="433552" y="106286"/>
                  </a:lnTo>
                  <a:lnTo>
                    <a:pt x="433920" y="108661"/>
                  </a:lnTo>
                  <a:lnTo>
                    <a:pt x="434720" y="110083"/>
                  </a:lnTo>
                  <a:lnTo>
                    <a:pt x="435711" y="111557"/>
                  </a:lnTo>
                  <a:lnTo>
                    <a:pt x="435342" y="113576"/>
                  </a:lnTo>
                  <a:lnTo>
                    <a:pt x="434034" y="115303"/>
                  </a:lnTo>
                  <a:lnTo>
                    <a:pt x="432434" y="116332"/>
                  </a:lnTo>
                  <a:lnTo>
                    <a:pt x="430072" y="117081"/>
                  </a:lnTo>
                  <a:lnTo>
                    <a:pt x="427900" y="118084"/>
                  </a:lnTo>
                  <a:lnTo>
                    <a:pt x="426554" y="119507"/>
                  </a:lnTo>
                  <a:lnTo>
                    <a:pt x="422477" y="125234"/>
                  </a:lnTo>
                  <a:lnTo>
                    <a:pt x="421156" y="125933"/>
                  </a:lnTo>
                  <a:lnTo>
                    <a:pt x="417931" y="126644"/>
                  </a:lnTo>
                  <a:lnTo>
                    <a:pt x="416153" y="127381"/>
                  </a:lnTo>
                  <a:lnTo>
                    <a:pt x="414921" y="128498"/>
                  </a:lnTo>
                  <a:lnTo>
                    <a:pt x="414375" y="129502"/>
                  </a:lnTo>
                  <a:lnTo>
                    <a:pt x="414159" y="131242"/>
                  </a:lnTo>
                  <a:lnTo>
                    <a:pt x="414972" y="137134"/>
                  </a:lnTo>
                  <a:lnTo>
                    <a:pt x="412622" y="148348"/>
                  </a:lnTo>
                  <a:lnTo>
                    <a:pt x="411873" y="150469"/>
                  </a:lnTo>
                  <a:lnTo>
                    <a:pt x="411898" y="151549"/>
                  </a:lnTo>
                  <a:lnTo>
                    <a:pt x="412266" y="152031"/>
                  </a:lnTo>
                  <a:lnTo>
                    <a:pt x="413270" y="152069"/>
                  </a:lnTo>
                  <a:lnTo>
                    <a:pt x="415619" y="151612"/>
                  </a:lnTo>
                  <a:lnTo>
                    <a:pt x="416813" y="151714"/>
                  </a:lnTo>
                  <a:lnTo>
                    <a:pt x="418324" y="152552"/>
                  </a:lnTo>
                  <a:lnTo>
                    <a:pt x="418858" y="156895"/>
                  </a:lnTo>
                  <a:lnTo>
                    <a:pt x="418680" y="158470"/>
                  </a:lnTo>
                  <a:lnTo>
                    <a:pt x="418096" y="160274"/>
                  </a:lnTo>
                  <a:lnTo>
                    <a:pt x="414527" y="164909"/>
                  </a:lnTo>
                  <a:lnTo>
                    <a:pt x="413905" y="166560"/>
                  </a:lnTo>
                  <a:lnTo>
                    <a:pt x="413359" y="169151"/>
                  </a:lnTo>
                  <a:lnTo>
                    <a:pt x="412800" y="170675"/>
                  </a:lnTo>
                  <a:lnTo>
                    <a:pt x="412038" y="172034"/>
                  </a:lnTo>
                  <a:lnTo>
                    <a:pt x="411098" y="173151"/>
                  </a:lnTo>
                  <a:lnTo>
                    <a:pt x="408685" y="175196"/>
                  </a:lnTo>
                  <a:lnTo>
                    <a:pt x="407745" y="176885"/>
                  </a:lnTo>
                  <a:lnTo>
                    <a:pt x="408990" y="177863"/>
                  </a:lnTo>
                  <a:lnTo>
                    <a:pt x="410895" y="178600"/>
                  </a:lnTo>
                  <a:lnTo>
                    <a:pt x="420344" y="180911"/>
                  </a:lnTo>
                  <a:lnTo>
                    <a:pt x="423328" y="183007"/>
                  </a:lnTo>
                  <a:lnTo>
                    <a:pt x="425690" y="187261"/>
                  </a:lnTo>
                  <a:lnTo>
                    <a:pt x="423811" y="191604"/>
                  </a:lnTo>
                  <a:lnTo>
                    <a:pt x="422706" y="192608"/>
                  </a:lnTo>
                  <a:lnTo>
                    <a:pt x="417143" y="196265"/>
                  </a:lnTo>
                  <a:lnTo>
                    <a:pt x="415810" y="197916"/>
                  </a:lnTo>
                  <a:lnTo>
                    <a:pt x="414832" y="199618"/>
                  </a:lnTo>
                  <a:lnTo>
                    <a:pt x="413867" y="201866"/>
                  </a:lnTo>
                  <a:lnTo>
                    <a:pt x="413371" y="203796"/>
                  </a:lnTo>
                  <a:lnTo>
                    <a:pt x="413409" y="205270"/>
                  </a:lnTo>
                  <a:lnTo>
                    <a:pt x="414464" y="207594"/>
                  </a:lnTo>
                  <a:lnTo>
                    <a:pt x="414921" y="209080"/>
                  </a:lnTo>
                  <a:lnTo>
                    <a:pt x="414464" y="210108"/>
                  </a:lnTo>
                  <a:lnTo>
                    <a:pt x="412089" y="212420"/>
                  </a:lnTo>
                  <a:lnTo>
                    <a:pt x="411187" y="214287"/>
                  </a:lnTo>
                  <a:lnTo>
                    <a:pt x="410209" y="217182"/>
                  </a:lnTo>
                  <a:lnTo>
                    <a:pt x="409434" y="218871"/>
                  </a:lnTo>
                  <a:lnTo>
                    <a:pt x="408622" y="220014"/>
                  </a:lnTo>
                  <a:lnTo>
                    <a:pt x="407656" y="220725"/>
                  </a:lnTo>
                  <a:lnTo>
                    <a:pt x="406513" y="221386"/>
                  </a:lnTo>
                  <a:lnTo>
                    <a:pt x="404862" y="222757"/>
                  </a:lnTo>
                  <a:lnTo>
                    <a:pt x="403884" y="224713"/>
                  </a:lnTo>
                  <a:lnTo>
                    <a:pt x="401510" y="232486"/>
                  </a:lnTo>
                  <a:lnTo>
                    <a:pt x="399973" y="235635"/>
                  </a:lnTo>
                  <a:lnTo>
                    <a:pt x="396188" y="241553"/>
                  </a:lnTo>
                  <a:lnTo>
                    <a:pt x="395388" y="243420"/>
                  </a:lnTo>
                  <a:lnTo>
                    <a:pt x="395388" y="245033"/>
                  </a:lnTo>
                  <a:lnTo>
                    <a:pt x="396290" y="246214"/>
                  </a:lnTo>
                  <a:lnTo>
                    <a:pt x="397179" y="247065"/>
                  </a:lnTo>
                  <a:lnTo>
                    <a:pt x="398335" y="247916"/>
                  </a:lnTo>
                  <a:lnTo>
                    <a:pt x="409549" y="257276"/>
                  </a:lnTo>
                  <a:lnTo>
                    <a:pt x="411936" y="260934"/>
                  </a:lnTo>
                  <a:lnTo>
                    <a:pt x="411695" y="262089"/>
                  </a:lnTo>
                  <a:lnTo>
                    <a:pt x="411238" y="263283"/>
                  </a:lnTo>
                  <a:lnTo>
                    <a:pt x="410704" y="266229"/>
                  </a:lnTo>
                  <a:lnTo>
                    <a:pt x="411492" y="270471"/>
                  </a:lnTo>
                  <a:lnTo>
                    <a:pt x="414527" y="268465"/>
                  </a:lnTo>
                  <a:lnTo>
                    <a:pt x="415924" y="268287"/>
                  </a:lnTo>
                  <a:lnTo>
                    <a:pt x="417397" y="268566"/>
                  </a:lnTo>
                  <a:lnTo>
                    <a:pt x="418058" y="269646"/>
                  </a:lnTo>
                  <a:lnTo>
                    <a:pt x="418502" y="271068"/>
                  </a:lnTo>
                  <a:lnTo>
                    <a:pt x="419366" y="272656"/>
                  </a:lnTo>
                  <a:lnTo>
                    <a:pt x="420966" y="274205"/>
                  </a:lnTo>
                  <a:lnTo>
                    <a:pt x="425233" y="277431"/>
                  </a:lnTo>
                  <a:lnTo>
                    <a:pt x="427341" y="279704"/>
                  </a:lnTo>
                  <a:lnTo>
                    <a:pt x="428268" y="282117"/>
                  </a:lnTo>
                  <a:lnTo>
                    <a:pt x="428929" y="284606"/>
                  </a:lnTo>
                  <a:lnTo>
                    <a:pt x="429907" y="287045"/>
                  </a:lnTo>
                  <a:lnTo>
                    <a:pt x="430478" y="289851"/>
                  </a:lnTo>
                  <a:lnTo>
                    <a:pt x="430567" y="291426"/>
                  </a:lnTo>
                  <a:lnTo>
                    <a:pt x="431850" y="297344"/>
                  </a:lnTo>
                  <a:lnTo>
                    <a:pt x="433628" y="301904"/>
                  </a:lnTo>
                  <a:lnTo>
                    <a:pt x="435164" y="308419"/>
                  </a:lnTo>
                  <a:lnTo>
                    <a:pt x="436155" y="309892"/>
                  </a:lnTo>
                  <a:lnTo>
                    <a:pt x="437514" y="311314"/>
                  </a:lnTo>
                  <a:lnTo>
                    <a:pt x="437971" y="312889"/>
                  </a:lnTo>
                  <a:lnTo>
                    <a:pt x="437666" y="314223"/>
                  </a:lnTo>
                  <a:lnTo>
                    <a:pt x="436155" y="316750"/>
                  </a:lnTo>
                  <a:lnTo>
                    <a:pt x="436587" y="318261"/>
                  </a:lnTo>
                  <a:lnTo>
                    <a:pt x="437933" y="318807"/>
                  </a:lnTo>
                  <a:lnTo>
                    <a:pt x="442022" y="318985"/>
                  </a:lnTo>
                  <a:lnTo>
                    <a:pt x="443610" y="319341"/>
                  </a:lnTo>
                  <a:lnTo>
                    <a:pt x="445363" y="320484"/>
                  </a:lnTo>
                  <a:lnTo>
                    <a:pt x="446988" y="322744"/>
                  </a:lnTo>
                  <a:lnTo>
                    <a:pt x="448220" y="323252"/>
                  </a:lnTo>
                  <a:lnTo>
                    <a:pt x="452690" y="324357"/>
                  </a:lnTo>
                  <a:lnTo>
                    <a:pt x="454126" y="324510"/>
                  </a:lnTo>
                  <a:lnTo>
                    <a:pt x="464921" y="323570"/>
                  </a:lnTo>
                  <a:lnTo>
                    <a:pt x="465441" y="323532"/>
                  </a:lnTo>
                  <a:lnTo>
                    <a:pt x="465467" y="324205"/>
                  </a:lnTo>
                  <a:lnTo>
                    <a:pt x="467575" y="334505"/>
                  </a:lnTo>
                  <a:close/>
                  <a:moveTo>
                    <a:pt x="31432" y="548982"/>
                  </a:moveTo>
                  <a:lnTo>
                    <a:pt x="34468" y="546924"/>
                  </a:lnTo>
                  <a:lnTo>
                    <a:pt x="35484" y="544689"/>
                  </a:lnTo>
                  <a:lnTo>
                    <a:pt x="36360" y="542098"/>
                  </a:lnTo>
                  <a:lnTo>
                    <a:pt x="37363" y="540092"/>
                  </a:lnTo>
                  <a:lnTo>
                    <a:pt x="39319" y="538288"/>
                  </a:lnTo>
                  <a:lnTo>
                    <a:pt x="41631" y="537044"/>
                  </a:lnTo>
                  <a:lnTo>
                    <a:pt x="44132" y="536332"/>
                  </a:lnTo>
                  <a:lnTo>
                    <a:pt x="46723" y="536117"/>
                  </a:lnTo>
                  <a:lnTo>
                    <a:pt x="48438" y="536752"/>
                  </a:lnTo>
                  <a:lnTo>
                    <a:pt x="49136" y="538390"/>
                  </a:lnTo>
                  <a:lnTo>
                    <a:pt x="49162" y="543025"/>
                  </a:lnTo>
                  <a:lnTo>
                    <a:pt x="51054" y="541692"/>
                  </a:lnTo>
                  <a:lnTo>
                    <a:pt x="51613" y="541031"/>
                  </a:lnTo>
                  <a:lnTo>
                    <a:pt x="52095" y="540092"/>
                  </a:lnTo>
                  <a:lnTo>
                    <a:pt x="53073" y="540092"/>
                  </a:lnTo>
                  <a:lnTo>
                    <a:pt x="53073" y="545057"/>
                  </a:lnTo>
                  <a:lnTo>
                    <a:pt x="48565" y="551509"/>
                  </a:lnTo>
                  <a:lnTo>
                    <a:pt x="47206" y="552855"/>
                  </a:lnTo>
                  <a:lnTo>
                    <a:pt x="44806" y="553071"/>
                  </a:lnTo>
                  <a:lnTo>
                    <a:pt x="43370" y="551610"/>
                  </a:lnTo>
                  <a:lnTo>
                    <a:pt x="42278" y="549413"/>
                  </a:lnTo>
                  <a:lnTo>
                    <a:pt x="40818" y="547445"/>
                  </a:lnTo>
                  <a:lnTo>
                    <a:pt x="38925" y="547280"/>
                  </a:lnTo>
                  <a:lnTo>
                    <a:pt x="37300" y="549121"/>
                  </a:lnTo>
                  <a:lnTo>
                    <a:pt x="35408" y="552855"/>
                  </a:lnTo>
                  <a:lnTo>
                    <a:pt x="33769" y="554100"/>
                  </a:lnTo>
                  <a:lnTo>
                    <a:pt x="32106" y="554658"/>
                  </a:lnTo>
                  <a:lnTo>
                    <a:pt x="29032" y="554798"/>
                  </a:lnTo>
                  <a:lnTo>
                    <a:pt x="28880" y="553719"/>
                  </a:lnTo>
                  <a:lnTo>
                    <a:pt x="29870" y="551344"/>
                  </a:lnTo>
                  <a:close/>
                  <a:moveTo>
                    <a:pt x="17272" y="521981"/>
                  </a:moveTo>
                  <a:lnTo>
                    <a:pt x="17412" y="523569"/>
                  </a:lnTo>
                  <a:lnTo>
                    <a:pt x="16497" y="525106"/>
                  </a:lnTo>
                  <a:lnTo>
                    <a:pt x="14821" y="526452"/>
                  </a:lnTo>
                  <a:lnTo>
                    <a:pt x="15799" y="525474"/>
                  </a:lnTo>
                  <a:lnTo>
                    <a:pt x="12979" y="527696"/>
                  </a:lnTo>
                  <a:lnTo>
                    <a:pt x="9919" y="530656"/>
                  </a:lnTo>
                  <a:lnTo>
                    <a:pt x="6680" y="532992"/>
                  </a:lnTo>
                  <a:lnTo>
                    <a:pt x="3200" y="533361"/>
                  </a:lnTo>
                  <a:lnTo>
                    <a:pt x="1740" y="532522"/>
                  </a:lnTo>
                  <a:lnTo>
                    <a:pt x="445" y="531176"/>
                  </a:lnTo>
                  <a:lnTo>
                    <a:pt x="165" y="529932"/>
                  </a:lnTo>
                  <a:lnTo>
                    <a:pt x="1651" y="529386"/>
                  </a:lnTo>
                  <a:lnTo>
                    <a:pt x="3023" y="529601"/>
                  </a:lnTo>
                  <a:lnTo>
                    <a:pt x="4128" y="529957"/>
                  </a:lnTo>
                  <a:lnTo>
                    <a:pt x="5334" y="530021"/>
                  </a:lnTo>
                  <a:lnTo>
                    <a:pt x="7023" y="529386"/>
                  </a:lnTo>
                  <a:lnTo>
                    <a:pt x="7023" y="528319"/>
                  </a:lnTo>
                  <a:lnTo>
                    <a:pt x="5309" y="527442"/>
                  </a:lnTo>
                  <a:lnTo>
                    <a:pt x="5652" y="526655"/>
                  </a:lnTo>
                  <a:lnTo>
                    <a:pt x="6515" y="525855"/>
                  </a:lnTo>
                  <a:lnTo>
                    <a:pt x="6541" y="524941"/>
                  </a:lnTo>
                  <a:lnTo>
                    <a:pt x="5652" y="524013"/>
                  </a:lnTo>
                  <a:lnTo>
                    <a:pt x="5194" y="523340"/>
                  </a:lnTo>
                  <a:lnTo>
                    <a:pt x="5537" y="522845"/>
                  </a:lnTo>
                  <a:lnTo>
                    <a:pt x="7023" y="522464"/>
                  </a:lnTo>
                  <a:lnTo>
                    <a:pt x="6515" y="521207"/>
                  </a:lnTo>
                  <a:lnTo>
                    <a:pt x="6477" y="520407"/>
                  </a:lnTo>
                  <a:lnTo>
                    <a:pt x="7023" y="518565"/>
                  </a:lnTo>
                  <a:lnTo>
                    <a:pt x="11887" y="522464"/>
                  </a:lnTo>
                  <a:lnTo>
                    <a:pt x="15799" y="520419"/>
                  </a:lnTo>
                  <a:close/>
                  <a:moveTo>
                    <a:pt x="20511" y="518629"/>
                  </a:moveTo>
                  <a:lnTo>
                    <a:pt x="18618" y="519695"/>
                  </a:lnTo>
                  <a:lnTo>
                    <a:pt x="17755" y="517155"/>
                  </a:lnTo>
                  <a:lnTo>
                    <a:pt x="16916" y="516254"/>
                  </a:lnTo>
                  <a:lnTo>
                    <a:pt x="15240" y="515060"/>
                  </a:lnTo>
                  <a:lnTo>
                    <a:pt x="13945" y="513688"/>
                  </a:lnTo>
                  <a:lnTo>
                    <a:pt x="14300" y="512241"/>
                  </a:lnTo>
                  <a:lnTo>
                    <a:pt x="15837" y="511504"/>
                  </a:lnTo>
                  <a:lnTo>
                    <a:pt x="17475" y="511428"/>
                  </a:lnTo>
                  <a:lnTo>
                    <a:pt x="19114" y="511148"/>
                  </a:lnTo>
                  <a:lnTo>
                    <a:pt x="20688" y="509802"/>
                  </a:lnTo>
                  <a:lnTo>
                    <a:pt x="21692" y="510894"/>
                  </a:lnTo>
                  <a:lnTo>
                    <a:pt x="22847" y="511580"/>
                  </a:lnTo>
                  <a:lnTo>
                    <a:pt x="24155" y="511860"/>
                  </a:lnTo>
                  <a:lnTo>
                    <a:pt x="25667" y="511758"/>
                  </a:lnTo>
                  <a:lnTo>
                    <a:pt x="23711" y="514590"/>
                  </a:lnTo>
                  <a:close/>
                  <a:moveTo>
                    <a:pt x="209842" y="57124"/>
                  </a:moveTo>
                  <a:lnTo>
                    <a:pt x="207772" y="60363"/>
                  </a:lnTo>
                  <a:lnTo>
                    <a:pt x="204774" y="67843"/>
                  </a:lnTo>
                  <a:lnTo>
                    <a:pt x="201955" y="70701"/>
                  </a:lnTo>
                  <a:lnTo>
                    <a:pt x="200939" y="70104"/>
                  </a:lnTo>
                  <a:lnTo>
                    <a:pt x="199999" y="70472"/>
                  </a:lnTo>
                  <a:lnTo>
                    <a:pt x="197967" y="72733"/>
                  </a:lnTo>
                  <a:lnTo>
                    <a:pt x="198043" y="68224"/>
                  </a:lnTo>
                  <a:lnTo>
                    <a:pt x="197802" y="65989"/>
                  </a:lnTo>
                  <a:lnTo>
                    <a:pt x="197065" y="64897"/>
                  </a:lnTo>
                  <a:lnTo>
                    <a:pt x="194932" y="65494"/>
                  </a:lnTo>
                  <a:lnTo>
                    <a:pt x="193878" y="67742"/>
                  </a:lnTo>
                  <a:lnTo>
                    <a:pt x="193319" y="70409"/>
                  </a:lnTo>
                  <a:lnTo>
                    <a:pt x="192633" y="72250"/>
                  </a:lnTo>
                  <a:lnTo>
                    <a:pt x="189319" y="76619"/>
                  </a:lnTo>
                  <a:lnTo>
                    <a:pt x="187223" y="78600"/>
                  </a:lnTo>
                  <a:lnTo>
                    <a:pt x="184785" y="79451"/>
                  </a:lnTo>
                  <a:lnTo>
                    <a:pt x="182854" y="79896"/>
                  </a:lnTo>
                  <a:lnTo>
                    <a:pt x="178155" y="82258"/>
                  </a:lnTo>
                  <a:lnTo>
                    <a:pt x="176479" y="83413"/>
                  </a:lnTo>
                  <a:lnTo>
                    <a:pt x="163880" y="94843"/>
                  </a:lnTo>
                  <a:lnTo>
                    <a:pt x="161836" y="94615"/>
                  </a:lnTo>
                  <a:lnTo>
                    <a:pt x="162306" y="93472"/>
                  </a:lnTo>
                  <a:lnTo>
                    <a:pt x="164300" y="92113"/>
                  </a:lnTo>
                  <a:lnTo>
                    <a:pt x="164769" y="91186"/>
                  </a:lnTo>
                  <a:lnTo>
                    <a:pt x="164439" y="90208"/>
                  </a:lnTo>
                  <a:lnTo>
                    <a:pt x="163639" y="90297"/>
                  </a:lnTo>
                  <a:lnTo>
                    <a:pt x="162331" y="91186"/>
                  </a:lnTo>
                  <a:lnTo>
                    <a:pt x="161086" y="91719"/>
                  </a:lnTo>
                  <a:lnTo>
                    <a:pt x="159842" y="92621"/>
                  </a:lnTo>
                  <a:lnTo>
                    <a:pt x="158254" y="92799"/>
                  </a:lnTo>
                  <a:lnTo>
                    <a:pt x="155994" y="91186"/>
                  </a:lnTo>
                  <a:lnTo>
                    <a:pt x="155854" y="94145"/>
                  </a:lnTo>
                  <a:lnTo>
                    <a:pt x="160007" y="99809"/>
                  </a:lnTo>
                  <a:lnTo>
                    <a:pt x="159347" y="102425"/>
                  </a:lnTo>
                  <a:lnTo>
                    <a:pt x="156565" y="104686"/>
                  </a:lnTo>
                  <a:lnTo>
                    <a:pt x="154228" y="105854"/>
                  </a:lnTo>
                  <a:lnTo>
                    <a:pt x="145351" y="107366"/>
                  </a:lnTo>
                  <a:lnTo>
                    <a:pt x="141770" y="108585"/>
                  </a:lnTo>
                  <a:lnTo>
                    <a:pt x="138684" y="110477"/>
                  </a:lnTo>
                  <a:lnTo>
                    <a:pt x="136220" y="115824"/>
                  </a:lnTo>
                  <a:lnTo>
                    <a:pt x="130962" y="118186"/>
                  </a:lnTo>
                  <a:lnTo>
                    <a:pt x="129464" y="120472"/>
                  </a:lnTo>
                  <a:lnTo>
                    <a:pt x="124587" y="118440"/>
                  </a:lnTo>
                  <a:lnTo>
                    <a:pt x="124574" y="123774"/>
                  </a:lnTo>
                  <a:lnTo>
                    <a:pt x="125692" y="124511"/>
                  </a:lnTo>
                  <a:lnTo>
                    <a:pt x="128486" y="122326"/>
                  </a:lnTo>
                  <a:lnTo>
                    <a:pt x="128702" y="126949"/>
                  </a:lnTo>
                  <a:lnTo>
                    <a:pt x="124726" y="128765"/>
                  </a:lnTo>
                  <a:lnTo>
                    <a:pt x="114732" y="129210"/>
                  </a:lnTo>
                  <a:lnTo>
                    <a:pt x="114287" y="129959"/>
                  </a:lnTo>
                  <a:lnTo>
                    <a:pt x="112928" y="131407"/>
                  </a:lnTo>
                  <a:lnTo>
                    <a:pt x="111493" y="132118"/>
                  </a:lnTo>
                  <a:lnTo>
                    <a:pt x="110833" y="130708"/>
                  </a:lnTo>
                  <a:lnTo>
                    <a:pt x="110515" y="129616"/>
                  </a:lnTo>
                  <a:lnTo>
                    <a:pt x="108877" y="126771"/>
                  </a:lnTo>
                  <a:lnTo>
                    <a:pt x="108674" y="125412"/>
                  </a:lnTo>
                  <a:lnTo>
                    <a:pt x="107962" y="122948"/>
                  </a:lnTo>
                  <a:lnTo>
                    <a:pt x="107899" y="121450"/>
                  </a:lnTo>
                  <a:lnTo>
                    <a:pt x="108394" y="121069"/>
                  </a:lnTo>
                  <a:lnTo>
                    <a:pt x="109360" y="120523"/>
                  </a:lnTo>
                  <a:lnTo>
                    <a:pt x="110058" y="119672"/>
                  </a:lnTo>
                  <a:lnTo>
                    <a:pt x="109855" y="118440"/>
                  </a:lnTo>
                  <a:lnTo>
                    <a:pt x="108242" y="117653"/>
                  </a:lnTo>
                  <a:lnTo>
                    <a:pt x="100533" y="117551"/>
                  </a:lnTo>
                  <a:lnTo>
                    <a:pt x="98349" y="116370"/>
                  </a:lnTo>
                  <a:lnTo>
                    <a:pt x="97358" y="113665"/>
                  </a:lnTo>
                  <a:lnTo>
                    <a:pt x="97358" y="110718"/>
                  </a:lnTo>
                  <a:lnTo>
                    <a:pt x="98133" y="108826"/>
                  </a:lnTo>
                  <a:lnTo>
                    <a:pt x="99873" y="108648"/>
                  </a:lnTo>
                  <a:lnTo>
                    <a:pt x="102400" y="108902"/>
                  </a:lnTo>
                  <a:lnTo>
                    <a:pt x="104140" y="108724"/>
                  </a:lnTo>
                  <a:lnTo>
                    <a:pt x="103518" y="107289"/>
                  </a:lnTo>
                  <a:lnTo>
                    <a:pt x="103441" y="105867"/>
                  </a:lnTo>
                  <a:lnTo>
                    <a:pt x="105384" y="104724"/>
                  </a:lnTo>
                  <a:lnTo>
                    <a:pt x="107213" y="103314"/>
                  </a:lnTo>
                  <a:lnTo>
                    <a:pt x="106845" y="101054"/>
                  </a:lnTo>
                  <a:lnTo>
                    <a:pt x="111125" y="98196"/>
                  </a:lnTo>
                  <a:lnTo>
                    <a:pt x="111887" y="97104"/>
                  </a:lnTo>
                  <a:lnTo>
                    <a:pt x="110909" y="93942"/>
                  </a:lnTo>
                  <a:lnTo>
                    <a:pt x="110604" y="92024"/>
                  </a:lnTo>
                  <a:lnTo>
                    <a:pt x="111353" y="91186"/>
                  </a:lnTo>
                  <a:lnTo>
                    <a:pt x="121653" y="91186"/>
                  </a:lnTo>
                  <a:lnTo>
                    <a:pt x="123393" y="89929"/>
                  </a:lnTo>
                  <a:lnTo>
                    <a:pt x="123825" y="88697"/>
                  </a:lnTo>
                  <a:lnTo>
                    <a:pt x="123888" y="87477"/>
                  </a:lnTo>
                  <a:lnTo>
                    <a:pt x="124587" y="86322"/>
                  </a:lnTo>
                  <a:lnTo>
                    <a:pt x="125869" y="85636"/>
                  </a:lnTo>
                  <a:lnTo>
                    <a:pt x="128638" y="84887"/>
                  </a:lnTo>
                  <a:lnTo>
                    <a:pt x="131496" y="82791"/>
                  </a:lnTo>
                  <a:lnTo>
                    <a:pt x="132715" y="82728"/>
                  </a:lnTo>
                  <a:lnTo>
                    <a:pt x="133794" y="83147"/>
                  </a:lnTo>
                  <a:lnTo>
                    <a:pt x="134874" y="83413"/>
                  </a:lnTo>
                  <a:lnTo>
                    <a:pt x="135293" y="83731"/>
                  </a:lnTo>
                  <a:lnTo>
                    <a:pt x="135763" y="84429"/>
                  </a:lnTo>
                  <a:lnTo>
                    <a:pt x="136309" y="85445"/>
                  </a:lnTo>
                  <a:lnTo>
                    <a:pt x="137287" y="85153"/>
                  </a:lnTo>
                  <a:lnTo>
                    <a:pt x="138531" y="83807"/>
                  </a:lnTo>
                  <a:lnTo>
                    <a:pt x="139306" y="83413"/>
                  </a:lnTo>
                  <a:lnTo>
                    <a:pt x="142862" y="83540"/>
                  </a:lnTo>
                  <a:lnTo>
                    <a:pt x="144196" y="83413"/>
                  </a:lnTo>
                  <a:lnTo>
                    <a:pt x="147396" y="82283"/>
                  </a:lnTo>
                  <a:lnTo>
                    <a:pt x="150685" y="80492"/>
                  </a:lnTo>
                  <a:lnTo>
                    <a:pt x="175590" y="61912"/>
                  </a:lnTo>
                  <a:lnTo>
                    <a:pt x="182054" y="60172"/>
                  </a:lnTo>
                  <a:lnTo>
                    <a:pt x="185064" y="55715"/>
                  </a:lnTo>
                  <a:lnTo>
                    <a:pt x="188201" y="54216"/>
                  </a:lnTo>
                  <a:lnTo>
                    <a:pt x="187414" y="53543"/>
                  </a:lnTo>
                  <a:lnTo>
                    <a:pt x="186017" y="51956"/>
                  </a:lnTo>
                  <a:lnTo>
                    <a:pt x="185267" y="51308"/>
                  </a:lnTo>
                  <a:lnTo>
                    <a:pt x="187160" y="49797"/>
                  </a:lnTo>
                  <a:lnTo>
                    <a:pt x="189179" y="48666"/>
                  </a:lnTo>
                  <a:lnTo>
                    <a:pt x="191477" y="48603"/>
                  </a:lnTo>
                  <a:lnTo>
                    <a:pt x="194132" y="50343"/>
                  </a:lnTo>
                  <a:lnTo>
                    <a:pt x="200101" y="47003"/>
                  </a:lnTo>
                  <a:lnTo>
                    <a:pt x="201460" y="46888"/>
                  </a:lnTo>
                  <a:lnTo>
                    <a:pt x="202857" y="47714"/>
                  </a:lnTo>
                  <a:lnTo>
                    <a:pt x="207886" y="49276"/>
                  </a:lnTo>
                  <a:lnTo>
                    <a:pt x="206832" y="49276"/>
                  </a:lnTo>
                  <a:lnTo>
                    <a:pt x="210083" y="49873"/>
                  </a:lnTo>
                  <a:lnTo>
                    <a:pt x="210083" y="51994"/>
                  </a:lnTo>
                  <a:lnTo>
                    <a:pt x="209207" y="54686"/>
                  </a:lnTo>
                  <a:close/>
                  <a:moveTo>
                    <a:pt x="235356" y="15456"/>
                  </a:moveTo>
                  <a:lnTo>
                    <a:pt x="233362" y="16205"/>
                  </a:lnTo>
                  <a:lnTo>
                    <a:pt x="231025" y="16548"/>
                  </a:lnTo>
                  <a:lnTo>
                    <a:pt x="229679" y="16180"/>
                  </a:lnTo>
                  <a:lnTo>
                    <a:pt x="228968" y="15075"/>
                  </a:lnTo>
                  <a:lnTo>
                    <a:pt x="228473" y="13284"/>
                  </a:lnTo>
                  <a:lnTo>
                    <a:pt x="228434" y="9538"/>
                  </a:lnTo>
                  <a:lnTo>
                    <a:pt x="230339" y="8192"/>
                  </a:lnTo>
                  <a:lnTo>
                    <a:pt x="233298" y="8738"/>
                  </a:lnTo>
                  <a:lnTo>
                    <a:pt x="236410" y="10643"/>
                  </a:lnTo>
                  <a:lnTo>
                    <a:pt x="237312" y="12649"/>
                  </a:lnTo>
                  <a:lnTo>
                    <a:pt x="236816" y="14275"/>
                  </a:lnTo>
                  <a:close/>
                </a:path>
              </a:pathLst>
            </a:custGeom>
            <a:solidFill>
              <a:srgbClr val="03A1B3"/>
            </a:solidFill>
            <a:ln cap="rnd" cmpd="sng" w="9525">
              <a:solidFill>
                <a:srgbClr val="3333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28" name="Google Shape;528;p6"/>
          <p:cNvSpPr txBox="1"/>
          <p:nvPr/>
        </p:nvSpPr>
        <p:spPr>
          <a:xfrm>
            <a:off x="960783" y="1627704"/>
            <a:ext cx="10317043" cy="425501"/>
          </a:xfrm>
          <a:prstGeom prst="rect">
            <a:avLst/>
          </a:prstGeom>
          <a:noFill/>
          <a:ln>
            <a:noFill/>
          </a:ln>
        </p:spPr>
        <p:txBody>
          <a:bodyPr anchorCtr="0" anchor="t" bIns="45700" lIns="91425" spcFirstLastPara="1" rIns="91425" wrap="square" tIns="45700">
            <a:spAutoFit/>
          </a:bodyPr>
          <a:lstStyle/>
          <a:p>
            <a:pPr indent="342900" lvl="0" marL="0" marR="0" rtl="0" algn="just">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Pendataan awal Regsosek dilaksanakan di seluruh provinsi dan kabupaten/kota di Indonesia.</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
          <p:cNvSpPr/>
          <p:nvPr/>
        </p:nvSpPr>
        <p:spPr>
          <a:xfrm>
            <a:off x="10335490" y="6526384"/>
            <a:ext cx="1856510" cy="331616"/>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4" name="Google Shape;534;p7"/>
          <p:cNvSpPr/>
          <p:nvPr/>
        </p:nvSpPr>
        <p:spPr>
          <a:xfrm>
            <a:off x="4618299" y="130088"/>
            <a:ext cx="7573701" cy="440945"/>
          </a:xfrm>
          <a:prstGeom prst="rect">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5" name="Google Shape;535;p7"/>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6" name="Google Shape;536;p7"/>
          <p:cNvSpPr/>
          <p:nvPr/>
        </p:nvSpPr>
        <p:spPr>
          <a:xfrm>
            <a:off x="-11575" y="-49066"/>
            <a:ext cx="5105864"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03A1B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7" name="Google Shape;537;p7"/>
          <p:cNvSpPr txBox="1"/>
          <p:nvPr/>
        </p:nvSpPr>
        <p:spPr>
          <a:xfrm>
            <a:off x="398574" y="130088"/>
            <a:ext cx="329385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Libre Franklin Medium"/>
                <a:ea typeface="Libre Franklin Medium"/>
                <a:cs typeface="Libre Franklin Medium"/>
                <a:sym typeface="Libre Franklin Medium"/>
              </a:rPr>
              <a:t>PEMANFAATAN</a:t>
            </a:r>
            <a:endParaRPr b="0" i="0" sz="1400" u="none" cap="none" strike="noStrike">
              <a:solidFill>
                <a:srgbClr val="000000"/>
              </a:solidFill>
              <a:latin typeface="Libre Franklin Medium"/>
              <a:ea typeface="Libre Franklin Medium"/>
              <a:cs typeface="Libre Franklin Medium"/>
              <a:sym typeface="Libre Franklin Medium"/>
            </a:endParaRPr>
          </a:p>
        </p:txBody>
      </p:sp>
      <p:sp>
        <p:nvSpPr>
          <p:cNvPr id="538" name="Google Shape;538;p7"/>
          <p:cNvSpPr/>
          <p:nvPr/>
        </p:nvSpPr>
        <p:spPr>
          <a:xfrm>
            <a:off x="972486" y="1817793"/>
            <a:ext cx="10516204" cy="1572258"/>
          </a:xfrm>
          <a:prstGeom prst="roundRect">
            <a:avLst>
              <a:gd fmla="val 4520" name="adj"/>
            </a:avLst>
          </a:prstGeom>
          <a:solidFill>
            <a:srgbClr val="03A1B3"/>
          </a:solidFill>
          <a:ln cap="flat" cmpd="sng" w="12700">
            <a:solidFill>
              <a:srgbClr val="00A8CC"/>
            </a:solidFill>
            <a:prstDash val="dash"/>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9" name="Google Shape;539;p7"/>
          <p:cNvSpPr/>
          <p:nvPr/>
        </p:nvSpPr>
        <p:spPr>
          <a:xfrm>
            <a:off x="482693" y="5144200"/>
            <a:ext cx="276201" cy="375017"/>
          </a:xfrm>
          <a:prstGeom prst="chevron">
            <a:avLst>
              <a:gd fmla="val 50000" name="adj"/>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0" name="Google Shape;540;p7"/>
          <p:cNvSpPr/>
          <p:nvPr/>
        </p:nvSpPr>
        <p:spPr>
          <a:xfrm>
            <a:off x="344592" y="2343954"/>
            <a:ext cx="276201" cy="375017"/>
          </a:xfrm>
          <a:prstGeom prst="chevron">
            <a:avLst>
              <a:gd fmla="val 50000" name="adj"/>
            </a:avLst>
          </a:prstGeom>
          <a:solidFill>
            <a:srgbClr val="EAA8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1" name="Google Shape;541;p7"/>
          <p:cNvSpPr/>
          <p:nvPr/>
        </p:nvSpPr>
        <p:spPr>
          <a:xfrm>
            <a:off x="-11575" y="6526384"/>
            <a:ext cx="10347066" cy="331616"/>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2" name="Google Shape;542;p7"/>
          <p:cNvSpPr/>
          <p:nvPr/>
        </p:nvSpPr>
        <p:spPr>
          <a:xfrm>
            <a:off x="1045167" y="4491894"/>
            <a:ext cx="10443522" cy="1810797"/>
          </a:xfrm>
          <a:prstGeom prst="roundRect">
            <a:avLst>
              <a:gd fmla="val 4520" name="adj"/>
            </a:avLst>
          </a:prstGeom>
          <a:solidFill>
            <a:schemeClr val="lt1"/>
          </a:solidFill>
          <a:ln cap="flat" cmpd="sng" w="12700">
            <a:solidFill>
              <a:srgbClr val="00A8CC"/>
            </a:solidFill>
            <a:prstDash val="dash"/>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3" name="Google Shape;543;p7"/>
          <p:cNvSpPr txBox="1"/>
          <p:nvPr/>
        </p:nvSpPr>
        <p:spPr>
          <a:xfrm>
            <a:off x="3775992" y="1325076"/>
            <a:ext cx="4653267" cy="40703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2000"/>
              <a:buFont typeface="Arial"/>
              <a:buNone/>
            </a:pPr>
            <a:r>
              <a:rPr b="1" i="0" lang="en-US" sz="2000" u="none" cap="none" strike="noStrike">
                <a:solidFill>
                  <a:srgbClr val="017A88"/>
                </a:solidFill>
                <a:latin typeface="Calibri"/>
                <a:ea typeface="Calibri"/>
                <a:cs typeface="Calibri"/>
                <a:sym typeface="Calibri"/>
              </a:rPr>
              <a:t>OUTPUT PENDATAAN</a:t>
            </a:r>
            <a:endParaRPr b="0" i="0" sz="2800" u="none" cap="none" strike="noStrike">
              <a:solidFill>
                <a:srgbClr val="EAA824"/>
              </a:solidFill>
              <a:latin typeface="Calibri"/>
              <a:ea typeface="Calibri"/>
              <a:cs typeface="Calibri"/>
              <a:sym typeface="Calibri"/>
            </a:endParaRPr>
          </a:p>
        </p:txBody>
      </p:sp>
      <p:sp>
        <p:nvSpPr>
          <p:cNvPr id="544" name="Google Shape;544;p7"/>
          <p:cNvSpPr txBox="1"/>
          <p:nvPr/>
        </p:nvSpPr>
        <p:spPr>
          <a:xfrm>
            <a:off x="1570909" y="2191009"/>
            <a:ext cx="939203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Basis data seluruh penduduk yang lengkap dan komprehensif yang dapat dimanfaatkan oleh berbagai Kementerian/Lembaga.</a:t>
            </a:r>
            <a:endParaRPr b="0" i="0" sz="1400" u="none" cap="none" strike="noStrike">
              <a:solidFill>
                <a:srgbClr val="000000"/>
              </a:solidFill>
              <a:latin typeface="Arial"/>
              <a:ea typeface="Arial"/>
              <a:cs typeface="Arial"/>
              <a:sym typeface="Arial"/>
            </a:endParaRPr>
          </a:p>
        </p:txBody>
      </p:sp>
      <p:sp>
        <p:nvSpPr>
          <p:cNvPr id="545" name="Google Shape;545;p7"/>
          <p:cNvSpPr txBox="1"/>
          <p:nvPr/>
        </p:nvSpPr>
        <p:spPr>
          <a:xfrm>
            <a:off x="3751882" y="4002455"/>
            <a:ext cx="4653267" cy="40703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2000"/>
              <a:buFont typeface="Arial"/>
              <a:buNone/>
            </a:pPr>
            <a:r>
              <a:rPr b="1" i="0" lang="en-US" sz="2000" u="none" cap="none" strike="noStrike">
                <a:solidFill>
                  <a:srgbClr val="017A88"/>
                </a:solidFill>
                <a:latin typeface="Calibri"/>
                <a:ea typeface="Calibri"/>
                <a:cs typeface="Calibri"/>
                <a:sym typeface="Calibri"/>
              </a:rPr>
              <a:t>PEMANFAATAN</a:t>
            </a:r>
            <a:endParaRPr b="0" i="0" sz="2800" u="none" cap="none" strike="noStrike">
              <a:solidFill>
                <a:srgbClr val="EAA824"/>
              </a:solidFill>
              <a:latin typeface="Calibri"/>
              <a:ea typeface="Calibri"/>
              <a:cs typeface="Calibri"/>
              <a:sym typeface="Calibri"/>
            </a:endParaRPr>
          </a:p>
        </p:txBody>
      </p:sp>
      <p:sp>
        <p:nvSpPr>
          <p:cNvPr id="546" name="Google Shape;546;p7"/>
          <p:cNvSpPr txBox="1"/>
          <p:nvPr/>
        </p:nvSpPr>
        <p:spPr>
          <a:xfrm>
            <a:off x="1491840" y="4935627"/>
            <a:ext cx="965499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Data kondisi ekonomi seluruh penduduk akan membantu pelaksanaan program pemerintah sehingga berjalan efektif. Misalnya program kesehatan, pendidikan, kewirausahaan, pasar kerja, perumahan, dan lain-lain.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descr="A picture containing water, outdoor, water sport, sport" id="551" name="Google Shape;551;p8"/>
          <p:cNvPicPr preferRelativeResize="0"/>
          <p:nvPr/>
        </p:nvPicPr>
        <p:blipFill rotWithShape="1">
          <a:blip r:embed="rId3">
            <a:alphaModFix/>
          </a:blip>
          <a:srcRect b="7502" l="0" r="0" t="8647"/>
          <a:stretch/>
        </p:blipFill>
        <p:spPr>
          <a:xfrm>
            <a:off x="0" y="-1"/>
            <a:ext cx="12192000" cy="6858001"/>
          </a:xfrm>
          <a:prstGeom prst="rect">
            <a:avLst/>
          </a:prstGeom>
          <a:noFill/>
          <a:ln>
            <a:noFill/>
          </a:ln>
        </p:spPr>
      </p:pic>
      <p:sp>
        <p:nvSpPr>
          <p:cNvPr id="552" name="Google Shape;552;p8"/>
          <p:cNvSpPr/>
          <p:nvPr/>
        </p:nvSpPr>
        <p:spPr>
          <a:xfrm>
            <a:off x="1" y="-10047"/>
            <a:ext cx="12192000" cy="6858000"/>
          </a:xfrm>
          <a:prstGeom prst="rect">
            <a:avLst/>
          </a:prstGeom>
          <a:solidFill>
            <a:srgbClr val="017A87">
              <a:alpha val="3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3" name="Google Shape;553;p8"/>
          <p:cNvSpPr/>
          <p:nvPr/>
        </p:nvSpPr>
        <p:spPr>
          <a:xfrm>
            <a:off x="2526495" y="2690510"/>
            <a:ext cx="7139013" cy="1632435"/>
          </a:xfrm>
          <a:prstGeom prst="rect">
            <a:avLst/>
          </a:prstGeom>
          <a:noFill/>
          <a:ln>
            <a:noFill/>
          </a:ln>
        </p:spPr>
        <p:txBody>
          <a:bodyPr anchorCtr="0" anchor="ctr" bIns="45700" lIns="91425" spcFirstLastPara="1" rIns="91425" wrap="square" tIns="45700">
            <a:spAutoFit/>
          </a:bodyPr>
          <a:lstStyle/>
          <a:p>
            <a:pPr indent="0" lvl="0" marL="0" marR="0" rtl="0" algn="ctr">
              <a:lnSpc>
                <a:spcPct val="80000"/>
              </a:lnSpc>
              <a:spcBef>
                <a:spcPts val="0"/>
              </a:spcBef>
              <a:spcAft>
                <a:spcPts val="0"/>
              </a:spcAft>
              <a:buClr>
                <a:srgbClr val="FFFF00"/>
              </a:buClr>
              <a:buSzPts val="8000"/>
              <a:buFont typeface="Calibri"/>
              <a:buNone/>
            </a:pPr>
            <a:r>
              <a:rPr b="1" i="1" lang="en-US" sz="8000" u="none" cap="none" strike="noStrike">
                <a:solidFill>
                  <a:srgbClr val="FFFF00"/>
                </a:solidFill>
                <a:latin typeface="Calibri"/>
                <a:ea typeface="Calibri"/>
                <a:cs typeface="Calibri"/>
                <a:sym typeface="Calibri"/>
              </a:rPr>
              <a:t>Terima Kasih!</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www.bps.go.id</a:t>
            </a:r>
            <a:endParaRPr b="0" i="0" sz="4400" u="none" cap="none" strike="noStrike">
              <a:solidFill>
                <a:srgbClr val="FFFFFF"/>
              </a:solidFill>
              <a:latin typeface="Calibri"/>
              <a:ea typeface="Calibri"/>
              <a:cs typeface="Calibri"/>
              <a:sym typeface="Calibri"/>
            </a:endParaRPr>
          </a:p>
        </p:txBody>
      </p:sp>
      <p:grpSp>
        <p:nvGrpSpPr>
          <p:cNvPr id="554" name="Google Shape;554;p8"/>
          <p:cNvGrpSpPr/>
          <p:nvPr/>
        </p:nvGrpSpPr>
        <p:grpSpPr>
          <a:xfrm rot="10800000">
            <a:off x="5657577" y="4332991"/>
            <a:ext cx="876850" cy="110431"/>
            <a:chOff x="7325756" y="6126083"/>
            <a:chExt cx="812214" cy="102290"/>
          </a:xfrm>
        </p:grpSpPr>
        <p:sp>
          <p:nvSpPr>
            <p:cNvPr id="555" name="Google Shape;555;p8"/>
            <p:cNvSpPr/>
            <p:nvPr/>
          </p:nvSpPr>
          <p:spPr>
            <a:xfrm>
              <a:off x="7325756"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6" name="Google Shape;556;p8"/>
            <p:cNvSpPr/>
            <p:nvPr/>
          </p:nvSpPr>
          <p:spPr>
            <a:xfrm>
              <a:off x="8035680"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7" name="Google Shape;557;p8"/>
            <p:cNvSpPr/>
            <p:nvPr/>
          </p:nvSpPr>
          <p:spPr>
            <a:xfrm>
              <a:off x="7503237"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8" name="Google Shape;558;p8"/>
            <p:cNvSpPr/>
            <p:nvPr/>
          </p:nvSpPr>
          <p:spPr>
            <a:xfrm>
              <a:off x="7680718"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9" name="Google Shape;559;p8"/>
            <p:cNvSpPr/>
            <p:nvPr/>
          </p:nvSpPr>
          <p:spPr>
            <a:xfrm>
              <a:off x="7858199"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560" name="Google Shape;560;p8"/>
          <p:cNvGrpSpPr/>
          <p:nvPr/>
        </p:nvGrpSpPr>
        <p:grpSpPr>
          <a:xfrm>
            <a:off x="54263" y="-10047"/>
            <a:ext cx="2652903" cy="908535"/>
            <a:chOff x="110825" y="8809"/>
            <a:chExt cx="3271581" cy="1116936"/>
          </a:xfrm>
        </p:grpSpPr>
        <p:pic>
          <p:nvPicPr>
            <p:cNvPr id="561" name="Google Shape;561;p8"/>
            <p:cNvPicPr preferRelativeResize="0"/>
            <p:nvPr/>
          </p:nvPicPr>
          <p:blipFill rotWithShape="1">
            <a:blip r:embed="rId4">
              <a:alphaModFix/>
            </a:blip>
            <a:srcRect b="0" l="0" r="71752" t="0"/>
            <a:stretch/>
          </p:blipFill>
          <p:spPr>
            <a:xfrm>
              <a:off x="110825" y="8809"/>
              <a:ext cx="924156" cy="1108127"/>
            </a:xfrm>
            <a:prstGeom prst="rect">
              <a:avLst/>
            </a:prstGeom>
            <a:noFill/>
            <a:ln>
              <a:noFill/>
            </a:ln>
          </p:spPr>
        </p:pic>
        <p:pic>
          <p:nvPicPr>
            <p:cNvPr id="562" name="Google Shape;562;p8"/>
            <p:cNvPicPr preferRelativeResize="0"/>
            <p:nvPr/>
          </p:nvPicPr>
          <p:blipFill rotWithShape="1">
            <a:blip r:embed="rId5">
              <a:alphaModFix/>
            </a:blip>
            <a:srcRect b="0" l="28248" r="0" t="0"/>
            <a:stretch/>
          </p:blipFill>
          <p:spPr>
            <a:xfrm>
              <a:off x="1034981" y="17617"/>
              <a:ext cx="2347425" cy="1108128"/>
            </a:xfrm>
            <a:prstGeom prst="rect">
              <a:avLst/>
            </a:prstGeom>
            <a:noFill/>
            <a:ln>
              <a:noFill/>
            </a:ln>
          </p:spPr>
        </p:pic>
      </p:grpSp>
      <p:grpSp>
        <p:nvGrpSpPr>
          <p:cNvPr id="563" name="Google Shape;563;p8"/>
          <p:cNvGrpSpPr/>
          <p:nvPr/>
        </p:nvGrpSpPr>
        <p:grpSpPr>
          <a:xfrm>
            <a:off x="10297861" y="136115"/>
            <a:ext cx="1572274" cy="615000"/>
            <a:chOff x="9581313" y="136114"/>
            <a:chExt cx="2288821" cy="895281"/>
          </a:xfrm>
        </p:grpSpPr>
        <p:pic>
          <p:nvPicPr>
            <p:cNvPr id="564" name="Google Shape;564;p8"/>
            <p:cNvPicPr preferRelativeResize="0"/>
            <p:nvPr/>
          </p:nvPicPr>
          <p:blipFill rotWithShape="1">
            <a:blip r:embed="rId6">
              <a:alphaModFix/>
            </a:blip>
            <a:srcRect b="0" l="0" r="0" t="0"/>
            <a:stretch/>
          </p:blipFill>
          <p:spPr>
            <a:xfrm>
              <a:off x="9581313" y="136114"/>
              <a:ext cx="559010" cy="895281"/>
            </a:xfrm>
            <a:prstGeom prst="rect">
              <a:avLst/>
            </a:prstGeom>
            <a:noFill/>
            <a:ln>
              <a:noFill/>
            </a:ln>
          </p:spPr>
        </p:pic>
        <p:grpSp>
          <p:nvGrpSpPr>
            <p:cNvPr id="565" name="Google Shape;565;p8"/>
            <p:cNvGrpSpPr/>
            <p:nvPr/>
          </p:nvGrpSpPr>
          <p:grpSpPr>
            <a:xfrm>
              <a:off x="10415508" y="221656"/>
              <a:ext cx="1454626" cy="638282"/>
              <a:chOff x="-4715287" y="1030852"/>
              <a:chExt cx="3876908" cy="1701168"/>
            </a:xfrm>
          </p:grpSpPr>
          <p:pic>
            <p:nvPicPr>
              <p:cNvPr descr="Logo&#10;&#10;Description automatically generated with medium confidence" id="566" name="Google Shape;566;p8"/>
              <p:cNvPicPr preferRelativeResize="0"/>
              <p:nvPr/>
            </p:nvPicPr>
            <p:blipFill rotWithShape="1">
              <a:blip r:embed="rId7">
                <a:alphaModFix/>
              </a:blip>
              <a:srcRect b="0" l="0" r="53168" t="0"/>
              <a:stretch/>
            </p:blipFill>
            <p:spPr>
              <a:xfrm>
                <a:off x="-4715287" y="1031394"/>
                <a:ext cx="1807964" cy="1700626"/>
              </a:xfrm>
              <a:prstGeom prst="rect">
                <a:avLst/>
              </a:prstGeom>
              <a:noFill/>
              <a:ln>
                <a:noFill/>
              </a:ln>
            </p:spPr>
          </p:pic>
          <p:pic>
            <p:nvPicPr>
              <p:cNvPr id="567" name="Google Shape;567;p8"/>
              <p:cNvPicPr preferRelativeResize="0"/>
              <p:nvPr/>
            </p:nvPicPr>
            <p:blipFill rotWithShape="1">
              <a:blip r:embed="rId8">
                <a:alphaModFix/>
              </a:blip>
              <a:srcRect b="0" l="0" r="0" t="0"/>
              <a:stretch/>
            </p:blipFill>
            <p:spPr>
              <a:xfrm>
                <a:off x="-2892909" y="1030852"/>
                <a:ext cx="2054530" cy="1700931"/>
              </a:xfrm>
              <a:prstGeom prst="rect">
                <a:avLst/>
              </a:prstGeom>
              <a:noFill/>
              <a:ln>
                <a:noFill/>
              </a:ln>
            </p:spPr>
          </p:pic>
        </p:grpSp>
      </p:grpSp>
      <p:sp>
        <p:nvSpPr>
          <p:cNvPr id="568" name="Google Shape;568;p8"/>
          <p:cNvSpPr/>
          <p:nvPr/>
        </p:nvSpPr>
        <p:spPr>
          <a:xfrm>
            <a:off x="0" y="6596390"/>
            <a:ext cx="3190297" cy="261610"/>
          </a:xfrm>
          <a:prstGeom prst="rect">
            <a:avLst/>
          </a:prstGeom>
          <a:noFill/>
          <a:ln>
            <a:noFill/>
          </a:ln>
        </p:spPr>
        <p:txBody>
          <a:bodyPr anchorCtr="0" anchor="t" bIns="45700" lIns="91425" spcFirstLastPara="1" rIns="91425" wrap="square" tIns="45700">
            <a:spAutoFit/>
          </a:bodyPr>
          <a:lstStyle/>
          <a:p>
            <a:pPr indent="12696" lvl="1" marL="0" marR="0" rtl="0" algn="l">
              <a:lnSpc>
                <a:spcPct val="100000"/>
              </a:lnSpc>
              <a:spcBef>
                <a:spcPts val="0"/>
              </a:spcBef>
              <a:spcAft>
                <a:spcPts val="0"/>
              </a:spcAft>
              <a:buClr>
                <a:srgbClr val="000000"/>
              </a:buClr>
              <a:buSzPts val="1100"/>
              <a:buFont typeface="Arial"/>
              <a:buNone/>
            </a:pPr>
            <a:r>
              <a:rPr b="1" i="1" lang="en-US" sz="1100" u="none" cap="none" strike="noStrike">
                <a:solidFill>
                  <a:schemeClr val="lt1"/>
                </a:solidFill>
                <a:latin typeface="Calibri"/>
                <a:ea typeface="Calibri"/>
                <a:cs typeface="Calibri"/>
                <a:sym typeface="Calibri"/>
              </a:rPr>
              <a:t>Foto oleh: Ir.  Andi Pranowo (BPS Kabupaten Blitar)</a:t>
            </a:r>
            <a:endParaRPr b="0" i="0" sz="1400" u="none" cap="none" strike="noStrike">
              <a:solidFill>
                <a:srgbClr val="000000"/>
              </a:solidFill>
              <a:latin typeface="Arial"/>
              <a:ea typeface="Arial"/>
              <a:cs typeface="Arial"/>
              <a:sym typeface="Arial"/>
            </a:endParaRPr>
          </a:p>
        </p:txBody>
      </p:sp>
      <p:pic>
        <p:nvPicPr>
          <p:cNvPr id="569" name="Google Shape;569;p8"/>
          <p:cNvPicPr preferRelativeResize="0"/>
          <p:nvPr/>
        </p:nvPicPr>
        <p:blipFill rotWithShape="1">
          <a:blip r:embed="rId9">
            <a:alphaModFix/>
          </a:blip>
          <a:srcRect b="0" l="0" r="0" t="0"/>
          <a:stretch/>
        </p:blipFill>
        <p:spPr>
          <a:xfrm>
            <a:off x="7939672" y="-496336"/>
            <a:ext cx="2475896" cy="17507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2022-07-24T08:24:17Z</dcterms:created>
  <dc:creator>I Made Giri Suyasa</dc:creator>
</cp:coreProperties>
</file>