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Libre Franklin Medium"/>
      <p:regular r:id="rId16"/>
      <p:bold r:id="rId17"/>
      <p:italic r:id="rId18"/>
      <p:boldItalic r:id="rId19"/>
    </p:embeddedFon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4" roundtripDataSignature="AMtx7mjd9d/P3HSFMQxz+jBDnJEdsY2J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6.xml"/><Relationship Id="rId22" Type="http://schemas.openxmlformats.org/officeDocument/2006/relationships/font" Target="fonts/CenturyGothic-italic.fntdata"/><Relationship Id="rId10" Type="http://schemas.openxmlformats.org/officeDocument/2006/relationships/slide" Target="slides/slide5.xml"/><Relationship Id="rId21" Type="http://schemas.openxmlformats.org/officeDocument/2006/relationships/font" Target="fonts/CenturyGothic-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Medium-bold.fntdata"/><Relationship Id="rId16" Type="http://schemas.openxmlformats.org/officeDocument/2006/relationships/font" Target="fonts/LibreFranklinMedium-regular.fntdata"/><Relationship Id="rId5" Type="http://schemas.openxmlformats.org/officeDocument/2006/relationships/notesMaster" Target="notesMasters/notesMaster1.xml"/><Relationship Id="rId19" Type="http://schemas.openxmlformats.org/officeDocument/2006/relationships/font" Target="fonts/LibreFranklinMedium-boldItalic.fntdata"/><Relationship Id="rId6" Type="http://schemas.openxmlformats.org/officeDocument/2006/relationships/slide" Target="slides/slide1.xml"/><Relationship Id="rId18" Type="http://schemas.openxmlformats.org/officeDocument/2006/relationships/font" Target="fonts/LibreFranklinMedium-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93" name="Google Shape;19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D"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tart 2">
  <p:cSld name="Cover -Start 2">
    <p:spTree>
      <p:nvGrpSpPr>
        <p:cNvPr id="15" name="Shape 15"/>
        <p:cNvGrpSpPr/>
        <p:nvPr/>
      </p:nvGrpSpPr>
      <p:grpSpPr>
        <a:xfrm>
          <a:off x="0" y="0"/>
          <a:ext cx="0" cy="0"/>
          <a:chOff x="0" y="0"/>
          <a:chExt cx="0" cy="0"/>
        </a:xfrm>
      </p:grpSpPr>
      <p:sp>
        <p:nvSpPr>
          <p:cNvPr id="16" name="Google Shape;16;p12"/>
          <p:cNvSpPr/>
          <p:nvPr/>
        </p:nvSpPr>
        <p:spPr>
          <a:xfrm rot="10800000">
            <a:off x="5340428" y="2"/>
            <a:ext cx="6851573" cy="6851573"/>
          </a:xfrm>
          <a:prstGeom prst="rtTriangle">
            <a:avLst/>
          </a:prstGeom>
          <a:solidFill>
            <a:srgbClr val="017A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99" u="none" cap="none" strike="noStrike">
              <a:solidFill>
                <a:schemeClr val="lt1"/>
              </a:solidFill>
              <a:latin typeface="Calibri"/>
              <a:ea typeface="Calibri"/>
              <a:cs typeface="Calibri"/>
              <a:sym typeface="Calibri"/>
            </a:endParaRPr>
          </a:p>
        </p:txBody>
      </p:sp>
      <p:sp>
        <p:nvSpPr>
          <p:cNvPr id="17" name="Google Shape;1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p:nvPr>
            <p:ph idx="2" type="pic"/>
          </p:nvPr>
        </p:nvSpPr>
        <p:spPr>
          <a:xfrm>
            <a:off x="3060702" y="3"/>
            <a:ext cx="9131298" cy="6851573"/>
          </a:xfrm>
          <a:prstGeom prst="rect">
            <a:avLst/>
          </a:prstGeom>
          <a:solidFill>
            <a:schemeClr val="lt1"/>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solidFill>
          <a:schemeClr val="lt1"/>
        </a:solidFill>
      </p:bgPr>
    </p:bg>
    <p:spTree>
      <p:nvGrpSpPr>
        <p:cNvPr id="62" name="Shape 62"/>
        <p:cNvGrpSpPr/>
        <p:nvPr/>
      </p:nvGrpSpPr>
      <p:grpSpPr>
        <a:xfrm>
          <a:off x="0" y="0"/>
          <a:ext cx="0" cy="0"/>
          <a:chOff x="0" y="0"/>
          <a:chExt cx="0" cy="0"/>
        </a:xfrm>
      </p:grpSpPr>
      <p:sp>
        <p:nvSpPr>
          <p:cNvPr id="63" name="Google Shape;63;p21"/>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chemeClr val="lt1"/>
                </a:solidFill>
                <a:latin typeface="Calibri"/>
                <a:ea typeface="Calibri"/>
                <a:cs typeface="Calibri"/>
                <a:sym typeface="Calibri"/>
              </a:defRPr>
            </a:lvl1pPr>
            <a:lvl2pPr indent="0" lvl="1" marL="0" algn="r">
              <a:spcBef>
                <a:spcPts val="0"/>
              </a:spcBef>
              <a:buNone/>
              <a:defRPr b="1" sz="1200">
                <a:solidFill>
                  <a:schemeClr val="lt1"/>
                </a:solidFill>
                <a:latin typeface="Calibri"/>
                <a:ea typeface="Calibri"/>
                <a:cs typeface="Calibri"/>
                <a:sym typeface="Calibri"/>
              </a:defRPr>
            </a:lvl2pPr>
            <a:lvl3pPr indent="0" lvl="2" marL="0" algn="r">
              <a:spcBef>
                <a:spcPts val="0"/>
              </a:spcBef>
              <a:buNone/>
              <a:defRPr b="1" sz="1200">
                <a:solidFill>
                  <a:schemeClr val="lt1"/>
                </a:solidFill>
                <a:latin typeface="Calibri"/>
                <a:ea typeface="Calibri"/>
                <a:cs typeface="Calibri"/>
                <a:sym typeface="Calibri"/>
              </a:defRPr>
            </a:lvl3pPr>
            <a:lvl4pPr indent="0" lvl="3" marL="0" algn="r">
              <a:spcBef>
                <a:spcPts val="0"/>
              </a:spcBef>
              <a:buNone/>
              <a:defRPr b="1" sz="1200">
                <a:solidFill>
                  <a:schemeClr val="lt1"/>
                </a:solidFill>
                <a:latin typeface="Calibri"/>
                <a:ea typeface="Calibri"/>
                <a:cs typeface="Calibri"/>
                <a:sym typeface="Calibri"/>
              </a:defRPr>
            </a:lvl4pPr>
            <a:lvl5pPr indent="0" lvl="4" marL="0" algn="r">
              <a:spcBef>
                <a:spcPts val="0"/>
              </a:spcBef>
              <a:buNone/>
              <a:defRPr b="1" sz="1200">
                <a:solidFill>
                  <a:schemeClr val="lt1"/>
                </a:solidFill>
                <a:latin typeface="Calibri"/>
                <a:ea typeface="Calibri"/>
                <a:cs typeface="Calibri"/>
                <a:sym typeface="Calibri"/>
              </a:defRPr>
            </a:lvl5pPr>
            <a:lvl6pPr indent="0" lvl="5" marL="0" algn="r">
              <a:spcBef>
                <a:spcPts val="0"/>
              </a:spcBef>
              <a:buNone/>
              <a:defRPr b="1" sz="1200">
                <a:solidFill>
                  <a:schemeClr val="lt1"/>
                </a:solidFill>
                <a:latin typeface="Calibri"/>
                <a:ea typeface="Calibri"/>
                <a:cs typeface="Calibri"/>
                <a:sym typeface="Calibri"/>
              </a:defRPr>
            </a:lvl6pPr>
            <a:lvl7pPr indent="0" lvl="6" marL="0" algn="r">
              <a:spcBef>
                <a:spcPts val="0"/>
              </a:spcBef>
              <a:buNone/>
              <a:defRPr b="1" sz="1200">
                <a:solidFill>
                  <a:schemeClr val="lt1"/>
                </a:solidFill>
                <a:latin typeface="Calibri"/>
                <a:ea typeface="Calibri"/>
                <a:cs typeface="Calibri"/>
                <a:sym typeface="Calibri"/>
              </a:defRPr>
            </a:lvl7pPr>
            <a:lvl8pPr indent="0" lvl="7" marL="0" algn="r">
              <a:spcBef>
                <a:spcPts val="0"/>
              </a:spcBef>
              <a:buNone/>
              <a:defRPr b="1" sz="1200">
                <a:solidFill>
                  <a:schemeClr val="lt1"/>
                </a:solidFill>
                <a:latin typeface="Calibri"/>
                <a:ea typeface="Calibri"/>
                <a:cs typeface="Calibri"/>
                <a:sym typeface="Calibri"/>
              </a:defRPr>
            </a:lvl8pPr>
            <a:lvl9pPr indent="0" lvl="8" marL="0" algn="r">
              <a:spcBef>
                <a:spcPts val="0"/>
              </a:spcBef>
              <a:buNone/>
              <a:defRPr b="1"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bg>
      <p:bgPr>
        <a:solidFill>
          <a:srgbClr val="27496D"/>
        </a:solidFill>
      </p:bgPr>
    </p:bg>
    <p:spTree>
      <p:nvGrpSpPr>
        <p:cNvPr id="64" name="Shape 64"/>
        <p:cNvGrpSpPr/>
        <p:nvPr/>
      </p:nvGrpSpPr>
      <p:grpSpPr>
        <a:xfrm>
          <a:off x="0" y="0"/>
          <a:ext cx="0" cy="0"/>
          <a:chOff x="0" y="0"/>
          <a:chExt cx="0" cy="0"/>
        </a:xfrm>
      </p:grpSpPr>
      <p:sp>
        <p:nvSpPr>
          <p:cNvPr id="65" name="Google Shape;65;p22"/>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rgbClr val="EAEAEA"/>
                </a:solidFill>
                <a:latin typeface="Calibri"/>
                <a:ea typeface="Calibri"/>
                <a:cs typeface="Calibri"/>
                <a:sym typeface="Calibri"/>
              </a:defRPr>
            </a:lvl1pPr>
            <a:lvl2pPr indent="0" lvl="1" marL="0" algn="r">
              <a:spcBef>
                <a:spcPts val="0"/>
              </a:spcBef>
              <a:buNone/>
              <a:defRPr b="1" sz="1200">
                <a:solidFill>
                  <a:srgbClr val="EAEAEA"/>
                </a:solidFill>
                <a:latin typeface="Calibri"/>
                <a:ea typeface="Calibri"/>
                <a:cs typeface="Calibri"/>
                <a:sym typeface="Calibri"/>
              </a:defRPr>
            </a:lvl2pPr>
            <a:lvl3pPr indent="0" lvl="2" marL="0" algn="r">
              <a:spcBef>
                <a:spcPts val="0"/>
              </a:spcBef>
              <a:buNone/>
              <a:defRPr b="1" sz="1200">
                <a:solidFill>
                  <a:srgbClr val="EAEAEA"/>
                </a:solidFill>
                <a:latin typeface="Calibri"/>
                <a:ea typeface="Calibri"/>
                <a:cs typeface="Calibri"/>
                <a:sym typeface="Calibri"/>
              </a:defRPr>
            </a:lvl3pPr>
            <a:lvl4pPr indent="0" lvl="3" marL="0" algn="r">
              <a:spcBef>
                <a:spcPts val="0"/>
              </a:spcBef>
              <a:buNone/>
              <a:defRPr b="1" sz="1200">
                <a:solidFill>
                  <a:srgbClr val="EAEAEA"/>
                </a:solidFill>
                <a:latin typeface="Calibri"/>
                <a:ea typeface="Calibri"/>
                <a:cs typeface="Calibri"/>
                <a:sym typeface="Calibri"/>
              </a:defRPr>
            </a:lvl4pPr>
            <a:lvl5pPr indent="0" lvl="4" marL="0" algn="r">
              <a:spcBef>
                <a:spcPts val="0"/>
              </a:spcBef>
              <a:buNone/>
              <a:defRPr b="1" sz="1200">
                <a:solidFill>
                  <a:srgbClr val="EAEAEA"/>
                </a:solidFill>
                <a:latin typeface="Calibri"/>
                <a:ea typeface="Calibri"/>
                <a:cs typeface="Calibri"/>
                <a:sym typeface="Calibri"/>
              </a:defRPr>
            </a:lvl5pPr>
            <a:lvl6pPr indent="0" lvl="5" marL="0" algn="r">
              <a:spcBef>
                <a:spcPts val="0"/>
              </a:spcBef>
              <a:buNone/>
              <a:defRPr b="1" sz="1200">
                <a:solidFill>
                  <a:srgbClr val="EAEAEA"/>
                </a:solidFill>
                <a:latin typeface="Calibri"/>
                <a:ea typeface="Calibri"/>
                <a:cs typeface="Calibri"/>
                <a:sym typeface="Calibri"/>
              </a:defRPr>
            </a:lvl6pPr>
            <a:lvl7pPr indent="0" lvl="6" marL="0" algn="r">
              <a:spcBef>
                <a:spcPts val="0"/>
              </a:spcBef>
              <a:buNone/>
              <a:defRPr b="1" sz="1200">
                <a:solidFill>
                  <a:srgbClr val="EAEAEA"/>
                </a:solidFill>
                <a:latin typeface="Calibri"/>
                <a:ea typeface="Calibri"/>
                <a:cs typeface="Calibri"/>
                <a:sym typeface="Calibri"/>
              </a:defRPr>
            </a:lvl7pPr>
            <a:lvl8pPr indent="0" lvl="7" marL="0" algn="r">
              <a:spcBef>
                <a:spcPts val="0"/>
              </a:spcBef>
              <a:buNone/>
              <a:defRPr b="1" sz="1200">
                <a:solidFill>
                  <a:srgbClr val="EAEAEA"/>
                </a:solidFill>
                <a:latin typeface="Calibri"/>
                <a:ea typeface="Calibri"/>
                <a:cs typeface="Calibri"/>
                <a:sym typeface="Calibri"/>
              </a:defRPr>
            </a:lvl8pPr>
            <a:lvl9pPr indent="0" lvl="8" marL="0" algn="r">
              <a:spcBef>
                <a:spcPts val="0"/>
              </a:spcBef>
              <a:buNone/>
              <a:defRPr b="1" sz="1200">
                <a:solidFill>
                  <a:srgbClr val="EAEAEA"/>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4"/>
          <p:cNvSpPr/>
          <p:nvPr>
            <p:ph idx="2" type="pic"/>
          </p:nvPr>
        </p:nvSpPr>
        <p:spPr>
          <a:xfrm>
            <a:off x="5183188" y="987425"/>
            <a:ext cx="6172200" cy="4873625"/>
          </a:xfrm>
          <a:prstGeom prst="rect">
            <a:avLst/>
          </a:prstGeom>
          <a:noFill/>
          <a:ln>
            <a:noFill/>
          </a:ln>
        </p:spPr>
      </p:sp>
      <p:sp>
        <p:nvSpPr>
          <p:cNvPr id="76" name="Google Shape;76;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bg>
      <p:bgPr>
        <a:solidFill>
          <a:srgbClr val="142850"/>
        </a:solidFill>
      </p:bgPr>
    </p:bg>
    <p:spTree>
      <p:nvGrpSpPr>
        <p:cNvPr id="19" name="Shape 19"/>
        <p:cNvGrpSpPr/>
        <p:nvPr/>
      </p:nvGrpSpPr>
      <p:grpSpPr>
        <a:xfrm>
          <a:off x="0" y="0"/>
          <a:ext cx="0" cy="0"/>
          <a:chOff x="0" y="0"/>
          <a:chExt cx="0" cy="0"/>
        </a:xfrm>
      </p:grpSpPr>
      <p:sp>
        <p:nvSpPr>
          <p:cNvPr id="20" name="Google Shape;20;p13"/>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rgbClr val="EAEAEA"/>
                </a:solidFill>
                <a:latin typeface="Calibri"/>
                <a:ea typeface="Calibri"/>
                <a:cs typeface="Calibri"/>
                <a:sym typeface="Calibri"/>
              </a:defRPr>
            </a:lvl1pPr>
            <a:lvl2pPr indent="0" lvl="1" marL="0" algn="r">
              <a:spcBef>
                <a:spcPts val="0"/>
              </a:spcBef>
              <a:buNone/>
              <a:defRPr b="1" sz="1200">
                <a:solidFill>
                  <a:srgbClr val="EAEAEA"/>
                </a:solidFill>
                <a:latin typeface="Calibri"/>
                <a:ea typeface="Calibri"/>
                <a:cs typeface="Calibri"/>
                <a:sym typeface="Calibri"/>
              </a:defRPr>
            </a:lvl2pPr>
            <a:lvl3pPr indent="0" lvl="2" marL="0" algn="r">
              <a:spcBef>
                <a:spcPts val="0"/>
              </a:spcBef>
              <a:buNone/>
              <a:defRPr b="1" sz="1200">
                <a:solidFill>
                  <a:srgbClr val="EAEAEA"/>
                </a:solidFill>
                <a:latin typeface="Calibri"/>
                <a:ea typeface="Calibri"/>
                <a:cs typeface="Calibri"/>
                <a:sym typeface="Calibri"/>
              </a:defRPr>
            </a:lvl3pPr>
            <a:lvl4pPr indent="0" lvl="3" marL="0" algn="r">
              <a:spcBef>
                <a:spcPts val="0"/>
              </a:spcBef>
              <a:buNone/>
              <a:defRPr b="1" sz="1200">
                <a:solidFill>
                  <a:srgbClr val="EAEAEA"/>
                </a:solidFill>
                <a:latin typeface="Calibri"/>
                <a:ea typeface="Calibri"/>
                <a:cs typeface="Calibri"/>
                <a:sym typeface="Calibri"/>
              </a:defRPr>
            </a:lvl4pPr>
            <a:lvl5pPr indent="0" lvl="4" marL="0" algn="r">
              <a:spcBef>
                <a:spcPts val="0"/>
              </a:spcBef>
              <a:buNone/>
              <a:defRPr b="1" sz="1200">
                <a:solidFill>
                  <a:srgbClr val="EAEAEA"/>
                </a:solidFill>
                <a:latin typeface="Calibri"/>
                <a:ea typeface="Calibri"/>
                <a:cs typeface="Calibri"/>
                <a:sym typeface="Calibri"/>
              </a:defRPr>
            </a:lvl5pPr>
            <a:lvl6pPr indent="0" lvl="5" marL="0" algn="r">
              <a:spcBef>
                <a:spcPts val="0"/>
              </a:spcBef>
              <a:buNone/>
              <a:defRPr b="1" sz="1200">
                <a:solidFill>
                  <a:srgbClr val="EAEAEA"/>
                </a:solidFill>
                <a:latin typeface="Calibri"/>
                <a:ea typeface="Calibri"/>
                <a:cs typeface="Calibri"/>
                <a:sym typeface="Calibri"/>
              </a:defRPr>
            </a:lvl6pPr>
            <a:lvl7pPr indent="0" lvl="6" marL="0" algn="r">
              <a:spcBef>
                <a:spcPts val="0"/>
              </a:spcBef>
              <a:buNone/>
              <a:defRPr b="1" sz="1200">
                <a:solidFill>
                  <a:srgbClr val="EAEAEA"/>
                </a:solidFill>
                <a:latin typeface="Calibri"/>
                <a:ea typeface="Calibri"/>
                <a:cs typeface="Calibri"/>
                <a:sym typeface="Calibri"/>
              </a:defRPr>
            </a:lvl7pPr>
            <a:lvl8pPr indent="0" lvl="7" marL="0" algn="r">
              <a:spcBef>
                <a:spcPts val="0"/>
              </a:spcBef>
              <a:buNone/>
              <a:defRPr b="1" sz="1200">
                <a:solidFill>
                  <a:srgbClr val="EAEAEA"/>
                </a:solidFill>
                <a:latin typeface="Calibri"/>
                <a:ea typeface="Calibri"/>
                <a:cs typeface="Calibri"/>
                <a:sym typeface="Calibri"/>
              </a:defRPr>
            </a:lvl8pPr>
            <a:lvl9pPr indent="0" lvl="8" marL="0" algn="r">
              <a:spcBef>
                <a:spcPts val="0"/>
              </a:spcBef>
              <a:buNone/>
              <a:defRPr b="1" sz="1200">
                <a:solidFill>
                  <a:srgbClr val="EAEAEA"/>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00A8CC"/>
        </a:solidFill>
      </p:bgPr>
    </p:bg>
    <p:spTree>
      <p:nvGrpSpPr>
        <p:cNvPr id="21" name="Shape 21"/>
        <p:cNvGrpSpPr/>
        <p:nvPr/>
      </p:nvGrpSpPr>
      <p:grpSpPr>
        <a:xfrm>
          <a:off x="0" y="0"/>
          <a:ext cx="0" cy="0"/>
          <a:chOff x="0" y="0"/>
          <a:chExt cx="0" cy="0"/>
        </a:xfrm>
      </p:grpSpPr>
      <p:sp>
        <p:nvSpPr>
          <p:cNvPr id="22" name="Google Shape;22;p14"/>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chemeClr val="lt1"/>
                </a:solidFill>
                <a:latin typeface="Calibri"/>
                <a:ea typeface="Calibri"/>
                <a:cs typeface="Calibri"/>
                <a:sym typeface="Calibri"/>
              </a:defRPr>
            </a:lvl1pPr>
            <a:lvl2pPr indent="0" lvl="1" marL="0" algn="r">
              <a:spcBef>
                <a:spcPts val="0"/>
              </a:spcBef>
              <a:buNone/>
              <a:defRPr b="1" sz="1200">
                <a:solidFill>
                  <a:schemeClr val="lt1"/>
                </a:solidFill>
                <a:latin typeface="Calibri"/>
                <a:ea typeface="Calibri"/>
                <a:cs typeface="Calibri"/>
                <a:sym typeface="Calibri"/>
              </a:defRPr>
            </a:lvl2pPr>
            <a:lvl3pPr indent="0" lvl="2" marL="0" algn="r">
              <a:spcBef>
                <a:spcPts val="0"/>
              </a:spcBef>
              <a:buNone/>
              <a:defRPr b="1" sz="1200">
                <a:solidFill>
                  <a:schemeClr val="lt1"/>
                </a:solidFill>
                <a:latin typeface="Calibri"/>
                <a:ea typeface="Calibri"/>
                <a:cs typeface="Calibri"/>
                <a:sym typeface="Calibri"/>
              </a:defRPr>
            </a:lvl3pPr>
            <a:lvl4pPr indent="0" lvl="3" marL="0" algn="r">
              <a:spcBef>
                <a:spcPts val="0"/>
              </a:spcBef>
              <a:buNone/>
              <a:defRPr b="1" sz="1200">
                <a:solidFill>
                  <a:schemeClr val="lt1"/>
                </a:solidFill>
                <a:latin typeface="Calibri"/>
                <a:ea typeface="Calibri"/>
                <a:cs typeface="Calibri"/>
                <a:sym typeface="Calibri"/>
              </a:defRPr>
            </a:lvl4pPr>
            <a:lvl5pPr indent="0" lvl="4" marL="0" algn="r">
              <a:spcBef>
                <a:spcPts val="0"/>
              </a:spcBef>
              <a:buNone/>
              <a:defRPr b="1" sz="1200">
                <a:solidFill>
                  <a:schemeClr val="lt1"/>
                </a:solidFill>
                <a:latin typeface="Calibri"/>
                <a:ea typeface="Calibri"/>
                <a:cs typeface="Calibri"/>
                <a:sym typeface="Calibri"/>
              </a:defRPr>
            </a:lvl5pPr>
            <a:lvl6pPr indent="0" lvl="5" marL="0" algn="r">
              <a:spcBef>
                <a:spcPts val="0"/>
              </a:spcBef>
              <a:buNone/>
              <a:defRPr b="1" sz="1200">
                <a:solidFill>
                  <a:schemeClr val="lt1"/>
                </a:solidFill>
                <a:latin typeface="Calibri"/>
                <a:ea typeface="Calibri"/>
                <a:cs typeface="Calibri"/>
                <a:sym typeface="Calibri"/>
              </a:defRPr>
            </a:lvl6pPr>
            <a:lvl7pPr indent="0" lvl="6" marL="0" algn="r">
              <a:spcBef>
                <a:spcPts val="0"/>
              </a:spcBef>
              <a:buNone/>
              <a:defRPr b="1" sz="1200">
                <a:solidFill>
                  <a:schemeClr val="lt1"/>
                </a:solidFill>
                <a:latin typeface="Calibri"/>
                <a:ea typeface="Calibri"/>
                <a:cs typeface="Calibri"/>
                <a:sym typeface="Calibri"/>
              </a:defRPr>
            </a:lvl7pPr>
            <a:lvl8pPr indent="0" lvl="7" marL="0" algn="r">
              <a:spcBef>
                <a:spcPts val="0"/>
              </a:spcBef>
              <a:buNone/>
              <a:defRPr b="1" sz="1200">
                <a:solidFill>
                  <a:schemeClr val="lt1"/>
                </a:solidFill>
                <a:latin typeface="Calibri"/>
                <a:ea typeface="Calibri"/>
                <a:cs typeface="Calibri"/>
                <a:sym typeface="Calibri"/>
              </a:defRPr>
            </a:lvl8pPr>
            <a:lvl9pPr indent="0" lvl="8" marL="0" algn="r">
              <a:spcBef>
                <a:spcPts val="0"/>
              </a:spcBef>
              <a:buNone/>
              <a:defRPr b="1"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9.jp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13.png"/><Relationship Id="rId9"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
          <p:cNvPicPr preferRelativeResize="0"/>
          <p:nvPr/>
        </p:nvPicPr>
        <p:blipFill rotWithShape="1">
          <a:blip r:embed="rId3">
            <a:alphaModFix/>
          </a:blip>
          <a:srcRect b="0" l="0" r="0" t="0"/>
          <a:stretch/>
        </p:blipFill>
        <p:spPr>
          <a:xfrm>
            <a:off x="337586" y="-39684"/>
            <a:ext cx="2682671" cy="908656"/>
          </a:xfrm>
          <a:prstGeom prst="rect">
            <a:avLst/>
          </a:prstGeom>
          <a:noFill/>
          <a:ln>
            <a:noFill/>
          </a:ln>
        </p:spPr>
      </p:pic>
      <p:sp>
        <p:nvSpPr>
          <p:cNvPr id="97" name="Google Shape;97;p1"/>
          <p:cNvSpPr txBox="1"/>
          <p:nvPr/>
        </p:nvSpPr>
        <p:spPr>
          <a:xfrm>
            <a:off x="595085" y="1620797"/>
            <a:ext cx="5817105"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D" sz="6000" u="none" cap="none" strike="noStrike">
                <a:solidFill>
                  <a:srgbClr val="0C7B93"/>
                </a:solidFill>
                <a:latin typeface="Libre Franklin Medium"/>
                <a:ea typeface="Libre Franklin Medium"/>
                <a:cs typeface="Libre Franklin Medium"/>
                <a:sym typeface="Libre Franklin Medium"/>
              </a:rPr>
              <a:t>TATA CARA</a:t>
            </a:r>
            <a:endParaRPr/>
          </a:p>
          <a:p>
            <a:pPr indent="0" lvl="0" marL="0" marR="0" rtl="0" algn="l">
              <a:spcBef>
                <a:spcPts val="0"/>
              </a:spcBef>
              <a:spcAft>
                <a:spcPts val="0"/>
              </a:spcAft>
              <a:buNone/>
            </a:pPr>
            <a:r>
              <a:rPr b="1" lang="en-ID" sz="6000">
                <a:solidFill>
                  <a:srgbClr val="0C7B93"/>
                </a:solidFill>
                <a:latin typeface="Libre Franklin Medium"/>
                <a:ea typeface="Libre Franklin Medium"/>
                <a:cs typeface="Libre Franklin Medium"/>
                <a:sym typeface="Libre Franklin Medium"/>
              </a:rPr>
              <a:t>BERWAWANCARA </a:t>
            </a:r>
            <a:endParaRPr/>
          </a:p>
          <a:p>
            <a:pPr indent="0" lvl="0" marL="0" marR="0" rtl="0" algn="l">
              <a:spcBef>
                <a:spcPts val="0"/>
              </a:spcBef>
              <a:spcAft>
                <a:spcPts val="0"/>
              </a:spcAft>
              <a:buNone/>
            </a:pPr>
            <a:r>
              <a:t/>
            </a:r>
            <a:endParaRPr b="1" sz="8000">
              <a:solidFill>
                <a:srgbClr val="0C7B93"/>
              </a:solidFill>
              <a:latin typeface="Libre Franklin Medium"/>
              <a:ea typeface="Libre Franklin Medium"/>
              <a:cs typeface="Libre Franklin Medium"/>
              <a:sym typeface="Libre Franklin Medium"/>
            </a:endParaRPr>
          </a:p>
        </p:txBody>
      </p:sp>
      <p:sp>
        <p:nvSpPr>
          <p:cNvPr id="98" name="Google Shape;98;p1"/>
          <p:cNvSpPr txBox="1"/>
          <p:nvPr/>
        </p:nvSpPr>
        <p:spPr>
          <a:xfrm>
            <a:off x="679441" y="6440651"/>
            <a:ext cx="251395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600">
                <a:solidFill>
                  <a:schemeClr val="dk1"/>
                </a:solidFill>
                <a:latin typeface="Calibri"/>
                <a:ea typeface="Calibri"/>
                <a:cs typeface="Calibri"/>
                <a:sym typeface="Calibri"/>
              </a:rPr>
              <a:t>JAKARTA, SEPTEMBER 2022</a:t>
            </a:r>
            <a:endParaRPr/>
          </a:p>
        </p:txBody>
      </p:sp>
      <p:sp>
        <p:nvSpPr>
          <p:cNvPr id="99" name="Google Shape;99;p1"/>
          <p:cNvSpPr/>
          <p:nvPr/>
        </p:nvSpPr>
        <p:spPr>
          <a:xfrm>
            <a:off x="0" y="0"/>
            <a:ext cx="367390" cy="6858000"/>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
          <p:cNvSpPr txBox="1"/>
          <p:nvPr/>
        </p:nvSpPr>
        <p:spPr>
          <a:xfrm rot="-5400000">
            <a:off x="-1656617" y="4452562"/>
            <a:ext cx="368062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400">
                <a:solidFill>
                  <a:schemeClr val="lt1"/>
                </a:solidFill>
                <a:latin typeface="Calibri"/>
                <a:ea typeface="Calibri"/>
                <a:cs typeface="Calibri"/>
                <a:sym typeface="Calibri"/>
              </a:rPr>
              <a:t>Pendataan Awal Registrasi Sosial Ekonomi 2022.</a:t>
            </a:r>
            <a:endParaRPr/>
          </a:p>
        </p:txBody>
      </p:sp>
      <p:cxnSp>
        <p:nvCxnSpPr>
          <p:cNvPr id="101" name="Google Shape;101;p1"/>
          <p:cNvCxnSpPr/>
          <p:nvPr/>
        </p:nvCxnSpPr>
        <p:spPr>
          <a:xfrm rot="10800000">
            <a:off x="183694" y="1506696"/>
            <a:ext cx="0" cy="1182254"/>
          </a:xfrm>
          <a:prstGeom prst="straightConnector1">
            <a:avLst/>
          </a:prstGeom>
          <a:noFill/>
          <a:ln cap="flat" cmpd="sng" w="9525">
            <a:solidFill>
              <a:schemeClr val="lt1"/>
            </a:solidFill>
            <a:prstDash val="solid"/>
            <a:miter lim="800000"/>
            <a:headEnd len="sm" w="sm" type="none"/>
            <a:tailEnd len="sm" w="sm" type="none"/>
          </a:ln>
        </p:spPr>
      </p:cxnSp>
      <p:cxnSp>
        <p:nvCxnSpPr>
          <p:cNvPr id="102" name="Google Shape;102;p1"/>
          <p:cNvCxnSpPr>
            <a:stCxn id="99" idx="2"/>
          </p:cNvCxnSpPr>
          <p:nvPr/>
        </p:nvCxnSpPr>
        <p:spPr>
          <a:xfrm rot="10800000">
            <a:off x="183695" y="6510300"/>
            <a:ext cx="0" cy="347700"/>
          </a:xfrm>
          <a:prstGeom prst="straightConnector1">
            <a:avLst/>
          </a:prstGeom>
          <a:noFill/>
          <a:ln cap="flat" cmpd="sng" w="9525">
            <a:solidFill>
              <a:schemeClr val="lt1"/>
            </a:solidFill>
            <a:prstDash val="solid"/>
            <a:miter lim="800000"/>
            <a:headEnd len="sm" w="sm" type="none"/>
            <a:tailEnd len="sm" w="sm" type="none"/>
          </a:ln>
        </p:spPr>
      </p:cxnSp>
      <p:sp>
        <p:nvSpPr>
          <p:cNvPr id="103" name="Google Shape;103;p1"/>
          <p:cNvSpPr txBox="1"/>
          <p:nvPr/>
        </p:nvSpPr>
        <p:spPr>
          <a:xfrm rot="-5400000">
            <a:off x="-452087" y="535098"/>
            <a:ext cx="127156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400">
                <a:solidFill>
                  <a:schemeClr val="lt1"/>
                </a:solidFill>
                <a:latin typeface="Calibri"/>
                <a:ea typeface="Calibri"/>
                <a:cs typeface="Calibri"/>
                <a:sym typeface="Calibri"/>
              </a:rPr>
              <a:t>Regsosek2022.</a:t>
            </a:r>
            <a:endParaRPr/>
          </a:p>
        </p:txBody>
      </p:sp>
      <p:grpSp>
        <p:nvGrpSpPr>
          <p:cNvPr id="104" name="Google Shape;104;p1"/>
          <p:cNvGrpSpPr/>
          <p:nvPr/>
        </p:nvGrpSpPr>
        <p:grpSpPr>
          <a:xfrm>
            <a:off x="816469" y="3913157"/>
            <a:ext cx="1052884" cy="180956"/>
            <a:chOff x="985470" y="3935392"/>
            <a:chExt cx="1575914" cy="270848"/>
          </a:xfrm>
        </p:grpSpPr>
        <p:sp>
          <p:nvSpPr>
            <p:cNvPr id="105" name="Google Shape;105;p1"/>
            <p:cNvSpPr/>
            <p:nvPr/>
          </p:nvSpPr>
          <p:spPr>
            <a:xfrm>
              <a:off x="985470" y="3935392"/>
              <a:ext cx="270848" cy="270848"/>
            </a:xfrm>
            <a:prstGeom prst="ellipse">
              <a:avLst/>
            </a:prstGeom>
            <a:solidFill>
              <a:srgbClr val="1428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
            <p:cNvSpPr/>
            <p:nvPr/>
          </p:nvSpPr>
          <p:spPr>
            <a:xfrm>
              <a:off x="1420492" y="3935392"/>
              <a:ext cx="270848" cy="270848"/>
            </a:xfrm>
            <a:prstGeom prst="ellipse">
              <a:avLst/>
            </a:prstGeom>
            <a:solidFill>
              <a:srgbClr val="2749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
            <p:cNvSpPr/>
            <p:nvPr/>
          </p:nvSpPr>
          <p:spPr>
            <a:xfrm>
              <a:off x="1855514" y="3935392"/>
              <a:ext cx="270848" cy="270848"/>
            </a:xfrm>
            <a:prstGeom prst="ellipse">
              <a:avLst/>
            </a:prstGeom>
            <a:solidFill>
              <a:srgbClr val="0C7B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1"/>
            <p:cNvSpPr/>
            <p:nvPr/>
          </p:nvSpPr>
          <p:spPr>
            <a:xfrm>
              <a:off x="2290536" y="3935392"/>
              <a:ext cx="270848" cy="270848"/>
            </a:xfrm>
            <a:prstGeom prst="ellipse">
              <a:avLst/>
            </a:prstGeom>
            <a:solidFill>
              <a:srgbClr val="00A8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9" name="Google Shape;109;p1"/>
          <p:cNvSpPr txBox="1"/>
          <p:nvPr/>
        </p:nvSpPr>
        <p:spPr>
          <a:xfrm>
            <a:off x="7028039" y="6510217"/>
            <a:ext cx="399000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D" sz="1200">
                <a:solidFill>
                  <a:schemeClr val="lt1"/>
                </a:solidFill>
                <a:latin typeface="Calibri"/>
                <a:ea typeface="Calibri"/>
                <a:cs typeface="Calibri"/>
                <a:sym typeface="Calibri"/>
              </a:rPr>
              <a:t>Sumber Gambar: https://unsplash.com/photos/AJQCyfzAxJw</a:t>
            </a:r>
            <a:endParaRPr/>
          </a:p>
        </p:txBody>
      </p:sp>
      <p:grpSp>
        <p:nvGrpSpPr>
          <p:cNvPr id="110" name="Google Shape;110;p1"/>
          <p:cNvGrpSpPr/>
          <p:nvPr/>
        </p:nvGrpSpPr>
        <p:grpSpPr>
          <a:xfrm>
            <a:off x="-659757" y="95126"/>
            <a:ext cx="437309" cy="3187665"/>
            <a:chOff x="-659757" y="95126"/>
            <a:chExt cx="437309" cy="3187665"/>
          </a:xfrm>
        </p:grpSpPr>
        <p:sp>
          <p:nvSpPr>
            <p:cNvPr id="111" name="Google Shape;111;p1"/>
            <p:cNvSpPr/>
            <p:nvPr/>
          </p:nvSpPr>
          <p:spPr>
            <a:xfrm>
              <a:off x="-659757" y="95126"/>
              <a:ext cx="437309" cy="437309"/>
            </a:xfrm>
            <a:prstGeom prst="rect">
              <a:avLst/>
            </a:prstGeom>
            <a:solidFill>
              <a:srgbClr val="1428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2" name="Google Shape;112;p1"/>
            <p:cNvSpPr/>
            <p:nvPr/>
          </p:nvSpPr>
          <p:spPr>
            <a:xfrm>
              <a:off x="-659757" y="785127"/>
              <a:ext cx="437309" cy="437309"/>
            </a:xfrm>
            <a:prstGeom prst="rect">
              <a:avLst/>
            </a:prstGeom>
            <a:solidFill>
              <a:srgbClr val="2749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
            <p:cNvSpPr/>
            <p:nvPr/>
          </p:nvSpPr>
          <p:spPr>
            <a:xfrm>
              <a:off x="-659757" y="1471912"/>
              <a:ext cx="437309" cy="437309"/>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1"/>
            <p:cNvSpPr/>
            <p:nvPr/>
          </p:nvSpPr>
          <p:spPr>
            <a:xfrm>
              <a:off x="-659757" y="2158697"/>
              <a:ext cx="437309" cy="437309"/>
            </a:xfrm>
            <a:prstGeom prst="rect">
              <a:avLst/>
            </a:prstGeom>
            <a:solidFill>
              <a:srgbClr val="00A8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1"/>
            <p:cNvSpPr/>
            <p:nvPr/>
          </p:nvSpPr>
          <p:spPr>
            <a:xfrm>
              <a:off x="-659757" y="2845482"/>
              <a:ext cx="437309" cy="437309"/>
            </a:xfrm>
            <a:prstGeom prst="rect">
              <a:avLst/>
            </a:prstGeom>
            <a:solidFill>
              <a:srgbClr val="FFC9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116" name="Google Shape;116;p1"/>
          <p:cNvPicPr preferRelativeResize="0"/>
          <p:nvPr>
            <p:ph idx="2" type="pic"/>
          </p:nvPr>
        </p:nvPicPr>
        <p:blipFill rotWithShape="1">
          <a:blip r:embed="rId4">
            <a:alphaModFix/>
          </a:blip>
          <a:srcRect b="0" l="5571" r="5571" t="0"/>
          <a:stretch/>
        </p:blipFill>
        <p:spPr>
          <a:xfrm>
            <a:off x="3060702" y="3"/>
            <a:ext cx="9131298" cy="6851573"/>
          </a:xfrm>
          <a:prstGeom prst="rect">
            <a:avLst/>
          </a:prstGeom>
          <a:solidFill>
            <a:schemeClr val="lt1"/>
          </a:solidFill>
          <a:ln>
            <a:noFill/>
          </a:ln>
        </p:spPr>
      </p:pic>
      <p:pic>
        <p:nvPicPr>
          <p:cNvPr id="117" name="Google Shape;117;p1"/>
          <p:cNvPicPr preferRelativeResize="0"/>
          <p:nvPr/>
        </p:nvPicPr>
        <p:blipFill rotWithShape="1">
          <a:blip r:embed="rId5">
            <a:alphaModFix/>
          </a:blip>
          <a:srcRect b="0" l="0" r="0" t="0"/>
          <a:stretch/>
        </p:blipFill>
        <p:spPr>
          <a:xfrm>
            <a:off x="3762055" y="95126"/>
            <a:ext cx="1661580" cy="548683"/>
          </a:xfrm>
          <a:prstGeom prst="rect">
            <a:avLst/>
          </a:prstGeom>
          <a:noFill/>
          <a:ln>
            <a:noFill/>
          </a:ln>
        </p:spPr>
      </p:pic>
      <p:sp>
        <p:nvSpPr>
          <p:cNvPr id="118" name="Google Shape;118;p1"/>
          <p:cNvSpPr/>
          <p:nvPr/>
        </p:nvSpPr>
        <p:spPr>
          <a:xfrm>
            <a:off x="4592845" y="6409873"/>
            <a:ext cx="42247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lt1"/>
                </a:solidFill>
                <a:latin typeface="Calibri"/>
                <a:ea typeface="Calibri"/>
                <a:cs typeface="Calibri"/>
                <a:sym typeface="Calibri"/>
              </a:rPr>
              <a:t>https://unsplash.com/photos/TFFn3BYLc5s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descr="A picture containing water, outdoor, water sport, sport" id="301" name="Google Shape;301;p10"/>
          <p:cNvPicPr preferRelativeResize="0"/>
          <p:nvPr/>
        </p:nvPicPr>
        <p:blipFill rotWithShape="1">
          <a:blip r:embed="rId3">
            <a:alphaModFix/>
          </a:blip>
          <a:srcRect b="7502" l="0" r="0" t="8647"/>
          <a:stretch/>
        </p:blipFill>
        <p:spPr>
          <a:xfrm>
            <a:off x="0" y="-1"/>
            <a:ext cx="12192000" cy="6858001"/>
          </a:xfrm>
          <a:prstGeom prst="rect">
            <a:avLst/>
          </a:prstGeom>
          <a:noFill/>
          <a:ln>
            <a:noFill/>
          </a:ln>
        </p:spPr>
      </p:pic>
      <p:sp>
        <p:nvSpPr>
          <p:cNvPr id="302" name="Google Shape;302;p10"/>
          <p:cNvSpPr/>
          <p:nvPr/>
        </p:nvSpPr>
        <p:spPr>
          <a:xfrm>
            <a:off x="1" y="-10047"/>
            <a:ext cx="12192000" cy="6858000"/>
          </a:xfrm>
          <a:prstGeom prst="rect">
            <a:avLst/>
          </a:prstGeom>
          <a:solidFill>
            <a:srgbClr val="017A87">
              <a:alpha val="3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3" name="Google Shape;303;p10"/>
          <p:cNvSpPr/>
          <p:nvPr/>
        </p:nvSpPr>
        <p:spPr>
          <a:xfrm>
            <a:off x="3050016" y="2690510"/>
            <a:ext cx="5940280" cy="1632435"/>
          </a:xfrm>
          <a:prstGeom prst="rect">
            <a:avLst/>
          </a:prstGeom>
          <a:noFill/>
          <a:ln>
            <a:noFill/>
          </a:ln>
        </p:spPr>
        <p:txBody>
          <a:bodyPr anchorCtr="0" anchor="ctr" bIns="45700" lIns="91425" spcFirstLastPara="1" rIns="91425" wrap="square" tIns="45700">
            <a:spAutoFit/>
          </a:bodyPr>
          <a:lstStyle/>
          <a:p>
            <a:pPr indent="0" lvl="0" marL="0" marR="0" rtl="0" algn="ctr">
              <a:lnSpc>
                <a:spcPct val="80000"/>
              </a:lnSpc>
              <a:spcBef>
                <a:spcPts val="0"/>
              </a:spcBef>
              <a:spcAft>
                <a:spcPts val="0"/>
              </a:spcAft>
              <a:buClr>
                <a:srgbClr val="FFFF00"/>
              </a:buClr>
              <a:buSzPts val="8000"/>
              <a:buFont typeface="Calibri"/>
              <a:buNone/>
            </a:pPr>
            <a:r>
              <a:rPr b="1" i="1" lang="en-ID" sz="8000" u="none" cap="none" strike="noStrike">
                <a:solidFill>
                  <a:srgbClr val="FFFF00"/>
                </a:solidFill>
                <a:latin typeface="Calibri"/>
                <a:ea typeface="Calibri"/>
                <a:cs typeface="Calibri"/>
                <a:sym typeface="Calibri"/>
              </a:rPr>
              <a:t>Terima Kasih!</a:t>
            </a:r>
            <a:endParaRPr/>
          </a:p>
          <a:p>
            <a:pPr indent="0" lvl="0" marL="0" marR="0" rtl="0" algn="ctr">
              <a:lnSpc>
                <a:spcPct val="80000"/>
              </a:lnSpc>
              <a:spcBef>
                <a:spcPts val="0"/>
              </a:spcBef>
              <a:spcAft>
                <a:spcPts val="0"/>
              </a:spcAft>
              <a:buClr>
                <a:srgbClr val="FFFFFF"/>
              </a:buClr>
              <a:buSzPts val="4400"/>
              <a:buFont typeface="Calibri"/>
              <a:buNone/>
            </a:pPr>
            <a:r>
              <a:rPr b="0" i="0" lang="en-ID" sz="4400" u="none" cap="none" strike="noStrike">
                <a:solidFill>
                  <a:srgbClr val="FFFFFF"/>
                </a:solidFill>
                <a:latin typeface="Calibri"/>
                <a:ea typeface="Calibri"/>
                <a:cs typeface="Calibri"/>
                <a:sym typeface="Calibri"/>
              </a:rPr>
              <a:t>www.bps.go.id</a:t>
            </a:r>
            <a:endParaRPr b="0" i="0" sz="4400" u="none" cap="none" strike="noStrike">
              <a:solidFill>
                <a:srgbClr val="FFFFFF"/>
              </a:solidFill>
              <a:latin typeface="Calibri"/>
              <a:ea typeface="Calibri"/>
              <a:cs typeface="Calibri"/>
              <a:sym typeface="Calibri"/>
            </a:endParaRPr>
          </a:p>
        </p:txBody>
      </p:sp>
      <p:grpSp>
        <p:nvGrpSpPr>
          <p:cNvPr id="304" name="Google Shape;304;p10"/>
          <p:cNvGrpSpPr/>
          <p:nvPr/>
        </p:nvGrpSpPr>
        <p:grpSpPr>
          <a:xfrm rot="10800000">
            <a:off x="5581731" y="4591772"/>
            <a:ext cx="876850" cy="110431"/>
            <a:chOff x="7325756" y="6126083"/>
            <a:chExt cx="812214" cy="102290"/>
          </a:xfrm>
        </p:grpSpPr>
        <p:sp>
          <p:nvSpPr>
            <p:cNvPr id="305" name="Google Shape;305;p10"/>
            <p:cNvSpPr/>
            <p:nvPr/>
          </p:nvSpPr>
          <p:spPr>
            <a:xfrm>
              <a:off x="7325756" y="6126083"/>
              <a:ext cx="102290" cy="102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 name="Google Shape;306;p10"/>
            <p:cNvSpPr/>
            <p:nvPr/>
          </p:nvSpPr>
          <p:spPr>
            <a:xfrm>
              <a:off x="8035680" y="6126083"/>
              <a:ext cx="102290" cy="102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7" name="Google Shape;307;p10"/>
            <p:cNvSpPr/>
            <p:nvPr/>
          </p:nvSpPr>
          <p:spPr>
            <a:xfrm>
              <a:off x="7503237" y="6126083"/>
              <a:ext cx="102290" cy="102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8" name="Google Shape;308;p10"/>
            <p:cNvSpPr/>
            <p:nvPr/>
          </p:nvSpPr>
          <p:spPr>
            <a:xfrm>
              <a:off x="7680718" y="6126083"/>
              <a:ext cx="102290" cy="102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9" name="Google Shape;309;p10"/>
            <p:cNvSpPr/>
            <p:nvPr/>
          </p:nvSpPr>
          <p:spPr>
            <a:xfrm>
              <a:off x="7858199" y="6126083"/>
              <a:ext cx="102290" cy="10229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310" name="Google Shape;310;p10"/>
          <p:cNvGrpSpPr/>
          <p:nvPr/>
        </p:nvGrpSpPr>
        <p:grpSpPr>
          <a:xfrm>
            <a:off x="54263" y="-10047"/>
            <a:ext cx="2652903" cy="908535"/>
            <a:chOff x="110825" y="8809"/>
            <a:chExt cx="3271581" cy="1116936"/>
          </a:xfrm>
        </p:grpSpPr>
        <p:pic>
          <p:nvPicPr>
            <p:cNvPr id="311" name="Google Shape;311;p10"/>
            <p:cNvPicPr preferRelativeResize="0"/>
            <p:nvPr/>
          </p:nvPicPr>
          <p:blipFill rotWithShape="1">
            <a:blip r:embed="rId4">
              <a:alphaModFix/>
            </a:blip>
            <a:srcRect b="0" l="0" r="71752" t="0"/>
            <a:stretch/>
          </p:blipFill>
          <p:spPr>
            <a:xfrm>
              <a:off x="110825" y="8809"/>
              <a:ext cx="924156" cy="1108127"/>
            </a:xfrm>
            <a:prstGeom prst="rect">
              <a:avLst/>
            </a:prstGeom>
            <a:noFill/>
            <a:ln>
              <a:noFill/>
            </a:ln>
          </p:spPr>
        </p:pic>
        <p:pic>
          <p:nvPicPr>
            <p:cNvPr id="312" name="Google Shape;312;p10"/>
            <p:cNvPicPr preferRelativeResize="0"/>
            <p:nvPr/>
          </p:nvPicPr>
          <p:blipFill rotWithShape="1">
            <a:blip r:embed="rId5">
              <a:alphaModFix/>
            </a:blip>
            <a:srcRect b="0" l="28248" r="0" t="0"/>
            <a:stretch/>
          </p:blipFill>
          <p:spPr>
            <a:xfrm>
              <a:off x="1034981" y="17617"/>
              <a:ext cx="2347425" cy="1108128"/>
            </a:xfrm>
            <a:prstGeom prst="rect">
              <a:avLst/>
            </a:prstGeom>
            <a:noFill/>
            <a:ln>
              <a:noFill/>
            </a:ln>
          </p:spPr>
        </p:pic>
      </p:grpSp>
      <p:grpSp>
        <p:nvGrpSpPr>
          <p:cNvPr id="313" name="Google Shape;313;p10"/>
          <p:cNvGrpSpPr/>
          <p:nvPr/>
        </p:nvGrpSpPr>
        <p:grpSpPr>
          <a:xfrm>
            <a:off x="10297861" y="136115"/>
            <a:ext cx="1572274" cy="615000"/>
            <a:chOff x="9581313" y="136114"/>
            <a:chExt cx="2288821" cy="895281"/>
          </a:xfrm>
        </p:grpSpPr>
        <p:pic>
          <p:nvPicPr>
            <p:cNvPr id="314" name="Google Shape;314;p10"/>
            <p:cNvPicPr preferRelativeResize="0"/>
            <p:nvPr/>
          </p:nvPicPr>
          <p:blipFill rotWithShape="1">
            <a:blip r:embed="rId6">
              <a:alphaModFix/>
            </a:blip>
            <a:srcRect b="0" l="0" r="0" t="0"/>
            <a:stretch/>
          </p:blipFill>
          <p:spPr>
            <a:xfrm>
              <a:off x="9581313" y="136114"/>
              <a:ext cx="559010" cy="895281"/>
            </a:xfrm>
            <a:prstGeom prst="rect">
              <a:avLst/>
            </a:prstGeom>
            <a:noFill/>
            <a:ln>
              <a:noFill/>
            </a:ln>
          </p:spPr>
        </p:pic>
        <p:grpSp>
          <p:nvGrpSpPr>
            <p:cNvPr id="315" name="Google Shape;315;p10"/>
            <p:cNvGrpSpPr/>
            <p:nvPr/>
          </p:nvGrpSpPr>
          <p:grpSpPr>
            <a:xfrm>
              <a:off x="10415508" y="221656"/>
              <a:ext cx="1454626" cy="638282"/>
              <a:chOff x="-4715287" y="1030852"/>
              <a:chExt cx="3876908" cy="1701168"/>
            </a:xfrm>
          </p:grpSpPr>
          <p:pic>
            <p:nvPicPr>
              <p:cNvPr descr="Logo&#10;&#10;Description automatically generated with medium confidence" id="316" name="Google Shape;316;p10"/>
              <p:cNvPicPr preferRelativeResize="0"/>
              <p:nvPr/>
            </p:nvPicPr>
            <p:blipFill rotWithShape="1">
              <a:blip r:embed="rId7">
                <a:alphaModFix/>
              </a:blip>
              <a:srcRect b="0" l="0" r="53168" t="0"/>
              <a:stretch/>
            </p:blipFill>
            <p:spPr>
              <a:xfrm>
                <a:off x="-4715287" y="1031394"/>
                <a:ext cx="1807964" cy="1700626"/>
              </a:xfrm>
              <a:prstGeom prst="rect">
                <a:avLst/>
              </a:prstGeom>
              <a:noFill/>
              <a:ln>
                <a:noFill/>
              </a:ln>
            </p:spPr>
          </p:pic>
          <p:pic>
            <p:nvPicPr>
              <p:cNvPr id="317" name="Google Shape;317;p10"/>
              <p:cNvPicPr preferRelativeResize="0"/>
              <p:nvPr/>
            </p:nvPicPr>
            <p:blipFill rotWithShape="1">
              <a:blip r:embed="rId8">
                <a:alphaModFix/>
              </a:blip>
              <a:srcRect b="0" l="0" r="0" t="0"/>
              <a:stretch/>
            </p:blipFill>
            <p:spPr>
              <a:xfrm>
                <a:off x="-2892909" y="1030852"/>
                <a:ext cx="2054530" cy="1700931"/>
              </a:xfrm>
              <a:prstGeom prst="rect">
                <a:avLst/>
              </a:prstGeom>
              <a:noFill/>
              <a:ln>
                <a:noFill/>
              </a:ln>
            </p:spPr>
          </p:pic>
        </p:grpSp>
      </p:grpSp>
      <p:sp>
        <p:nvSpPr>
          <p:cNvPr id="318" name="Google Shape;318;p10"/>
          <p:cNvSpPr/>
          <p:nvPr/>
        </p:nvSpPr>
        <p:spPr>
          <a:xfrm>
            <a:off x="0" y="6596390"/>
            <a:ext cx="3190297" cy="261610"/>
          </a:xfrm>
          <a:prstGeom prst="rect">
            <a:avLst/>
          </a:prstGeom>
          <a:noFill/>
          <a:ln>
            <a:noFill/>
          </a:ln>
        </p:spPr>
        <p:txBody>
          <a:bodyPr anchorCtr="0" anchor="t" bIns="45700" lIns="91425" spcFirstLastPara="1" rIns="91425" wrap="square" tIns="45700">
            <a:spAutoFit/>
          </a:bodyPr>
          <a:lstStyle/>
          <a:p>
            <a:pPr indent="12696" lvl="1" marL="0" marR="0" rtl="0" algn="l">
              <a:spcBef>
                <a:spcPts val="0"/>
              </a:spcBef>
              <a:spcAft>
                <a:spcPts val="0"/>
              </a:spcAft>
              <a:buNone/>
            </a:pPr>
            <a:r>
              <a:rPr b="1" i="1" lang="en-ID" sz="1100" u="none" cap="none" strike="noStrike">
                <a:solidFill>
                  <a:schemeClr val="lt1"/>
                </a:solidFill>
                <a:latin typeface="Calibri"/>
                <a:ea typeface="Calibri"/>
                <a:cs typeface="Calibri"/>
                <a:sym typeface="Calibri"/>
              </a:rPr>
              <a:t>Foto oleh: Ir.  Andi Pranowo (BPS Kabupaten Blitar)</a:t>
            </a:r>
            <a:endParaRPr/>
          </a:p>
        </p:txBody>
      </p:sp>
      <p:pic>
        <p:nvPicPr>
          <p:cNvPr id="319" name="Google Shape;319;p10"/>
          <p:cNvPicPr preferRelativeResize="0"/>
          <p:nvPr/>
        </p:nvPicPr>
        <p:blipFill rotWithShape="1">
          <a:blip r:embed="rId9">
            <a:alphaModFix/>
          </a:blip>
          <a:srcRect b="0" l="0" r="0" t="0"/>
          <a:stretch/>
        </p:blipFill>
        <p:spPr>
          <a:xfrm>
            <a:off x="7939672" y="-496336"/>
            <a:ext cx="2475896" cy="17507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7A87"/>
        </a:solidFill>
      </p:bgPr>
    </p:bg>
    <p:spTree>
      <p:nvGrpSpPr>
        <p:cNvPr id="122" name="Shape 122"/>
        <p:cNvGrpSpPr/>
        <p:nvPr/>
      </p:nvGrpSpPr>
      <p:grpSpPr>
        <a:xfrm>
          <a:off x="0" y="0"/>
          <a:ext cx="0" cy="0"/>
          <a:chOff x="0" y="0"/>
          <a:chExt cx="0" cy="0"/>
        </a:xfrm>
      </p:grpSpPr>
      <p:sp>
        <p:nvSpPr>
          <p:cNvPr id="123" name="Google Shape;123;p2"/>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sp>
        <p:nvSpPr>
          <p:cNvPr id="124" name="Google Shape;124;p2"/>
          <p:cNvSpPr/>
          <p:nvPr/>
        </p:nvSpPr>
        <p:spPr>
          <a:xfrm flipH="1">
            <a:off x="695324" y="1189822"/>
            <a:ext cx="8789795" cy="5083978"/>
          </a:xfrm>
          <a:prstGeom prst="rect">
            <a:avLst/>
          </a:prstGeom>
          <a:solidFill>
            <a:srgbClr val="F9FAFB">
              <a:alpha val="69411"/>
            </a:srgbClr>
          </a:solidFill>
          <a:ln cap="flat" cmpd="sng" w="25400">
            <a:solidFill>
              <a:srgbClr val="3F403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25" name="Google Shape;125;p2"/>
          <p:cNvSpPr/>
          <p:nvPr/>
        </p:nvSpPr>
        <p:spPr>
          <a:xfrm>
            <a:off x="5422135" y="1334278"/>
            <a:ext cx="5542638" cy="4730619"/>
          </a:xfrm>
          <a:prstGeom prst="rect">
            <a:avLst/>
          </a:prstGeom>
          <a:solidFill>
            <a:srgbClr val="F9FAFB"/>
          </a:solidFill>
          <a:ln>
            <a:noFill/>
          </a:ln>
          <a:effectLst>
            <a:outerShdw blurRad="63500" sx="101000" rotWithShape="0" algn="ctr" sy="101000">
              <a:srgbClr val="969F98">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Arial"/>
              <a:ea typeface="Arial"/>
              <a:cs typeface="Arial"/>
              <a:sym typeface="Arial"/>
            </a:endParaRPr>
          </a:p>
        </p:txBody>
      </p:sp>
      <p:sp>
        <p:nvSpPr>
          <p:cNvPr id="126" name="Google Shape;126;p2"/>
          <p:cNvSpPr txBox="1"/>
          <p:nvPr/>
        </p:nvSpPr>
        <p:spPr>
          <a:xfrm>
            <a:off x="950698" y="2635306"/>
            <a:ext cx="3527615" cy="2160551"/>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2800"/>
              <a:buFont typeface="Century Gothic"/>
              <a:buNone/>
            </a:pPr>
            <a:r>
              <a:rPr b="1" i="0" lang="en-ID" sz="2800" u="none" cap="none" strike="noStrike">
                <a:solidFill>
                  <a:srgbClr val="000000"/>
                </a:solidFill>
                <a:latin typeface="Calibri"/>
                <a:ea typeface="Calibri"/>
                <a:cs typeface="Calibri"/>
                <a:sym typeface="Calibri"/>
              </a:rPr>
              <a:t>Setelah mempelajari bahan ini, peserta  diharapkan dapat memahami:</a:t>
            </a:r>
            <a:endParaRPr sz="1800">
              <a:solidFill>
                <a:schemeClr val="dk1"/>
              </a:solidFill>
              <a:latin typeface="Calibri"/>
              <a:ea typeface="Calibri"/>
              <a:cs typeface="Calibri"/>
              <a:sym typeface="Calibri"/>
            </a:endParaRPr>
          </a:p>
        </p:txBody>
      </p:sp>
      <p:sp>
        <p:nvSpPr>
          <p:cNvPr id="127" name="Google Shape;127;p2"/>
          <p:cNvSpPr txBox="1"/>
          <p:nvPr/>
        </p:nvSpPr>
        <p:spPr>
          <a:xfrm>
            <a:off x="1084046" y="1605235"/>
            <a:ext cx="2394877"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85723"/>
              </a:buClr>
              <a:buSzPts val="4000"/>
              <a:buFont typeface="Calibri"/>
              <a:buNone/>
            </a:pPr>
            <a:r>
              <a:rPr b="1" i="0" lang="en-ID" sz="4000" u="none" cap="none" strike="noStrike">
                <a:solidFill>
                  <a:srgbClr val="27496D"/>
                </a:solidFill>
                <a:latin typeface="Calibri"/>
                <a:ea typeface="Calibri"/>
                <a:cs typeface="Calibri"/>
                <a:sym typeface="Calibri"/>
              </a:rPr>
              <a:t>TUJUAN</a:t>
            </a:r>
            <a:endParaRPr b="1" i="0" sz="4000" u="none" cap="none" strike="noStrike">
              <a:solidFill>
                <a:srgbClr val="27496D"/>
              </a:solidFill>
              <a:latin typeface="Calibri"/>
              <a:ea typeface="Calibri"/>
              <a:cs typeface="Calibri"/>
              <a:sym typeface="Calibri"/>
            </a:endParaRPr>
          </a:p>
        </p:txBody>
      </p:sp>
      <p:sp>
        <p:nvSpPr>
          <p:cNvPr id="128" name="Google Shape;128;p2"/>
          <p:cNvSpPr/>
          <p:nvPr/>
        </p:nvSpPr>
        <p:spPr>
          <a:xfrm>
            <a:off x="5523570" y="2900896"/>
            <a:ext cx="5542500" cy="1493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3200"/>
              <a:buFont typeface="Calibri"/>
              <a:buNone/>
            </a:pPr>
            <a:r>
              <a:rPr b="1" i="0" lang="en-ID" sz="3200" u="none" cap="none" strike="noStrike">
                <a:solidFill>
                  <a:srgbClr val="000000"/>
                </a:solidFill>
                <a:latin typeface="Calibri"/>
                <a:ea typeface="Calibri"/>
                <a:cs typeface="Calibri"/>
                <a:sym typeface="Calibri"/>
              </a:rPr>
              <a:t>TATA CARA BERWAWANCARA YANG BAIK</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3"/>
          <p:cNvSpPr/>
          <p:nvPr/>
        </p:nvSpPr>
        <p:spPr>
          <a:xfrm>
            <a:off x="4618299" y="130088"/>
            <a:ext cx="7573701" cy="440945"/>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3"/>
          <p:cNvSpPr/>
          <p:nvPr/>
        </p:nvSpPr>
        <p:spPr>
          <a:xfrm>
            <a:off x="-11576" y="-49066"/>
            <a:ext cx="6361575"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3"/>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grpSp>
        <p:nvGrpSpPr>
          <p:cNvPr id="136" name="Google Shape;136;p3"/>
          <p:cNvGrpSpPr/>
          <p:nvPr/>
        </p:nvGrpSpPr>
        <p:grpSpPr>
          <a:xfrm>
            <a:off x="-659757" y="95126"/>
            <a:ext cx="437309" cy="3187665"/>
            <a:chOff x="-659757" y="95126"/>
            <a:chExt cx="437309" cy="3187665"/>
          </a:xfrm>
        </p:grpSpPr>
        <p:sp>
          <p:nvSpPr>
            <p:cNvPr id="137" name="Google Shape;137;p3"/>
            <p:cNvSpPr/>
            <p:nvPr/>
          </p:nvSpPr>
          <p:spPr>
            <a:xfrm>
              <a:off x="-659757" y="95126"/>
              <a:ext cx="437309" cy="437309"/>
            </a:xfrm>
            <a:prstGeom prst="rect">
              <a:avLst/>
            </a:prstGeom>
            <a:solidFill>
              <a:srgbClr val="1428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3"/>
            <p:cNvSpPr/>
            <p:nvPr/>
          </p:nvSpPr>
          <p:spPr>
            <a:xfrm>
              <a:off x="-659757" y="785127"/>
              <a:ext cx="437309" cy="437309"/>
            </a:xfrm>
            <a:prstGeom prst="rect">
              <a:avLst/>
            </a:prstGeom>
            <a:solidFill>
              <a:srgbClr val="2749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 name="Google Shape;139;p3"/>
            <p:cNvSpPr/>
            <p:nvPr/>
          </p:nvSpPr>
          <p:spPr>
            <a:xfrm>
              <a:off x="-659757" y="1471912"/>
              <a:ext cx="437309" cy="437309"/>
            </a:xfrm>
            <a:prstGeom prst="rect">
              <a:avLst/>
            </a:prstGeom>
            <a:solidFill>
              <a:srgbClr val="0C7B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3"/>
            <p:cNvSpPr/>
            <p:nvPr/>
          </p:nvSpPr>
          <p:spPr>
            <a:xfrm>
              <a:off x="-659757" y="2158697"/>
              <a:ext cx="437309" cy="437309"/>
            </a:xfrm>
            <a:prstGeom prst="rect">
              <a:avLst/>
            </a:prstGeom>
            <a:solidFill>
              <a:srgbClr val="00A8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3"/>
            <p:cNvSpPr/>
            <p:nvPr/>
          </p:nvSpPr>
          <p:spPr>
            <a:xfrm>
              <a:off x="-659757" y="2845482"/>
              <a:ext cx="437309" cy="437309"/>
            </a:xfrm>
            <a:prstGeom prst="rect">
              <a:avLst/>
            </a:prstGeom>
            <a:solidFill>
              <a:srgbClr val="FFC9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2" name="Google Shape;142;p3"/>
          <p:cNvSpPr/>
          <p:nvPr/>
        </p:nvSpPr>
        <p:spPr>
          <a:xfrm>
            <a:off x="792149" y="4147951"/>
            <a:ext cx="1062182" cy="437309"/>
          </a:xfrm>
          <a:prstGeom prst="roundRect">
            <a:avLst>
              <a:gd fmla="val 50000" name="adj"/>
            </a:avLst>
          </a:prstGeom>
          <a:solidFill>
            <a:srgbClr val="00A8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3"/>
          <p:cNvSpPr txBox="1"/>
          <p:nvPr/>
        </p:nvSpPr>
        <p:spPr>
          <a:xfrm>
            <a:off x="996761" y="4185137"/>
            <a:ext cx="6575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lt1"/>
                </a:solidFill>
                <a:latin typeface="Calibri"/>
                <a:ea typeface="Calibri"/>
                <a:cs typeface="Calibri"/>
                <a:sym typeface="Calibri"/>
              </a:rPr>
              <a:t>501b</a:t>
            </a:r>
            <a:endParaRPr/>
          </a:p>
        </p:txBody>
      </p:sp>
      <p:sp>
        <p:nvSpPr>
          <p:cNvPr id="144" name="Google Shape;144;p3"/>
          <p:cNvSpPr txBox="1"/>
          <p:nvPr/>
        </p:nvSpPr>
        <p:spPr>
          <a:xfrm>
            <a:off x="2037728" y="4321475"/>
            <a:ext cx="33893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D" sz="1800">
                <a:solidFill>
                  <a:srgbClr val="00A8CC"/>
                </a:solidFill>
                <a:latin typeface="Calibri"/>
                <a:ea typeface="Calibri"/>
                <a:cs typeface="Calibri"/>
                <a:sym typeface="Calibri"/>
              </a:rPr>
              <a:t>Program Keluarga Harapan (PKH) </a:t>
            </a:r>
            <a:endParaRPr/>
          </a:p>
        </p:txBody>
      </p:sp>
      <p:sp>
        <p:nvSpPr>
          <p:cNvPr id="145" name="Google Shape;145;p3"/>
          <p:cNvSpPr/>
          <p:nvPr/>
        </p:nvSpPr>
        <p:spPr>
          <a:xfrm>
            <a:off x="329609" y="1037529"/>
            <a:ext cx="11709990" cy="5331016"/>
          </a:xfrm>
          <a:prstGeom prst="rect">
            <a:avLst/>
          </a:prstGeom>
          <a:solidFill>
            <a:schemeClr val="lt1"/>
          </a:solidFill>
          <a:ln cap="flat" cmpd="sng" w="12700">
            <a:solidFill>
              <a:srgbClr val="1D70B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6" name="Google Shape;146;p3"/>
          <p:cNvSpPr txBox="1"/>
          <p:nvPr/>
        </p:nvSpPr>
        <p:spPr>
          <a:xfrm flipH="1">
            <a:off x="0" y="87030"/>
            <a:ext cx="604384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entury Gothic"/>
              <a:buNone/>
            </a:pPr>
            <a:r>
              <a:rPr b="1" i="0" lang="en-ID" sz="3200" u="none" cap="none" strike="noStrike">
                <a:solidFill>
                  <a:schemeClr val="lt1"/>
                </a:solidFill>
                <a:latin typeface="Century Gothic"/>
                <a:ea typeface="Century Gothic"/>
                <a:cs typeface="Century Gothic"/>
                <a:sym typeface="Century Gothic"/>
              </a:rPr>
              <a:t>TATA CARA BERWAWANCARA</a:t>
            </a:r>
            <a:endParaRPr sz="1800">
              <a:solidFill>
                <a:schemeClr val="lt1"/>
              </a:solidFill>
              <a:latin typeface="Calibri"/>
              <a:ea typeface="Calibri"/>
              <a:cs typeface="Calibri"/>
              <a:sym typeface="Calibri"/>
            </a:endParaRPr>
          </a:p>
        </p:txBody>
      </p:sp>
      <p:grpSp>
        <p:nvGrpSpPr>
          <p:cNvPr id="147" name="Google Shape;147;p3"/>
          <p:cNvGrpSpPr/>
          <p:nvPr/>
        </p:nvGrpSpPr>
        <p:grpSpPr>
          <a:xfrm>
            <a:off x="-3074462" y="571840"/>
            <a:ext cx="15086375" cy="6172655"/>
            <a:chOff x="-5183462" y="-793970"/>
            <a:chExt cx="15086375" cy="6172655"/>
          </a:xfrm>
        </p:grpSpPr>
        <p:sp>
          <p:nvSpPr>
            <p:cNvPr id="148" name="Google Shape;148;p3"/>
            <p:cNvSpPr/>
            <p:nvPr/>
          </p:nvSpPr>
          <p:spPr>
            <a:xfrm>
              <a:off x="-5183462" y="-793970"/>
              <a:ext cx="6172655" cy="6172655"/>
            </a:xfrm>
            <a:prstGeom prst="blockArc">
              <a:avLst>
                <a:gd fmla="val 18900000" name="adj1"/>
                <a:gd fmla="val 2700000" name="adj2"/>
                <a:gd fmla="val 350" name="adj3"/>
              </a:avLst>
            </a:prstGeom>
            <a:solidFill>
              <a:srgbClr val="27496D"/>
            </a:solidFill>
            <a:ln cap="flat" cmpd="sng" w="12700">
              <a:solidFill>
                <a:srgbClr val="A8C377"/>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9" name="Google Shape;149;p3"/>
            <p:cNvSpPr/>
            <p:nvPr/>
          </p:nvSpPr>
          <p:spPr>
            <a:xfrm>
              <a:off x="432655" y="286452"/>
              <a:ext cx="9470258" cy="573272"/>
            </a:xfrm>
            <a:prstGeom prst="rect">
              <a:avLst/>
            </a:prstGeom>
            <a:solidFill>
              <a:srgbClr val="27496D"/>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0" name="Google Shape;150;p3"/>
            <p:cNvSpPr txBox="1"/>
            <p:nvPr/>
          </p:nvSpPr>
          <p:spPr>
            <a:xfrm>
              <a:off x="432655" y="286452"/>
              <a:ext cx="9470258" cy="573272"/>
            </a:xfrm>
            <a:prstGeom prst="rect">
              <a:avLst/>
            </a:prstGeom>
            <a:solidFill>
              <a:srgbClr val="017A87"/>
            </a:solidFill>
            <a:ln>
              <a:noFill/>
            </a:ln>
          </p:spPr>
          <p:txBody>
            <a:bodyPr anchorCtr="0" anchor="ctr" bIns="58400" lIns="455025" spcFirstLastPara="1" rIns="58400" wrap="square" tIns="58400">
              <a:noAutofit/>
            </a:bodyPr>
            <a:lstStyle/>
            <a:p>
              <a:pPr indent="0" lvl="0" marL="0" marR="0" rtl="0" algn="l">
                <a:lnSpc>
                  <a:spcPct val="90000"/>
                </a:lnSpc>
                <a:spcBef>
                  <a:spcPts val="0"/>
                </a:spcBef>
                <a:spcAft>
                  <a:spcPts val="0"/>
                </a:spcAft>
                <a:buClr>
                  <a:schemeClr val="lt1"/>
                </a:buClr>
                <a:buSzPts val="2300"/>
                <a:buFont typeface="Century Gothic"/>
                <a:buNone/>
              </a:pPr>
              <a:r>
                <a:rPr b="1" i="0" lang="en-ID" sz="2300" u="none" cap="none" strike="noStrike">
                  <a:solidFill>
                    <a:schemeClr val="lt1"/>
                  </a:solidFill>
                  <a:latin typeface="Century Gothic"/>
                  <a:ea typeface="Century Gothic"/>
                  <a:cs typeface="Century Gothic"/>
                  <a:sym typeface="Century Gothic"/>
                </a:rPr>
                <a:t>Tata krama dan sopan santun</a:t>
              </a:r>
              <a:endParaRPr b="1" i="0" sz="2300" u="none" cap="none" strike="noStrike">
                <a:solidFill>
                  <a:schemeClr val="lt1"/>
                </a:solidFill>
                <a:latin typeface="Century Gothic"/>
                <a:ea typeface="Century Gothic"/>
                <a:cs typeface="Century Gothic"/>
                <a:sym typeface="Century Gothic"/>
              </a:endParaRPr>
            </a:p>
          </p:txBody>
        </p:sp>
        <p:sp>
          <p:nvSpPr>
            <p:cNvPr id="151" name="Google Shape;151;p3"/>
            <p:cNvSpPr/>
            <p:nvPr/>
          </p:nvSpPr>
          <p:spPr>
            <a:xfrm>
              <a:off x="74359" y="214793"/>
              <a:ext cx="716590" cy="716590"/>
            </a:xfrm>
            <a:prstGeom prst="ellipse">
              <a:avLst/>
            </a:prstGeom>
            <a:solidFill>
              <a:srgbClr val="27496D"/>
            </a:solidFill>
            <a:ln cap="flat" cmpd="sng" w="12700">
              <a:solidFill>
                <a:schemeClr val="accent3">
                  <a:alpha val="8941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2" name="Google Shape;152;p3"/>
            <p:cNvSpPr/>
            <p:nvPr/>
          </p:nvSpPr>
          <p:spPr>
            <a:xfrm>
              <a:off x="843445" y="1146086"/>
              <a:ext cx="9059468" cy="573272"/>
            </a:xfrm>
            <a:prstGeom prst="rect">
              <a:avLst/>
            </a:prstGeom>
            <a:solidFill>
              <a:srgbClr val="27496D"/>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3" name="Google Shape;153;p3"/>
            <p:cNvSpPr txBox="1"/>
            <p:nvPr/>
          </p:nvSpPr>
          <p:spPr>
            <a:xfrm>
              <a:off x="843445" y="1146086"/>
              <a:ext cx="9059468" cy="573272"/>
            </a:xfrm>
            <a:prstGeom prst="rect">
              <a:avLst/>
            </a:prstGeom>
            <a:solidFill>
              <a:srgbClr val="017A87"/>
            </a:solidFill>
            <a:ln>
              <a:noFill/>
            </a:ln>
          </p:spPr>
          <p:txBody>
            <a:bodyPr anchorCtr="0" anchor="ctr" bIns="58400" lIns="455025" spcFirstLastPara="1" rIns="58400" wrap="square" tIns="58400">
              <a:noAutofit/>
            </a:bodyPr>
            <a:lstStyle/>
            <a:p>
              <a:pPr indent="0" lvl="0" marL="0" marR="0" rtl="0" algn="l">
                <a:lnSpc>
                  <a:spcPct val="90000"/>
                </a:lnSpc>
                <a:spcBef>
                  <a:spcPts val="0"/>
                </a:spcBef>
                <a:spcAft>
                  <a:spcPts val="0"/>
                </a:spcAft>
                <a:buClr>
                  <a:schemeClr val="dk1"/>
                </a:buClr>
                <a:buSzPts val="2300"/>
                <a:buFont typeface="Century Gothic"/>
                <a:buNone/>
              </a:pPr>
              <a:r>
                <a:rPr b="1" i="0" lang="en-ID" sz="2300" u="none" cap="none" strike="noStrike">
                  <a:solidFill>
                    <a:schemeClr val="lt1"/>
                  </a:solidFill>
                  <a:latin typeface="Century Gothic"/>
                  <a:ea typeface="Century Gothic"/>
                  <a:cs typeface="Century Gothic"/>
                  <a:sym typeface="Century Gothic"/>
                </a:rPr>
                <a:t>Komunikasi dua arah antara PPL dan responden </a:t>
              </a:r>
              <a:endParaRPr b="1" i="0" sz="2300" u="none" cap="none" strike="noStrike">
                <a:solidFill>
                  <a:schemeClr val="lt1"/>
                </a:solidFill>
                <a:latin typeface="Century Gothic"/>
                <a:ea typeface="Century Gothic"/>
                <a:cs typeface="Century Gothic"/>
                <a:sym typeface="Century Gothic"/>
              </a:endParaRPr>
            </a:p>
          </p:txBody>
        </p:sp>
        <p:sp>
          <p:nvSpPr>
            <p:cNvPr id="154" name="Google Shape;154;p3"/>
            <p:cNvSpPr/>
            <p:nvPr/>
          </p:nvSpPr>
          <p:spPr>
            <a:xfrm>
              <a:off x="485150" y="1074427"/>
              <a:ext cx="716590" cy="716590"/>
            </a:xfrm>
            <a:prstGeom prst="ellipse">
              <a:avLst/>
            </a:prstGeom>
            <a:solidFill>
              <a:srgbClr val="27496D"/>
            </a:solidFill>
            <a:ln cap="flat" cmpd="sng" w="12700">
              <a:solidFill>
                <a:schemeClr val="accent3">
                  <a:alpha val="8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5" name="Google Shape;155;p3"/>
            <p:cNvSpPr/>
            <p:nvPr/>
          </p:nvSpPr>
          <p:spPr>
            <a:xfrm>
              <a:off x="969525" y="2005720"/>
              <a:ext cx="8933388" cy="573272"/>
            </a:xfrm>
            <a:prstGeom prst="rect">
              <a:avLst/>
            </a:prstGeom>
            <a:solidFill>
              <a:srgbClr val="27496D"/>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6" name="Google Shape;156;p3"/>
            <p:cNvSpPr txBox="1"/>
            <p:nvPr/>
          </p:nvSpPr>
          <p:spPr>
            <a:xfrm>
              <a:off x="969525" y="2005720"/>
              <a:ext cx="8933388" cy="573272"/>
            </a:xfrm>
            <a:prstGeom prst="rect">
              <a:avLst/>
            </a:prstGeom>
            <a:solidFill>
              <a:srgbClr val="017A87"/>
            </a:solidFill>
            <a:ln>
              <a:noFill/>
            </a:ln>
          </p:spPr>
          <p:txBody>
            <a:bodyPr anchorCtr="0" anchor="ctr" bIns="58400" lIns="455025" spcFirstLastPara="1" rIns="58400" wrap="square" tIns="58400">
              <a:noAutofit/>
            </a:bodyPr>
            <a:lstStyle/>
            <a:p>
              <a:pPr indent="0" lvl="0" marL="0" marR="0" rtl="0" algn="l">
                <a:lnSpc>
                  <a:spcPct val="90000"/>
                </a:lnSpc>
                <a:spcBef>
                  <a:spcPts val="0"/>
                </a:spcBef>
                <a:spcAft>
                  <a:spcPts val="0"/>
                </a:spcAft>
                <a:buClr>
                  <a:schemeClr val="dk1"/>
                </a:buClr>
                <a:buSzPts val="2300"/>
                <a:buFont typeface="Century Gothic"/>
                <a:buNone/>
              </a:pPr>
              <a:r>
                <a:rPr b="1" i="0" lang="en-ID" sz="2300" u="none" cap="none" strike="noStrike">
                  <a:solidFill>
                    <a:schemeClr val="lt1"/>
                  </a:solidFill>
                  <a:latin typeface="Century Gothic"/>
                  <a:ea typeface="Century Gothic"/>
                  <a:cs typeface="Century Gothic"/>
                  <a:sym typeface="Century Gothic"/>
                </a:rPr>
                <a:t>Fokus pada maksud dan tujuan wawancara</a:t>
              </a:r>
              <a:endParaRPr sz="1800">
                <a:solidFill>
                  <a:schemeClr val="lt1"/>
                </a:solidFill>
                <a:latin typeface="Calibri"/>
                <a:ea typeface="Calibri"/>
                <a:cs typeface="Calibri"/>
                <a:sym typeface="Calibri"/>
              </a:endParaRPr>
            </a:p>
          </p:txBody>
        </p:sp>
        <p:sp>
          <p:nvSpPr>
            <p:cNvPr id="157" name="Google Shape;157;p3"/>
            <p:cNvSpPr/>
            <p:nvPr/>
          </p:nvSpPr>
          <p:spPr>
            <a:xfrm>
              <a:off x="611229" y="1934061"/>
              <a:ext cx="716590" cy="716590"/>
            </a:xfrm>
            <a:prstGeom prst="ellipse">
              <a:avLst/>
            </a:prstGeom>
            <a:solidFill>
              <a:srgbClr val="27496D"/>
            </a:solidFill>
            <a:ln cap="flat" cmpd="sng" w="12700">
              <a:solidFill>
                <a:schemeClr val="accent3">
                  <a:alpha val="6941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8" name="Google Shape;158;p3"/>
            <p:cNvSpPr/>
            <p:nvPr/>
          </p:nvSpPr>
          <p:spPr>
            <a:xfrm>
              <a:off x="843445" y="2865354"/>
              <a:ext cx="9059468" cy="573272"/>
            </a:xfrm>
            <a:prstGeom prst="rect">
              <a:avLst/>
            </a:prstGeom>
            <a:solidFill>
              <a:srgbClr val="27496D"/>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9" name="Google Shape;159;p3"/>
            <p:cNvSpPr txBox="1"/>
            <p:nvPr/>
          </p:nvSpPr>
          <p:spPr>
            <a:xfrm>
              <a:off x="843445" y="2865354"/>
              <a:ext cx="9059468" cy="573272"/>
            </a:xfrm>
            <a:prstGeom prst="rect">
              <a:avLst/>
            </a:prstGeom>
            <a:solidFill>
              <a:srgbClr val="017A87"/>
            </a:solidFill>
            <a:ln>
              <a:noFill/>
            </a:ln>
          </p:spPr>
          <p:txBody>
            <a:bodyPr anchorCtr="0" anchor="ctr" bIns="58400" lIns="455025" spcFirstLastPara="1" rIns="58400" wrap="square" tIns="58400">
              <a:noAutofit/>
            </a:bodyPr>
            <a:lstStyle/>
            <a:p>
              <a:pPr indent="0" lvl="0" marL="0" marR="0" rtl="0" algn="l">
                <a:lnSpc>
                  <a:spcPct val="90000"/>
                </a:lnSpc>
                <a:spcBef>
                  <a:spcPts val="0"/>
                </a:spcBef>
                <a:spcAft>
                  <a:spcPts val="0"/>
                </a:spcAft>
                <a:buClr>
                  <a:schemeClr val="dk1"/>
                </a:buClr>
                <a:buSzPts val="2300"/>
                <a:buFont typeface="Century Gothic"/>
                <a:buNone/>
              </a:pPr>
              <a:r>
                <a:rPr b="1" i="0" lang="en-ID" sz="2300" u="none" cap="none" strike="noStrike">
                  <a:solidFill>
                    <a:schemeClr val="lt1"/>
                  </a:solidFill>
                  <a:latin typeface="Century Gothic"/>
                  <a:ea typeface="Century Gothic"/>
                  <a:cs typeface="Century Gothic"/>
                  <a:sym typeface="Century Gothic"/>
                </a:rPr>
                <a:t>Apresiasi pada </a:t>
              </a:r>
              <a:r>
                <a:rPr b="1" lang="en-ID" sz="2300">
                  <a:solidFill>
                    <a:schemeClr val="lt1"/>
                  </a:solidFill>
                  <a:latin typeface="Century Gothic"/>
                  <a:ea typeface="Century Gothic"/>
                  <a:cs typeface="Century Gothic"/>
                  <a:sym typeface="Century Gothic"/>
                </a:rPr>
                <a:t>r</a:t>
              </a:r>
              <a:r>
                <a:rPr b="1" i="0" lang="en-ID" sz="2300" u="none" cap="none" strike="noStrike">
                  <a:solidFill>
                    <a:schemeClr val="lt1"/>
                  </a:solidFill>
                  <a:latin typeface="Century Gothic"/>
                  <a:ea typeface="Century Gothic"/>
                  <a:cs typeface="Century Gothic"/>
                  <a:sym typeface="Century Gothic"/>
                </a:rPr>
                <a:t>esponden selama wawancara berlangsung</a:t>
              </a:r>
              <a:endParaRPr b="1" i="0" sz="2300" u="none" cap="none" strike="noStrike">
                <a:solidFill>
                  <a:schemeClr val="lt1"/>
                </a:solidFill>
                <a:latin typeface="Century Gothic"/>
                <a:ea typeface="Century Gothic"/>
                <a:cs typeface="Century Gothic"/>
                <a:sym typeface="Century Gothic"/>
              </a:endParaRPr>
            </a:p>
          </p:txBody>
        </p:sp>
        <p:sp>
          <p:nvSpPr>
            <p:cNvPr id="160" name="Google Shape;160;p3"/>
            <p:cNvSpPr/>
            <p:nvPr/>
          </p:nvSpPr>
          <p:spPr>
            <a:xfrm>
              <a:off x="485150" y="2793695"/>
              <a:ext cx="716590" cy="716590"/>
            </a:xfrm>
            <a:prstGeom prst="ellipse">
              <a:avLst/>
            </a:prstGeom>
            <a:solidFill>
              <a:srgbClr val="27496D"/>
            </a:solidFill>
            <a:ln cap="flat" cmpd="sng" w="12700">
              <a:solidFill>
                <a:schemeClr val="accent3">
                  <a:alpha val="6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1" name="Google Shape;161;p3"/>
            <p:cNvSpPr/>
            <p:nvPr/>
          </p:nvSpPr>
          <p:spPr>
            <a:xfrm>
              <a:off x="432655" y="3724988"/>
              <a:ext cx="9470258" cy="573272"/>
            </a:xfrm>
            <a:prstGeom prst="rect">
              <a:avLst/>
            </a:prstGeom>
            <a:solidFill>
              <a:srgbClr val="27496D"/>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2" name="Google Shape;162;p3"/>
            <p:cNvSpPr txBox="1"/>
            <p:nvPr/>
          </p:nvSpPr>
          <p:spPr>
            <a:xfrm>
              <a:off x="432655" y="3724988"/>
              <a:ext cx="9470258" cy="573272"/>
            </a:xfrm>
            <a:prstGeom prst="rect">
              <a:avLst/>
            </a:prstGeom>
            <a:solidFill>
              <a:srgbClr val="017A87"/>
            </a:solidFill>
            <a:ln>
              <a:noFill/>
            </a:ln>
          </p:spPr>
          <p:txBody>
            <a:bodyPr anchorCtr="0" anchor="ctr" bIns="58400" lIns="455025" spcFirstLastPara="1" rIns="58400" wrap="square" tIns="58400">
              <a:noAutofit/>
            </a:bodyPr>
            <a:lstStyle/>
            <a:p>
              <a:pPr indent="0" lvl="0" marL="0" marR="0" rtl="0" algn="l">
                <a:lnSpc>
                  <a:spcPct val="90000"/>
                </a:lnSpc>
                <a:spcBef>
                  <a:spcPts val="0"/>
                </a:spcBef>
                <a:spcAft>
                  <a:spcPts val="0"/>
                </a:spcAft>
                <a:buClr>
                  <a:schemeClr val="dk1"/>
                </a:buClr>
                <a:buSzPts val="2300"/>
                <a:buFont typeface="Century Gothic"/>
                <a:buNone/>
              </a:pPr>
              <a:r>
                <a:rPr b="1" i="0" lang="en-ID" sz="2300" u="none" cap="none" strike="noStrike">
                  <a:solidFill>
                    <a:schemeClr val="lt1"/>
                  </a:solidFill>
                  <a:latin typeface="Century Gothic"/>
                  <a:ea typeface="Century Gothic"/>
                  <a:cs typeface="Century Gothic"/>
                  <a:sym typeface="Century Gothic"/>
                </a:rPr>
                <a:t>Tata </a:t>
              </a:r>
              <a:r>
                <a:rPr b="1" lang="en-ID" sz="2300">
                  <a:solidFill>
                    <a:schemeClr val="lt1"/>
                  </a:solidFill>
                  <a:latin typeface="Century Gothic"/>
                  <a:ea typeface="Century Gothic"/>
                  <a:cs typeface="Century Gothic"/>
                  <a:sym typeface="Century Gothic"/>
                </a:rPr>
                <a:t>c</a:t>
              </a:r>
              <a:r>
                <a:rPr b="1" i="0" lang="en-ID" sz="2300" u="none" cap="none" strike="noStrike">
                  <a:solidFill>
                    <a:schemeClr val="lt1"/>
                  </a:solidFill>
                  <a:latin typeface="Century Gothic"/>
                  <a:ea typeface="Century Gothic"/>
                  <a:cs typeface="Century Gothic"/>
                  <a:sym typeface="Century Gothic"/>
                </a:rPr>
                <a:t>ara </a:t>
              </a:r>
              <a:r>
                <a:rPr b="1" lang="en-ID" sz="2300">
                  <a:solidFill>
                    <a:schemeClr val="lt1"/>
                  </a:solidFill>
                  <a:latin typeface="Century Gothic"/>
                  <a:ea typeface="Century Gothic"/>
                  <a:cs typeface="Century Gothic"/>
                  <a:sym typeface="Century Gothic"/>
                </a:rPr>
                <a:t>b</a:t>
              </a:r>
              <a:r>
                <a:rPr b="1" i="0" lang="en-ID" sz="2300" u="none" cap="none" strike="noStrike">
                  <a:solidFill>
                    <a:schemeClr val="lt1"/>
                  </a:solidFill>
                  <a:latin typeface="Century Gothic"/>
                  <a:ea typeface="Century Gothic"/>
                  <a:cs typeface="Century Gothic"/>
                  <a:sym typeface="Century Gothic"/>
                </a:rPr>
                <a:t>ertanya</a:t>
              </a:r>
              <a:endParaRPr b="1" i="0" sz="2300" u="none" cap="none" strike="noStrike">
                <a:solidFill>
                  <a:schemeClr val="lt1"/>
                </a:solidFill>
                <a:latin typeface="Century Gothic"/>
                <a:ea typeface="Century Gothic"/>
                <a:cs typeface="Century Gothic"/>
                <a:sym typeface="Century Gothic"/>
              </a:endParaRPr>
            </a:p>
          </p:txBody>
        </p:sp>
        <p:sp>
          <p:nvSpPr>
            <p:cNvPr id="163" name="Google Shape;163;p3"/>
            <p:cNvSpPr/>
            <p:nvPr/>
          </p:nvSpPr>
          <p:spPr>
            <a:xfrm>
              <a:off x="74359" y="3653329"/>
              <a:ext cx="716590" cy="716590"/>
            </a:xfrm>
            <a:prstGeom prst="ellipse">
              <a:avLst/>
            </a:prstGeom>
            <a:solidFill>
              <a:srgbClr val="27496D"/>
            </a:solidFill>
            <a:ln cap="flat" cmpd="sng" w="12700">
              <a:solidFill>
                <a:schemeClr val="accent3">
                  <a:alpha val="49411"/>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64" name="Google Shape;164;p3"/>
          <p:cNvSpPr txBox="1"/>
          <p:nvPr/>
        </p:nvSpPr>
        <p:spPr>
          <a:xfrm>
            <a:off x="2296769" y="1546395"/>
            <a:ext cx="489769"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i="0" lang="en-ID" sz="4800" u="none" cap="none" strike="noStrike">
                <a:solidFill>
                  <a:schemeClr val="lt1"/>
                </a:solidFill>
                <a:latin typeface="Calibri"/>
                <a:ea typeface="Calibri"/>
                <a:cs typeface="Calibri"/>
                <a:sym typeface="Calibri"/>
              </a:rPr>
              <a:t>1</a:t>
            </a:r>
            <a:endParaRPr b="1" i="0" sz="4800" u="none" cap="none" strike="noStrike">
              <a:solidFill>
                <a:schemeClr val="lt1"/>
              </a:solidFill>
              <a:latin typeface="Calibri"/>
              <a:ea typeface="Calibri"/>
              <a:cs typeface="Calibri"/>
              <a:sym typeface="Calibri"/>
            </a:endParaRPr>
          </a:p>
        </p:txBody>
      </p:sp>
      <p:sp>
        <p:nvSpPr>
          <p:cNvPr id="165" name="Google Shape;165;p3"/>
          <p:cNvSpPr txBox="1"/>
          <p:nvPr/>
        </p:nvSpPr>
        <p:spPr>
          <a:xfrm>
            <a:off x="2720229" y="2373009"/>
            <a:ext cx="489769"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i="0" lang="en-ID" sz="4800" u="none" cap="none" strike="noStrike">
                <a:solidFill>
                  <a:schemeClr val="lt1"/>
                </a:solidFill>
                <a:latin typeface="Calibri"/>
                <a:ea typeface="Calibri"/>
                <a:cs typeface="Calibri"/>
                <a:sym typeface="Calibri"/>
              </a:rPr>
              <a:t>2</a:t>
            </a:r>
            <a:endParaRPr b="1" i="0" sz="4800" u="none" cap="none" strike="noStrike">
              <a:solidFill>
                <a:schemeClr val="lt1"/>
              </a:solidFill>
              <a:latin typeface="Calibri"/>
              <a:ea typeface="Calibri"/>
              <a:cs typeface="Calibri"/>
              <a:sym typeface="Calibri"/>
            </a:endParaRPr>
          </a:p>
        </p:txBody>
      </p:sp>
      <p:sp>
        <p:nvSpPr>
          <p:cNvPr id="166" name="Google Shape;166;p3"/>
          <p:cNvSpPr txBox="1"/>
          <p:nvPr/>
        </p:nvSpPr>
        <p:spPr>
          <a:xfrm>
            <a:off x="2833639" y="3242688"/>
            <a:ext cx="489769"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i="0" lang="en-ID" sz="4800" u="none" cap="none" strike="noStrike">
                <a:solidFill>
                  <a:schemeClr val="lt1"/>
                </a:solidFill>
                <a:latin typeface="Calibri"/>
                <a:ea typeface="Calibri"/>
                <a:cs typeface="Calibri"/>
                <a:sym typeface="Calibri"/>
              </a:rPr>
              <a:t>3</a:t>
            </a:r>
            <a:endParaRPr b="1" i="0" sz="4800" u="none" cap="none" strike="noStrike">
              <a:solidFill>
                <a:schemeClr val="lt1"/>
              </a:solidFill>
              <a:latin typeface="Calibri"/>
              <a:ea typeface="Calibri"/>
              <a:cs typeface="Calibri"/>
              <a:sym typeface="Calibri"/>
            </a:endParaRPr>
          </a:p>
        </p:txBody>
      </p:sp>
      <p:sp>
        <p:nvSpPr>
          <p:cNvPr id="167" name="Google Shape;167;p3"/>
          <p:cNvSpPr txBox="1"/>
          <p:nvPr/>
        </p:nvSpPr>
        <p:spPr>
          <a:xfrm>
            <a:off x="2720229" y="4080186"/>
            <a:ext cx="489769"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i="0" lang="en-ID" sz="4800" u="none" cap="none" strike="noStrike">
                <a:solidFill>
                  <a:schemeClr val="lt1"/>
                </a:solidFill>
                <a:latin typeface="Calibri"/>
                <a:ea typeface="Calibri"/>
                <a:cs typeface="Calibri"/>
                <a:sym typeface="Calibri"/>
              </a:rPr>
              <a:t>4</a:t>
            </a:r>
            <a:endParaRPr b="1" i="0" sz="4800" u="none" cap="none" strike="noStrike">
              <a:solidFill>
                <a:schemeClr val="lt1"/>
              </a:solidFill>
              <a:latin typeface="Calibri"/>
              <a:ea typeface="Calibri"/>
              <a:cs typeface="Calibri"/>
              <a:sym typeface="Calibri"/>
            </a:endParaRPr>
          </a:p>
        </p:txBody>
      </p:sp>
      <p:sp>
        <p:nvSpPr>
          <p:cNvPr id="168" name="Google Shape;168;p3"/>
          <p:cNvSpPr txBox="1"/>
          <p:nvPr/>
        </p:nvSpPr>
        <p:spPr>
          <a:xfrm>
            <a:off x="2316328" y="4961956"/>
            <a:ext cx="489769"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i="0" lang="en-ID" sz="4800" u="none" cap="none" strike="noStrike">
                <a:solidFill>
                  <a:schemeClr val="lt1"/>
                </a:solidFill>
                <a:latin typeface="Calibri"/>
                <a:ea typeface="Calibri"/>
                <a:cs typeface="Calibri"/>
                <a:sym typeface="Calibri"/>
              </a:rPr>
              <a:t>5</a:t>
            </a:r>
            <a:endParaRPr b="1" i="0" sz="4800" u="none" cap="none" strike="noStrike">
              <a:solidFill>
                <a:schemeClr val="lt1"/>
              </a:solidFill>
              <a:latin typeface="Calibri"/>
              <a:ea typeface="Calibri"/>
              <a:cs typeface="Calibri"/>
              <a:sym typeface="Calibri"/>
            </a:endParaRPr>
          </a:p>
        </p:txBody>
      </p:sp>
      <p:pic>
        <p:nvPicPr>
          <p:cNvPr id="169" name="Google Shape;169;p3"/>
          <p:cNvPicPr preferRelativeResize="0"/>
          <p:nvPr/>
        </p:nvPicPr>
        <p:blipFill rotWithShape="1">
          <a:blip r:embed="rId3">
            <a:alphaModFix/>
          </a:blip>
          <a:srcRect b="0" l="0" r="0" t="0"/>
          <a:stretch/>
        </p:blipFill>
        <p:spPr>
          <a:xfrm>
            <a:off x="543229" y="2582773"/>
            <a:ext cx="1912891" cy="19128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4"/>
          <p:cNvSpPr/>
          <p:nvPr/>
        </p:nvSpPr>
        <p:spPr>
          <a:xfrm>
            <a:off x="4618299" y="130088"/>
            <a:ext cx="7573701" cy="440945"/>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4"/>
          <p:cNvSpPr/>
          <p:nvPr/>
        </p:nvSpPr>
        <p:spPr>
          <a:xfrm>
            <a:off x="-11576" y="-49066"/>
            <a:ext cx="6361575"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4"/>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grpSp>
        <p:nvGrpSpPr>
          <p:cNvPr id="177" name="Google Shape;177;p4"/>
          <p:cNvGrpSpPr/>
          <p:nvPr/>
        </p:nvGrpSpPr>
        <p:grpSpPr>
          <a:xfrm>
            <a:off x="-659757" y="95126"/>
            <a:ext cx="437309" cy="3187665"/>
            <a:chOff x="-659757" y="95126"/>
            <a:chExt cx="437309" cy="3187665"/>
          </a:xfrm>
        </p:grpSpPr>
        <p:sp>
          <p:nvSpPr>
            <p:cNvPr id="178" name="Google Shape;178;p4"/>
            <p:cNvSpPr/>
            <p:nvPr/>
          </p:nvSpPr>
          <p:spPr>
            <a:xfrm>
              <a:off x="-659757" y="95126"/>
              <a:ext cx="437309" cy="437309"/>
            </a:xfrm>
            <a:prstGeom prst="rect">
              <a:avLst/>
            </a:prstGeom>
            <a:solidFill>
              <a:srgbClr val="1428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4"/>
            <p:cNvSpPr/>
            <p:nvPr/>
          </p:nvSpPr>
          <p:spPr>
            <a:xfrm>
              <a:off x="-659757" y="785127"/>
              <a:ext cx="437309" cy="437309"/>
            </a:xfrm>
            <a:prstGeom prst="rect">
              <a:avLst/>
            </a:prstGeom>
            <a:solidFill>
              <a:srgbClr val="2749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4"/>
            <p:cNvSpPr/>
            <p:nvPr/>
          </p:nvSpPr>
          <p:spPr>
            <a:xfrm>
              <a:off x="-659757" y="1471912"/>
              <a:ext cx="437309" cy="437309"/>
            </a:xfrm>
            <a:prstGeom prst="rect">
              <a:avLst/>
            </a:prstGeom>
            <a:solidFill>
              <a:srgbClr val="0C7B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4"/>
            <p:cNvSpPr/>
            <p:nvPr/>
          </p:nvSpPr>
          <p:spPr>
            <a:xfrm>
              <a:off x="-659757" y="2158697"/>
              <a:ext cx="437309" cy="437309"/>
            </a:xfrm>
            <a:prstGeom prst="rect">
              <a:avLst/>
            </a:prstGeom>
            <a:solidFill>
              <a:srgbClr val="00A8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4"/>
            <p:cNvSpPr/>
            <p:nvPr/>
          </p:nvSpPr>
          <p:spPr>
            <a:xfrm>
              <a:off x="-659757" y="2845482"/>
              <a:ext cx="437309" cy="437309"/>
            </a:xfrm>
            <a:prstGeom prst="rect">
              <a:avLst/>
            </a:prstGeom>
            <a:solidFill>
              <a:srgbClr val="FFC9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3" name="Google Shape;183;p4"/>
          <p:cNvSpPr txBox="1"/>
          <p:nvPr/>
        </p:nvSpPr>
        <p:spPr>
          <a:xfrm>
            <a:off x="8542117" y="141663"/>
            <a:ext cx="32204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D" sz="1800">
                <a:solidFill>
                  <a:schemeClr val="lt1"/>
                </a:solidFill>
                <a:latin typeface="Calibri"/>
                <a:ea typeface="Calibri"/>
                <a:cs typeface="Calibri"/>
                <a:sym typeface="Calibri"/>
              </a:rPr>
              <a:t>lihat buku pedoman halaman 45</a:t>
            </a:r>
            <a:endParaRPr i="1" sz="1800">
              <a:solidFill>
                <a:schemeClr val="lt1"/>
              </a:solidFill>
              <a:latin typeface="Calibri"/>
              <a:ea typeface="Calibri"/>
              <a:cs typeface="Calibri"/>
              <a:sym typeface="Calibri"/>
            </a:endParaRPr>
          </a:p>
        </p:txBody>
      </p:sp>
      <p:sp>
        <p:nvSpPr>
          <p:cNvPr id="184" name="Google Shape;184;p4"/>
          <p:cNvSpPr txBox="1"/>
          <p:nvPr/>
        </p:nvSpPr>
        <p:spPr>
          <a:xfrm>
            <a:off x="996761" y="4185137"/>
            <a:ext cx="6575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lt1"/>
                </a:solidFill>
                <a:latin typeface="Calibri"/>
                <a:ea typeface="Calibri"/>
                <a:cs typeface="Calibri"/>
                <a:sym typeface="Calibri"/>
              </a:rPr>
              <a:t>501b</a:t>
            </a:r>
            <a:endParaRPr/>
          </a:p>
        </p:txBody>
      </p:sp>
      <p:sp>
        <p:nvSpPr>
          <p:cNvPr id="185" name="Google Shape;185;p4"/>
          <p:cNvSpPr txBox="1"/>
          <p:nvPr/>
        </p:nvSpPr>
        <p:spPr>
          <a:xfrm>
            <a:off x="285136" y="1819104"/>
            <a:ext cx="11277600" cy="4528932"/>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just">
              <a:lnSpc>
                <a:spcPct val="114000"/>
              </a:lnSpc>
              <a:spcBef>
                <a:spcPts val="0"/>
              </a:spcBef>
              <a:spcAft>
                <a:spcPts val="0"/>
              </a:spcAft>
              <a:buNone/>
            </a:pPr>
            <a:r>
              <a:rPr lang="en-ID" sz="2000">
                <a:solidFill>
                  <a:schemeClr val="dk1"/>
                </a:solidFill>
                <a:latin typeface="Calibri"/>
                <a:ea typeface="Calibri"/>
                <a:cs typeface="Calibri"/>
                <a:sym typeface="Calibri"/>
              </a:rPr>
              <a:t>Tata krama dan sopan santun dalam berkunjung serta berwawancara perlu disesuaikan dengan adat istiadat setempat (kearifan lokal), antara lain:</a:t>
            </a:r>
            <a:endParaRPr/>
          </a:p>
          <a:p>
            <a:pPr indent="-342900" lvl="0" marL="342900" marR="0" rtl="0" algn="just">
              <a:lnSpc>
                <a:spcPct val="114000"/>
              </a:lnSpc>
              <a:spcBef>
                <a:spcPts val="90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Memerhatikan waktu yang tepat untuk berkunjung;</a:t>
            </a:r>
            <a:endParaRPr/>
          </a:p>
          <a:p>
            <a:pPr indent="-342900" lvl="0" marL="342900" marR="0" rtl="0" algn="just">
              <a:lnSpc>
                <a:spcPct val="114000"/>
              </a:lnSpc>
              <a:spcBef>
                <a:spcPts val="60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Berpakaian rapi dan sopan, serta mengenakan alat pelindung diri seperti masker dan </a:t>
            </a:r>
            <a:r>
              <a:rPr i="1" lang="en-ID" sz="2000">
                <a:solidFill>
                  <a:schemeClr val="dk1"/>
                </a:solidFill>
                <a:latin typeface="Calibri"/>
                <a:ea typeface="Calibri"/>
                <a:cs typeface="Calibri"/>
                <a:sym typeface="Calibri"/>
              </a:rPr>
              <a:t>hand sanitizer</a:t>
            </a:r>
            <a:r>
              <a:rPr lang="en-ID"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42900" lvl="0" marL="342900" marR="0" rtl="0" algn="just">
              <a:lnSpc>
                <a:spcPct val="114000"/>
              </a:lnSpc>
              <a:spcBef>
                <a:spcPts val="60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Selalu mematuhi protokol kesehatan antara lain mencuci tangan, menjaga jarak, memakai masker, dan menggunakan </a:t>
            </a:r>
            <a:r>
              <a:rPr i="1" lang="en-ID" sz="2000">
                <a:solidFill>
                  <a:schemeClr val="dk1"/>
                </a:solidFill>
                <a:latin typeface="Calibri"/>
                <a:ea typeface="Calibri"/>
                <a:cs typeface="Calibri"/>
                <a:sym typeface="Calibri"/>
              </a:rPr>
              <a:t>hand sanitizer</a:t>
            </a:r>
            <a:r>
              <a:rPr lang="en-ID"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42900" lvl="0" marL="342900" marR="0" rtl="0" algn="just">
              <a:lnSpc>
                <a:spcPct val="114000"/>
              </a:lnSpc>
              <a:spcBef>
                <a:spcPts val="60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Meminta izin dengan mengetuk pintu dan mengucapkan salam;</a:t>
            </a:r>
            <a:endParaRPr/>
          </a:p>
          <a:p>
            <a:pPr indent="-342900" lvl="0" marL="342900" marR="0" rtl="0" algn="just">
              <a:lnSpc>
                <a:spcPct val="114000"/>
              </a:lnSpc>
              <a:spcBef>
                <a:spcPts val="60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Memperkenalkan   diri   dengan   menunjukkan   tanda   pengenal   PPL   dan menjelaskan maksud dan tujuan kunjungan;</a:t>
            </a:r>
            <a:endParaRPr/>
          </a:p>
          <a:p>
            <a:pPr indent="-342900" lvl="0" marL="342900" marR="0" rtl="0" algn="just">
              <a:lnSpc>
                <a:spcPct val="114000"/>
              </a:lnSpc>
              <a:spcBef>
                <a:spcPts val="60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Memberikan   pengertian   yang   jelas   tentang   perlunya   kegiatan  Pendataan Awal Regsosek 2022;</a:t>
            </a:r>
            <a:endParaRPr sz="2000">
              <a:solidFill>
                <a:schemeClr val="dk1"/>
              </a:solidFill>
              <a:latin typeface="Calibri"/>
              <a:ea typeface="Calibri"/>
              <a:cs typeface="Calibri"/>
              <a:sym typeface="Calibri"/>
            </a:endParaRPr>
          </a:p>
          <a:p>
            <a:pPr indent="-342900" lvl="0" marL="342900" marR="0" rtl="0" algn="just">
              <a:lnSpc>
                <a:spcPct val="114000"/>
              </a:lnSpc>
              <a:spcBef>
                <a:spcPts val="60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Menjelaskan bahwa keterangan yang diberikan oleh responden dan anggota keluarga akan dirahasiakan.</a:t>
            </a:r>
            <a:endParaRPr/>
          </a:p>
        </p:txBody>
      </p:sp>
      <p:sp>
        <p:nvSpPr>
          <p:cNvPr id="186" name="Google Shape;186;p4"/>
          <p:cNvSpPr txBox="1"/>
          <p:nvPr/>
        </p:nvSpPr>
        <p:spPr>
          <a:xfrm flipH="1">
            <a:off x="0" y="87030"/>
            <a:ext cx="604384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entury Gothic"/>
              <a:buNone/>
            </a:pPr>
            <a:r>
              <a:rPr b="1" i="0" lang="en-ID" sz="3200" u="none" cap="none" strike="noStrike">
                <a:solidFill>
                  <a:schemeClr val="lt1"/>
                </a:solidFill>
                <a:latin typeface="Century Gothic"/>
                <a:ea typeface="Century Gothic"/>
                <a:cs typeface="Century Gothic"/>
                <a:sym typeface="Century Gothic"/>
              </a:rPr>
              <a:t>TATA CARA BERWAWANCARA</a:t>
            </a:r>
            <a:endParaRPr sz="1800">
              <a:solidFill>
                <a:schemeClr val="lt1"/>
              </a:solidFill>
              <a:latin typeface="Calibri"/>
              <a:ea typeface="Calibri"/>
              <a:cs typeface="Calibri"/>
              <a:sym typeface="Calibri"/>
            </a:endParaRPr>
          </a:p>
        </p:txBody>
      </p:sp>
      <p:sp>
        <p:nvSpPr>
          <p:cNvPr id="187" name="Google Shape;187;p4"/>
          <p:cNvSpPr txBox="1"/>
          <p:nvPr/>
        </p:nvSpPr>
        <p:spPr>
          <a:xfrm>
            <a:off x="910208" y="1098451"/>
            <a:ext cx="10652528" cy="705312"/>
          </a:xfrm>
          <a:prstGeom prst="rect">
            <a:avLst/>
          </a:prstGeom>
          <a:solidFill>
            <a:srgbClr val="017A87"/>
          </a:solidFill>
          <a:ln>
            <a:noFill/>
          </a:ln>
        </p:spPr>
        <p:txBody>
          <a:bodyPr anchorCtr="0" anchor="ctr" bIns="71100" lIns="559825" spcFirstLastPara="1" rIns="71100" wrap="square" tIns="71100">
            <a:noAutofit/>
          </a:bodyPr>
          <a:lstStyle/>
          <a:p>
            <a:pPr indent="0" lvl="0" marL="0" marR="0" rtl="0" algn="l">
              <a:lnSpc>
                <a:spcPct val="90000"/>
              </a:lnSpc>
              <a:spcBef>
                <a:spcPts val="0"/>
              </a:spcBef>
              <a:spcAft>
                <a:spcPts val="0"/>
              </a:spcAft>
              <a:buClr>
                <a:srgbClr val="FFFFFF"/>
              </a:buClr>
              <a:buSzPts val="2800"/>
              <a:buFont typeface="Century Gothic"/>
              <a:buNone/>
            </a:pPr>
            <a:r>
              <a:rPr b="1" i="0" lang="en-ID" sz="2800" u="none" cap="none" strike="noStrike">
                <a:solidFill>
                  <a:srgbClr val="FFFFFF"/>
                </a:solidFill>
                <a:latin typeface="Century Gothic"/>
                <a:ea typeface="Century Gothic"/>
                <a:cs typeface="Century Gothic"/>
                <a:sym typeface="Century Gothic"/>
              </a:rPr>
              <a:t>Tata Krama dan Sopan Santun</a:t>
            </a:r>
            <a:endParaRPr b="1" i="0" sz="2800" u="none" cap="none" strike="noStrike">
              <a:solidFill>
                <a:srgbClr val="FFFFFF"/>
              </a:solidFill>
              <a:latin typeface="Century Gothic"/>
              <a:ea typeface="Century Gothic"/>
              <a:cs typeface="Century Gothic"/>
              <a:sym typeface="Century Gothic"/>
            </a:endParaRPr>
          </a:p>
        </p:txBody>
      </p:sp>
      <p:sp>
        <p:nvSpPr>
          <p:cNvPr id="188" name="Google Shape;188;p4"/>
          <p:cNvSpPr/>
          <p:nvPr/>
        </p:nvSpPr>
        <p:spPr>
          <a:xfrm>
            <a:off x="285136" y="990241"/>
            <a:ext cx="949062" cy="881640"/>
          </a:xfrm>
          <a:prstGeom prst="ellipse">
            <a:avLst/>
          </a:prstGeom>
          <a:solidFill>
            <a:srgbClr val="27496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9" name="Google Shape;189;p4"/>
          <p:cNvSpPr txBox="1"/>
          <p:nvPr/>
        </p:nvSpPr>
        <p:spPr>
          <a:xfrm>
            <a:off x="520699" y="1065565"/>
            <a:ext cx="367725" cy="769401"/>
          </a:xfrm>
          <a:prstGeom prst="rect">
            <a:avLst/>
          </a:prstGeom>
          <a:solidFill>
            <a:srgbClr val="27496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i="0" lang="en-ID" sz="4400" u="none" cap="none" strike="noStrike">
                <a:solidFill>
                  <a:schemeClr val="lt1"/>
                </a:solidFill>
                <a:latin typeface="Calibri"/>
                <a:ea typeface="Calibri"/>
                <a:cs typeface="Calibri"/>
                <a:sym typeface="Calibri"/>
              </a:rPr>
              <a:t>1</a:t>
            </a:r>
            <a:endParaRPr b="1" i="0" sz="44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7A87"/>
        </a:solidFill>
      </p:bgPr>
    </p:bg>
    <p:spTree>
      <p:nvGrpSpPr>
        <p:cNvPr id="194" name="Shape 194"/>
        <p:cNvGrpSpPr/>
        <p:nvPr/>
      </p:nvGrpSpPr>
      <p:grpSpPr>
        <a:xfrm>
          <a:off x="0" y="0"/>
          <a:ext cx="0" cy="0"/>
          <a:chOff x="0" y="0"/>
          <a:chExt cx="0" cy="0"/>
        </a:xfrm>
      </p:grpSpPr>
      <p:sp>
        <p:nvSpPr>
          <p:cNvPr id="195" name="Google Shape;195;p5"/>
          <p:cNvSpPr txBox="1"/>
          <p:nvPr>
            <p:ph idx="12" type="sldNum"/>
          </p:nvPr>
        </p:nvSpPr>
        <p:spPr>
          <a:xfrm>
            <a:off x="9474200" y="648485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ID"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grpSp>
        <p:nvGrpSpPr>
          <p:cNvPr id="196" name="Google Shape;196;p5"/>
          <p:cNvGrpSpPr/>
          <p:nvPr/>
        </p:nvGrpSpPr>
        <p:grpSpPr>
          <a:xfrm>
            <a:off x="134280" y="1353741"/>
            <a:ext cx="972000" cy="972000"/>
            <a:chOff x="3786960" y="4440204"/>
            <a:chExt cx="1260000" cy="1260000"/>
          </a:xfrm>
        </p:grpSpPr>
        <p:sp>
          <p:nvSpPr>
            <p:cNvPr id="197" name="Google Shape;197;p5"/>
            <p:cNvSpPr/>
            <p:nvPr/>
          </p:nvSpPr>
          <p:spPr>
            <a:xfrm>
              <a:off x="3786960" y="4440204"/>
              <a:ext cx="1260000" cy="1260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Clipboard Partially Checked with solid fill" id="198" name="Google Shape;198;p5"/>
            <p:cNvPicPr preferRelativeResize="0"/>
            <p:nvPr/>
          </p:nvPicPr>
          <p:blipFill rotWithShape="1">
            <a:blip r:embed="rId3">
              <a:alphaModFix/>
            </a:blip>
            <a:srcRect b="0" l="0" r="0" t="0"/>
            <a:stretch/>
          </p:blipFill>
          <p:spPr>
            <a:xfrm>
              <a:off x="3957083" y="4599687"/>
              <a:ext cx="914400" cy="914400"/>
            </a:xfrm>
            <a:prstGeom prst="rect">
              <a:avLst/>
            </a:prstGeom>
            <a:noFill/>
            <a:ln>
              <a:noFill/>
            </a:ln>
          </p:spPr>
        </p:pic>
      </p:grpSp>
      <p:grpSp>
        <p:nvGrpSpPr>
          <p:cNvPr id="199" name="Google Shape;199;p5"/>
          <p:cNvGrpSpPr/>
          <p:nvPr/>
        </p:nvGrpSpPr>
        <p:grpSpPr>
          <a:xfrm>
            <a:off x="1182345" y="1167768"/>
            <a:ext cx="10816965" cy="1367733"/>
            <a:chOff x="817241" y="10857989"/>
            <a:chExt cx="1750413" cy="11818060"/>
          </a:xfrm>
        </p:grpSpPr>
        <p:sp>
          <p:nvSpPr>
            <p:cNvPr id="200" name="Google Shape;200;p5"/>
            <p:cNvSpPr/>
            <p:nvPr/>
          </p:nvSpPr>
          <p:spPr>
            <a:xfrm>
              <a:off x="819986" y="11166744"/>
              <a:ext cx="1747668" cy="11509305"/>
            </a:xfrm>
            <a:prstGeom prst="roundRect">
              <a:avLst>
                <a:gd fmla="val 10764" name="adj"/>
              </a:avLst>
            </a:prstGeom>
            <a:solidFill>
              <a:schemeClr val="lt1"/>
            </a:solidFill>
            <a:ln>
              <a:noFill/>
            </a:ln>
            <a:effectLst>
              <a:outerShdw blurRad="254000"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Calibri"/>
                <a:ea typeface="Calibri"/>
                <a:cs typeface="Calibri"/>
                <a:sym typeface="Calibri"/>
              </a:endParaRPr>
            </a:p>
          </p:txBody>
        </p:sp>
        <p:sp>
          <p:nvSpPr>
            <p:cNvPr id="201" name="Google Shape;201;p5"/>
            <p:cNvSpPr txBox="1"/>
            <p:nvPr/>
          </p:nvSpPr>
          <p:spPr>
            <a:xfrm>
              <a:off x="817241" y="10857989"/>
              <a:ext cx="1747668" cy="11434987"/>
            </a:xfrm>
            <a:prstGeom prst="rect">
              <a:avLst/>
            </a:prstGeom>
            <a:noFill/>
            <a:ln>
              <a:noFill/>
            </a:ln>
          </p:spPr>
          <p:txBody>
            <a:bodyPr anchorCtr="0" anchor="t" bIns="45700" lIns="91425" spcFirstLastPara="1" rIns="91425" wrap="square" tIns="45700">
              <a:spAutoFit/>
            </a:bodyPr>
            <a:lstStyle/>
            <a:p>
              <a:pPr indent="0" lvl="0" marL="85725" marR="0" rtl="0" algn="l">
                <a:lnSpc>
                  <a:spcPct val="100000"/>
                </a:lnSpc>
                <a:spcBef>
                  <a:spcPts val="0"/>
                </a:spcBef>
                <a:spcAft>
                  <a:spcPts val="0"/>
                </a:spcAft>
                <a:buClr>
                  <a:srgbClr val="3F3F3F"/>
                </a:buClr>
                <a:buSzPts val="2000"/>
                <a:buFont typeface="Calibri"/>
                <a:buNone/>
              </a:pPr>
              <a:r>
                <a:rPr b="0" i="1" lang="en-ID" sz="2000" u="none" cap="none" strike="noStrike">
                  <a:solidFill>
                    <a:srgbClr val="3F3F3F"/>
                  </a:solidFill>
                  <a:latin typeface="Calibri"/>
                  <a:ea typeface="Calibri"/>
                  <a:cs typeface="Calibri"/>
                  <a:sym typeface="Calibri"/>
                </a:rPr>
                <a:t>Selamat pagi/siang/sore, Pak/Bu</a:t>
              </a:r>
              <a:endParaRPr sz="1800">
                <a:solidFill>
                  <a:schemeClr val="dk1"/>
                </a:solidFill>
                <a:latin typeface="Calibri"/>
                <a:ea typeface="Calibri"/>
                <a:cs typeface="Calibri"/>
                <a:sym typeface="Calibri"/>
              </a:endParaRPr>
            </a:p>
            <a:p>
              <a:pPr indent="0" lvl="0" marL="85725" marR="0" rtl="0" algn="l">
                <a:lnSpc>
                  <a:spcPct val="100000"/>
                </a:lnSpc>
                <a:spcBef>
                  <a:spcPts val="0"/>
                </a:spcBef>
                <a:spcAft>
                  <a:spcPts val="0"/>
                </a:spcAft>
                <a:buClr>
                  <a:srgbClr val="3F3F3F"/>
                </a:buClr>
                <a:buSzPts val="2000"/>
                <a:buFont typeface="Calibri"/>
                <a:buNone/>
              </a:pPr>
              <a:r>
                <a:rPr b="0" i="1" lang="en-ID" sz="2000" u="none" cap="none" strike="noStrike">
                  <a:solidFill>
                    <a:schemeClr val="dk1"/>
                  </a:solidFill>
                  <a:latin typeface="Calibri"/>
                  <a:ea typeface="Calibri"/>
                  <a:cs typeface="Calibri"/>
                  <a:sym typeface="Calibri"/>
                </a:rPr>
                <a:t>Perkenalkan nama saya …..., Saya petugas pendataan dari Badan Pusat Statistik akan melakukan pendataan Registrasi Sosial Ekonomi 2022.</a:t>
              </a:r>
              <a:r>
                <a:rPr i="1" lang="en-ID" sz="2000">
                  <a:solidFill>
                    <a:schemeClr val="dk1"/>
                  </a:solidFill>
                  <a:latin typeface="Calibri"/>
                  <a:ea typeface="Calibri"/>
                  <a:cs typeface="Calibri"/>
                  <a:sym typeface="Calibri"/>
                </a:rPr>
                <a:t> </a:t>
              </a:r>
              <a:r>
                <a:rPr b="0" i="1" lang="en-ID" sz="2000" u="none" cap="none" strike="noStrike">
                  <a:solidFill>
                    <a:schemeClr val="dk1"/>
                  </a:solidFill>
                  <a:latin typeface="Calibri"/>
                  <a:ea typeface="Calibri"/>
                  <a:cs typeface="Calibri"/>
                  <a:sym typeface="Calibri"/>
                </a:rPr>
                <a:t>Saya telah meminta ijin kepada Ketua</a:t>
              </a:r>
              <a:r>
                <a:rPr i="1" lang="en-ID" sz="2000">
                  <a:solidFill>
                    <a:schemeClr val="dk1"/>
                  </a:solidFill>
                  <a:latin typeface="Calibri"/>
                  <a:ea typeface="Calibri"/>
                  <a:cs typeface="Calibri"/>
                  <a:sym typeface="Calibri"/>
                </a:rPr>
                <a:t>  </a:t>
              </a:r>
              <a:r>
                <a:rPr b="0" i="1" lang="en-ID" sz="2000" u="none" cap="none" strike="noStrike">
                  <a:solidFill>
                    <a:schemeClr val="dk1"/>
                  </a:solidFill>
                  <a:latin typeface="Calibri"/>
                  <a:ea typeface="Calibri"/>
                  <a:cs typeface="Calibri"/>
                  <a:sym typeface="Calibri"/>
                </a:rPr>
                <a:t>RT/Nagari/Dusun/dsb. Ini surat tugas saya, Pak/Bu</a:t>
              </a:r>
              <a:endParaRPr sz="1800">
                <a:solidFill>
                  <a:schemeClr val="dk1"/>
                </a:solidFill>
                <a:latin typeface="Calibri"/>
                <a:ea typeface="Calibri"/>
                <a:cs typeface="Calibri"/>
                <a:sym typeface="Calibri"/>
              </a:endParaRPr>
            </a:p>
          </p:txBody>
        </p:sp>
      </p:grpSp>
      <p:grpSp>
        <p:nvGrpSpPr>
          <p:cNvPr id="202" name="Google Shape;202;p5"/>
          <p:cNvGrpSpPr/>
          <p:nvPr/>
        </p:nvGrpSpPr>
        <p:grpSpPr>
          <a:xfrm>
            <a:off x="1199308" y="3123481"/>
            <a:ext cx="10947578" cy="1148974"/>
            <a:chOff x="819986" y="15389776"/>
            <a:chExt cx="1771551" cy="9335285"/>
          </a:xfrm>
        </p:grpSpPr>
        <p:sp>
          <p:nvSpPr>
            <p:cNvPr id="203" name="Google Shape;203;p5"/>
            <p:cNvSpPr/>
            <p:nvPr/>
          </p:nvSpPr>
          <p:spPr>
            <a:xfrm>
              <a:off x="819986" y="15389776"/>
              <a:ext cx="1747670" cy="9335285"/>
            </a:xfrm>
            <a:prstGeom prst="roundRect">
              <a:avLst>
                <a:gd fmla="val 10764" name="adj"/>
              </a:avLst>
            </a:prstGeom>
            <a:solidFill>
              <a:schemeClr val="lt1"/>
            </a:solidFill>
            <a:ln>
              <a:noFill/>
            </a:ln>
            <a:effectLst>
              <a:outerShdw blurRad="254000"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Calibri"/>
                <a:ea typeface="Calibri"/>
                <a:cs typeface="Calibri"/>
                <a:sym typeface="Calibri"/>
              </a:endParaRPr>
            </a:p>
          </p:txBody>
        </p:sp>
        <p:sp>
          <p:nvSpPr>
            <p:cNvPr id="204" name="Google Shape;204;p5"/>
            <p:cNvSpPr txBox="1"/>
            <p:nvPr/>
          </p:nvSpPr>
          <p:spPr>
            <a:xfrm>
              <a:off x="835693" y="17342227"/>
              <a:ext cx="1755844" cy="5751170"/>
            </a:xfrm>
            <a:prstGeom prst="rect">
              <a:avLst/>
            </a:prstGeom>
            <a:noFill/>
            <a:ln>
              <a:noFill/>
            </a:ln>
          </p:spPr>
          <p:txBody>
            <a:bodyPr anchorCtr="0" anchor="t" bIns="45700" lIns="91425" spcFirstLastPara="1" rIns="91425" wrap="square" tIns="45700">
              <a:spAutoFit/>
            </a:bodyPr>
            <a:lstStyle/>
            <a:p>
              <a:pPr indent="0" lvl="0" marL="85725" marR="0" rtl="0" algn="l">
                <a:lnSpc>
                  <a:spcPct val="100000"/>
                </a:lnSpc>
                <a:spcBef>
                  <a:spcPts val="0"/>
                </a:spcBef>
                <a:spcAft>
                  <a:spcPts val="0"/>
                </a:spcAft>
                <a:buClr>
                  <a:srgbClr val="3F3F3F"/>
                </a:buClr>
                <a:buSzPts val="2000"/>
                <a:buFont typeface="Calibri"/>
                <a:buNone/>
              </a:pPr>
              <a:r>
                <a:rPr b="0" i="1" lang="en-ID" sz="2000" u="none" cap="none" strike="noStrike">
                  <a:solidFill>
                    <a:srgbClr val="3F3F3F"/>
                  </a:solidFill>
                  <a:latin typeface="Calibri"/>
                  <a:ea typeface="Calibri"/>
                  <a:cs typeface="Calibri"/>
                  <a:sym typeface="Calibri"/>
                </a:rPr>
                <a:t>Pendataan ini bertujuan untuk mengumpulkan informasi mengenai data </a:t>
              </a:r>
              <a:r>
                <a:rPr i="1" lang="en-ID" sz="2000">
                  <a:solidFill>
                    <a:srgbClr val="3F3F3F"/>
                  </a:solidFill>
                  <a:latin typeface="Calibri"/>
                  <a:ea typeface="Calibri"/>
                  <a:cs typeface="Calibri"/>
                  <a:sym typeface="Calibri"/>
                </a:rPr>
                <a:t>sosial ekonomi keluarga. Informasi ini akan membantu pemerintah dalam perencanaan program-program pembangunan.</a:t>
              </a:r>
              <a:endParaRPr sz="1800">
                <a:solidFill>
                  <a:schemeClr val="dk1"/>
                </a:solidFill>
                <a:latin typeface="Calibri"/>
                <a:ea typeface="Calibri"/>
                <a:cs typeface="Calibri"/>
                <a:sym typeface="Calibri"/>
              </a:endParaRPr>
            </a:p>
          </p:txBody>
        </p:sp>
      </p:grpSp>
      <p:grpSp>
        <p:nvGrpSpPr>
          <p:cNvPr id="205" name="Google Shape;205;p5"/>
          <p:cNvGrpSpPr/>
          <p:nvPr/>
        </p:nvGrpSpPr>
        <p:grpSpPr>
          <a:xfrm>
            <a:off x="134280" y="3149788"/>
            <a:ext cx="972000" cy="972000"/>
            <a:chOff x="3786960" y="4440204"/>
            <a:chExt cx="1260000" cy="1260000"/>
          </a:xfrm>
        </p:grpSpPr>
        <p:sp>
          <p:nvSpPr>
            <p:cNvPr id="206" name="Google Shape;206;p5"/>
            <p:cNvSpPr/>
            <p:nvPr/>
          </p:nvSpPr>
          <p:spPr>
            <a:xfrm>
              <a:off x="3786960" y="4440204"/>
              <a:ext cx="1260000" cy="1260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Clipboard Partially Checked with solid fill" id="207" name="Google Shape;207;p5"/>
            <p:cNvPicPr preferRelativeResize="0"/>
            <p:nvPr/>
          </p:nvPicPr>
          <p:blipFill rotWithShape="1">
            <a:blip r:embed="rId3">
              <a:alphaModFix/>
            </a:blip>
            <a:srcRect b="0" l="0" r="0" t="0"/>
            <a:stretch/>
          </p:blipFill>
          <p:spPr>
            <a:xfrm>
              <a:off x="3957083" y="4599687"/>
              <a:ext cx="914400" cy="914400"/>
            </a:xfrm>
            <a:prstGeom prst="rect">
              <a:avLst/>
            </a:prstGeom>
            <a:noFill/>
            <a:ln>
              <a:noFill/>
            </a:ln>
          </p:spPr>
        </p:pic>
      </p:grpSp>
      <p:grpSp>
        <p:nvGrpSpPr>
          <p:cNvPr id="208" name="Google Shape;208;p5"/>
          <p:cNvGrpSpPr/>
          <p:nvPr/>
        </p:nvGrpSpPr>
        <p:grpSpPr>
          <a:xfrm>
            <a:off x="134280" y="5070410"/>
            <a:ext cx="972000" cy="972000"/>
            <a:chOff x="3786960" y="4440204"/>
            <a:chExt cx="1260000" cy="1260000"/>
          </a:xfrm>
        </p:grpSpPr>
        <p:sp>
          <p:nvSpPr>
            <p:cNvPr id="209" name="Google Shape;209;p5"/>
            <p:cNvSpPr/>
            <p:nvPr/>
          </p:nvSpPr>
          <p:spPr>
            <a:xfrm>
              <a:off x="3786960" y="4440204"/>
              <a:ext cx="1260000" cy="1260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Clipboard Partially Checked with solid fill" id="210" name="Google Shape;210;p5"/>
            <p:cNvPicPr preferRelativeResize="0"/>
            <p:nvPr/>
          </p:nvPicPr>
          <p:blipFill rotWithShape="1">
            <a:blip r:embed="rId3">
              <a:alphaModFix/>
            </a:blip>
            <a:srcRect b="0" l="0" r="0" t="0"/>
            <a:stretch/>
          </p:blipFill>
          <p:spPr>
            <a:xfrm>
              <a:off x="3957083" y="4599687"/>
              <a:ext cx="914400" cy="914400"/>
            </a:xfrm>
            <a:prstGeom prst="rect">
              <a:avLst/>
            </a:prstGeom>
            <a:noFill/>
            <a:ln>
              <a:noFill/>
            </a:ln>
          </p:spPr>
        </p:pic>
      </p:grpSp>
      <p:grpSp>
        <p:nvGrpSpPr>
          <p:cNvPr id="211" name="Google Shape;211;p5"/>
          <p:cNvGrpSpPr/>
          <p:nvPr/>
        </p:nvGrpSpPr>
        <p:grpSpPr>
          <a:xfrm>
            <a:off x="1182343" y="4749833"/>
            <a:ext cx="10800002" cy="1772109"/>
            <a:chOff x="819986" y="11166744"/>
            <a:chExt cx="1747670" cy="12435969"/>
          </a:xfrm>
        </p:grpSpPr>
        <p:sp>
          <p:nvSpPr>
            <p:cNvPr id="212" name="Google Shape;212;p5"/>
            <p:cNvSpPr/>
            <p:nvPr/>
          </p:nvSpPr>
          <p:spPr>
            <a:xfrm>
              <a:off x="819986" y="11166744"/>
              <a:ext cx="1747670" cy="12435969"/>
            </a:xfrm>
            <a:prstGeom prst="roundRect">
              <a:avLst>
                <a:gd fmla="val 16702" name="adj"/>
              </a:avLst>
            </a:prstGeom>
            <a:solidFill>
              <a:schemeClr val="lt1"/>
            </a:solidFill>
            <a:ln>
              <a:noFill/>
            </a:ln>
            <a:effectLst>
              <a:outerShdw blurRad="254000" rotWithShape="0" algn="t" dir="54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Calibri"/>
                <a:ea typeface="Calibri"/>
                <a:cs typeface="Calibri"/>
                <a:sym typeface="Calibri"/>
              </a:endParaRPr>
            </a:p>
          </p:txBody>
        </p:sp>
        <p:sp>
          <p:nvSpPr>
            <p:cNvPr id="213" name="Google Shape;213;p5"/>
            <p:cNvSpPr txBox="1"/>
            <p:nvPr/>
          </p:nvSpPr>
          <p:spPr>
            <a:xfrm>
              <a:off x="825522" y="11266506"/>
              <a:ext cx="1727239" cy="11447236"/>
            </a:xfrm>
            <a:prstGeom prst="rect">
              <a:avLst/>
            </a:prstGeom>
            <a:noFill/>
            <a:ln>
              <a:noFill/>
            </a:ln>
          </p:spPr>
          <p:txBody>
            <a:bodyPr anchorCtr="0" anchor="t" bIns="45700" lIns="91425" spcFirstLastPara="1" rIns="91425" wrap="square" tIns="45700">
              <a:spAutoFit/>
            </a:bodyPr>
            <a:lstStyle/>
            <a:p>
              <a:pPr indent="0" lvl="0" marL="85725" marR="0" rtl="0" algn="l">
                <a:lnSpc>
                  <a:spcPct val="100000"/>
                </a:lnSpc>
                <a:spcBef>
                  <a:spcPts val="0"/>
                </a:spcBef>
                <a:spcAft>
                  <a:spcPts val="0"/>
                </a:spcAft>
                <a:buClr>
                  <a:srgbClr val="3F3F3F"/>
                </a:buClr>
                <a:buSzPts val="2000"/>
                <a:buFont typeface="Calibri"/>
                <a:buNone/>
              </a:pPr>
              <a:r>
                <a:rPr b="1" i="1" lang="en-ID" sz="2000" u="none" cap="none" strike="noStrike">
                  <a:solidFill>
                    <a:srgbClr val="3F3F3F"/>
                  </a:solidFill>
                  <a:latin typeface="Calibri"/>
                  <a:ea typeface="Calibri"/>
                  <a:cs typeface="Calibri"/>
                  <a:sym typeface="Calibri"/>
                </a:rPr>
                <a:t>Kami mengharapkan partisipasi Bapak/Ibu dengan menjawab pertanyaan</a:t>
              </a:r>
              <a:r>
                <a:rPr b="1" i="1" lang="en-ID" sz="2000">
                  <a:solidFill>
                    <a:srgbClr val="3F3F3F"/>
                  </a:solidFill>
                  <a:latin typeface="Calibri"/>
                  <a:ea typeface="Calibri"/>
                  <a:cs typeface="Calibri"/>
                  <a:sym typeface="Calibri"/>
                </a:rPr>
                <a:t> dal</a:t>
              </a:r>
              <a:r>
                <a:rPr b="1" i="1" lang="en-ID" sz="2000" u="none" cap="none" strike="noStrike">
                  <a:solidFill>
                    <a:srgbClr val="3F3F3F"/>
                  </a:solidFill>
                  <a:latin typeface="Calibri"/>
                  <a:ea typeface="Calibri"/>
                  <a:cs typeface="Calibri"/>
                  <a:sym typeface="Calibri"/>
                </a:rPr>
                <a:t>am </a:t>
              </a:r>
              <a:r>
                <a:rPr b="1" i="1" lang="en-ID" sz="2000">
                  <a:solidFill>
                    <a:srgbClr val="3F3F3F"/>
                  </a:solidFill>
                  <a:latin typeface="Calibri"/>
                  <a:ea typeface="Calibri"/>
                  <a:cs typeface="Calibri"/>
                  <a:sym typeface="Calibri"/>
                </a:rPr>
                <a:t>pendataan</a:t>
              </a:r>
              <a:r>
                <a:rPr b="1" i="1" lang="en-ID" sz="2000" u="none" cap="none" strike="noStrike">
                  <a:solidFill>
                    <a:srgbClr val="3F3F3F"/>
                  </a:solidFill>
                  <a:latin typeface="Calibri"/>
                  <a:ea typeface="Calibri"/>
                  <a:cs typeface="Calibri"/>
                  <a:sym typeface="Calibri"/>
                </a:rPr>
                <a:t> ini dengan sebenar-benarnya. </a:t>
              </a:r>
              <a:r>
                <a:rPr b="1" i="1" lang="en-ID" sz="2000" u="none" cap="none" strike="noStrike">
                  <a:solidFill>
                    <a:schemeClr val="dk1"/>
                  </a:solidFill>
                  <a:latin typeface="Calibri"/>
                  <a:ea typeface="Calibri"/>
                  <a:cs typeface="Calibri"/>
                  <a:sym typeface="Calibri"/>
                </a:rPr>
                <a:t>Diperlukan beberapa informasi dari KK/KTP, Mohon Bapak/Ibu menyiapkan KK/KTP seluruh anggota keluarga. Informasi apapun yang diberikan oleh Bapak/Ibu bersifat rahasia dan tidak akan diberitahukan ke orang lain.</a:t>
              </a:r>
              <a:endParaRPr sz="1800">
                <a:solidFill>
                  <a:schemeClr val="dk1"/>
                </a:solidFill>
                <a:latin typeface="Calibri"/>
                <a:ea typeface="Calibri"/>
                <a:cs typeface="Calibri"/>
                <a:sym typeface="Calibri"/>
              </a:endParaRPr>
            </a:p>
            <a:p>
              <a:pPr indent="0" lvl="0" marL="85725" marR="0" rtl="0" algn="l">
                <a:lnSpc>
                  <a:spcPct val="100000"/>
                </a:lnSpc>
                <a:spcBef>
                  <a:spcPts val="0"/>
                </a:spcBef>
                <a:spcAft>
                  <a:spcPts val="0"/>
                </a:spcAft>
                <a:buClr>
                  <a:srgbClr val="3F3F3F"/>
                </a:buClr>
                <a:buSzPts val="2000"/>
                <a:buFont typeface="Calibri"/>
                <a:buNone/>
              </a:pPr>
              <a:r>
                <a:rPr b="1" i="1" lang="en-ID" sz="2000" u="none" cap="none" strike="noStrike">
                  <a:solidFill>
                    <a:schemeClr val="dk1"/>
                  </a:solidFill>
                  <a:latin typeface="Calibri"/>
                  <a:ea typeface="Calibri"/>
                  <a:cs typeface="Calibri"/>
                  <a:sym typeface="Calibri"/>
                </a:rPr>
                <a:t>Apakah Bapak/Ibu berkenan untuk kami wawancarai?</a:t>
              </a:r>
              <a:endParaRPr sz="1800">
                <a:solidFill>
                  <a:schemeClr val="dk1"/>
                </a:solidFill>
                <a:latin typeface="Calibri"/>
                <a:ea typeface="Calibri"/>
                <a:cs typeface="Calibri"/>
                <a:sym typeface="Calibri"/>
              </a:endParaRPr>
            </a:p>
          </p:txBody>
        </p:sp>
      </p:grpSp>
      <p:sp>
        <p:nvSpPr>
          <p:cNvPr id="214" name="Google Shape;214;p5"/>
          <p:cNvSpPr/>
          <p:nvPr/>
        </p:nvSpPr>
        <p:spPr>
          <a:xfrm>
            <a:off x="0" y="0"/>
            <a:ext cx="12192000" cy="870887"/>
          </a:xfrm>
          <a:prstGeom prst="rect">
            <a:avLst/>
          </a:prstGeom>
          <a:solidFill>
            <a:schemeClr val="lt1"/>
          </a:solidFill>
          <a:ln>
            <a:noFill/>
          </a:ln>
          <a:effectLst>
            <a:outerShdw blurRad="63500" rotWithShape="0" algn="t" dir="5400000" dist="38100">
              <a:srgbClr val="969F98">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 name="Google Shape;215;p5"/>
          <p:cNvSpPr txBox="1"/>
          <p:nvPr/>
        </p:nvSpPr>
        <p:spPr>
          <a:xfrm flipH="1">
            <a:off x="265518" y="-41591"/>
            <a:ext cx="11624781" cy="9540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entury Gothic"/>
              <a:buNone/>
            </a:pPr>
            <a:r>
              <a:rPr b="1" i="0" lang="en-ID" sz="2800" u="none" cap="none" strike="noStrike">
                <a:solidFill>
                  <a:schemeClr val="dk1"/>
                </a:solidFill>
                <a:latin typeface="Century Gothic"/>
                <a:ea typeface="Century Gothic"/>
                <a:cs typeface="Century Gothic"/>
                <a:sym typeface="Century Gothic"/>
              </a:rPr>
              <a:t>CONTOH CARA MEMPERKENALKAN DIRI DAN  </a:t>
            </a:r>
            <a:endParaRPr/>
          </a:p>
          <a:p>
            <a:pPr indent="0" lvl="0" marL="0" marR="0" rtl="0" algn="ctr">
              <a:lnSpc>
                <a:spcPct val="100000"/>
              </a:lnSpc>
              <a:spcBef>
                <a:spcPts val="0"/>
              </a:spcBef>
              <a:spcAft>
                <a:spcPts val="0"/>
              </a:spcAft>
              <a:buClr>
                <a:schemeClr val="dk1"/>
              </a:buClr>
              <a:buSzPts val="3200"/>
              <a:buFont typeface="Century Gothic"/>
              <a:buNone/>
            </a:pPr>
            <a:r>
              <a:rPr b="1" i="0" lang="en-ID" sz="2800" u="none" cap="none" strike="noStrike">
                <a:solidFill>
                  <a:schemeClr val="dk1"/>
                </a:solidFill>
                <a:latin typeface="Century Gothic"/>
                <a:ea typeface="Century Gothic"/>
                <a:cs typeface="Century Gothic"/>
                <a:sym typeface="Century Gothic"/>
              </a:rPr>
              <a:t>PROLOG SEBELUM WAWANCARA</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6"/>
          <p:cNvSpPr/>
          <p:nvPr/>
        </p:nvSpPr>
        <p:spPr>
          <a:xfrm>
            <a:off x="4618299" y="130088"/>
            <a:ext cx="7573701" cy="440945"/>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6"/>
          <p:cNvSpPr/>
          <p:nvPr/>
        </p:nvSpPr>
        <p:spPr>
          <a:xfrm>
            <a:off x="-11576" y="-49066"/>
            <a:ext cx="6361575"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6"/>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grpSp>
        <p:nvGrpSpPr>
          <p:cNvPr id="223" name="Google Shape;223;p6"/>
          <p:cNvGrpSpPr/>
          <p:nvPr/>
        </p:nvGrpSpPr>
        <p:grpSpPr>
          <a:xfrm>
            <a:off x="-659757" y="95126"/>
            <a:ext cx="437309" cy="3187665"/>
            <a:chOff x="-659757" y="95126"/>
            <a:chExt cx="437309" cy="3187665"/>
          </a:xfrm>
        </p:grpSpPr>
        <p:sp>
          <p:nvSpPr>
            <p:cNvPr id="224" name="Google Shape;224;p6"/>
            <p:cNvSpPr/>
            <p:nvPr/>
          </p:nvSpPr>
          <p:spPr>
            <a:xfrm>
              <a:off x="-659757" y="95126"/>
              <a:ext cx="437309" cy="437309"/>
            </a:xfrm>
            <a:prstGeom prst="rect">
              <a:avLst/>
            </a:prstGeom>
            <a:solidFill>
              <a:srgbClr val="1428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6"/>
            <p:cNvSpPr/>
            <p:nvPr/>
          </p:nvSpPr>
          <p:spPr>
            <a:xfrm>
              <a:off x="-659757" y="785127"/>
              <a:ext cx="437309" cy="437309"/>
            </a:xfrm>
            <a:prstGeom prst="rect">
              <a:avLst/>
            </a:prstGeom>
            <a:solidFill>
              <a:srgbClr val="2749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6"/>
            <p:cNvSpPr/>
            <p:nvPr/>
          </p:nvSpPr>
          <p:spPr>
            <a:xfrm>
              <a:off x="-659757" y="1471912"/>
              <a:ext cx="437309" cy="437309"/>
            </a:xfrm>
            <a:prstGeom prst="rect">
              <a:avLst/>
            </a:prstGeom>
            <a:solidFill>
              <a:srgbClr val="0C7B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6"/>
            <p:cNvSpPr/>
            <p:nvPr/>
          </p:nvSpPr>
          <p:spPr>
            <a:xfrm>
              <a:off x="-659757" y="2158697"/>
              <a:ext cx="437309" cy="437309"/>
            </a:xfrm>
            <a:prstGeom prst="rect">
              <a:avLst/>
            </a:prstGeom>
            <a:solidFill>
              <a:srgbClr val="00A8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6"/>
            <p:cNvSpPr/>
            <p:nvPr/>
          </p:nvSpPr>
          <p:spPr>
            <a:xfrm>
              <a:off x="-659757" y="2845482"/>
              <a:ext cx="437309" cy="437309"/>
            </a:xfrm>
            <a:prstGeom prst="rect">
              <a:avLst/>
            </a:prstGeom>
            <a:solidFill>
              <a:srgbClr val="FFC9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9" name="Google Shape;229;p6"/>
          <p:cNvSpPr txBox="1"/>
          <p:nvPr/>
        </p:nvSpPr>
        <p:spPr>
          <a:xfrm>
            <a:off x="8542117" y="141663"/>
            <a:ext cx="35250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D" sz="1800">
                <a:solidFill>
                  <a:schemeClr val="lt1"/>
                </a:solidFill>
                <a:latin typeface="Calibri"/>
                <a:ea typeface="Calibri"/>
                <a:cs typeface="Calibri"/>
                <a:sym typeface="Calibri"/>
              </a:rPr>
              <a:t>lihat buku pedoman halaman 45-46</a:t>
            </a:r>
            <a:endParaRPr i="1" sz="1800">
              <a:solidFill>
                <a:schemeClr val="lt1"/>
              </a:solidFill>
              <a:latin typeface="Calibri"/>
              <a:ea typeface="Calibri"/>
              <a:cs typeface="Calibri"/>
              <a:sym typeface="Calibri"/>
            </a:endParaRPr>
          </a:p>
        </p:txBody>
      </p:sp>
      <p:sp>
        <p:nvSpPr>
          <p:cNvPr id="230" name="Google Shape;230;p6"/>
          <p:cNvSpPr txBox="1"/>
          <p:nvPr/>
        </p:nvSpPr>
        <p:spPr>
          <a:xfrm>
            <a:off x="996761" y="4185137"/>
            <a:ext cx="6575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lt1"/>
                </a:solidFill>
                <a:latin typeface="Calibri"/>
                <a:ea typeface="Calibri"/>
                <a:cs typeface="Calibri"/>
                <a:sym typeface="Calibri"/>
              </a:rPr>
              <a:t>501b</a:t>
            </a:r>
            <a:endParaRPr/>
          </a:p>
        </p:txBody>
      </p:sp>
      <p:sp>
        <p:nvSpPr>
          <p:cNvPr id="231" name="Google Shape;231;p6"/>
          <p:cNvSpPr txBox="1"/>
          <p:nvPr/>
        </p:nvSpPr>
        <p:spPr>
          <a:xfrm>
            <a:off x="285136" y="1819104"/>
            <a:ext cx="11277600" cy="4939814"/>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ID" sz="2000">
                <a:solidFill>
                  <a:schemeClr val="dk1"/>
                </a:solidFill>
                <a:latin typeface="Calibri"/>
                <a:ea typeface="Calibri"/>
                <a:cs typeface="Calibri"/>
                <a:sym typeface="Calibri"/>
              </a:rPr>
              <a:t>Agar dapat memperoleh informasi dengan mudah dan akurat, maka PPL perlu memerhatikan hal-hal berikut:</a:t>
            </a:r>
            <a:endParaRPr/>
          </a:p>
          <a:p>
            <a:pPr indent="-342900" lvl="0" marL="342900" marR="0" rtl="0" algn="just">
              <a:lnSpc>
                <a:spcPct val="150000"/>
              </a:lnSpc>
              <a:spcBef>
                <a:spcPts val="60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Menggunakan bahasa yang sederhana dan dimengerti oleh responden. Jika diperlukan,  pertanyaan dapat diterjemahkan dari Bahasa Indonesia menjadi bahasa daerah/lokal dengan tidak mengubah arti setiap pertanyaan;</a:t>
            </a:r>
            <a:endParaRPr/>
          </a:p>
          <a:p>
            <a:pPr indent="-342900" lvl="0" marL="342900" marR="0" rtl="0" algn="just">
              <a:lnSpc>
                <a:spcPct val="150000"/>
              </a:lnSpc>
              <a:spcBef>
                <a:spcPts val="60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PPL bersikap simpatik (ramah dan sopan) sehingga menciptakan suasana akrab;</a:t>
            </a:r>
            <a:endParaRPr/>
          </a:p>
          <a:p>
            <a:pPr indent="-342900" lvl="0" marL="342900" marR="0" rtl="0" algn="just">
              <a:lnSpc>
                <a:spcPct val="150000"/>
              </a:lnSpc>
              <a:spcBef>
                <a:spcPts val="60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PPL bersikap sabar ketika menghadapi sikap responden yang tidak diharapkan (misalnya menolak memberikan keterangan) dan bersikap persuasif (berhati-hati dan tidak  menyinggung  perasaan)  untuk  mendapatkan keterangan khususnya pertanyaan yang sifatnya sensitif misalnya kematian. Jika usaha persuasif mengalami kegagalan, PPL melaporkan kepada PML.</a:t>
            </a:r>
            <a:endParaRPr sz="2000">
              <a:solidFill>
                <a:schemeClr val="dk1"/>
              </a:solidFill>
              <a:latin typeface="Calibri"/>
              <a:ea typeface="Calibri"/>
              <a:cs typeface="Calibri"/>
              <a:sym typeface="Calibri"/>
            </a:endParaRPr>
          </a:p>
        </p:txBody>
      </p:sp>
      <p:sp>
        <p:nvSpPr>
          <p:cNvPr id="232" name="Google Shape;232;p6"/>
          <p:cNvSpPr txBox="1"/>
          <p:nvPr/>
        </p:nvSpPr>
        <p:spPr>
          <a:xfrm flipH="1">
            <a:off x="0" y="87030"/>
            <a:ext cx="604384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entury Gothic"/>
              <a:buNone/>
            </a:pPr>
            <a:r>
              <a:rPr b="1" i="0" lang="en-ID" sz="3200" u="none" cap="none" strike="noStrike">
                <a:solidFill>
                  <a:schemeClr val="lt1"/>
                </a:solidFill>
                <a:latin typeface="Century Gothic"/>
                <a:ea typeface="Century Gothic"/>
                <a:cs typeface="Century Gothic"/>
                <a:sym typeface="Century Gothic"/>
              </a:rPr>
              <a:t>TATA CARA BERWAWANCARA</a:t>
            </a:r>
            <a:endParaRPr sz="1800">
              <a:solidFill>
                <a:schemeClr val="lt1"/>
              </a:solidFill>
              <a:latin typeface="Calibri"/>
              <a:ea typeface="Calibri"/>
              <a:cs typeface="Calibri"/>
              <a:sym typeface="Calibri"/>
            </a:endParaRPr>
          </a:p>
        </p:txBody>
      </p:sp>
      <p:sp>
        <p:nvSpPr>
          <p:cNvPr id="233" name="Google Shape;233;p6"/>
          <p:cNvSpPr txBox="1"/>
          <p:nvPr/>
        </p:nvSpPr>
        <p:spPr>
          <a:xfrm>
            <a:off x="910208" y="1098451"/>
            <a:ext cx="10652528" cy="705312"/>
          </a:xfrm>
          <a:prstGeom prst="rect">
            <a:avLst/>
          </a:prstGeom>
          <a:solidFill>
            <a:srgbClr val="017A87"/>
          </a:solidFill>
          <a:ln>
            <a:noFill/>
          </a:ln>
        </p:spPr>
        <p:txBody>
          <a:bodyPr anchorCtr="0" anchor="ctr" bIns="71100" lIns="559825" spcFirstLastPara="1" rIns="71100" wrap="square" tIns="71100">
            <a:noAutofit/>
          </a:bodyPr>
          <a:lstStyle/>
          <a:p>
            <a:pPr indent="0" lvl="0" marL="0" marR="0" rtl="0" algn="l">
              <a:lnSpc>
                <a:spcPct val="90000"/>
              </a:lnSpc>
              <a:spcBef>
                <a:spcPts val="0"/>
              </a:spcBef>
              <a:spcAft>
                <a:spcPts val="0"/>
              </a:spcAft>
              <a:buClr>
                <a:srgbClr val="FFFFFF"/>
              </a:buClr>
              <a:buSzPts val="2800"/>
              <a:buFont typeface="Century Gothic"/>
              <a:buNone/>
            </a:pPr>
            <a:r>
              <a:rPr b="1" i="0" lang="en-ID" sz="2800" u="none" cap="none" strike="noStrike">
                <a:solidFill>
                  <a:srgbClr val="FFFFFF"/>
                </a:solidFill>
                <a:latin typeface="Century Gothic"/>
                <a:ea typeface="Century Gothic"/>
                <a:cs typeface="Century Gothic"/>
                <a:sym typeface="Century Gothic"/>
              </a:rPr>
              <a:t>Komunikasi dua arah antara PPL dan responden</a:t>
            </a:r>
            <a:endParaRPr b="1" i="0" sz="2800" u="none" cap="none" strike="noStrike">
              <a:solidFill>
                <a:srgbClr val="FFFFFF"/>
              </a:solidFill>
              <a:latin typeface="Century Gothic"/>
              <a:ea typeface="Century Gothic"/>
              <a:cs typeface="Century Gothic"/>
              <a:sym typeface="Century Gothic"/>
            </a:endParaRPr>
          </a:p>
        </p:txBody>
      </p:sp>
      <p:sp>
        <p:nvSpPr>
          <p:cNvPr id="234" name="Google Shape;234;p6"/>
          <p:cNvSpPr/>
          <p:nvPr/>
        </p:nvSpPr>
        <p:spPr>
          <a:xfrm>
            <a:off x="285136" y="990241"/>
            <a:ext cx="949062" cy="881640"/>
          </a:xfrm>
          <a:prstGeom prst="ellipse">
            <a:avLst/>
          </a:prstGeom>
          <a:solidFill>
            <a:srgbClr val="27496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35" name="Google Shape;235;p6"/>
          <p:cNvSpPr txBox="1"/>
          <p:nvPr/>
        </p:nvSpPr>
        <p:spPr>
          <a:xfrm>
            <a:off x="520699" y="1065565"/>
            <a:ext cx="367725" cy="769401"/>
          </a:xfrm>
          <a:prstGeom prst="rect">
            <a:avLst/>
          </a:prstGeom>
          <a:solidFill>
            <a:srgbClr val="27496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lang="en-ID" sz="4400">
                <a:solidFill>
                  <a:schemeClr val="lt1"/>
                </a:solidFill>
                <a:latin typeface="Calibri"/>
                <a:ea typeface="Calibri"/>
                <a:cs typeface="Calibri"/>
                <a:sym typeface="Calibri"/>
              </a:rPr>
              <a:t>2</a:t>
            </a:r>
            <a:endParaRPr b="1" i="0" sz="44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7"/>
          <p:cNvSpPr/>
          <p:nvPr/>
        </p:nvSpPr>
        <p:spPr>
          <a:xfrm>
            <a:off x="4618299" y="130088"/>
            <a:ext cx="7573701" cy="440945"/>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7"/>
          <p:cNvSpPr/>
          <p:nvPr/>
        </p:nvSpPr>
        <p:spPr>
          <a:xfrm>
            <a:off x="-11576" y="-49066"/>
            <a:ext cx="6361575"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7"/>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grpSp>
        <p:nvGrpSpPr>
          <p:cNvPr id="243" name="Google Shape;243;p7"/>
          <p:cNvGrpSpPr/>
          <p:nvPr/>
        </p:nvGrpSpPr>
        <p:grpSpPr>
          <a:xfrm>
            <a:off x="-659757" y="95126"/>
            <a:ext cx="437309" cy="3187665"/>
            <a:chOff x="-659757" y="95126"/>
            <a:chExt cx="437309" cy="3187665"/>
          </a:xfrm>
        </p:grpSpPr>
        <p:sp>
          <p:nvSpPr>
            <p:cNvPr id="244" name="Google Shape;244;p7"/>
            <p:cNvSpPr/>
            <p:nvPr/>
          </p:nvSpPr>
          <p:spPr>
            <a:xfrm>
              <a:off x="-659757" y="95126"/>
              <a:ext cx="437309" cy="437309"/>
            </a:xfrm>
            <a:prstGeom prst="rect">
              <a:avLst/>
            </a:prstGeom>
            <a:solidFill>
              <a:srgbClr val="1428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7"/>
            <p:cNvSpPr/>
            <p:nvPr/>
          </p:nvSpPr>
          <p:spPr>
            <a:xfrm>
              <a:off x="-659757" y="785127"/>
              <a:ext cx="437309" cy="437309"/>
            </a:xfrm>
            <a:prstGeom prst="rect">
              <a:avLst/>
            </a:prstGeom>
            <a:solidFill>
              <a:srgbClr val="2749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7"/>
            <p:cNvSpPr/>
            <p:nvPr/>
          </p:nvSpPr>
          <p:spPr>
            <a:xfrm>
              <a:off x="-659757" y="1471912"/>
              <a:ext cx="437309" cy="437309"/>
            </a:xfrm>
            <a:prstGeom prst="rect">
              <a:avLst/>
            </a:prstGeom>
            <a:solidFill>
              <a:srgbClr val="0C7B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7"/>
            <p:cNvSpPr/>
            <p:nvPr/>
          </p:nvSpPr>
          <p:spPr>
            <a:xfrm>
              <a:off x="-659757" y="2158697"/>
              <a:ext cx="437309" cy="437309"/>
            </a:xfrm>
            <a:prstGeom prst="rect">
              <a:avLst/>
            </a:prstGeom>
            <a:solidFill>
              <a:srgbClr val="00A8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7"/>
            <p:cNvSpPr/>
            <p:nvPr/>
          </p:nvSpPr>
          <p:spPr>
            <a:xfrm>
              <a:off x="-659757" y="2845482"/>
              <a:ext cx="437309" cy="437309"/>
            </a:xfrm>
            <a:prstGeom prst="rect">
              <a:avLst/>
            </a:prstGeom>
            <a:solidFill>
              <a:srgbClr val="FFC9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49" name="Google Shape;249;p7"/>
          <p:cNvSpPr txBox="1"/>
          <p:nvPr/>
        </p:nvSpPr>
        <p:spPr>
          <a:xfrm>
            <a:off x="8542117" y="141663"/>
            <a:ext cx="32204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D" sz="1800">
                <a:solidFill>
                  <a:schemeClr val="lt1"/>
                </a:solidFill>
                <a:latin typeface="Calibri"/>
                <a:ea typeface="Calibri"/>
                <a:cs typeface="Calibri"/>
                <a:sym typeface="Calibri"/>
              </a:rPr>
              <a:t>lihat buku pedoman halaman 46</a:t>
            </a:r>
            <a:endParaRPr i="1" sz="1800">
              <a:solidFill>
                <a:schemeClr val="lt1"/>
              </a:solidFill>
              <a:latin typeface="Calibri"/>
              <a:ea typeface="Calibri"/>
              <a:cs typeface="Calibri"/>
              <a:sym typeface="Calibri"/>
            </a:endParaRPr>
          </a:p>
        </p:txBody>
      </p:sp>
      <p:sp>
        <p:nvSpPr>
          <p:cNvPr id="250" name="Google Shape;250;p7"/>
          <p:cNvSpPr txBox="1"/>
          <p:nvPr/>
        </p:nvSpPr>
        <p:spPr>
          <a:xfrm>
            <a:off x="996761" y="4185137"/>
            <a:ext cx="6575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lt1"/>
                </a:solidFill>
                <a:latin typeface="Calibri"/>
                <a:ea typeface="Calibri"/>
                <a:cs typeface="Calibri"/>
                <a:sym typeface="Calibri"/>
              </a:rPr>
              <a:t>501b</a:t>
            </a:r>
            <a:endParaRPr/>
          </a:p>
        </p:txBody>
      </p:sp>
      <p:sp>
        <p:nvSpPr>
          <p:cNvPr id="251" name="Google Shape;251;p7"/>
          <p:cNvSpPr txBox="1"/>
          <p:nvPr/>
        </p:nvSpPr>
        <p:spPr>
          <a:xfrm>
            <a:off x="285136" y="1819104"/>
            <a:ext cx="11277600" cy="4247317"/>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ID" sz="2000">
                <a:solidFill>
                  <a:schemeClr val="dk1"/>
                </a:solidFill>
                <a:latin typeface="Calibri"/>
                <a:ea typeface="Calibri"/>
                <a:cs typeface="Calibri"/>
                <a:sym typeface="Calibri"/>
              </a:rPr>
              <a:t>Menyadari pentingnya akurasi informasi yang diberikan oleh responden pada saat wawancara maka PPL harus fokus pada maksud dan tujuan wawancara:</a:t>
            </a:r>
            <a:endParaRPr sz="2000">
              <a:solidFill>
                <a:schemeClr val="dk1"/>
              </a:solidFill>
              <a:latin typeface="Calibri"/>
              <a:ea typeface="Calibri"/>
              <a:cs typeface="Calibri"/>
              <a:sym typeface="Calibri"/>
            </a:endParaRPr>
          </a:p>
          <a:p>
            <a:pPr indent="-457200" lvl="0" marL="457200" marR="0" rtl="0" algn="just">
              <a:lnSpc>
                <a:spcPct val="150000"/>
              </a:lnSpc>
              <a:spcBef>
                <a:spcPts val="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Memastikan setiap pertanyaan pada kuesioner sudah terisi dengan benar;</a:t>
            </a:r>
            <a:endParaRPr sz="2000">
              <a:solidFill>
                <a:schemeClr val="dk1"/>
              </a:solidFill>
              <a:latin typeface="Calibri"/>
              <a:ea typeface="Calibri"/>
              <a:cs typeface="Calibri"/>
              <a:sym typeface="Calibri"/>
            </a:endParaRPr>
          </a:p>
          <a:p>
            <a:pPr indent="-457200" lvl="0" marL="457200" marR="0" rtl="0" algn="just">
              <a:lnSpc>
                <a:spcPct val="150000"/>
              </a:lnSpc>
              <a:spcBef>
                <a:spcPts val="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Mengikuti alur pertanyaan pada kuesioner. Ketika pembicaraan responden dirasa mulai menyimpang dari alur, maka kembalikan pembicaraan secara bijaksana dan simpatik; </a:t>
            </a:r>
            <a:endParaRPr/>
          </a:p>
          <a:p>
            <a:pPr indent="-457200" lvl="0" marL="457200" marR="0" rtl="0" algn="just">
              <a:lnSpc>
                <a:spcPct val="150000"/>
              </a:lnSpc>
              <a:spcBef>
                <a:spcPts val="0"/>
              </a:spcBef>
              <a:spcAft>
                <a:spcPts val="0"/>
              </a:spcAft>
              <a:buClr>
                <a:schemeClr val="dk1"/>
              </a:buClr>
              <a:buSzPts val="2000"/>
              <a:buFont typeface="Calibri"/>
              <a:buAutoNum type="alphaLcPeriod"/>
            </a:pPr>
            <a:r>
              <a:rPr i="1" lang="en-ID" sz="2000">
                <a:solidFill>
                  <a:schemeClr val="dk1"/>
                </a:solidFill>
                <a:latin typeface="Calibri"/>
                <a:ea typeface="Calibri"/>
                <a:cs typeface="Calibri"/>
                <a:sym typeface="Calibri"/>
              </a:rPr>
              <a:t>Probing </a:t>
            </a:r>
            <a:r>
              <a:rPr lang="en-ID" sz="2000">
                <a:solidFill>
                  <a:schemeClr val="dk1"/>
                </a:solidFill>
                <a:latin typeface="Calibri"/>
                <a:ea typeface="Calibri"/>
                <a:cs typeface="Calibri"/>
                <a:sym typeface="Calibri"/>
              </a:rPr>
              <a:t>(pertanyaan penelusuran) dan klarifikasi perlu dilakukan oleh PPL untuk menggali jawaban responden. </a:t>
            </a:r>
            <a:r>
              <a:rPr i="1" lang="en-ID" sz="2000">
                <a:solidFill>
                  <a:schemeClr val="dk1"/>
                </a:solidFill>
                <a:latin typeface="Calibri"/>
                <a:ea typeface="Calibri"/>
                <a:cs typeface="Calibri"/>
                <a:sym typeface="Calibri"/>
              </a:rPr>
              <a:t>Probing</a:t>
            </a:r>
            <a:r>
              <a:rPr lang="en-ID" sz="2000">
                <a:solidFill>
                  <a:schemeClr val="dk1"/>
                </a:solidFill>
                <a:latin typeface="Calibri"/>
                <a:ea typeface="Calibri"/>
                <a:cs typeface="Calibri"/>
                <a:sym typeface="Calibri"/>
              </a:rPr>
              <a:t> dilakukan ketika jawaban responden tidak jelas, tidak wajar, atau tidak sesuai pertanyaan;</a:t>
            </a:r>
            <a:endParaRPr sz="2000">
              <a:solidFill>
                <a:schemeClr val="dk1"/>
              </a:solidFill>
              <a:latin typeface="Calibri"/>
              <a:ea typeface="Calibri"/>
              <a:cs typeface="Calibri"/>
              <a:sym typeface="Calibri"/>
            </a:endParaRPr>
          </a:p>
          <a:p>
            <a:pPr indent="-457200" lvl="0" marL="457200" marR="0" rtl="0" algn="just">
              <a:lnSpc>
                <a:spcPct val="150000"/>
              </a:lnSpc>
              <a:spcBef>
                <a:spcPts val="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PPL tidak mengarahkan jawaban responden. Biarkan responden menjawab apa adanya dan spontan.</a:t>
            </a:r>
            <a:endParaRPr sz="2000">
              <a:solidFill>
                <a:schemeClr val="dk1"/>
              </a:solidFill>
              <a:latin typeface="Calibri"/>
              <a:ea typeface="Calibri"/>
              <a:cs typeface="Calibri"/>
              <a:sym typeface="Calibri"/>
            </a:endParaRPr>
          </a:p>
        </p:txBody>
      </p:sp>
      <p:sp>
        <p:nvSpPr>
          <p:cNvPr id="252" name="Google Shape;252;p7"/>
          <p:cNvSpPr txBox="1"/>
          <p:nvPr/>
        </p:nvSpPr>
        <p:spPr>
          <a:xfrm flipH="1">
            <a:off x="0" y="87030"/>
            <a:ext cx="604384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entury Gothic"/>
              <a:buNone/>
            </a:pPr>
            <a:r>
              <a:rPr b="1" i="0" lang="en-ID" sz="3200" u="none" cap="none" strike="noStrike">
                <a:solidFill>
                  <a:schemeClr val="lt1"/>
                </a:solidFill>
                <a:latin typeface="Century Gothic"/>
                <a:ea typeface="Century Gothic"/>
                <a:cs typeface="Century Gothic"/>
                <a:sym typeface="Century Gothic"/>
              </a:rPr>
              <a:t>TATA CARA BERWAWANCARA</a:t>
            </a:r>
            <a:endParaRPr sz="1800">
              <a:solidFill>
                <a:schemeClr val="lt1"/>
              </a:solidFill>
              <a:latin typeface="Calibri"/>
              <a:ea typeface="Calibri"/>
              <a:cs typeface="Calibri"/>
              <a:sym typeface="Calibri"/>
            </a:endParaRPr>
          </a:p>
        </p:txBody>
      </p:sp>
      <p:sp>
        <p:nvSpPr>
          <p:cNvPr id="253" name="Google Shape;253;p7"/>
          <p:cNvSpPr txBox="1"/>
          <p:nvPr/>
        </p:nvSpPr>
        <p:spPr>
          <a:xfrm>
            <a:off x="910208" y="1098451"/>
            <a:ext cx="10652528" cy="705312"/>
          </a:xfrm>
          <a:prstGeom prst="rect">
            <a:avLst/>
          </a:prstGeom>
          <a:solidFill>
            <a:srgbClr val="017A87"/>
          </a:solidFill>
          <a:ln>
            <a:noFill/>
          </a:ln>
        </p:spPr>
        <p:txBody>
          <a:bodyPr anchorCtr="0" anchor="ctr" bIns="71100" lIns="559825" spcFirstLastPara="1" rIns="71100" wrap="square" tIns="71100">
            <a:noAutofit/>
          </a:bodyPr>
          <a:lstStyle/>
          <a:p>
            <a:pPr indent="0" lvl="0" marL="0" marR="0" rtl="0" algn="l">
              <a:lnSpc>
                <a:spcPct val="90000"/>
              </a:lnSpc>
              <a:spcBef>
                <a:spcPts val="0"/>
              </a:spcBef>
              <a:spcAft>
                <a:spcPts val="0"/>
              </a:spcAft>
              <a:buClr>
                <a:srgbClr val="FFFFFF"/>
              </a:buClr>
              <a:buSzPts val="2800"/>
              <a:buFont typeface="Century Gothic"/>
              <a:buNone/>
            </a:pPr>
            <a:r>
              <a:rPr b="1" i="0" lang="en-ID" sz="2800" u="none" cap="none" strike="noStrike">
                <a:solidFill>
                  <a:srgbClr val="FFFFFF"/>
                </a:solidFill>
                <a:latin typeface="Century Gothic"/>
                <a:ea typeface="Century Gothic"/>
                <a:cs typeface="Century Gothic"/>
                <a:sym typeface="Century Gothic"/>
              </a:rPr>
              <a:t>Fokus pada maksud dan tujuan wawancara</a:t>
            </a:r>
            <a:endParaRPr b="1" i="0" sz="2800" u="none" cap="none" strike="noStrike">
              <a:solidFill>
                <a:srgbClr val="FFFFFF"/>
              </a:solidFill>
              <a:latin typeface="Century Gothic"/>
              <a:ea typeface="Century Gothic"/>
              <a:cs typeface="Century Gothic"/>
              <a:sym typeface="Century Gothic"/>
            </a:endParaRPr>
          </a:p>
        </p:txBody>
      </p:sp>
      <p:sp>
        <p:nvSpPr>
          <p:cNvPr id="254" name="Google Shape;254;p7"/>
          <p:cNvSpPr/>
          <p:nvPr/>
        </p:nvSpPr>
        <p:spPr>
          <a:xfrm>
            <a:off x="285136" y="990241"/>
            <a:ext cx="949062" cy="881640"/>
          </a:xfrm>
          <a:prstGeom prst="ellipse">
            <a:avLst/>
          </a:prstGeom>
          <a:solidFill>
            <a:srgbClr val="27496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55" name="Google Shape;255;p7"/>
          <p:cNvSpPr txBox="1"/>
          <p:nvPr/>
        </p:nvSpPr>
        <p:spPr>
          <a:xfrm>
            <a:off x="520699" y="1065565"/>
            <a:ext cx="367725" cy="769401"/>
          </a:xfrm>
          <a:prstGeom prst="rect">
            <a:avLst/>
          </a:prstGeom>
          <a:solidFill>
            <a:srgbClr val="27496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lang="en-ID" sz="4400">
                <a:solidFill>
                  <a:schemeClr val="lt1"/>
                </a:solidFill>
                <a:latin typeface="Calibri"/>
                <a:ea typeface="Calibri"/>
                <a:cs typeface="Calibri"/>
                <a:sym typeface="Calibri"/>
              </a:rPr>
              <a:t>3</a:t>
            </a:r>
            <a:endParaRPr b="1" i="0" sz="44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8"/>
          <p:cNvSpPr/>
          <p:nvPr/>
        </p:nvSpPr>
        <p:spPr>
          <a:xfrm>
            <a:off x="4618299" y="130088"/>
            <a:ext cx="7573701" cy="440945"/>
          </a:xfrm>
          <a:prstGeom prst="rect">
            <a:avLst/>
          </a:prstGeom>
          <a:solidFill>
            <a:srgbClr val="0C7B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8"/>
          <p:cNvSpPr/>
          <p:nvPr/>
        </p:nvSpPr>
        <p:spPr>
          <a:xfrm>
            <a:off x="-11576" y="-49066"/>
            <a:ext cx="6361575"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8"/>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grpSp>
        <p:nvGrpSpPr>
          <p:cNvPr id="263" name="Google Shape;263;p8"/>
          <p:cNvGrpSpPr/>
          <p:nvPr/>
        </p:nvGrpSpPr>
        <p:grpSpPr>
          <a:xfrm>
            <a:off x="-659757" y="95126"/>
            <a:ext cx="437309" cy="3187665"/>
            <a:chOff x="-659757" y="95126"/>
            <a:chExt cx="437309" cy="3187665"/>
          </a:xfrm>
        </p:grpSpPr>
        <p:sp>
          <p:nvSpPr>
            <p:cNvPr id="264" name="Google Shape;264;p8"/>
            <p:cNvSpPr/>
            <p:nvPr/>
          </p:nvSpPr>
          <p:spPr>
            <a:xfrm>
              <a:off x="-659757" y="95126"/>
              <a:ext cx="437309" cy="437309"/>
            </a:xfrm>
            <a:prstGeom prst="rect">
              <a:avLst/>
            </a:prstGeom>
            <a:solidFill>
              <a:srgbClr val="1428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8"/>
            <p:cNvSpPr/>
            <p:nvPr/>
          </p:nvSpPr>
          <p:spPr>
            <a:xfrm>
              <a:off x="-659757" y="785127"/>
              <a:ext cx="437309" cy="437309"/>
            </a:xfrm>
            <a:prstGeom prst="rect">
              <a:avLst/>
            </a:prstGeom>
            <a:solidFill>
              <a:srgbClr val="2749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8"/>
            <p:cNvSpPr/>
            <p:nvPr/>
          </p:nvSpPr>
          <p:spPr>
            <a:xfrm>
              <a:off x="-659757" y="1471912"/>
              <a:ext cx="437309" cy="437309"/>
            </a:xfrm>
            <a:prstGeom prst="rect">
              <a:avLst/>
            </a:prstGeom>
            <a:solidFill>
              <a:srgbClr val="0C7B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8"/>
            <p:cNvSpPr/>
            <p:nvPr/>
          </p:nvSpPr>
          <p:spPr>
            <a:xfrm>
              <a:off x="-659757" y="2158697"/>
              <a:ext cx="437309" cy="437309"/>
            </a:xfrm>
            <a:prstGeom prst="rect">
              <a:avLst/>
            </a:prstGeom>
            <a:solidFill>
              <a:srgbClr val="00A8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8"/>
            <p:cNvSpPr/>
            <p:nvPr/>
          </p:nvSpPr>
          <p:spPr>
            <a:xfrm>
              <a:off x="-659757" y="2845482"/>
              <a:ext cx="437309" cy="437309"/>
            </a:xfrm>
            <a:prstGeom prst="rect">
              <a:avLst/>
            </a:prstGeom>
            <a:solidFill>
              <a:srgbClr val="FFC9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69" name="Google Shape;269;p8"/>
          <p:cNvSpPr txBox="1"/>
          <p:nvPr/>
        </p:nvSpPr>
        <p:spPr>
          <a:xfrm>
            <a:off x="8542117" y="141663"/>
            <a:ext cx="3220497" cy="369332"/>
          </a:xfrm>
          <a:prstGeom prst="rect">
            <a:avLst/>
          </a:prstGeom>
          <a:solidFill>
            <a:srgbClr val="017A87"/>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D" sz="1800">
                <a:solidFill>
                  <a:schemeClr val="lt1"/>
                </a:solidFill>
                <a:latin typeface="Calibri"/>
                <a:ea typeface="Calibri"/>
                <a:cs typeface="Calibri"/>
                <a:sym typeface="Calibri"/>
              </a:rPr>
              <a:t>lihat buku pedoman halaman 46</a:t>
            </a:r>
            <a:endParaRPr i="1" sz="1800">
              <a:solidFill>
                <a:schemeClr val="lt1"/>
              </a:solidFill>
              <a:latin typeface="Calibri"/>
              <a:ea typeface="Calibri"/>
              <a:cs typeface="Calibri"/>
              <a:sym typeface="Calibri"/>
            </a:endParaRPr>
          </a:p>
        </p:txBody>
      </p:sp>
      <p:sp>
        <p:nvSpPr>
          <p:cNvPr id="270" name="Google Shape;270;p8"/>
          <p:cNvSpPr txBox="1"/>
          <p:nvPr/>
        </p:nvSpPr>
        <p:spPr>
          <a:xfrm>
            <a:off x="996761" y="4185137"/>
            <a:ext cx="6575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lt1"/>
                </a:solidFill>
                <a:latin typeface="Calibri"/>
                <a:ea typeface="Calibri"/>
                <a:cs typeface="Calibri"/>
                <a:sym typeface="Calibri"/>
              </a:rPr>
              <a:t>501b</a:t>
            </a:r>
            <a:endParaRPr/>
          </a:p>
        </p:txBody>
      </p:sp>
      <p:sp>
        <p:nvSpPr>
          <p:cNvPr id="271" name="Google Shape;271;p8"/>
          <p:cNvSpPr txBox="1"/>
          <p:nvPr/>
        </p:nvSpPr>
        <p:spPr>
          <a:xfrm>
            <a:off x="285136" y="1819104"/>
            <a:ext cx="11277600" cy="2862322"/>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457200" lvl="0" marL="457200" marR="0" rtl="0" algn="just">
              <a:lnSpc>
                <a:spcPct val="150000"/>
              </a:lnSpc>
              <a:spcBef>
                <a:spcPts val="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PPL secara bijak menampung pendapat responden, meskipun tidak terkait langsung dengan pertanyaan;</a:t>
            </a:r>
            <a:endParaRPr sz="2000">
              <a:solidFill>
                <a:schemeClr val="dk1"/>
              </a:solidFill>
              <a:latin typeface="Calibri"/>
              <a:ea typeface="Calibri"/>
              <a:cs typeface="Calibri"/>
              <a:sym typeface="Calibri"/>
            </a:endParaRPr>
          </a:p>
          <a:p>
            <a:pPr indent="-457200" lvl="0" marL="457200" marR="0" rtl="0" algn="just">
              <a:lnSpc>
                <a:spcPct val="150000"/>
              </a:lnSpc>
              <a:spcBef>
                <a:spcPts val="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PPL dilarang memberi tanggapan/komentar negatif ataupun menunjukkan sikap merendahkan atas jawaban-jawaban responden;</a:t>
            </a:r>
            <a:endParaRPr sz="2000">
              <a:solidFill>
                <a:schemeClr val="dk1"/>
              </a:solidFill>
              <a:latin typeface="Calibri"/>
              <a:ea typeface="Calibri"/>
              <a:cs typeface="Calibri"/>
              <a:sym typeface="Calibri"/>
            </a:endParaRPr>
          </a:p>
          <a:p>
            <a:pPr indent="-457200" lvl="0" marL="457200" marR="0" rtl="0" algn="just">
              <a:lnSpc>
                <a:spcPct val="150000"/>
              </a:lnSpc>
              <a:spcBef>
                <a:spcPts val="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Ketika wawancara selesai, PPL mengucapkan terima kasih dan memberitahukan ke responden mengenai kemungkinan adanya konfirmasi ketika diperlukan untuk klarifikasi data.</a:t>
            </a:r>
            <a:endParaRPr sz="2000">
              <a:solidFill>
                <a:schemeClr val="dk1"/>
              </a:solidFill>
              <a:latin typeface="Calibri"/>
              <a:ea typeface="Calibri"/>
              <a:cs typeface="Calibri"/>
              <a:sym typeface="Calibri"/>
            </a:endParaRPr>
          </a:p>
        </p:txBody>
      </p:sp>
      <p:sp>
        <p:nvSpPr>
          <p:cNvPr id="272" name="Google Shape;272;p8"/>
          <p:cNvSpPr txBox="1"/>
          <p:nvPr/>
        </p:nvSpPr>
        <p:spPr>
          <a:xfrm flipH="1">
            <a:off x="0" y="87030"/>
            <a:ext cx="604384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entury Gothic"/>
              <a:buNone/>
            </a:pPr>
            <a:r>
              <a:rPr b="1" i="0" lang="en-ID" sz="3200" u="none" cap="none" strike="noStrike">
                <a:solidFill>
                  <a:schemeClr val="lt1"/>
                </a:solidFill>
                <a:latin typeface="Century Gothic"/>
                <a:ea typeface="Century Gothic"/>
                <a:cs typeface="Century Gothic"/>
                <a:sym typeface="Century Gothic"/>
              </a:rPr>
              <a:t>TATA CARA BERWAWANCARA</a:t>
            </a:r>
            <a:endParaRPr sz="1800">
              <a:solidFill>
                <a:schemeClr val="lt1"/>
              </a:solidFill>
              <a:latin typeface="Calibri"/>
              <a:ea typeface="Calibri"/>
              <a:cs typeface="Calibri"/>
              <a:sym typeface="Calibri"/>
            </a:endParaRPr>
          </a:p>
        </p:txBody>
      </p:sp>
      <p:sp>
        <p:nvSpPr>
          <p:cNvPr id="273" name="Google Shape;273;p8"/>
          <p:cNvSpPr txBox="1"/>
          <p:nvPr/>
        </p:nvSpPr>
        <p:spPr>
          <a:xfrm>
            <a:off x="910208" y="990241"/>
            <a:ext cx="10652528" cy="813522"/>
          </a:xfrm>
          <a:prstGeom prst="rect">
            <a:avLst/>
          </a:prstGeom>
          <a:solidFill>
            <a:srgbClr val="017A87"/>
          </a:solidFill>
          <a:ln>
            <a:noFill/>
          </a:ln>
        </p:spPr>
        <p:txBody>
          <a:bodyPr anchorCtr="0" anchor="ctr" bIns="71100" lIns="559825" spcFirstLastPara="1" rIns="71100" wrap="square" tIns="71100">
            <a:noAutofit/>
          </a:bodyPr>
          <a:lstStyle/>
          <a:p>
            <a:pPr indent="0" lvl="0" marL="0" marR="0" rtl="0" algn="l">
              <a:lnSpc>
                <a:spcPct val="90000"/>
              </a:lnSpc>
              <a:spcBef>
                <a:spcPts val="0"/>
              </a:spcBef>
              <a:spcAft>
                <a:spcPts val="0"/>
              </a:spcAft>
              <a:buClr>
                <a:srgbClr val="FFFFFF"/>
              </a:buClr>
              <a:buSzPts val="2800"/>
              <a:buFont typeface="Century Gothic"/>
              <a:buNone/>
            </a:pPr>
            <a:r>
              <a:rPr b="1" i="0" lang="en-ID" sz="2800" u="none" cap="none" strike="noStrike">
                <a:solidFill>
                  <a:srgbClr val="FFFFFF"/>
                </a:solidFill>
                <a:latin typeface="Century Gothic"/>
                <a:ea typeface="Century Gothic"/>
                <a:cs typeface="Century Gothic"/>
                <a:sym typeface="Century Gothic"/>
              </a:rPr>
              <a:t>Apresiasi pada responden selama wawancara berlangsung</a:t>
            </a:r>
            <a:endParaRPr b="1" i="0" sz="2800" u="none" cap="none" strike="noStrike">
              <a:solidFill>
                <a:srgbClr val="FFFFFF"/>
              </a:solidFill>
              <a:latin typeface="Century Gothic"/>
              <a:ea typeface="Century Gothic"/>
              <a:cs typeface="Century Gothic"/>
              <a:sym typeface="Century Gothic"/>
            </a:endParaRPr>
          </a:p>
        </p:txBody>
      </p:sp>
      <p:sp>
        <p:nvSpPr>
          <p:cNvPr id="274" name="Google Shape;274;p8"/>
          <p:cNvSpPr/>
          <p:nvPr/>
        </p:nvSpPr>
        <p:spPr>
          <a:xfrm>
            <a:off x="285136" y="946159"/>
            <a:ext cx="949062" cy="969804"/>
          </a:xfrm>
          <a:prstGeom prst="ellipse">
            <a:avLst/>
          </a:prstGeom>
          <a:solidFill>
            <a:srgbClr val="27496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75" name="Google Shape;275;p8"/>
          <p:cNvSpPr txBox="1"/>
          <p:nvPr/>
        </p:nvSpPr>
        <p:spPr>
          <a:xfrm>
            <a:off x="520699" y="1065565"/>
            <a:ext cx="367725" cy="769401"/>
          </a:xfrm>
          <a:prstGeom prst="rect">
            <a:avLst/>
          </a:prstGeom>
          <a:solidFill>
            <a:srgbClr val="27496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lang="en-ID" sz="4400">
                <a:solidFill>
                  <a:schemeClr val="lt1"/>
                </a:solidFill>
                <a:latin typeface="Calibri"/>
                <a:ea typeface="Calibri"/>
                <a:cs typeface="Calibri"/>
                <a:sym typeface="Calibri"/>
              </a:rPr>
              <a:t>4</a:t>
            </a:r>
            <a:endParaRPr b="1" i="0" sz="4400" u="none" cap="none" strike="noStrike">
              <a:solidFill>
                <a:schemeClr val="lt1"/>
              </a:solidFill>
              <a:latin typeface="Calibri"/>
              <a:ea typeface="Calibri"/>
              <a:cs typeface="Calibri"/>
              <a:sym typeface="Calibri"/>
            </a:endParaRPr>
          </a:p>
        </p:txBody>
      </p:sp>
      <p:pic>
        <p:nvPicPr>
          <p:cNvPr id="276" name="Google Shape;276;p8"/>
          <p:cNvPicPr preferRelativeResize="0"/>
          <p:nvPr/>
        </p:nvPicPr>
        <p:blipFill rotWithShape="1">
          <a:blip r:embed="rId3">
            <a:alphaModFix/>
          </a:blip>
          <a:srcRect b="0" l="0" r="0" t="0"/>
          <a:stretch/>
        </p:blipFill>
        <p:spPr>
          <a:xfrm>
            <a:off x="9993608" y="4691506"/>
            <a:ext cx="1879415" cy="18794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9"/>
          <p:cNvSpPr/>
          <p:nvPr/>
        </p:nvSpPr>
        <p:spPr>
          <a:xfrm>
            <a:off x="4618299" y="130088"/>
            <a:ext cx="7573701" cy="440945"/>
          </a:xfrm>
          <a:prstGeom prst="rect">
            <a:avLst/>
          </a:prstGeom>
          <a:solidFill>
            <a:srgbClr val="017A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 name="Google Shape;282;p9"/>
          <p:cNvSpPr/>
          <p:nvPr/>
        </p:nvSpPr>
        <p:spPr>
          <a:xfrm>
            <a:off x="-11576" y="-49066"/>
            <a:ext cx="6361575" cy="925976"/>
          </a:xfrm>
          <a:custGeom>
            <a:rect b="b" l="l" r="r" t="t"/>
            <a:pathLst>
              <a:path extrusionOk="0" h="693115" w="4799029">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9"/>
          <p:cNvSpPr txBox="1"/>
          <p:nvPr>
            <p:ph idx="12" type="sldNum"/>
          </p:nvPr>
        </p:nvSpPr>
        <p:spPr>
          <a:xfrm>
            <a:off x="11563927" y="6492875"/>
            <a:ext cx="42718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D"/>
              <a:t>‹#›</a:t>
            </a:fld>
            <a:endParaRPr/>
          </a:p>
        </p:txBody>
      </p:sp>
      <p:grpSp>
        <p:nvGrpSpPr>
          <p:cNvPr id="284" name="Google Shape;284;p9"/>
          <p:cNvGrpSpPr/>
          <p:nvPr/>
        </p:nvGrpSpPr>
        <p:grpSpPr>
          <a:xfrm>
            <a:off x="-659757" y="95126"/>
            <a:ext cx="437309" cy="3187665"/>
            <a:chOff x="-659757" y="95126"/>
            <a:chExt cx="437309" cy="3187665"/>
          </a:xfrm>
        </p:grpSpPr>
        <p:sp>
          <p:nvSpPr>
            <p:cNvPr id="285" name="Google Shape;285;p9"/>
            <p:cNvSpPr/>
            <p:nvPr/>
          </p:nvSpPr>
          <p:spPr>
            <a:xfrm>
              <a:off x="-659757" y="95126"/>
              <a:ext cx="437309" cy="437309"/>
            </a:xfrm>
            <a:prstGeom prst="rect">
              <a:avLst/>
            </a:prstGeom>
            <a:solidFill>
              <a:srgbClr val="1428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9"/>
            <p:cNvSpPr/>
            <p:nvPr/>
          </p:nvSpPr>
          <p:spPr>
            <a:xfrm>
              <a:off x="-659757" y="785127"/>
              <a:ext cx="437309" cy="437309"/>
            </a:xfrm>
            <a:prstGeom prst="rect">
              <a:avLst/>
            </a:prstGeom>
            <a:solidFill>
              <a:srgbClr val="27496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9"/>
            <p:cNvSpPr/>
            <p:nvPr/>
          </p:nvSpPr>
          <p:spPr>
            <a:xfrm>
              <a:off x="-659757" y="1471912"/>
              <a:ext cx="437309" cy="437309"/>
            </a:xfrm>
            <a:prstGeom prst="rect">
              <a:avLst/>
            </a:prstGeom>
            <a:solidFill>
              <a:srgbClr val="0C7B9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9"/>
            <p:cNvSpPr/>
            <p:nvPr/>
          </p:nvSpPr>
          <p:spPr>
            <a:xfrm>
              <a:off x="-659757" y="2158697"/>
              <a:ext cx="437309" cy="437309"/>
            </a:xfrm>
            <a:prstGeom prst="rect">
              <a:avLst/>
            </a:prstGeom>
            <a:solidFill>
              <a:srgbClr val="00A8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9"/>
            <p:cNvSpPr/>
            <p:nvPr/>
          </p:nvSpPr>
          <p:spPr>
            <a:xfrm>
              <a:off x="-659757" y="2845482"/>
              <a:ext cx="437309" cy="437309"/>
            </a:xfrm>
            <a:prstGeom prst="rect">
              <a:avLst/>
            </a:prstGeom>
            <a:solidFill>
              <a:srgbClr val="FFC9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90" name="Google Shape;290;p9"/>
          <p:cNvSpPr txBox="1"/>
          <p:nvPr/>
        </p:nvSpPr>
        <p:spPr>
          <a:xfrm>
            <a:off x="8479053" y="141663"/>
            <a:ext cx="35250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ID" sz="1800">
                <a:solidFill>
                  <a:schemeClr val="lt1"/>
                </a:solidFill>
                <a:latin typeface="Calibri"/>
                <a:ea typeface="Calibri"/>
                <a:cs typeface="Calibri"/>
                <a:sym typeface="Calibri"/>
              </a:rPr>
              <a:t>lihat buku pedoman halaman 46-47</a:t>
            </a:r>
            <a:endParaRPr i="1" sz="1800">
              <a:solidFill>
                <a:schemeClr val="lt1"/>
              </a:solidFill>
              <a:latin typeface="Calibri"/>
              <a:ea typeface="Calibri"/>
              <a:cs typeface="Calibri"/>
              <a:sym typeface="Calibri"/>
            </a:endParaRPr>
          </a:p>
        </p:txBody>
      </p:sp>
      <p:sp>
        <p:nvSpPr>
          <p:cNvPr id="291" name="Google Shape;291;p9"/>
          <p:cNvSpPr txBox="1"/>
          <p:nvPr/>
        </p:nvSpPr>
        <p:spPr>
          <a:xfrm>
            <a:off x="996761" y="4185137"/>
            <a:ext cx="6575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D" sz="1800">
                <a:solidFill>
                  <a:schemeClr val="lt1"/>
                </a:solidFill>
                <a:latin typeface="Calibri"/>
                <a:ea typeface="Calibri"/>
                <a:cs typeface="Calibri"/>
                <a:sym typeface="Calibri"/>
              </a:rPr>
              <a:t>501b</a:t>
            </a:r>
            <a:endParaRPr/>
          </a:p>
        </p:txBody>
      </p:sp>
      <p:sp>
        <p:nvSpPr>
          <p:cNvPr id="292" name="Google Shape;292;p9"/>
          <p:cNvSpPr txBox="1"/>
          <p:nvPr/>
        </p:nvSpPr>
        <p:spPr>
          <a:xfrm>
            <a:off x="285136" y="1819104"/>
            <a:ext cx="11277600" cy="4247317"/>
          </a:xfrm>
          <a:prstGeom prst="rect">
            <a:avLst/>
          </a:prstGeom>
          <a:noFill/>
          <a:ln cap="flat" cmpd="sng" w="9525">
            <a:solidFill>
              <a:schemeClr val="dk1"/>
            </a:solidFill>
            <a:prstDash val="dash"/>
            <a:round/>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ID" sz="2000">
                <a:solidFill>
                  <a:schemeClr val="dk1"/>
                </a:solidFill>
                <a:latin typeface="Calibri"/>
                <a:ea typeface="Calibri"/>
                <a:cs typeface="Calibri"/>
                <a:sym typeface="Calibri"/>
              </a:rPr>
              <a:t>Kualitas data yang diperoleh dari kegiatan pendataan dipengaruhi oleh cara mengajukan pertanyaan. Oleh karena itu, PPL harus mengikuti cara bertanya yang baku, yaitu dengan mengikuti redaksi pertanyaan. Untuk meningkatkan kemampuan berwawancara, PPL sebaiknya melakukan beberapa hal berikut ini:</a:t>
            </a:r>
            <a:endParaRPr sz="2000">
              <a:solidFill>
                <a:schemeClr val="dk1"/>
              </a:solidFill>
              <a:latin typeface="Calibri"/>
              <a:ea typeface="Calibri"/>
              <a:cs typeface="Calibri"/>
              <a:sym typeface="Calibri"/>
            </a:endParaRPr>
          </a:p>
          <a:p>
            <a:pPr indent="-457200" lvl="0" marL="457200" marR="0" rtl="0" algn="just">
              <a:lnSpc>
                <a:spcPct val="150000"/>
              </a:lnSpc>
              <a:spcBef>
                <a:spcPts val="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Sesering mungkin berlatih membaca pertanyaan sesuai redaksi pertanyaan dalam kuesioner sehingga menjadi terbiasa; </a:t>
            </a:r>
            <a:endParaRPr/>
          </a:p>
          <a:p>
            <a:pPr indent="-457200" lvl="0" marL="457200" marR="0" rtl="0" algn="just">
              <a:lnSpc>
                <a:spcPct val="150000"/>
              </a:lnSpc>
              <a:spcBef>
                <a:spcPts val="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Latihan bertanya dimulai kepada teman; </a:t>
            </a:r>
            <a:endParaRPr/>
          </a:p>
          <a:p>
            <a:pPr indent="-457200" lvl="0" marL="457200" marR="0" rtl="0" algn="just">
              <a:lnSpc>
                <a:spcPct val="150000"/>
              </a:lnSpc>
              <a:spcBef>
                <a:spcPts val="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PPL harus menyingkirkan rasa malu untuk bertanya sesuai redaksi pertanyaan; </a:t>
            </a:r>
            <a:endParaRPr/>
          </a:p>
          <a:p>
            <a:pPr indent="-457200" lvl="0" marL="457200" marR="0" rtl="0" algn="just">
              <a:lnSpc>
                <a:spcPct val="150000"/>
              </a:lnSpc>
              <a:spcBef>
                <a:spcPts val="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Berlatih bertanya secara berulang-ulang agar menemukan ritme dan intonasi suara yang pas;</a:t>
            </a:r>
            <a:endParaRPr/>
          </a:p>
          <a:p>
            <a:pPr indent="-457200" lvl="0" marL="457200" marR="0" rtl="0" algn="just">
              <a:lnSpc>
                <a:spcPct val="150000"/>
              </a:lnSpc>
              <a:spcBef>
                <a:spcPts val="0"/>
              </a:spcBef>
              <a:spcAft>
                <a:spcPts val="0"/>
              </a:spcAft>
              <a:buClr>
                <a:schemeClr val="dk1"/>
              </a:buClr>
              <a:buSzPts val="2000"/>
              <a:buFont typeface="Calibri"/>
              <a:buAutoNum type="alphaLcPeriod"/>
            </a:pPr>
            <a:r>
              <a:rPr lang="en-ID" sz="2000">
                <a:solidFill>
                  <a:schemeClr val="dk1"/>
                </a:solidFill>
                <a:latin typeface="Calibri"/>
                <a:ea typeface="Calibri"/>
                <a:cs typeface="Calibri"/>
                <a:sym typeface="Calibri"/>
              </a:rPr>
              <a:t>Jika sudah terlatih, maka dengan sendirinya PPL akan menguasai setiap pertanyaan.</a:t>
            </a:r>
            <a:endParaRPr sz="2000">
              <a:solidFill>
                <a:schemeClr val="dk1"/>
              </a:solidFill>
              <a:latin typeface="Calibri"/>
              <a:ea typeface="Calibri"/>
              <a:cs typeface="Calibri"/>
              <a:sym typeface="Calibri"/>
            </a:endParaRPr>
          </a:p>
        </p:txBody>
      </p:sp>
      <p:sp>
        <p:nvSpPr>
          <p:cNvPr id="293" name="Google Shape;293;p9"/>
          <p:cNvSpPr txBox="1"/>
          <p:nvPr/>
        </p:nvSpPr>
        <p:spPr>
          <a:xfrm flipH="1">
            <a:off x="0" y="87030"/>
            <a:ext cx="604384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entury Gothic"/>
              <a:buNone/>
            </a:pPr>
            <a:r>
              <a:rPr b="1" i="0" lang="en-ID" sz="3200" u="none" cap="none" strike="noStrike">
                <a:solidFill>
                  <a:schemeClr val="lt1"/>
                </a:solidFill>
                <a:latin typeface="Century Gothic"/>
                <a:ea typeface="Century Gothic"/>
                <a:cs typeface="Century Gothic"/>
                <a:sym typeface="Century Gothic"/>
              </a:rPr>
              <a:t>TATA CARA BERWAWANCARA</a:t>
            </a:r>
            <a:endParaRPr sz="1800">
              <a:solidFill>
                <a:schemeClr val="lt1"/>
              </a:solidFill>
              <a:latin typeface="Calibri"/>
              <a:ea typeface="Calibri"/>
              <a:cs typeface="Calibri"/>
              <a:sym typeface="Calibri"/>
            </a:endParaRPr>
          </a:p>
        </p:txBody>
      </p:sp>
      <p:sp>
        <p:nvSpPr>
          <p:cNvPr id="294" name="Google Shape;294;p9"/>
          <p:cNvSpPr txBox="1"/>
          <p:nvPr/>
        </p:nvSpPr>
        <p:spPr>
          <a:xfrm>
            <a:off x="910208" y="1098451"/>
            <a:ext cx="10652528" cy="705312"/>
          </a:xfrm>
          <a:prstGeom prst="rect">
            <a:avLst/>
          </a:prstGeom>
          <a:solidFill>
            <a:srgbClr val="017A87"/>
          </a:solidFill>
          <a:ln>
            <a:noFill/>
          </a:ln>
        </p:spPr>
        <p:txBody>
          <a:bodyPr anchorCtr="0" anchor="ctr" bIns="71100" lIns="559825" spcFirstLastPara="1" rIns="71100" wrap="square" tIns="71100">
            <a:noAutofit/>
          </a:bodyPr>
          <a:lstStyle/>
          <a:p>
            <a:pPr indent="0" lvl="0" marL="0" marR="0" rtl="0" algn="l">
              <a:lnSpc>
                <a:spcPct val="90000"/>
              </a:lnSpc>
              <a:spcBef>
                <a:spcPts val="0"/>
              </a:spcBef>
              <a:spcAft>
                <a:spcPts val="0"/>
              </a:spcAft>
              <a:buClr>
                <a:srgbClr val="FFFFFF"/>
              </a:buClr>
              <a:buSzPts val="2800"/>
              <a:buFont typeface="Century Gothic"/>
              <a:buNone/>
            </a:pPr>
            <a:r>
              <a:rPr b="1" i="0" lang="en-ID" sz="2800" u="none" cap="none" strike="noStrike">
                <a:solidFill>
                  <a:srgbClr val="FFFFFF"/>
                </a:solidFill>
                <a:latin typeface="Century Gothic"/>
                <a:ea typeface="Century Gothic"/>
                <a:cs typeface="Century Gothic"/>
                <a:sym typeface="Century Gothic"/>
              </a:rPr>
              <a:t>Tata cara bertanya</a:t>
            </a:r>
            <a:endParaRPr b="1" i="0" sz="2800" u="none" cap="none" strike="noStrike">
              <a:solidFill>
                <a:srgbClr val="FFFFFF"/>
              </a:solidFill>
              <a:latin typeface="Century Gothic"/>
              <a:ea typeface="Century Gothic"/>
              <a:cs typeface="Century Gothic"/>
              <a:sym typeface="Century Gothic"/>
            </a:endParaRPr>
          </a:p>
        </p:txBody>
      </p:sp>
      <p:sp>
        <p:nvSpPr>
          <p:cNvPr id="295" name="Google Shape;295;p9"/>
          <p:cNvSpPr/>
          <p:nvPr/>
        </p:nvSpPr>
        <p:spPr>
          <a:xfrm>
            <a:off x="285136" y="990241"/>
            <a:ext cx="949062" cy="881640"/>
          </a:xfrm>
          <a:prstGeom prst="ellipse">
            <a:avLst/>
          </a:prstGeom>
          <a:solidFill>
            <a:srgbClr val="27496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96" name="Google Shape;296;p9"/>
          <p:cNvSpPr txBox="1"/>
          <p:nvPr/>
        </p:nvSpPr>
        <p:spPr>
          <a:xfrm>
            <a:off x="520699" y="1065565"/>
            <a:ext cx="367725" cy="769401"/>
          </a:xfrm>
          <a:prstGeom prst="rect">
            <a:avLst/>
          </a:prstGeom>
          <a:solidFill>
            <a:srgbClr val="27496D"/>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Calibri"/>
              <a:buNone/>
            </a:pPr>
            <a:r>
              <a:rPr b="1" lang="en-ID" sz="4400">
                <a:solidFill>
                  <a:schemeClr val="lt1"/>
                </a:solidFill>
                <a:latin typeface="Calibri"/>
                <a:ea typeface="Calibri"/>
                <a:cs typeface="Calibri"/>
                <a:sym typeface="Calibri"/>
              </a:rPr>
              <a:t>5</a:t>
            </a:r>
            <a:endParaRPr b="1" i="0" sz="44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2022-07-24T08:24:17Z</dcterms:created>
  <dc:creator>I Made Giri Suyasa</dc:creator>
</cp:coreProperties>
</file>