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Libre Franklin Medium"/>
      <p:regular r:id="rId17"/>
      <p:bold r:id="rId18"/>
      <p:italic r:id="rId19"/>
      <p:boldItalic r:id="rId20"/>
    </p:embeddedFont>
    <p:embeddedFont>
      <p:font typeface="Signika Negative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7lYllEAwOJeI9ssALhNw7v7jM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boldItalic.fntdata"/><Relationship Id="rId22" Type="http://schemas.openxmlformats.org/officeDocument/2006/relationships/font" Target="fonts/SignikaNegative-bold.fntdata"/><Relationship Id="rId21" Type="http://schemas.openxmlformats.org/officeDocument/2006/relationships/font" Target="fonts/SignikaNegative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8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LibreFranklinMedium-regular.fntdata"/><Relationship Id="rId16" Type="http://schemas.openxmlformats.org/officeDocument/2006/relationships/font" Target="fonts/ArialNarrow-boldItalic.fntdata"/><Relationship Id="rId19" Type="http://schemas.openxmlformats.org/officeDocument/2006/relationships/font" Target="fonts/LibreFranklinMedium-italic.fntdata"/><Relationship Id="rId1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Bentuk laporan dari PML ditanyakan ke Manlap dan batasan berkalanya (mingguan?) harusnya ke Koseka bukan BPS Kab/Kota</a:t>
            </a:r>
            <a:endParaRPr/>
          </a:p>
        </p:txBody>
      </p:sp>
      <p:sp>
        <p:nvSpPr>
          <p:cNvPr id="277" name="Google Shape;27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Laporan progres pendataan dibuat secara berkala dan diserahkan kepada Koseka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8382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9334423" y="64656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00A8C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27496D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rgbClr val="1428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9.jp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334423" y="64656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oup of people holding papers&#10;&#10;Description automatically generated with low confidence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52904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-10582" y="0"/>
            <a:ext cx="12202582" cy="5290459"/>
          </a:xfrm>
          <a:prstGeom prst="rect">
            <a:avLst/>
          </a:prstGeom>
          <a:gradFill>
            <a:gsLst>
              <a:gs pos="0">
                <a:srgbClr val="017A87"/>
              </a:gs>
              <a:gs pos="100000">
                <a:srgbClr val="017A87">
                  <a:alpha val="3843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681547" y="5805483"/>
            <a:ext cx="3188588" cy="574565"/>
          </a:xfrm>
          <a:prstGeom prst="roundRect">
            <a:avLst>
              <a:gd fmla="val 28952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807289" y="5911970"/>
            <a:ext cx="333366" cy="365418"/>
          </a:xfrm>
          <a:custGeom>
            <a:rect b="b" l="l" r="r" t="t"/>
            <a:pathLst>
              <a:path extrusionOk="0" h="64" w="59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9177620" y="5910013"/>
            <a:ext cx="236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Jakarta, September 2022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4263" y="-10047"/>
            <a:ext cx="2652903" cy="908535"/>
            <a:chOff x="110825" y="8809"/>
            <a:chExt cx="3271581" cy="1116936"/>
          </a:xfrm>
        </p:grpSpPr>
        <p:pic>
          <p:nvPicPr>
            <p:cNvPr id="102" name="Google Shape;102;p1"/>
            <p:cNvPicPr preferRelativeResize="0"/>
            <p:nvPr/>
          </p:nvPicPr>
          <p:blipFill rotWithShape="1">
            <a:blip r:embed="rId4">
              <a:alphaModFix/>
            </a:blip>
            <a:srcRect b="0" l="0" r="71752" t="0"/>
            <a:stretch/>
          </p:blipFill>
          <p:spPr>
            <a:xfrm>
              <a:off x="110825" y="8809"/>
              <a:ext cx="924156" cy="1108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5">
              <a:alphaModFix/>
            </a:blip>
            <a:srcRect b="0" l="28248" r="0" t="0"/>
            <a:stretch/>
          </p:blipFill>
          <p:spPr>
            <a:xfrm>
              <a:off x="1034981" y="17617"/>
              <a:ext cx="2347425" cy="11081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97861" y="136115"/>
            <a:ext cx="384004" cy="6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0" y="5290457"/>
            <a:ext cx="12192000" cy="103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48807" y="1947845"/>
            <a:ext cx="10339990" cy="1581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PENGAWASAN LAPANGAN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36421" y="3632840"/>
            <a:ext cx="7839480" cy="41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Pendataan Awal Registrasi Sosial Ekonomi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679223" y="3499338"/>
            <a:ext cx="10002642" cy="0"/>
          </a:xfrm>
          <a:prstGeom prst="straightConnector1">
            <a:avLst/>
          </a:prstGeom>
          <a:noFill/>
          <a:ln cap="rnd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"/>
          <p:cNvSpPr/>
          <p:nvPr/>
        </p:nvSpPr>
        <p:spPr>
          <a:xfrm>
            <a:off x="563442" y="5637476"/>
            <a:ext cx="3402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17A87"/>
                </a:solidFill>
                <a:latin typeface="Arial Narrow"/>
                <a:ea typeface="Arial Narrow"/>
                <a:cs typeface="Arial Narrow"/>
                <a:sym typeface="Arial Narrow"/>
              </a:rPr>
              <a:t>Pelatihan Regsosek</a:t>
            </a:r>
            <a:endParaRPr b="0" i="0" sz="1800" u="none" cap="none" strike="noStrike">
              <a:solidFill>
                <a:srgbClr val="017A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3598983" y="5702243"/>
            <a:ext cx="0" cy="598475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13648" y="3429000"/>
            <a:ext cx="2678351" cy="186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88797" y="191789"/>
            <a:ext cx="1057584" cy="46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39672" y="-496336"/>
            <a:ext cx="2475896" cy="175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9334423" y="64656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9334423" y="64656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1427530" y="1674498"/>
            <a:ext cx="9865310" cy="3615790"/>
            <a:chOff x="6668336" y="2490251"/>
            <a:chExt cx="12985284" cy="1163976"/>
          </a:xfrm>
        </p:grpSpPr>
        <p:cxnSp>
          <p:nvCxnSpPr>
            <p:cNvPr id="121" name="Google Shape;121;p2"/>
            <p:cNvCxnSpPr/>
            <p:nvPr/>
          </p:nvCxnSpPr>
          <p:spPr>
            <a:xfrm>
              <a:off x="6668336" y="3654227"/>
              <a:ext cx="6267040" cy="0"/>
            </a:xfrm>
            <a:prstGeom prst="straightConnector1">
              <a:avLst/>
            </a:prstGeom>
            <a:noFill/>
            <a:ln cap="flat" cmpd="sng" w="12700">
              <a:solidFill>
                <a:srgbClr val="CBD3D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2" name="Google Shape;122;p2"/>
            <p:cNvSpPr txBox="1"/>
            <p:nvPr/>
          </p:nvSpPr>
          <p:spPr>
            <a:xfrm>
              <a:off x="14899457" y="2490251"/>
              <a:ext cx="4754163" cy="1022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92A2"/>
                </a:buClr>
                <a:buSzPts val="18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192A2"/>
                  </a:solidFill>
                  <a:latin typeface="Calibri"/>
                  <a:ea typeface="Calibri"/>
                  <a:cs typeface="Calibri"/>
                  <a:sym typeface="Calibri"/>
                </a:rPr>
                <a:t>Setelah mempelajari bahan ini, PML dan Koseka, diharapkan dapat memahami dan melakukan pengawasan dan pemeriksaan kegiatan pendataan dengan baik.</a:t>
              </a:r>
              <a:endParaRPr b="1" i="0" sz="2200" u="none" cap="none" strike="noStrike">
                <a:solidFill>
                  <a:srgbClr val="0192A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ground, outdoor&#10;&#10;Description automatically generated"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" y="0"/>
            <a:ext cx="5939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>
            <a:off x="0" y="0"/>
            <a:ext cx="5942563" cy="6858000"/>
          </a:xfrm>
          <a:prstGeom prst="rect">
            <a:avLst/>
          </a:prstGeom>
          <a:gradFill>
            <a:gsLst>
              <a:gs pos="0">
                <a:srgbClr val="142850"/>
              </a:gs>
              <a:gs pos="27000">
                <a:srgbClr val="017F8D">
                  <a:alpha val="65490"/>
                </a:srgbClr>
              </a:gs>
              <a:gs pos="71000">
                <a:srgbClr val="00A8CC">
                  <a:alpha val="0"/>
                </a:srgbClr>
              </a:gs>
              <a:gs pos="100000">
                <a:srgbClr val="00A8CC">
                  <a:alpha val="0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67532" y="5290287"/>
            <a:ext cx="2852738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ignika Negative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Tujuan</a:t>
            </a:r>
            <a:endParaRPr b="1" i="0" sz="4400" u="none" cap="none" strike="noStrike">
              <a:solidFill>
                <a:schemeClr val="lt1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 rot="10800000">
            <a:off x="530233" y="6225324"/>
            <a:ext cx="1368781" cy="172385"/>
            <a:chOff x="7325756" y="6126083"/>
            <a:chExt cx="812214" cy="102290"/>
          </a:xfrm>
        </p:grpSpPr>
        <p:sp>
          <p:nvSpPr>
            <p:cNvPr id="127" name="Google Shape;127;p2"/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solidFill>
              <a:srgbClr val="01C9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solidFill>
              <a:srgbClr val="019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solidFill>
              <a:srgbClr val="01A5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solidFill>
              <a:srgbClr val="01B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7305598" y="1394460"/>
            <a:ext cx="4057650" cy="3211830"/>
          </a:xfrm>
          <a:prstGeom prst="rect">
            <a:avLst/>
          </a:prstGeom>
          <a:noFill/>
          <a:ln cap="flat" cmpd="sng" w="5715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C9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-11576" y="-49066"/>
            <a:ext cx="6412376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280539" y="-109819"/>
            <a:ext cx="560441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PENGAWASAN DAN </a:t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PEMERIKSAAN OLEH PML</a:t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419333" y="1434247"/>
            <a:ext cx="9716191" cy="5160520"/>
          </a:xfrm>
          <a:prstGeom prst="roundRect">
            <a:avLst>
              <a:gd fmla="val 3955" name="adj"/>
            </a:avLst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19334" y="1211702"/>
            <a:ext cx="2601032" cy="543704"/>
          </a:xfrm>
          <a:prstGeom prst="rect">
            <a:avLst/>
          </a:prstGeom>
          <a:solidFill>
            <a:srgbClr val="00A8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573969" y="1439322"/>
            <a:ext cx="838202" cy="190500"/>
            <a:chOff x="624769" y="1909222"/>
            <a:chExt cx="838202" cy="190500"/>
          </a:xfrm>
        </p:grpSpPr>
        <p:sp>
          <p:nvSpPr>
            <p:cNvPr id="147" name="Google Shape;147;p3"/>
            <p:cNvSpPr/>
            <p:nvPr/>
          </p:nvSpPr>
          <p:spPr>
            <a:xfrm>
              <a:off x="624769" y="1909222"/>
              <a:ext cx="190500" cy="1905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48620" y="1909222"/>
              <a:ext cx="190500" cy="1905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272471" y="1909222"/>
              <a:ext cx="190500" cy="1905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3"/>
          <p:cNvSpPr txBox="1"/>
          <p:nvPr/>
        </p:nvSpPr>
        <p:spPr>
          <a:xfrm>
            <a:off x="1427040" y="1294270"/>
            <a:ext cx="1593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Tugas PML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3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152" name="Google Shape;152;p3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9719788" y="4581821"/>
            <a:ext cx="2259876" cy="1863066"/>
            <a:chOff x="2667422" y="3256818"/>
            <a:chExt cx="3488478" cy="2910677"/>
          </a:xfrm>
        </p:grpSpPr>
        <p:grpSp>
          <p:nvGrpSpPr>
            <p:cNvPr id="158" name="Google Shape;158;p3"/>
            <p:cNvGrpSpPr/>
            <p:nvPr/>
          </p:nvGrpSpPr>
          <p:grpSpPr>
            <a:xfrm>
              <a:off x="4998793" y="3365512"/>
              <a:ext cx="1157107" cy="2797556"/>
              <a:chOff x="4998793" y="3365512"/>
              <a:chExt cx="1157107" cy="2797556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5425412" y="3365512"/>
                <a:ext cx="414904" cy="496259"/>
              </a:xfrm>
              <a:custGeom>
                <a:rect b="b" l="l" r="r" t="t"/>
                <a:pathLst>
                  <a:path extrusionOk="0" h="496259" w="414904">
                    <a:moveTo>
                      <a:pt x="99867" y="121603"/>
                    </a:moveTo>
                    <a:cubicBezTo>
                      <a:pt x="42717" y="152845"/>
                      <a:pt x="23667" y="245428"/>
                      <a:pt x="50432" y="285718"/>
                    </a:cubicBezTo>
                    <a:cubicBezTo>
                      <a:pt x="-48628" y="315436"/>
                      <a:pt x="2807" y="485743"/>
                      <a:pt x="164732" y="495268"/>
                    </a:cubicBezTo>
                    <a:cubicBezTo>
                      <a:pt x="326657" y="504793"/>
                      <a:pt x="449910" y="445643"/>
                      <a:pt x="370377" y="319342"/>
                    </a:cubicBezTo>
                    <a:cubicBezTo>
                      <a:pt x="449053" y="213328"/>
                      <a:pt x="412858" y="94933"/>
                      <a:pt x="343897" y="107982"/>
                    </a:cubicBezTo>
                    <a:cubicBezTo>
                      <a:pt x="269888" y="-40322"/>
                      <a:pt x="22048" y="-35941"/>
                      <a:pt x="99867" y="12160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5625181" y="3682189"/>
                <a:ext cx="204641" cy="190021"/>
              </a:xfrm>
              <a:custGeom>
                <a:rect b="b" l="l" r="r" t="t"/>
                <a:pathLst>
                  <a:path extrusionOk="0" h="190021" w="204641">
                    <a:moveTo>
                      <a:pt x="72501" y="190021"/>
                    </a:moveTo>
                    <a:cubicBezTo>
                      <a:pt x="47526" y="189945"/>
                      <a:pt x="23028" y="183097"/>
                      <a:pt x="1635" y="170209"/>
                    </a:cubicBezTo>
                    <a:cubicBezTo>
                      <a:pt x="349" y="169743"/>
                      <a:pt x="-318" y="168323"/>
                      <a:pt x="149" y="167037"/>
                    </a:cubicBezTo>
                    <a:cubicBezTo>
                      <a:pt x="616" y="165751"/>
                      <a:pt x="2035" y="165085"/>
                      <a:pt x="3321" y="165552"/>
                    </a:cubicBezTo>
                    <a:cubicBezTo>
                      <a:pt x="3616" y="165656"/>
                      <a:pt x="3883" y="165818"/>
                      <a:pt x="4111" y="166018"/>
                    </a:cubicBezTo>
                    <a:cubicBezTo>
                      <a:pt x="61147" y="200156"/>
                      <a:pt x="134566" y="187440"/>
                      <a:pt x="176800" y="136110"/>
                    </a:cubicBezTo>
                    <a:cubicBezTo>
                      <a:pt x="202803" y="103915"/>
                      <a:pt x="214900" y="52290"/>
                      <a:pt x="169465" y="4093"/>
                    </a:cubicBezTo>
                    <a:cubicBezTo>
                      <a:pt x="168542" y="3122"/>
                      <a:pt x="168589" y="1588"/>
                      <a:pt x="169561" y="664"/>
                    </a:cubicBezTo>
                    <a:cubicBezTo>
                      <a:pt x="170532" y="-260"/>
                      <a:pt x="172066" y="-212"/>
                      <a:pt x="172990" y="759"/>
                    </a:cubicBezTo>
                    <a:cubicBezTo>
                      <a:pt x="220043" y="51242"/>
                      <a:pt x="207756" y="105534"/>
                      <a:pt x="180514" y="139158"/>
                    </a:cubicBezTo>
                    <a:cubicBezTo>
                      <a:pt x="153806" y="171257"/>
                      <a:pt x="114259" y="189878"/>
                      <a:pt x="72501" y="1900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5447262" y="3484394"/>
                <a:ext cx="80311" cy="198459"/>
              </a:xfrm>
              <a:custGeom>
                <a:rect b="b" l="l" r="r" t="t"/>
                <a:pathLst>
                  <a:path extrusionOk="0" h="198459" w="80311">
                    <a:moveTo>
                      <a:pt x="10675" y="198459"/>
                    </a:moveTo>
                    <a:cubicBezTo>
                      <a:pt x="9675" y="198431"/>
                      <a:pt x="8799" y="197783"/>
                      <a:pt x="8485" y="196840"/>
                    </a:cubicBezTo>
                    <a:cubicBezTo>
                      <a:pt x="-16852" y="124260"/>
                      <a:pt x="17057" y="26819"/>
                      <a:pt x="76970" y="149"/>
                    </a:cubicBezTo>
                    <a:cubicBezTo>
                      <a:pt x="78179" y="-280"/>
                      <a:pt x="79522" y="244"/>
                      <a:pt x="80113" y="1387"/>
                    </a:cubicBezTo>
                    <a:cubicBezTo>
                      <a:pt x="80636" y="2587"/>
                      <a:pt x="80094" y="3997"/>
                      <a:pt x="78884" y="4521"/>
                    </a:cubicBezTo>
                    <a:cubicBezTo>
                      <a:pt x="78884" y="4530"/>
                      <a:pt x="78874" y="4530"/>
                      <a:pt x="78874" y="4530"/>
                    </a:cubicBezTo>
                    <a:cubicBezTo>
                      <a:pt x="20962" y="30248"/>
                      <a:pt x="-11708" y="124736"/>
                      <a:pt x="12962" y="195030"/>
                    </a:cubicBezTo>
                    <a:cubicBezTo>
                      <a:pt x="13390" y="196268"/>
                      <a:pt x="12733" y="197630"/>
                      <a:pt x="11494" y="198059"/>
                    </a:cubicBezTo>
                    <a:cubicBezTo>
                      <a:pt x="11476" y="198069"/>
                      <a:pt x="11456" y="198069"/>
                      <a:pt x="11437" y="19807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5440009" y="3484541"/>
                <a:ext cx="87558" cy="93442"/>
              </a:xfrm>
              <a:custGeom>
                <a:rect b="b" l="l" r="r" t="t"/>
                <a:pathLst>
                  <a:path extrusionOk="0" h="93442" w="87558">
                    <a:moveTo>
                      <a:pt x="2403" y="93442"/>
                    </a:moveTo>
                    <a:lnTo>
                      <a:pt x="1545" y="93442"/>
                    </a:lnTo>
                    <a:cubicBezTo>
                      <a:pt x="345" y="92957"/>
                      <a:pt x="-274" y="91623"/>
                      <a:pt x="117" y="90394"/>
                    </a:cubicBezTo>
                    <a:cubicBezTo>
                      <a:pt x="17262" y="44960"/>
                      <a:pt x="49647" y="10384"/>
                      <a:pt x="84508" y="97"/>
                    </a:cubicBezTo>
                    <a:cubicBezTo>
                      <a:pt x="85775" y="-274"/>
                      <a:pt x="87089" y="450"/>
                      <a:pt x="87461" y="1717"/>
                    </a:cubicBezTo>
                    <a:cubicBezTo>
                      <a:pt x="87832" y="2983"/>
                      <a:pt x="87108" y="4298"/>
                      <a:pt x="85842" y="4669"/>
                    </a:cubicBezTo>
                    <a:cubicBezTo>
                      <a:pt x="52409" y="14194"/>
                      <a:pt x="21262" y="48008"/>
                      <a:pt x="4593" y="92109"/>
                    </a:cubicBezTo>
                    <a:cubicBezTo>
                      <a:pt x="4184" y="92937"/>
                      <a:pt x="3327" y="93461"/>
                      <a:pt x="2403" y="934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5511468" y="5904941"/>
                <a:ext cx="92678" cy="206787"/>
              </a:xfrm>
              <a:custGeom>
                <a:rect b="b" l="l" r="r" t="t"/>
                <a:pathLst>
                  <a:path extrusionOk="0" h="206787" w="92678">
                    <a:moveTo>
                      <a:pt x="64294" y="206693"/>
                    </a:moveTo>
                    <a:lnTo>
                      <a:pt x="9239" y="206788"/>
                    </a:lnTo>
                    <a:lnTo>
                      <a:pt x="0" y="0"/>
                    </a:lnTo>
                    <a:lnTo>
                      <a:pt x="92678" y="2286"/>
                    </a:lnTo>
                    <a:lnTo>
                      <a:pt x="64294" y="206693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5519654" y="4307980"/>
                <a:ext cx="261225" cy="1580197"/>
              </a:xfrm>
              <a:custGeom>
                <a:rect b="b" l="l" r="r" t="t"/>
                <a:pathLst>
                  <a:path extrusionOk="0" h="1580197" w="261226">
                    <a:moveTo>
                      <a:pt x="17312" y="95"/>
                    </a:moveTo>
                    <a:cubicBezTo>
                      <a:pt x="17312" y="95"/>
                      <a:pt x="12454" y="573977"/>
                      <a:pt x="357" y="823817"/>
                    </a:cubicBezTo>
                    <a:cubicBezTo>
                      <a:pt x="-119" y="831237"/>
                      <a:pt x="-119" y="838686"/>
                      <a:pt x="357" y="846106"/>
                    </a:cubicBezTo>
                    <a:cubicBezTo>
                      <a:pt x="18455" y="1096518"/>
                      <a:pt x="48459" y="1577816"/>
                      <a:pt x="48459" y="1577816"/>
                    </a:cubicBezTo>
                    <a:lnTo>
                      <a:pt x="141708" y="1580198"/>
                    </a:lnTo>
                    <a:cubicBezTo>
                      <a:pt x="141708" y="1580198"/>
                      <a:pt x="222956" y="1195864"/>
                      <a:pt x="172664" y="847725"/>
                    </a:cubicBezTo>
                    <a:cubicBezTo>
                      <a:pt x="253532" y="453962"/>
                      <a:pt x="297061" y="102584"/>
                      <a:pt x="223814" y="0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5623857" y="4555153"/>
                <a:ext cx="76301" cy="545973"/>
              </a:xfrm>
              <a:custGeom>
                <a:rect b="b" l="l" r="r" t="t"/>
                <a:pathLst>
                  <a:path extrusionOk="0" h="545973" w="76301">
                    <a:moveTo>
                      <a:pt x="12388" y="0"/>
                    </a:moveTo>
                    <a:cubicBezTo>
                      <a:pt x="-16187" y="95821"/>
                      <a:pt x="11627" y="403860"/>
                      <a:pt x="26390" y="545973"/>
                    </a:cubicBezTo>
                    <a:cubicBezTo>
                      <a:pt x="46488" y="443294"/>
                      <a:pt x="63633" y="344519"/>
                      <a:pt x="76301" y="25346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5397822" y="6084959"/>
                <a:ext cx="201564" cy="78109"/>
              </a:xfrm>
              <a:custGeom>
                <a:rect b="b" l="l" r="r" t="t"/>
                <a:pathLst>
                  <a:path extrusionOk="0" h="78109" w="201564">
                    <a:moveTo>
                      <a:pt x="116693" y="4"/>
                    </a:moveTo>
                    <a:lnTo>
                      <a:pt x="188226" y="4"/>
                    </a:lnTo>
                    <a:cubicBezTo>
                      <a:pt x="191350" y="-110"/>
                      <a:pt x="194017" y="2223"/>
                      <a:pt x="194322" y="5338"/>
                    </a:cubicBezTo>
                    <a:lnTo>
                      <a:pt x="201561" y="63917"/>
                    </a:lnTo>
                    <a:cubicBezTo>
                      <a:pt x="201723" y="71442"/>
                      <a:pt x="195751" y="77661"/>
                      <a:pt x="188226" y="77823"/>
                    </a:cubicBezTo>
                    <a:cubicBezTo>
                      <a:pt x="188131" y="77823"/>
                      <a:pt x="188036" y="77823"/>
                      <a:pt x="187941" y="77823"/>
                    </a:cubicBezTo>
                    <a:cubicBezTo>
                      <a:pt x="156413" y="77823"/>
                      <a:pt x="141363" y="75537"/>
                      <a:pt x="101644" y="75633"/>
                    </a:cubicBezTo>
                    <a:cubicBezTo>
                      <a:pt x="77165" y="75633"/>
                      <a:pt x="62401" y="78109"/>
                      <a:pt x="28587" y="78109"/>
                    </a:cubicBezTo>
                    <a:cubicBezTo>
                      <a:pt x="-5226" y="78109"/>
                      <a:pt x="-5226" y="45724"/>
                      <a:pt x="8966" y="42771"/>
                    </a:cubicBezTo>
                    <a:cubicBezTo>
                      <a:pt x="72688" y="29532"/>
                      <a:pt x="80880" y="22197"/>
                      <a:pt x="103073" y="4671"/>
                    </a:cubicBezTo>
                    <a:cubicBezTo>
                      <a:pt x="106968" y="1643"/>
                      <a:pt x="111760" y="4"/>
                      <a:pt x="116693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5282063" y="3859079"/>
                <a:ext cx="256082" cy="393924"/>
              </a:xfrm>
              <a:custGeom>
                <a:rect b="b" l="l" r="r" t="t"/>
                <a:pathLst>
                  <a:path extrusionOk="0" h="393924" w="256082">
                    <a:moveTo>
                      <a:pt x="255979" y="45802"/>
                    </a:moveTo>
                    <a:cubicBezTo>
                      <a:pt x="252455" y="65519"/>
                      <a:pt x="248455" y="83902"/>
                      <a:pt x="244168" y="102952"/>
                    </a:cubicBezTo>
                    <a:cubicBezTo>
                      <a:pt x="239882" y="122002"/>
                      <a:pt x="235500" y="141052"/>
                      <a:pt x="230452" y="160102"/>
                    </a:cubicBezTo>
                    <a:cubicBezTo>
                      <a:pt x="220451" y="198202"/>
                      <a:pt x="210069" y="235540"/>
                      <a:pt x="196353" y="273259"/>
                    </a:cubicBezTo>
                    <a:cubicBezTo>
                      <a:pt x="189466" y="292757"/>
                      <a:pt x="181455" y="311845"/>
                      <a:pt x="172350" y="330409"/>
                    </a:cubicBezTo>
                    <a:cubicBezTo>
                      <a:pt x="167301" y="340715"/>
                      <a:pt x="161472" y="350612"/>
                      <a:pt x="154919" y="360032"/>
                    </a:cubicBezTo>
                    <a:cubicBezTo>
                      <a:pt x="153014" y="362604"/>
                      <a:pt x="151299" y="365080"/>
                      <a:pt x="148823" y="367938"/>
                    </a:cubicBezTo>
                    <a:cubicBezTo>
                      <a:pt x="146451" y="370967"/>
                      <a:pt x="143803" y="373777"/>
                      <a:pt x="140917" y="376320"/>
                    </a:cubicBezTo>
                    <a:cubicBezTo>
                      <a:pt x="133612" y="383225"/>
                      <a:pt x="124810" y="388340"/>
                      <a:pt x="115200" y="391274"/>
                    </a:cubicBezTo>
                    <a:cubicBezTo>
                      <a:pt x="105122" y="394322"/>
                      <a:pt x="94435" y="394751"/>
                      <a:pt x="84148" y="392512"/>
                    </a:cubicBezTo>
                    <a:cubicBezTo>
                      <a:pt x="76052" y="390636"/>
                      <a:pt x="68318" y="387416"/>
                      <a:pt x="61288" y="382987"/>
                    </a:cubicBezTo>
                    <a:cubicBezTo>
                      <a:pt x="50611" y="376158"/>
                      <a:pt x="41152" y="367595"/>
                      <a:pt x="33285" y="357651"/>
                    </a:cubicBezTo>
                    <a:cubicBezTo>
                      <a:pt x="19778" y="340839"/>
                      <a:pt x="9005" y="322008"/>
                      <a:pt x="1376" y="301834"/>
                    </a:cubicBezTo>
                    <a:cubicBezTo>
                      <a:pt x="-2644" y="291547"/>
                      <a:pt x="2443" y="279946"/>
                      <a:pt x="12730" y="275926"/>
                    </a:cubicBezTo>
                    <a:cubicBezTo>
                      <a:pt x="20169" y="273021"/>
                      <a:pt x="28627" y="274812"/>
                      <a:pt x="34237" y="280498"/>
                    </a:cubicBezTo>
                    <a:lnTo>
                      <a:pt x="35380" y="281737"/>
                    </a:lnTo>
                    <a:cubicBezTo>
                      <a:pt x="47201" y="294224"/>
                      <a:pt x="59936" y="305816"/>
                      <a:pt x="73480" y="316408"/>
                    </a:cubicBezTo>
                    <a:cubicBezTo>
                      <a:pt x="78776" y="320446"/>
                      <a:pt x="84653" y="323666"/>
                      <a:pt x="90911" y="325933"/>
                    </a:cubicBezTo>
                    <a:cubicBezTo>
                      <a:pt x="93197" y="326504"/>
                      <a:pt x="94816" y="326504"/>
                      <a:pt x="95007" y="325933"/>
                    </a:cubicBezTo>
                    <a:cubicBezTo>
                      <a:pt x="95197" y="325361"/>
                      <a:pt x="93673" y="324980"/>
                      <a:pt x="92340" y="325075"/>
                    </a:cubicBezTo>
                    <a:cubicBezTo>
                      <a:pt x="91006" y="325171"/>
                      <a:pt x="90149" y="325647"/>
                      <a:pt x="90530" y="325075"/>
                    </a:cubicBezTo>
                    <a:cubicBezTo>
                      <a:pt x="90978" y="324247"/>
                      <a:pt x="91492" y="323447"/>
                      <a:pt x="92054" y="322694"/>
                    </a:cubicBezTo>
                    <a:cubicBezTo>
                      <a:pt x="92997" y="321542"/>
                      <a:pt x="93826" y="320294"/>
                      <a:pt x="94531" y="318979"/>
                    </a:cubicBezTo>
                    <a:cubicBezTo>
                      <a:pt x="98522" y="312417"/>
                      <a:pt x="102027" y="305578"/>
                      <a:pt x="105008" y="298501"/>
                    </a:cubicBezTo>
                    <a:cubicBezTo>
                      <a:pt x="111942" y="282184"/>
                      <a:pt x="118048" y="265525"/>
                      <a:pt x="123296" y="248590"/>
                    </a:cubicBezTo>
                    <a:cubicBezTo>
                      <a:pt x="134155" y="213728"/>
                      <a:pt x="144060" y="177438"/>
                      <a:pt x="152633" y="140957"/>
                    </a:cubicBezTo>
                    <a:cubicBezTo>
                      <a:pt x="161206" y="104476"/>
                      <a:pt x="169683" y="67234"/>
                      <a:pt x="177303" y="30848"/>
                    </a:cubicBezTo>
                    <a:lnTo>
                      <a:pt x="177303" y="30848"/>
                    </a:lnTo>
                    <a:cubicBezTo>
                      <a:pt x="182313" y="9379"/>
                      <a:pt x="203773" y="-3956"/>
                      <a:pt x="225232" y="1054"/>
                    </a:cubicBezTo>
                    <a:cubicBezTo>
                      <a:pt x="245587" y="5797"/>
                      <a:pt x="258827" y="25438"/>
                      <a:pt x="255598" y="46088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5451460" y="4198728"/>
                <a:ext cx="365188" cy="69501"/>
              </a:xfrm>
              <a:custGeom>
                <a:rect b="b" l="l" r="r" t="t"/>
                <a:pathLst>
                  <a:path extrusionOk="0" h="69501" w="365188">
                    <a:moveTo>
                      <a:pt x="0" y="50578"/>
                    </a:moveTo>
                    <a:cubicBezTo>
                      <a:pt x="0" y="74009"/>
                      <a:pt x="365188" y="78581"/>
                      <a:pt x="365188" y="47625"/>
                    </a:cubicBezTo>
                    <a:lnTo>
                      <a:pt x="178594" y="0"/>
                    </a:lnTo>
                    <a:lnTo>
                      <a:pt x="0" y="50578"/>
                    </a:ln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5453441" y="3832046"/>
                <a:ext cx="390884" cy="495173"/>
              </a:xfrm>
              <a:custGeom>
                <a:rect b="b" l="l" r="r" t="t"/>
                <a:pathLst>
                  <a:path extrusionOk="0" h="495173" w="390884">
                    <a:moveTo>
                      <a:pt x="65076" y="11399"/>
                    </a:moveTo>
                    <a:cubicBezTo>
                      <a:pt x="161364" y="-4708"/>
                      <a:pt x="259729" y="-3736"/>
                      <a:pt x="355684" y="14256"/>
                    </a:cubicBezTo>
                    <a:cubicBezTo>
                      <a:pt x="378439" y="17857"/>
                      <a:pt x="393974" y="39231"/>
                      <a:pt x="390364" y="61986"/>
                    </a:cubicBezTo>
                    <a:cubicBezTo>
                      <a:pt x="390231" y="62843"/>
                      <a:pt x="390069" y="63701"/>
                      <a:pt x="389878" y="64548"/>
                    </a:cubicBezTo>
                    <a:cubicBezTo>
                      <a:pt x="338253" y="295720"/>
                      <a:pt x="341205" y="373444"/>
                      <a:pt x="346159" y="495174"/>
                    </a:cubicBezTo>
                    <a:lnTo>
                      <a:pt x="26690" y="495174"/>
                    </a:lnTo>
                    <a:cubicBezTo>
                      <a:pt x="10688" y="292101"/>
                      <a:pt x="2211" y="176181"/>
                      <a:pt x="115" y="110364"/>
                    </a:cubicBezTo>
                    <a:cubicBezTo>
                      <a:pt x="-1599" y="60167"/>
                      <a:pt x="15641" y="18733"/>
                      <a:pt x="65076" y="11399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5807688" y="3910596"/>
                <a:ext cx="27344" cy="95250"/>
              </a:xfrm>
              <a:custGeom>
                <a:rect b="b" l="l" r="r" t="t"/>
                <a:pathLst>
                  <a:path extrusionOk="0" h="95250" w="27344">
                    <a:moveTo>
                      <a:pt x="484" y="0"/>
                    </a:moveTo>
                    <a:cubicBezTo>
                      <a:pt x="-1526" y="32261"/>
                      <a:pt x="2741" y="64608"/>
                      <a:pt x="13057" y="95250"/>
                    </a:cubicBezTo>
                    <a:cubicBezTo>
                      <a:pt x="17152" y="73247"/>
                      <a:pt x="21915" y="49625"/>
                      <a:pt x="27344" y="2381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5561755" y="3674662"/>
                <a:ext cx="156690" cy="208883"/>
              </a:xfrm>
              <a:custGeom>
                <a:rect b="b" l="l" r="r" t="t"/>
                <a:pathLst>
                  <a:path extrusionOk="0" h="208883" w="156690">
                    <a:moveTo>
                      <a:pt x="142499" y="0"/>
                    </a:moveTo>
                    <a:cubicBezTo>
                      <a:pt x="132974" y="46196"/>
                      <a:pt x="124306" y="131064"/>
                      <a:pt x="156691" y="161925"/>
                    </a:cubicBezTo>
                    <a:cubicBezTo>
                      <a:pt x="156691" y="161925"/>
                      <a:pt x="144023" y="208883"/>
                      <a:pt x="58107" y="208883"/>
                    </a:cubicBezTo>
                    <a:cubicBezTo>
                      <a:pt x="-36476" y="208883"/>
                      <a:pt x="12863" y="161925"/>
                      <a:pt x="12863" y="161925"/>
                    </a:cubicBezTo>
                    <a:cubicBezTo>
                      <a:pt x="64489" y="149542"/>
                      <a:pt x="63155" y="111252"/>
                      <a:pt x="54202" y="75343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5615957" y="3705428"/>
                <a:ext cx="54015" cy="70389"/>
              </a:xfrm>
              <a:custGeom>
                <a:rect b="b" l="l" r="r" t="t"/>
                <a:pathLst>
                  <a:path extrusionOk="0" h="70389" w="54015">
                    <a:moveTo>
                      <a:pt x="52292" y="0"/>
                    </a:moveTo>
                    <a:lnTo>
                      <a:pt x="0" y="44863"/>
                    </a:lnTo>
                    <a:cubicBezTo>
                      <a:pt x="2219" y="53226"/>
                      <a:pt x="3715" y="61770"/>
                      <a:pt x="4477" y="70390"/>
                    </a:cubicBezTo>
                    <a:cubicBezTo>
                      <a:pt x="24193" y="67532"/>
                      <a:pt x="51244" y="45911"/>
                      <a:pt x="53340" y="25241"/>
                    </a:cubicBezTo>
                    <a:cubicBezTo>
                      <a:pt x="54512" y="16831"/>
                      <a:pt x="54159" y="8287"/>
                      <a:pt x="52292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5523075" y="3463645"/>
                <a:ext cx="234130" cy="292735"/>
              </a:xfrm>
              <a:custGeom>
                <a:rect b="b" l="l" r="r" t="t"/>
                <a:pathLst>
                  <a:path extrusionOk="0" h="292735" w="234130">
                    <a:moveTo>
                      <a:pt x="231090" y="130816"/>
                    </a:moveTo>
                    <a:cubicBezTo>
                      <a:pt x="213373" y="206159"/>
                      <a:pt x="207563" y="238449"/>
                      <a:pt x="162415" y="270929"/>
                    </a:cubicBezTo>
                    <a:cubicBezTo>
                      <a:pt x="94597" y="319887"/>
                      <a:pt x="5824" y="281787"/>
                      <a:pt x="490" y="202634"/>
                    </a:cubicBezTo>
                    <a:cubicBezTo>
                      <a:pt x="-4273" y="131483"/>
                      <a:pt x="25350" y="20136"/>
                      <a:pt x="105265" y="2609"/>
                    </a:cubicBezTo>
                    <a:cubicBezTo>
                      <a:pt x="162177" y="-10221"/>
                      <a:pt x="218707" y="25508"/>
                      <a:pt x="231547" y="82420"/>
                    </a:cubicBezTo>
                    <a:cubicBezTo>
                      <a:pt x="235138" y="98374"/>
                      <a:pt x="234985" y="114938"/>
                      <a:pt x="231090" y="130816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5674657" y="3481114"/>
                <a:ext cx="124366" cy="172021"/>
              </a:xfrm>
              <a:custGeom>
                <a:rect b="b" l="l" r="r" t="t"/>
                <a:pathLst>
                  <a:path extrusionOk="0" h="172021" w="124366">
                    <a:moveTo>
                      <a:pt x="50743" y="0"/>
                    </a:moveTo>
                    <a:cubicBezTo>
                      <a:pt x="-29077" y="8858"/>
                      <a:pt x="-4788" y="157639"/>
                      <a:pt x="55219" y="172021"/>
                    </a:cubicBezTo>
                    <a:cubicBezTo>
                      <a:pt x="125514" y="137636"/>
                      <a:pt x="168853" y="7048"/>
                      <a:pt x="507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5980479" y="5800451"/>
                <a:ext cx="135635" cy="191738"/>
              </a:xfrm>
              <a:custGeom>
                <a:rect b="b" l="l" r="r" t="t"/>
                <a:pathLst>
                  <a:path extrusionOk="0" h="191738" w="135635">
                    <a:moveTo>
                      <a:pt x="135636" y="174974"/>
                    </a:moveTo>
                    <a:lnTo>
                      <a:pt x="80486" y="191738"/>
                    </a:lnTo>
                    <a:lnTo>
                      <a:pt x="0" y="23146"/>
                    </a:lnTo>
                    <a:lnTo>
                      <a:pt x="84868" y="0"/>
                    </a:lnTo>
                    <a:lnTo>
                      <a:pt x="135636" y="174974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5973756" y="5947520"/>
                <a:ext cx="182144" cy="142859"/>
              </a:xfrm>
              <a:custGeom>
                <a:rect b="b" l="l" r="r" t="t"/>
                <a:pathLst>
                  <a:path extrusionOk="0" h="142859" w="182144">
                    <a:moveTo>
                      <a:pt x="71302" y="27811"/>
                    </a:moveTo>
                    <a:lnTo>
                      <a:pt x="142168" y="378"/>
                    </a:lnTo>
                    <a:cubicBezTo>
                      <a:pt x="144730" y="-612"/>
                      <a:pt x="147626" y="397"/>
                      <a:pt x="149026" y="2760"/>
                    </a:cubicBezTo>
                    <a:lnTo>
                      <a:pt x="180744" y="56290"/>
                    </a:lnTo>
                    <a:cubicBezTo>
                      <a:pt x="183659" y="61405"/>
                      <a:pt x="181878" y="67920"/>
                      <a:pt x="176763" y="70845"/>
                    </a:cubicBezTo>
                    <a:cubicBezTo>
                      <a:pt x="176296" y="71111"/>
                      <a:pt x="175810" y="71340"/>
                      <a:pt x="175315" y="71530"/>
                    </a:cubicBezTo>
                    <a:cubicBezTo>
                      <a:pt x="150455" y="81055"/>
                      <a:pt x="138453" y="85913"/>
                      <a:pt x="107307" y="98010"/>
                    </a:cubicBezTo>
                    <a:cubicBezTo>
                      <a:pt x="88257" y="105439"/>
                      <a:pt x="58348" y="130204"/>
                      <a:pt x="31869" y="140396"/>
                    </a:cubicBezTo>
                    <a:cubicBezTo>
                      <a:pt x="5389" y="150588"/>
                      <a:pt x="-6231" y="126394"/>
                      <a:pt x="3294" y="118012"/>
                    </a:cubicBezTo>
                    <a:cubicBezTo>
                      <a:pt x="29097" y="95485"/>
                      <a:pt x="49423" y="67377"/>
                      <a:pt x="62730" y="35811"/>
                    </a:cubicBezTo>
                    <a:cubicBezTo>
                      <a:pt x="64358" y="32078"/>
                      <a:pt x="67464" y="29182"/>
                      <a:pt x="71302" y="278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567760" y="4326839"/>
                <a:ext cx="497967" cy="1496377"/>
              </a:xfrm>
              <a:custGeom>
                <a:rect b="b" l="l" r="r" t="t"/>
                <a:pathLst>
                  <a:path extrusionOk="0" h="1496377" w="497967">
                    <a:moveTo>
                      <a:pt x="0" y="381"/>
                    </a:moveTo>
                    <a:cubicBezTo>
                      <a:pt x="0" y="381"/>
                      <a:pt x="117443" y="601123"/>
                      <a:pt x="161925" y="838581"/>
                    </a:cubicBezTo>
                    <a:cubicBezTo>
                      <a:pt x="207931" y="1086231"/>
                      <a:pt x="412909" y="1496378"/>
                      <a:pt x="412909" y="1496378"/>
                    </a:cubicBezTo>
                    <a:lnTo>
                      <a:pt x="497967" y="1473137"/>
                    </a:lnTo>
                    <a:cubicBezTo>
                      <a:pt x="497967" y="1473137"/>
                      <a:pt x="381476" y="1034415"/>
                      <a:pt x="327184" y="816959"/>
                    </a:cubicBezTo>
                    <a:cubicBezTo>
                      <a:pt x="316516" y="423196"/>
                      <a:pt x="329089" y="102584"/>
                      <a:pt x="231934" y="0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613976" y="3580965"/>
                <a:ext cx="15513" cy="22723"/>
              </a:xfrm>
              <a:custGeom>
                <a:rect b="b" l="l" r="r" t="t"/>
                <a:pathLst>
                  <a:path extrusionOk="0" h="22723" w="15513">
                    <a:moveTo>
                      <a:pt x="15220" y="13020"/>
                    </a:moveTo>
                    <a:cubicBezTo>
                      <a:pt x="14173" y="19211"/>
                      <a:pt x="10077" y="23688"/>
                      <a:pt x="5695" y="22545"/>
                    </a:cubicBezTo>
                    <a:cubicBezTo>
                      <a:pt x="1314" y="21402"/>
                      <a:pt x="-782" y="16258"/>
                      <a:pt x="266" y="10067"/>
                    </a:cubicBezTo>
                    <a:cubicBezTo>
                      <a:pt x="1314" y="3876"/>
                      <a:pt x="5505" y="-601"/>
                      <a:pt x="9791" y="66"/>
                    </a:cubicBezTo>
                    <a:cubicBezTo>
                      <a:pt x="14077" y="733"/>
                      <a:pt x="16363" y="6829"/>
                      <a:pt x="15220" y="130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543975" y="3569420"/>
                <a:ext cx="15472" cy="22363"/>
              </a:xfrm>
              <a:custGeom>
                <a:rect b="b" l="l" r="r" t="t"/>
                <a:pathLst>
                  <a:path extrusionOk="0" h="22363" w="15472">
                    <a:moveTo>
                      <a:pt x="15213" y="12659"/>
                    </a:moveTo>
                    <a:cubicBezTo>
                      <a:pt x="14166" y="18851"/>
                      <a:pt x="9975" y="23327"/>
                      <a:pt x="5688" y="22184"/>
                    </a:cubicBezTo>
                    <a:cubicBezTo>
                      <a:pt x="1402" y="21041"/>
                      <a:pt x="-789" y="15993"/>
                      <a:pt x="259" y="9707"/>
                    </a:cubicBezTo>
                    <a:cubicBezTo>
                      <a:pt x="1307" y="3420"/>
                      <a:pt x="5498" y="-961"/>
                      <a:pt x="9784" y="182"/>
                    </a:cubicBezTo>
                    <a:cubicBezTo>
                      <a:pt x="14070" y="1325"/>
                      <a:pt x="16261" y="6468"/>
                      <a:pt x="15213" y="126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5541281" y="3563410"/>
                <a:ext cx="14192" cy="8489"/>
              </a:xfrm>
              <a:custGeom>
                <a:rect b="b" l="l" r="r" t="t"/>
                <a:pathLst>
                  <a:path extrusionOk="0" h="8489" w="14192">
                    <a:moveTo>
                      <a:pt x="14192" y="6858"/>
                    </a:moveTo>
                    <a:lnTo>
                      <a:pt x="0" y="0"/>
                    </a:lnTo>
                    <a:cubicBezTo>
                      <a:pt x="0" y="0"/>
                      <a:pt x="5715" y="12954"/>
                      <a:pt x="14192" y="685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5550234" y="3596938"/>
                <a:ext cx="28575" cy="43797"/>
              </a:xfrm>
              <a:custGeom>
                <a:rect b="b" l="l" r="r" t="t"/>
                <a:pathLst>
                  <a:path extrusionOk="0" h="43797" w="28575">
                    <a:moveTo>
                      <a:pt x="28575" y="0"/>
                    </a:moveTo>
                    <a:cubicBezTo>
                      <a:pt x="20707" y="13173"/>
                      <a:pt x="11097" y="25222"/>
                      <a:pt x="0" y="35814"/>
                    </a:cubicBezTo>
                    <a:cubicBezTo>
                      <a:pt x="5620" y="41434"/>
                      <a:pt x="13411" y="44320"/>
                      <a:pt x="21336" y="4372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5590021" y="3653218"/>
                <a:ext cx="48629" cy="17457"/>
              </a:xfrm>
              <a:custGeom>
                <a:rect b="b" l="l" r="r" t="t"/>
                <a:pathLst>
                  <a:path extrusionOk="0" h="17457" w="48629">
                    <a:moveTo>
                      <a:pt x="11077" y="17443"/>
                    </a:moveTo>
                    <a:cubicBezTo>
                      <a:pt x="7886" y="17443"/>
                      <a:pt x="4696" y="17158"/>
                      <a:pt x="1552" y="16586"/>
                    </a:cubicBezTo>
                    <a:cubicBezTo>
                      <a:pt x="562" y="16443"/>
                      <a:pt x="-124" y="15529"/>
                      <a:pt x="19" y="14538"/>
                    </a:cubicBezTo>
                    <a:cubicBezTo>
                      <a:pt x="19" y="14519"/>
                      <a:pt x="28" y="14510"/>
                      <a:pt x="28" y="14491"/>
                    </a:cubicBezTo>
                    <a:cubicBezTo>
                      <a:pt x="219" y="13509"/>
                      <a:pt x="1133" y="12852"/>
                      <a:pt x="2124" y="12966"/>
                    </a:cubicBezTo>
                    <a:cubicBezTo>
                      <a:pt x="17716" y="15938"/>
                      <a:pt x="33794" y="11347"/>
                      <a:pt x="45463" y="584"/>
                    </a:cubicBezTo>
                    <a:cubicBezTo>
                      <a:pt x="46139" y="-149"/>
                      <a:pt x="47282" y="-197"/>
                      <a:pt x="48015" y="470"/>
                    </a:cubicBezTo>
                    <a:cubicBezTo>
                      <a:pt x="48053" y="508"/>
                      <a:pt x="48092" y="546"/>
                      <a:pt x="48130" y="584"/>
                    </a:cubicBezTo>
                    <a:cubicBezTo>
                      <a:pt x="48796" y="1308"/>
                      <a:pt x="48796" y="2432"/>
                      <a:pt x="48130" y="3156"/>
                    </a:cubicBezTo>
                    <a:cubicBezTo>
                      <a:pt x="38157" y="12633"/>
                      <a:pt x="24831" y="17767"/>
                      <a:pt x="11077" y="174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5706229" y="3619910"/>
                <a:ext cx="63064" cy="66537"/>
              </a:xfrm>
              <a:custGeom>
                <a:rect b="b" l="l" r="r" t="t"/>
                <a:pathLst>
                  <a:path extrusionOk="0" h="66537" w="63064">
                    <a:moveTo>
                      <a:pt x="58794" y="39512"/>
                    </a:moveTo>
                    <a:cubicBezTo>
                      <a:pt x="51202" y="52409"/>
                      <a:pt x="38858" y="61810"/>
                      <a:pt x="24408" y="65706"/>
                    </a:cubicBezTo>
                    <a:cubicBezTo>
                      <a:pt x="5358" y="70563"/>
                      <a:pt x="-4167" y="53323"/>
                      <a:pt x="1739" y="35416"/>
                    </a:cubicBezTo>
                    <a:cubicBezTo>
                      <a:pt x="6787" y="19319"/>
                      <a:pt x="22980" y="-2684"/>
                      <a:pt x="42125" y="269"/>
                    </a:cubicBezTo>
                    <a:cubicBezTo>
                      <a:pt x="55993" y="2803"/>
                      <a:pt x="65185" y="16099"/>
                      <a:pt x="62642" y="29968"/>
                    </a:cubicBezTo>
                    <a:cubicBezTo>
                      <a:pt x="62023" y="33378"/>
                      <a:pt x="60708" y="36626"/>
                      <a:pt x="58794" y="39512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5627464" y="3551295"/>
                <a:ext cx="35906" cy="33450"/>
              </a:xfrm>
              <a:custGeom>
                <a:rect b="b" l="l" r="r" t="t"/>
                <a:pathLst>
                  <a:path extrusionOk="0" h="33450" w="35906">
                    <a:moveTo>
                      <a:pt x="32117" y="33165"/>
                    </a:moveTo>
                    <a:cubicBezTo>
                      <a:pt x="30536" y="33146"/>
                      <a:pt x="29145" y="32108"/>
                      <a:pt x="28688" y="30594"/>
                    </a:cubicBezTo>
                    <a:cubicBezTo>
                      <a:pt x="23640" y="14306"/>
                      <a:pt x="2780" y="7257"/>
                      <a:pt x="2590" y="7257"/>
                    </a:cubicBezTo>
                    <a:cubicBezTo>
                      <a:pt x="675" y="6686"/>
                      <a:pt x="-420" y="4667"/>
                      <a:pt x="152" y="2752"/>
                    </a:cubicBezTo>
                    <a:cubicBezTo>
                      <a:pt x="170" y="2695"/>
                      <a:pt x="190" y="2647"/>
                      <a:pt x="209" y="2590"/>
                    </a:cubicBezTo>
                    <a:cubicBezTo>
                      <a:pt x="780" y="675"/>
                      <a:pt x="2799" y="-420"/>
                      <a:pt x="4714" y="152"/>
                    </a:cubicBezTo>
                    <a:cubicBezTo>
                      <a:pt x="4771" y="171"/>
                      <a:pt x="4819" y="190"/>
                      <a:pt x="4876" y="209"/>
                    </a:cubicBezTo>
                    <a:cubicBezTo>
                      <a:pt x="5828" y="209"/>
                      <a:pt x="29546" y="8495"/>
                      <a:pt x="35737" y="28784"/>
                    </a:cubicBezTo>
                    <a:cubicBezTo>
                      <a:pt x="36346" y="30746"/>
                      <a:pt x="35260" y="32822"/>
                      <a:pt x="33298" y="33441"/>
                    </a:cubicBezTo>
                    <a:cubicBezTo>
                      <a:pt x="33289" y="33441"/>
                      <a:pt x="33270" y="33451"/>
                      <a:pt x="33260" y="334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5539951" y="3533909"/>
                <a:ext cx="37533" cy="12170"/>
              </a:xfrm>
              <a:custGeom>
                <a:rect b="b" l="l" r="r" t="t"/>
                <a:pathLst>
                  <a:path extrusionOk="0" h="12170" w="37533">
                    <a:moveTo>
                      <a:pt x="3616" y="12165"/>
                    </a:moveTo>
                    <a:cubicBezTo>
                      <a:pt x="2321" y="12146"/>
                      <a:pt x="1139" y="11460"/>
                      <a:pt x="473" y="10355"/>
                    </a:cubicBezTo>
                    <a:cubicBezTo>
                      <a:pt x="-527" y="8565"/>
                      <a:pt x="111" y="6307"/>
                      <a:pt x="1902" y="5307"/>
                    </a:cubicBezTo>
                    <a:cubicBezTo>
                      <a:pt x="12084" y="-846"/>
                      <a:pt x="24609" y="-1703"/>
                      <a:pt x="35525" y="3021"/>
                    </a:cubicBezTo>
                    <a:cubicBezTo>
                      <a:pt x="37325" y="3955"/>
                      <a:pt x="38049" y="6155"/>
                      <a:pt x="37144" y="7974"/>
                    </a:cubicBezTo>
                    <a:cubicBezTo>
                      <a:pt x="36211" y="9774"/>
                      <a:pt x="34010" y="10498"/>
                      <a:pt x="32191" y="9593"/>
                    </a:cubicBezTo>
                    <a:lnTo>
                      <a:pt x="32191" y="9593"/>
                    </a:lnTo>
                    <a:cubicBezTo>
                      <a:pt x="23476" y="6021"/>
                      <a:pt x="13579" y="6802"/>
                      <a:pt x="5521" y="11689"/>
                    </a:cubicBezTo>
                    <a:cubicBezTo>
                      <a:pt x="4949" y="12032"/>
                      <a:pt x="4283" y="12203"/>
                      <a:pt x="3616" y="121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5764893" y="3844235"/>
                <a:ext cx="212294" cy="508363"/>
              </a:xfrm>
              <a:custGeom>
                <a:rect b="b" l="l" r="r" t="t"/>
                <a:pathLst>
                  <a:path extrusionOk="0" h="508363" w="212294">
                    <a:moveTo>
                      <a:pt x="70330" y="15307"/>
                    </a:moveTo>
                    <a:cubicBezTo>
                      <a:pt x="97476" y="50835"/>
                      <a:pt x="122146" y="86744"/>
                      <a:pt x="145577" y="124654"/>
                    </a:cubicBezTo>
                    <a:cubicBezTo>
                      <a:pt x="157198" y="143704"/>
                      <a:pt x="168628" y="162754"/>
                      <a:pt x="179105" y="183042"/>
                    </a:cubicBezTo>
                    <a:cubicBezTo>
                      <a:pt x="190487" y="204064"/>
                      <a:pt x="199898" y="226095"/>
                      <a:pt x="207204" y="248860"/>
                    </a:cubicBezTo>
                    <a:cubicBezTo>
                      <a:pt x="208252" y="251908"/>
                      <a:pt x="209014" y="255432"/>
                      <a:pt x="209871" y="258385"/>
                    </a:cubicBezTo>
                    <a:lnTo>
                      <a:pt x="210538" y="261147"/>
                    </a:lnTo>
                    <a:lnTo>
                      <a:pt x="211395" y="265148"/>
                    </a:lnTo>
                    <a:cubicBezTo>
                      <a:pt x="211776" y="267643"/>
                      <a:pt x="212033" y="270148"/>
                      <a:pt x="212157" y="272673"/>
                    </a:cubicBezTo>
                    <a:cubicBezTo>
                      <a:pt x="212595" y="280940"/>
                      <a:pt x="211986" y="289227"/>
                      <a:pt x="210347" y="297342"/>
                    </a:cubicBezTo>
                    <a:cubicBezTo>
                      <a:pt x="207633" y="310210"/>
                      <a:pt x="203584" y="322755"/>
                      <a:pt x="198250" y="334775"/>
                    </a:cubicBezTo>
                    <a:cubicBezTo>
                      <a:pt x="188859" y="356016"/>
                      <a:pt x="177772" y="376466"/>
                      <a:pt x="165104" y="395926"/>
                    </a:cubicBezTo>
                    <a:cubicBezTo>
                      <a:pt x="140986" y="433331"/>
                      <a:pt x="113878" y="468726"/>
                      <a:pt x="84046" y="501749"/>
                    </a:cubicBezTo>
                    <a:cubicBezTo>
                      <a:pt x="76759" y="509912"/>
                      <a:pt x="64234" y="510616"/>
                      <a:pt x="56071" y="503320"/>
                    </a:cubicBezTo>
                    <a:cubicBezTo>
                      <a:pt x="49060" y="497062"/>
                      <a:pt x="47422" y="486737"/>
                      <a:pt x="52137" y="478603"/>
                    </a:cubicBezTo>
                    <a:lnTo>
                      <a:pt x="52137" y="478127"/>
                    </a:lnTo>
                    <a:cubicBezTo>
                      <a:pt x="73187" y="441456"/>
                      <a:pt x="94047" y="403736"/>
                      <a:pt x="112049" y="366398"/>
                    </a:cubicBezTo>
                    <a:cubicBezTo>
                      <a:pt x="120879" y="348396"/>
                      <a:pt x="128546" y="329851"/>
                      <a:pt x="135004" y="310868"/>
                    </a:cubicBezTo>
                    <a:cubicBezTo>
                      <a:pt x="137786" y="302810"/>
                      <a:pt x="139700" y="294475"/>
                      <a:pt x="140719" y="286007"/>
                    </a:cubicBezTo>
                    <a:cubicBezTo>
                      <a:pt x="141072" y="283512"/>
                      <a:pt x="141072" y="280978"/>
                      <a:pt x="140719" y="278483"/>
                    </a:cubicBezTo>
                    <a:lnTo>
                      <a:pt x="140719" y="277911"/>
                    </a:lnTo>
                    <a:lnTo>
                      <a:pt x="140719" y="277911"/>
                    </a:lnTo>
                    <a:lnTo>
                      <a:pt x="140719" y="276768"/>
                    </a:lnTo>
                    <a:cubicBezTo>
                      <a:pt x="140053" y="274863"/>
                      <a:pt x="139576" y="273149"/>
                      <a:pt x="138719" y="271148"/>
                    </a:cubicBezTo>
                    <a:cubicBezTo>
                      <a:pt x="131299" y="253289"/>
                      <a:pt x="122584" y="236001"/>
                      <a:pt x="112621" y="219428"/>
                    </a:cubicBezTo>
                    <a:cubicBezTo>
                      <a:pt x="102143" y="201806"/>
                      <a:pt x="90999" y="184185"/>
                      <a:pt x="79569" y="166564"/>
                    </a:cubicBezTo>
                    <a:cubicBezTo>
                      <a:pt x="56328" y="131702"/>
                      <a:pt x="31944" y="96650"/>
                      <a:pt x="7179" y="62741"/>
                    </a:cubicBezTo>
                    <a:lnTo>
                      <a:pt x="7179" y="62741"/>
                    </a:lnTo>
                    <a:cubicBezTo>
                      <a:pt x="-5432" y="44663"/>
                      <a:pt x="-994" y="19784"/>
                      <a:pt x="17085" y="7173"/>
                    </a:cubicBezTo>
                    <a:cubicBezTo>
                      <a:pt x="34382" y="-4886"/>
                      <a:pt x="58080" y="-1409"/>
                      <a:pt x="71187" y="15116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5611385" y="3575316"/>
                <a:ext cx="14192" cy="8524"/>
              </a:xfrm>
              <a:custGeom>
                <a:rect b="b" l="l" r="r" t="t"/>
                <a:pathLst>
                  <a:path extrusionOk="0" h="8524" w="14192">
                    <a:moveTo>
                      <a:pt x="14192" y="6858"/>
                    </a:moveTo>
                    <a:lnTo>
                      <a:pt x="0" y="0"/>
                    </a:lnTo>
                    <a:cubicBezTo>
                      <a:pt x="0" y="0"/>
                      <a:pt x="5620" y="13049"/>
                      <a:pt x="14192" y="685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5427185" y="3837856"/>
                <a:ext cx="391654" cy="411354"/>
              </a:xfrm>
              <a:custGeom>
                <a:rect b="b" l="l" r="r" t="t"/>
                <a:pathLst>
                  <a:path extrusionOk="0" h="411354" w="391654">
                    <a:moveTo>
                      <a:pt x="35324" y="81789"/>
                    </a:moveTo>
                    <a:cubicBezTo>
                      <a:pt x="41211" y="57758"/>
                      <a:pt x="48783" y="34174"/>
                      <a:pt x="57994" y="11209"/>
                    </a:cubicBezTo>
                    <a:cubicBezTo>
                      <a:pt x="72605" y="6847"/>
                      <a:pt x="87540" y="3656"/>
                      <a:pt x="102666" y="1684"/>
                    </a:cubicBezTo>
                    <a:cubicBezTo>
                      <a:pt x="133470" y="28983"/>
                      <a:pt x="158816" y="61892"/>
                      <a:pt x="177342" y="98649"/>
                    </a:cubicBezTo>
                    <a:cubicBezTo>
                      <a:pt x="218204" y="57310"/>
                      <a:pt x="296404" y="15495"/>
                      <a:pt x="344029" y="255"/>
                    </a:cubicBezTo>
                    <a:cubicBezTo>
                      <a:pt x="360136" y="-764"/>
                      <a:pt x="376300" y="1274"/>
                      <a:pt x="391654" y="6256"/>
                    </a:cubicBezTo>
                    <a:cubicBezTo>
                      <a:pt x="359174" y="108745"/>
                      <a:pt x="326027" y="211805"/>
                      <a:pt x="384796" y="238285"/>
                    </a:cubicBezTo>
                    <a:cubicBezTo>
                      <a:pt x="383749" y="286958"/>
                      <a:pt x="386511" y="347346"/>
                      <a:pt x="388987" y="408402"/>
                    </a:cubicBezTo>
                    <a:cubicBezTo>
                      <a:pt x="333456" y="402305"/>
                      <a:pt x="113238" y="391733"/>
                      <a:pt x="23799" y="411354"/>
                    </a:cubicBezTo>
                    <a:cubicBezTo>
                      <a:pt x="19227" y="349442"/>
                      <a:pt x="17608" y="297054"/>
                      <a:pt x="17893" y="251811"/>
                    </a:cubicBezTo>
                    <a:cubicBezTo>
                      <a:pt x="-23731" y="198756"/>
                      <a:pt x="17988" y="126557"/>
                      <a:pt x="35324" y="8178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364085" y="4168856"/>
                <a:ext cx="178763" cy="176955"/>
              </a:xfrm>
              <a:custGeom>
                <a:rect b="b" l="l" r="r" t="t"/>
                <a:pathLst>
                  <a:path extrusionOk="0" h="176956" w="178763">
                    <a:moveTo>
                      <a:pt x="150051" y="87498"/>
                    </a:moveTo>
                    <a:cubicBezTo>
                      <a:pt x="149051" y="87583"/>
                      <a:pt x="148174" y="88202"/>
                      <a:pt x="147765" y="89117"/>
                    </a:cubicBezTo>
                    <a:cubicBezTo>
                      <a:pt x="140974" y="108052"/>
                      <a:pt x="141145" y="128779"/>
                      <a:pt x="148241" y="147600"/>
                    </a:cubicBezTo>
                    <a:cubicBezTo>
                      <a:pt x="141669" y="142171"/>
                      <a:pt x="135287" y="136646"/>
                      <a:pt x="129191" y="131122"/>
                    </a:cubicBezTo>
                    <a:cubicBezTo>
                      <a:pt x="140183" y="107757"/>
                      <a:pt x="137049" y="80182"/>
                      <a:pt x="121095" y="59875"/>
                    </a:cubicBezTo>
                    <a:cubicBezTo>
                      <a:pt x="120066" y="58608"/>
                      <a:pt x="118209" y="58408"/>
                      <a:pt x="116942" y="59437"/>
                    </a:cubicBezTo>
                    <a:cubicBezTo>
                      <a:pt x="116609" y="59713"/>
                      <a:pt x="116332" y="60056"/>
                      <a:pt x="116142" y="60446"/>
                    </a:cubicBezTo>
                    <a:cubicBezTo>
                      <a:pt x="109217" y="79963"/>
                      <a:pt x="109656" y="101337"/>
                      <a:pt x="117380" y="120549"/>
                    </a:cubicBezTo>
                    <a:cubicBezTo>
                      <a:pt x="108808" y="112644"/>
                      <a:pt x="100711" y="104928"/>
                      <a:pt x="93187" y="97403"/>
                    </a:cubicBezTo>
                    <a:lnTo>
                      <a:pt x="93187" y="97403"/>
                    </a:lnTo>
                    <a:cubicBezTo>
                      <a:pt x="104664" y="73877"/>
                      <a:pt x="101664" y="45864"/>
                      <a:pt x="85472" y="25299"/>
                    </a:cubicBezTo>
                    <a:cubicBezTo>
                      <a:pt x="84881" y="24499"/>
                      <a:pt x="83890" y="24090"/>
                      <a:pt x="82900" y="24252"/>
                    </a:cubicBezTo>
                    <a:cubicBezTo>
                      <a:pt x="81880" y="24290"/>
                      <a:pt x="80985" y="24928"/>
                      <a:pt x="80614" y="25871"/>
                    </a:cubicBezTo>
                    <a:cubicBezTo>
                      <a:pt x="73641" y="45378"/>
                      <a:pt x="74089" y="66771"/>
                      <a:pt x="81852" y="85973"/>
                    </a:cubicBezTo>
                    <a:cubicBezTo>
                      <a:pt x="70574" y="74429"/>
                      <a:pt x="59887" y="62323"/>
                      <a:pt x="49848" y="49683"/>
                    </a:cubicBezTo>
                    <a:cubicBezTo>
                      <a:pt x="43866" y="26309"/>
                      <a:pt x="26378" y="7602"/>
                      <a:pt x="3461" y="58"/>
                    </a:cubicBezTo>
                    <a:cubicBezTo>
                      <a:pt x="2499" y="-133"/>
                      <a:pt x="1509" y="153"/>
                      <a:pt x="794" y="820"/>
                    </a:cubicBezTo>
                    <a:cubicBezTo>
                      <a:pt x="185" y="1525"/>
                      <a:pt x="-101" y="2468"/>
                      <a:pt x="32" y="3392"/>
                    </a:cubicBezTo>
                    <a:cubicBezTo>
                      <a:pt x="8605" y="45587"/>
                      <a:pt x="39656" y="52922"/>
                      <a:pt x="45943" y="53969"/>
                    </a:cubicBezTo>
                    <a:cubicBezTo>
                      <a:pt x="50324" y="59589"/>
                      <a:pt x="55468" y="65781"/>
                      <a:pt x="61564" y="73019"/>
                    </a:cubicBezTo>
                    <a:cubicBezTo>
                      <a:pt x="46657" y="66257"/>
                      <a:pt x="30026" y="64256"/>
                      <a:pt x="13939" y="67304"/>
                    </a:cubicBezTo>
                    <a:cubicBezTo>
                      <a:pt x="12986" y="67552"/>
                      <a:pt x="12234" y="68276"/>
                      <a:pt x="11938" y="69210"/>
                    </a:cubicBezTo>
                    <a:cubicBezTo>
                      <a:pt x="11672" y="70181"/>
                      <a:pt x="11929" y="71229"/>
                      <a:pt x="12605" y="71972"/>
                    </a:cubicBezTo>
                    <a:cubicBezTo>
                      <a:pt x="29179" y="91165"/>
                      <a:pt x="55296" y="99127"/>
                      <a:pt x="79756" y="92450"/>
                    </a:cubicBezTo>
                    <a:cubicBezTo>
                      <a:pt x="85186" y="97975"/>
                      <a:pt x="90805" y="103690"/>
                      <a:pt x="96806" y="109500"/>
                    </a:cubicBezTo>
                    <a:cubicBezTo>
                      <a:pt x="76680" y="103642"/>
                      <a:pt x="55144" y="104919"/>
                      <a:pt x="35846" y="113120"/>
                    </a:cubicBezTo>
                    <a:cubicBezTo>
                      <a:pt x="34922" y="113558"/>
                      <a:pt x="34332" y="114482"/>
                      <a:pt x="34322" y="115501"/>
                    </a:cubicBezTo>
                    <a:cubicBezTo>
                      <a:pt x="34284" y="116530"/>
                      <a:pt x="34789" y="117511"/>
                      <a:pt x="35656" y="118073"/>
                    </a:cubicBezTo>
                    <a:cubicBezTo>
                      <a:pt x="57811" y="131865"/>
                      <a:pt x="85614" y="132875"/>
                      <a:pt x="108713" y="120740"/>
                    </a:cubicBezTo>
                    <a:cubicBezTo>
                      <a:pt x="116714" y="128169"/>
                      <a:pt x="125095" y="135694"/>
                      <a:pt x="133858" y="143219"/>
                    </a:cubicBezTo>
                    <a:cubicBezTo>
                      <a:pt x="114332" y="134437"/>
                      <a:pt x="92244" y="133179"/>
                      <a:pt x="71851" y="139694"/>
                    </a:cubicBezTo>
                    <a:cubicBezTo>
                      <a:pt x="70917" y="140047"/>
                      <a:pt x="70250" y="140895"/>
                      <a:pt x="70136" y="141885"/>
                    </a:cubicBezTo>
                    <a:cubicBezTo>
                      <a:pt x="70003" y="142895"/>
                      <a:pt x="70393" y="143905"/>
                      <a:pt x="71184" y="144552"/>
                    </a:cubicBezTo>
                    <a:cubicBezTo>
                      <a:pt x="91634" y="161097"/>
                      <a:pt x="119637" y="164774"/>
                      <a:pt x="143669" y="154077"/>
                    </a:cubicBezTo>
                    <a:cubicBezTo>
                      <a:pt x="143888" y="154125"/>
                      <a:pt x="144117" y="154125"/>
                      <a:pt x="144336" y="154077"/>
                    </a:cubicBezTo>
                    <a:cubicBezTo>
                      <a:pt x="144679" y="153820"/>
                      <a:pt x="144907" y="153449"/>
                      <a:pt x="145003" y="153029"/>
                    </a:cubicBezTo>
                    <a:lnTo>
                      <a:pt x="155766" y="161792"/>
                    </a:lnTo>
                    <a:lnTo>
                      <a:pt x="155766" y="161792"/>
                    </a:lnTo>
                    <a:cubicBezTo>
                      <a:pt x="156090" y="162212"/>
                      <a:pt x="156509" y="162545"/>
                      <a:pt x="157004" y="162745"/>
                    </a:cubicBezTo>
                    <a:cubicBezTo>
                      <a:pt x="162814" y="167317"/>
                      <a:pt x="168530" y="171794"/>
                      <a:pt x="174435" y="176270"/>
                    </a:cubicBezTo>
                    <a:cubicBezTo>
                      <a:pt x="175502" y="177185"/>
                      <a:pt x="177083" y="177185"/>
                      <a:pt x="178150" y="176270"/>
                    </a:cubicBezTo>
                    <a:lnTo>
                      <a:pt x="178150" y="176270"/>
                    </a:lnTo>
                    <a:cubicBezTo>
                      <a:pt x="179112" y="175080"/>
                      <a:pt x="178921" y="173346"/>
                      <a:pt x="177730" y="172384"/>
                    </a:cubicBezTo>
                    <a:cubicBezTo>
                      <a:pt x="177683" y="172346"/>
                      <a:pt x="177635" y="172308"/>
                      <a:pt x="177578" y="172270"/>
                    </a:cubicBezTo>
                    <a:lnTo>
                      <a:pt x="161386" y="159792"/>
                    </a:lnTo>
                    <a:cubicBezTo>
                      <a:pt x="171511" y="136666"/>
                      <a:pt x="168110" y="109843"/>
                      <a:pt x="152527" y="89974"/>
                    </a:cubicBezTo>
                    <a:cubicBezTo>
                      <a:pt x="152432" y="88650"/>
                      <a:pt x="151375" y="87593"/>
                      <a:pt x="150051" y="874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4998793" y="4117648"/>
                <a:ext cx="831593" cy="831575"/>
              </a:xfrm>
              <a:custGeom>
                <a:rect b="b" l="l" r="r" t="t"/>
                <a:pathLst>
                  <a:path extrusionOk="0" h="831575" w="831593">
                    <a:moveTo>
                      <a:pt x="696222" y="308"/>
                    </a:moveTo>
                    <a:lnTo>
                      <a:pt x="58047" y="64697"/>
                    </a:lnTo>
                    <a:cubicBezTo>
                      <a:pt x="22604" y="68307"/>
                      <a:pt x="-3218" y="99930"/>
                      <a:pt x="325" y="135372"/>
                    </a:cubicBezTo>
                    <a:lnTo>
                      <a:pt x="22233" y="353590"/>
                    </a:lnTo>
                    <a:cubicBezTo>
                      <a:pt x="74725" y="316395"/>
                      <a:pt x="147429" y="328787"/>
                      <a:pt x="184634" y="381279"/>
                    </a:cubicBezTo>
                    <a:cubicBezTo>
                      <a:pt x="221829" y="433772"/>
                      <a:pt x="209437" y="506476"/>
                      <a:pt x="156945" y="543681"/>
                    </a:cubicBezTo>
                    <a:cubicBezTo>
                      <a:pt x="123521" y="567369"/>
                      <a:pt x="80107" y="571751"/>
                      <a:pt x="42616" y="555234"/>
                    </a:cubicBezTo>
                    <a:lnTo>
                      <a:pt x="64619" y="773452"/>
                    </a:lnTo>
                    <a:cubicBezTo>
                      <a:pt x="68277" y="808876"/>
                      <a:pt x="99852" y="834707"/>
                      <a:pt x="135294" y="831269"/>
                    </a:cubicBezTo>
                    <a:lnTo>
                      <a:pt x="773469" y="766975"/>
                    </a:lnTo>
                    <a:cubicBezTo>
                      <a:pt x="808912" y="763270"/>
                      <a:pt x="834725" y="731666"/>
                      <a:pt x="831286" y="696204"/>
                    </a:cubicBezTo>
                    <a:lnTo>
                      <a:pt x="766992" y="58029"/>
                    </a:lnTo>
                    <a:cubicBezTo>
                      <a:pt x="763240" y="22625"/>
                      <a:pt x="731655" y="-3131"/>
                      <a:pt x="696222" y="3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731085" y="4300836"/>
                <a:ext cx="138046" cy="104256"/>
              </a:xfrm>
              <a:custGeom>
                <a:rect b="b" l="l" r="r" t="t"/>
                <a:pathLst>
                  <a:path extrusionOk="0" h="104256" w="138046">
                    <a:moveTo>
                      <a:pt x="138047" y="12859"/>
                    </a:moveTo>
                    <a:lnTo>
                      <a:pt x="108519" y="0"/>
                    </a:lnTo>
                    <a:lnTo>
                      <a:pt x="39177" y="17717"/>
                    </a:lnTo>
                    <a:cubicBezTo>
                      <a:pt x="31234" y="19793"/>
                      <a:pt x="24195" y="24451"/>
                      <a:pt x="19175" y="30956"/>
                    </a:cubicBezTo>
                    <a:lnTo>
                      <a:pt x="4507" y="50006"/>
                    </a:lnTo>
                    <a:cubicBezTo>
                      <a:pt x="-1942" y="58607"/>
                      <a:pt x="-1418" y="70571"/>
                      <a:pt x="5745" y="78581"/>
                    </a:cubicBezTo>
                    <a:lnTo>
                      <a:pt x="22318" y="96869"/>
                    </a:lnTo>
                    <a:cubicBezTo>
                      <a:pt x="30586" y="105928"/>
                      <a:pt x="44549" y="106766"/>
                      <a:pt x="53846" y="98774"/>
                    </a:cubicBezTo>
                    <a:lnTo>
                      <a:pt x="91470" y="66484"/>
                    </a:lnTo>
                    <a:cubicBezTo>
                      <a:pt x="91470" y="66484"/>
                      <a:pt x="136809" y="45244"/>
                      <a:pt x="138047" y="12859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245218" y="4127873"/>
                <a:ext cx="74668" cy="67057"/>
              </a:xfrm>
              <a:custGeom>
                <a:rect b="b" l="l" r="r" t="t"/>
                <a:pathLst>
                  <a:path extrusionOk="0" h="67057" w="74668">
                    <a:moveTo>
                      <a:pt x="22791" y="66854"/>
                    </a:moveTo>
                    <a:lnTo>
                      <a:pt x="53461" y="62949"/>
                    </a:lnTo>
                    <a:cubicBezTo>
                      <a:pt x="61958" y="61987"/>
                      <a:pt x="68777" y="55481"/>
                      <a:pt x="70130" y="47042"/>
                    </a:cubicBezTo>
                    <a:lnTo>
                      <a:pt x="74321" y="22658"/>
                    </a:lnTo>
                    <a:cubicBezTo>
                      <a:pt x="76312" y="12323"/>
                      <a:pt x="69549" y="2341"/>
                      <a:pt x="59224" y="341"/>
                    </a:cubicBezTo>
                    <a:cubicBezTo>
                      <a:pt x="57452" y="7"/>
                      <a:pt x="55642" y="-88"/>
                      <a:pt x="53842" y="84"/>
                    </a:cubicBezTo>
                    <a:lnTo>
                      <a:pt x="18028" y="2655"/>
                    </a:lnTo>
                    <a:cubicBezTo>
                      <a:pt x="7541" y="3217"/>
                      <a:pt x="-517" y="12171"/>
                      <a:pt x="26" y="22658"/>
                    </a:cubicBezTo>
                    <a:lnTo>
                      <a:pt x="978" y="48375"/>
                    </a:lnTo>
                    <a:cubicBezTo>
                      <a:pt x="1178" y="58891"/>
                      <a:pt x="9875" y="67254"/>
                      <a:pt x="20390" y="67054"/>
                    </a:cubicBezTo>
                    <a:cubicBezTo>
                      <a:pt x="21200" y="67035"/>
                      <a:pt x="22000" y="66968"/>
                      <a:pt x="22791" y="66854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5536804" y="3454805"/>
                <a:ext cx="208502" cy="64527"/>
              </a:xfrm>
              <a:custGeom>
                <a:rect b="b" l="l" r="r" t="t"/>
                <a:pathLst>
                  <a:path extrusionOk="0" h="64527" w="208502">
                    <a:moveTo>
                      <a:pt x="208502" y="39930"/>
                    </a:moveTo>
                    <a:cubicBezTo>
                      <a:pt x="132874" y="78030"/>
                      <a:pt x="0" y="60504"/>
                      <a:pt x="0" y="60504"/>
                    </a:cubicBezTo>
                    <a:cubicBezTo>
                      <a:pt x="0" y="60504"/>
                      <a:pt x="74105" y="-60654"/>
                      <a:pt x="208502" y="3993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3"/>
            <p:cNvGrpSpPr/>
            <p:nvPr/>
          </p:nvGrpSpPr>
          <p:grpSpPr>
            <a:xfrm>
              <a:off x="3883613" y="3256818"/>
              <a:ext cx="1181322" cy="2910677"/>
              <a:chOff x="3883613" y="3256818"/>
              <a:chExt cx="1181322" cy="2910677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4280266" y="5888177"/>
                <a:ext cx="134207" cy="221075"/>
              </a:xfrm>
              <a:custGeom>
                <a:rect b="b" l="l" r="r" t="t"/>
                <a:pathLst>
                  <a:path extrusionOk="0" h="221075" w="134207">
                    <a:moveTo>
                      <a:pt x="134207" y="23241"/>
                    </a:moveTo>
                    <a:lnTo>
                      <a:pt x="96202" y="221075"/>
                    </a:lnTo>
                    <a:lnTo>
                      <a:pt x="0" y="197834"/>
                    </a:lnTo>
                    <a:lnTo>
                      <a:pt x="38005" y="0"/>
                    </a:lnTo>
                    <a:lnTo>
                      <a:pt x="134207" y="23241"/>
                    </a:ln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4130754" y="6044515"/>
                <a:ext cx="264991" cy="122980"/>
              </a:xfrm>
              <a:custGeom>
                <a:rect b="b" l="l" r="r" t="t"/>
                <a:pathLst>
                  <a:path extrusionOk="0" h="122980" w="264991">
                    <a:moveTo>
                      <a:pt x="152560" y="1301"/>
                    </a:moveTo>
                    <a:lnTo>
                      <a:pt x="259526" y="24542"/>
                    </a:lnTo>
                    <a:cubicBezTo>
                      <a:pt x="262964" y="25209"/>
                      <a:pt x="265317" y="28399"/>
                      <a:pt x="264955" y="31876"/>
                    </a:cubicBezTo>
                    <a:lnTo>
                      <a:pt x="257526" y="110457"/>
                    </a:lnTo>
                    <a:cubicBezTo>
                      <a:pt x="256554" y="118287"/>
                      <a:pt x="249410" y="123849"/>
                      <a:pt x="241581" y="122868"/>
                    </a:cubicBezTo>
                    <a:cubicBezTo>
                      <a:pt x="241152" y="122821"/>
                      <a:pt x="240714" y="122745"/>
                      <a:pt x="240285" y="122649"/>
                    </a:cubicBezTo>
                    <a:cubicBezTo>
                      <a:pt x="206662" y="114744"/>
                      <a:pt x="196661" y="109791"/>
                      <a:pt x="154084" y="100551"/>
                    </a:cubicBezTo>
                    <a:cubicBezTo>
                      <a:pt x="104459" y="89597"/>
                      <a:pt x="86838" y="92550"/>
                      <a:pt x="28545" y="79787"/>
                    </a:cubicBezTo>
                    <a:cubicBezTo>
                      <a:pt x="-6698" y="72071"/>
                      <a:pt x="-5079" y="35114"/>
                      <a:pt x="10733" y="35019"/>
                    </a:cubicBezTo>
                    <a:cubicBezTo>
                      <a:pt x="52490" y="35124"/>
                      <a:pt x="93534" y="24180"/>
                      <a:pt x="129700" y="3301"/>
                    </a:cubicBezTo>
                    <a:cubicBezTo>
                      <a:pt x="136787" y="-252"/>
                      <a:pt x="144959" y="-966"/>
                      <a:pt x="152560" y="13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4298649" y="5888177"/>
                <a:ext cx="115919" cy="125253"/>
              </a:xfrm>
              <a:custGeom>
                <a:rect b="b" l="l" r="r" t="t"/>
                <a:pathLst>
                  <a:path extrusionOk="0" h="125253" w="115919">
                    <a:moveTo>
                      <a:pt x="115919" y="23336"/>
                    </a:moveTo>
                    <a:lnTo>
                      <a:pt x="96298" y="125254"/>
                    </a:lnTo>
                    <a:lnTo>
                      <a:pt x="0" y="102013"/>
                    </a:lnTo>
                    <a:lnTo>
                      <a:pt x="19621" y="0"/>
                    </a:lnTo>
                    <a:lnTo>
                      <a:pt x="115919" y="23336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4284362" y="4405229"/>
                <a:ext cx="499776" cy="1566100"/>
              </a:xfrm>
              <a:custGeom>
                <a:rect b="b" l="l" r="r" t="t"/>
                <a:pathLst>
                  <a:path extrusionOk="0" h="1566100" w="499776">
                    <a:moveTo>
                      <a:pt x="297561" y="744284"/>
                    </a:moveTo>
                    <a:cubicBezTo>
                      <a:pt x="410432" y="412242"/>
                      <a:pt x="499777" y="20383"/>
                      <a:pt x="499777" y="20383"/>
                    </a:cubicBezTo>
                    <a:lnTo>
                      <a:pt x="177832" y="0"/>
                    </a:lnTo>
                    <a:cubicBezTo>
                      <a:pt x="177832" y="0"/>
                      <a:pt x="130207" y="508445"/>
                      <a:pt x="105632" y="742950"/>
                    </a:cubicBezTo>
                    <a:cubicBezTo>
                      <a:pt x="79915" y="986600"/>
                      <a:pt x="0" y="1536668"/>
                      <a:pt x="0" y="1536668"/>
                    </a:cubicBezTo>
                    <a:lnTo>
                      <a:pt x="145256" y="1566101"/>
                    </a:lnTo>
                    <a:cubicBezTo>
                      <a:pt x="145256" y="1566101"/>
                      <a:pt x="281464" y="1048131"/>
                      <a:pt x="297561" y="744284"/>
                    </a:cubicBezTo>
                    <a:close/>
                  </a:path>
                </a:pathLst>
              </a:custGeom>
              <a:solidFill>
                <a:srgbClr val="B3C6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4631077" y="4610398"/>
                <a:ext cx="82672" cy="340613"/>
              </a:xfrm>
              <a:custGeom>
                <a:rect b="b" l="l" r="r" t="t"/>
                <a:pathLst>
                  <a:path extrusionOk="0" h="340613" w="82672">
                    <a:moveTo>
                      <a:pt x="4567" y="0"/>
                    </a:moveTo>
                    <a:lnTo>
                      <a:pt x="82672" y="96583"/>
                    </a:lnTo>
                    <a:cubicBezTo>
                      <a:pt x="62765" y="171164"/>
                      <a:pt x="39524" y="254984"/>
                      <a:pt x="13997" y="340614"/>
                    </a:cubicBezTo>
                    <a:cubicBezTo>
                      <a:pt x="-653" y="227686"/>
                      <a:pt x="-3815" y="113566"/>
                      <a:pt x="4567" y="0"/>
                    </a:cubicBezTo>
                    <a:close/>
                  </a:path>
                </a:pathLst>
              </a:custGeom>
              <a:solidFill>
                <a:srgbClr val="263238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4277817" y="5893114"/>
                <a:ext cx="170131" cy="98862"/>
              </a:xfrm>
              <a:custGeom>
                <a:rect b="b" l="l" r="r" t="t"/>
                <a:pathLst>
                  <a:path extrusionOk="0" h="98862" w="170131">
                    <a:moveTo>
                      <a:pt x="8640" y="69453"/>
                    </a:moveTo>
                    <a:lnTo>
                      <a:pt x="141990" y="98599"/>
                    </a:lnTo>
                    <a:cubicBezTo>
                      <a:pt x="147496" y="99818"/>
                      <a:pt x="153039" y="96704"/>
                      <a:pt x="154849" y="91360"/>
                    </a:cubicBezTo>
                    <a:lnTo>
                      <a:pt x="169517" y="48402"/>
                    </a:lnTo>
                    <a:cubicBezTo>
                      <a:pt x="171508" y="42687"/>
                      <a:pt x="168498" y="36449"/>
                      <a:pt x="162783" y="34448"/>
                    </a:cubicBezTo>
                    <a:cubicBezTo>
                      <a:pt x="162402" y="34315"/>
                      <a:pt x="162012" y="34200"/>
                      <a:pt x="161612" y="34115"/>
                    </a:cubicBezTo>
                    <a:lnTo>
                      <a:pt x="16927" y="301"/>
                    </a:lnTo>
                    <a:cubicBezTo>
                      <a:pt x="10993" y="-1109"/>
                      <a:pt x="5040" y="2568"/>
                      <a:pt x="3630" y="8512"/>
                    </a:cubicBezTo>
                    <a:cubicBezTo>
                      <a:pt x="3525" y="8940"/>
                      <a:pt x="3449" y="9378"/>
                      <a:pt x="3401" y="9826"/>
                    </a:cubicBezTo>
                    <a:lnTo>
                      <a:pt x="68" y="57451"/>
                    </a:lnTo>
                    <a:cubicBezTo>
                      <a:pt x="-552" y="63052"/>
                      <a:pt x="3144" y="68224"/>
                      <a:pt x="8640" y="6945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4277817" y="5893114"/>
                <a:ext cx="170131" cy="98862"/>
              </a:xfrm>
              <a:custGeom>
                <a:rect b="b" l="l" r="r" t="t"/>
                <a:pathLst>
                  <a:path extrusionOk="0" h="98862" w="170131">
                    <a:moveTo>
                      <a:pt x="8640" y="69453"/>
                    </a:moveTo>
                    <a:lnTo>
                      <a:pt x="141990" y="98599"/>
                    </a:lnTo>
                    <a:cubicBezTo>
                      <a:pt x="147496" y="99818"/>
                      <a:pt x="153039" y="96704"/>
                      <a:pt x="154849" y="91360"/>
                    </a:cubicBezTo>
                    <a:lnTo>
                      <a:pt x="169517" y="48402"/>
                    </a:lnTo>
                    <a:cubicBezTo>
                      <a:pt x="171508" y="42687"/>
                      <a:pt x="168498" y="36449"/>
                      <a:pt x="162783" y="34448"/>
                    </a:cubicBezTo>
                    <a:cubicBezTo>
                      <a:pt x="162402" y="34315"/>
                      <a:pt x="162012" y="34200"/>
                      <a:pt x="161612" y="34115"/>
                    </a:cubicBezTo>
                    <a:lnTo>
                      <a:pt x="16927" y="301"/>
                    </a:lnTo>
                    <a:cubicBezTo>
                      <a:pt x="10993" y="-1109"/>
                      <a:pt x="5040" y="2568"/>
                      <a:pt x="3630" y="8512"/>
                    </a:cubicBezTo>
                    <a:cubicBezTo>
                      <a:pt x="3525" y="8940"/>
                      <a:pt x="3449" y="9378"/>
                      <a:pt x="3401" y="9826"/>
                    </a:cubicBezTo>
                    <a:lnTo>
                      <a:pt x="68" y="57451"/>
                    </a:lnTo>
                    <a:cubicBezTo>
                      <a:pt x="-552" y="63052"/>
                      <a:pt x="3144" y="68224"/>
                      <a:pt x="8640" y="6945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846432" y="5903226"/>
                <a:ext cx="103632" cy="205454"/>
              </a:xfrm>
              <a:custGeom>
                <a:rect b="b" l="l" r="r" t="t"/>
                <a:pathLst>
                  <a:path extrusionOk="0" h="205454" w="103632">
                    <a:moveTo>
                      <a:pt x="97631" y="1334"/>
                    </a:moveTo>
                    <a:lnTo>
                      <a:pt x="103632" y="205454"/>
                    </a:lnTo>
                    <a:lnTo>
                      <a:pt x="6001" y="204121"/>
                    </a:lnTo>
                    <a:lnTo>
                      <a:pt x="0" y="0"/>
                    </a:lnTo>
                    <a:lnTo>
                      <a:pt x="97631" y="1334"/>
                    </a:ln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4709637" y="6065323"/>
                <a:ext cx="259332" cy="101825"/>
              </a:xfrm>
              <a:custGeom>
                <a:rect b="b" l="l" r="r" t="t"/>
                <a:pathLst>
                  <a:path extrusionOk="0" h="101825" w="259332">
                    <a:moveTo>
                      <a:pt x="140320" y="114"/>
                    </a:moveTo>
                    <a:lnTo>
                      <a:pt x="244142" y="1638"/>
                    </a:lnTo>
                    <a:cubicBezTo>
                      <a:pt x="247628" y="1619"/>
                      <a:pt x="250562" y="4257"/>
                      <a:pt x="250905" y="7734"/>
                    </a:cubicBezTo>
                    <a:lnTo>
                      <a:pt x="259287" y="86220"/>
                    </a:lnTo>
                    <a:cubicBezTo>
                      <a:pt x="259915" y="94088"/>
                      <a:pt x="254058" y="100974"/>
                      <a:pt x="246190" y="101603"/>
                    </a:cubicBezTo>
                    <a:cubicBezTo>
                      <a:pt x="245733" y="101641"/>
                      <a:pt x="245266" y="101660"/>
                      <a:pt x="244809" y="101650"/>
                    </a:cubicBezTo>
                    <a:cubicBezTo>
                      <a:pt x="210328" y="100603"/>
                      <a:pt x="199470" y="97745"/>
                      <a:pt x="155941" y="97078"/>
                    </a:cubicBezTo>
                    <a:cubicBezTo>
                      <a:pt x="105077" y="96221"/>
                      <a:pt x="94123" y="102603"/>
                      <a:pt x="34497" y="101746"/>
                    </a:cubicBezTo>
                    <a:cubicBezTo>
                      <a:pt x="-1603" y="101174"/>
                      <a:pt x="-7413" y="64598"/>
                      <a:pt x="8017" y="61360"/>
                    </a:cubicBezTo>
                    <a:cubicBezTo>
                      <a:pt x="48984" y="53168"/>
                      <a:pt x="87065" y="34309"/>
                      <a:pt x="118412" y="6686"/>
                    </a:cubicBezTo>
                    <a:cubicBezTo>
                      <a:pt x="124613" y="1790"/>
                      <a:pt x="132442" y="-562"/>
                      <a:pt x="140320" y="1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4846432" y="5903226"/>
                <a:ext cx="100774" cy="106584"/>
              </a:xfrm>
              <a:custGeom>
                <a:rect b="b" l="l" r="r" t="t"/>
                <a:pathLst>
                  <a:path extrusionOk="0" h="106584" w="100774">
                    <a:moveTo>
                      <a:pt x="97727" y="1429"/>
                    </a:moveTo>
                    <a:lnTo>
                      <a:pt x="100774" y="106585"/>
                    </a:lnTo>
                    <a:lnTo>
                      <a:pt x="3048" y="105251"/>
                    </a:lnTo>
                    <a:lnTo>
                      <a:pt x="0" y="0"/>
                    </a:lnTo>
                    <a:lnTo>
                      <a:pt x="97727" y="1429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4581923" y="4413421"/>
                <a:ext cx="391390" cy="1543716"/>
              </a:xfrm>
              <a:custGeom>
                <a:rect b="b" l="l" r="r" t="t"/>
                <a:pathLst>
                  <a:path extrusionOk="0" h="1543716" w="391390">
                    <a:moveTo>
                      <a:pt x="337852" y="729329"/>
                    </a:moveTo>
                    <a:cubicBezTo>
                      <a:pt x="310229" y="380047"/>
                      <a:pt x="333566" y="191643"/>
                      <a:pt x="292989" y="18193"/>
                    </a:cubicBezTo>
                    <a:lnTo>
                      <a:pt x="0" y="0"/>
                    </a:lnTo>
                    <a:cubicBezTo>
                      <a:pt x="0" y="0"/>
                      <a:pt x="90964" y="513397"/>
                      <a:pt x="141161" y="745617"/>
                    </a:cubicBezTo>
                    <a:cubicBezTo>
                      <a:pt x="191358" y="977837"/>
                      <a:pt x="245364" y="1541907"/>
                      <a:pt x="245364" y="1541907"/>
                    </a:cubicBezTo>
                    <a:lnTo>
                      <a:pt x="389382" y="1543717"/>
                    </a:lnTo>
                    <a:cubicBezTo>
                      <a:pt x="389382" y="1543717"/>
                      <a:pt x="407003" y="1001839"/>
                      <a:pt x="337852" y="729329"/>
                    </a:cubicBezTo>
                    <a:close/>
                  </a:path>
                </a:pathLst>
              </a:custGeom>
              <a:solidFill>
                <a:srgbClr val="B3C6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4807745" y="5911696"/>
                <a:ext cx="170357" cy="71635"/>
              </a:xfrm>
              <a:custGeom>
                <a:rect b="b" l="l" r="r" t="t"/>
                <a:pathLst>
                  <a:path extrusionOk="0" h="71635" w="170357">
                    <a:moveTo>
                      <a:pt x="19923" y="69540"/>
                    </a:moveTo>
                    <a:lnTo>
                      <a:pt x="156226" y="71635"/>
                    </a:lnTo>
                    <a:cubicBezTo>
                      <a:pt x="162084" y="71702"/>
                      <a:pt x="166970" y="67187"/>
                      <a:pt x="167370" y="61348"/>
                    </a:cubicBezTo>
                    <a:lnTo>
                      <a:pt x="170323" y="16390"/>
                    </a:lnTo>
                    <a:cubicBezTo>
                      <a:pt x="170799" y="10361"/>
                      <a:pt x="166294" y="5084"/>
                      <a:pt x="160265" y="4608"/>
                    </a:cubicBezTo>
                    <a:cubicBezTo>
                      <a:pt x="160064" y="4598"/>
                      <a:pt x="159855" y="4589"/>
                      <a:pt x="159655" y="4579"/>
                    </a:cubicBezTo>
                    <a:lnTo>
                      <a:pt x="11351" y="7"/>
                    </a:lnTo>
                    <a:cubicBezTo>
                      <a:pt x="5302" y="-212"/>
                      <a:pt x="226" y="4513"/>
                      <a:pt x="6" y="10561"/>
                    </a:cubicBezTo>
                    <a:cubicBezTo>
                      <a:pt x="-22" y="11399"/>
                      <a:pt x="44" y="12237"/>
                      <a:pt x="206" y="13057"/>
                    </a:cubicBezTo>
                    <a:lnTo>
                      <a:pt x="9731" y="60682"/>
                    </a:lnTo>
                    <a:cubicBezTo>
                      <a:pt x="10779" y="65577"/>
                      <a:pt x="14932" y="69187"/>
                      <a:pt x="19923" y="6954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4807745" y="5911696"/>
                <a:ext cx="170357" cy="71635"/>
              </a:xfrm>
              <a:custGeom>
                <a:rect b="b" l="l" r="r" t="t"/>
                <a:pathLst>
                  <a:path extrusionOk="0" h="71635" w="170357">
                    <a:moveTo>
                      <a:pt x="19923" y="69540"/>
                    </a:moveTo>
                    <a:lnTo>
                      <a:pt x="156226" y="71635"/>
                    </a:lnTo>
                    <a:cubicBezTo>
                      <a:pt x="162084" y="71702"/>
                      <a:pt x="166970" y="67187"/>
                      <a:pt x="167370" y="61348"/>
                    </a:cubicBezTo>
                    <a:lnTo>
                      <a:pt x="170323" y="16390"/>
                    </a:lnTo>
                    <a:cubicBezTo>
                      <a:pt x="170799" y="10361"/>
                      <a:pt x="166294" y="5084"/>
                      <a:pt x="160265" y="4608"/>
                    </a:cubicBezTo>
                    <a:cubicBezTo>
                      <a:pt x="160064" y="4598"/>
                      <a:pt x="159855" y="4589"/>
                      <a:pt x="159655" y="4579"/>
                    </a:cubicBezTo>
                    <a:lnTo>
                      <a:pt x="11351" y="7"/>
                    </a:lnTo>
                    <a:cubicBezTo>
                      <a:pt x="5302" y="-212"/>
                      <a:pt x="226" y="4513"/>
                      <a:pt x="6" y="10561"/>
                    </a:cubicBezTo>
                    <a:cubicBezTo>
                      <a:pt x="-22" y="11399"/>
                      <a:pt x="44" y="12237"/>
                      <a:pt x="206" y="13057"/>
                    </a:cubicBezTo>
                    <a:lnTo>
                      <a:pt x="9731" y="60682"/>
                    </a:lnTo>
                    <a:cubicBezTo>
                      <a:pt x="10779" y="65577"/>
                      <a:pt x="14932" y="69187"/>
                      <a:pt x="19923" y="69540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4121459" y="3795346"/>
                <a:ext cx="454764" cy="342308"/>
              </a:xfrm>
              <a:custGeom>
                <a:rect b="b" l="l" r="r" t="t"/>
                <a:pathLst>
                  <a:path extrusionOk="0" h="342308" w="454764">
                    <a:moveTo>
                      <a:pt x="451034" y="80770"/>
                    </a:moveTo>
                    <a:cubicBezTo>
                      <a:pt x="439794" y="105059"/>
                      <a:pt x="428079" y="126585"/>
                      <a:pt x="415315" y="148778"/>
                    </a:cubicBezTo>
                    <a:cubicBezTo>
                      <a:pt x="402552" y="170972"/>
                      <a:pt x="389121" y="192498"/>
                      <a:pt x="374262" y="213644"/>
                    </a:cubicBezTo>
                    <a:cubicBezTo>
                      <a:pt x="359242" y="235475"/>
                      <a:pt x="342820" y="256316"/>
                      <a:pt x="325113" y="276032"/>
                    </a:cubicBezTo>
                    <a:cubicBezTo>
                      <a:pt x="305463" y="298730"/>
                      <a:pt x="282422" y="318266"/>
                      <a:pt x="256819" y="333944"/>
                    </a:cubicBezTo>
                    <a:lnTo>
                      <a:pt x="253485" y="335849"/>
                    </a:lnTo>
                    <a:cubicBezTo>
                      <a:pt x="241970" y="342622"/>
                      <a:pt x="228101" y="344155"/>
                      <a:pt x="215385" y="340040"/>
                    </a:cubicBezTo>
                    <a:cubicBezTo>
                      <a:pt x="196812" y="334040"/>
                      <a:pt x="178809" y="327277"/>
                      <a:pt x="161188" y="320038"/>
                    </a:cubicBezTo>
                    <a:cubicBezTo>
                      <a:pt x="143567" y="312799"/>
                      <a:pt x="126422" y="304798"/>
                      <a:pt x="109563" y="296416"/>
                    </a:cubicBezTo>
                    <a:cubicBezTo>
                      <a:pt x="92703" y="288034"/>
                      <a:pt x="76225" y="279176"/>
                      <a:pt x="60033" y="269651"/>
                    </a:cubicBezTo>
                    <a:cubicBezTo>
                      <a:pt x="43840" y="260126"/>
                      <a:pt x="28029" y="250601"/>
                      <a:pt x="12408" y="239075"/>
                    </a:cubicBezTo>
                    <a:cubicBezTo>
                      <a:pt x="-851" y="229674"/>
                      <a:pt x="-3975" y="211300"/>
                      <a:pt x="5426" y="198042"/>
                    </a:cubicBezTo>
                    <a:cubicBezTo>
                      <a:pt x="12427" y="188174"/>
                      <a:pt x="24762" y="183592"/>
                      <a:pt x="36506" y="186497"/>
                    </a:cubicBezTo>
                    <a:lnTo>
                      <a:pt x="37554" y="186497"/>
                    </a:lnTo>
                    <a:cubicBezTo>
                      <a:pt x="54603" y="190593"/>
                      <a:pt x="72225" y="195546"/>
                      <a:pt x="89370" y="200023"/>
                    </a:cubicBezTo>
                    <a:lnTo>
                      <a:pt x="140900" y="213644"/>
                    </a:lnTo>
                    <a:cubicBezTo>
                      <a:pt x="157950" y="218311"/>
                      <a:pt x="175095" y="222216"/>
                      <a:pt x="191954" y="226407"/>
                    </a:cubicBezTo>
                    <a:cubicBezTo>
                      <a:pt x="208813" y="230598"/>
                      <a:pt x="225672" y="233837"/>
                      <a:pt x="242246" y="237266"/>
                    </a:cubicBezTo>
                    <a:lnTo>
                      <a:pt x="201193" y="243457"/>
                    </a:lnTo>
                    <a:cubicBezTo>
                      <a:pt x="215452" y="231627"/>
                      <a:pt x="228244" y="218139"/>
                      <a:pt x="239293" y="203261"/>
                    </a:cubicBezTo>
                    <a:cubicBezTo>
                      <a:pt x="252342" y="186497"/>
                      <a:pt x="264915" y="168019"/>
                      <a:pt x="277393" y="148969"/>
                    </a:cubicBezTo>
                    <a:cubicBezTo>
                      <a:pt x="289871" y="129919"/>
                      <a:pt x="301206" y="110012"/>
                      <a:pt x="312445" y="89819"/>
                    </a:cubicBezTo>
                    <a:cubicBezTo>
                      <a:pt x="323685" y="69626"/>
                      <a:pt x="335115" y="48766"/>
                      <a:pt x="345211" y="29525"/>
                    </a:cubicBezTo>
                    <a:lnTo>
                      <a:pt x="345783" y="28478"/>
                    </a:lnTo>
                    <a:cubicBezTo>
                      <a:pt x="362461" y="693"/>
                      <a:pt x="398513" y="-8298"/>
                      <a:pt x="426288" y="8380"/>
                    </a:cubicBezTo>
                    <a:cubicBezTo>
                      <a:pt x="450977" y="23210"/>
                      <a:pt x="461254" y="53747"/>
                      <a:pt x="450558" y="80484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4395900" y="3708880"/>
                <a:ext cx="270016" cy="314682"/>
              </a:xfrm>
              <a:custGeom>
                <a:rect b="b" l="l" r="r" t="t"/>
                <a:pathLst>
                  <a:path extrusionOk="0" h="314682" w="270016">
                    <a:moveTo>
                      <a:pt x="200025" y="738"/>
                    </a:moveTo>
                    <a:cubicBezTo>
                      <a:pt x="86297" y="13692"/>
                      <a:pt x="0" y="189810"/>
                      <a:pt x="0" y="189810"/>
                    </a:cubicBezTo>
                    <a:lnTo>
                      <a:pt x="117348" y="314682"/>
                    </a:lnTo>
                    <a:cubicBezTo>
                      <a:pt x="117348" y="314682"/>
                      <a:pt x="169640" y="252389"/>
                      <a:pt x="225838" y="173617"/>
                    </a:cubicBezTo>
                    <a:cubicBezTo>
                      <a:pt x="287179" y="87797"/>
                      <a:pt x="290036" y="-9453"/>
                      <a:pt x="200025" y="738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4509914" y="3730928"/>
                <a:ext cx="311562" cy="706269"/>
              </a:xfrm>
              <a:custGeom>
                <a:rect b="b" l="l" r="r" t="t"/>
                <a:pathLst>
                  <a:path extrusionOk="0" h="706269" w="311562">
                    <a:moveTo>
                      <a:pt x="72009" y="5075"/>
                    </a:moveTo>
                    <a:cubicBezTo>
                      <a:pt x="115729" y="-10451"/>
                      <a:pt x="311563" y="14600"/>
                      <a:pt x="311563" y="14600"/>
                    </a:cubicBezTo>
                    <a:cubicBezTo>
                      <a:pt x="273463" y="63749"/>
                      <a:pt x="241650" y="470752"/>
                      <a:pt x="238125" y="704686"/>
                    </a:cubicBezTo>
                    <a:cubicBezTo>
                      <a:pt x="196501" y="710401"/>
                      <a:pt x="36862" y="699448"/>
                      <a:pt x="0" y="690875"/>
                    </a:cubicBezTo>
                    <a:cubicBezTo>
                      <a:pt x="4763" y="599054"/>
                      <a:pt x="43053" y="168334"/>
                      <a:pt x="72009" y="50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4439780" y="3706474"/>
                <a:ext cx="508102" cy="775744"/>
              </a:xfrm>
              <a:custGeom>
                <a:rect b="b" l="l" r="r" t="t"/>
                <a:pathLst>
                  <a:path extrusionOk="0" h="775744" w="508102">
                    <a:moveTo>
                      <a:pt x="15746" y="152973"/>
                    </a:moveTo>
                    <a:cubicBezTo>
                      <a:pt x="26376" y="65362"/>
                      <a:pt x="100947" y="-398"/>
                      <a:pt x="189196" y="2"/>
                    </a:cubicBezTo>
                    <a:cubicBezTo>
                      <a:pt x="271016" y="659"/>
                      <a:pt x="352560" y="9660"/>
                      <a:pt x="432560" y="26862"/>
                    </a:cubicBezTo>
                    <a:cubicBezTo>
                      <a:pt x="484024" y="37759"/>
                      <a:pt x="516913" y="88308"/>
                      <a:pt x="506017" y="139772"/>
                    </a:cubicBezTo>
                    <a:cubicBezTo>
                      <a:pt x="505836" y="140648"/>
                      <a:pt x="505636" y="141524"/>
                      <a:pt x="505426" y="142401"/>
                    </a:cubicBezTo>
                    <a:cubicBezTo>
                      <a:pt x="445133" y="395289"/>
                      <a:pt x="461040" y="635224"/>
                      <a:pt x="444943" y="746857"/>
                    </a:cubicBezTo>
                    <a:cubicBezTo>
                      <a:pt x="387555" y="767955"/>
                      <a:pt x="326595" y="777661"/>
                      <a:pt x="265492" y="775432"/>
                    </a:cubicBezTo>
                    <a:cubicBezTo>
                      <a:pt x="265492" y="775432"/>
                      <a:pt x="266920" y="679134"/>
                      <a:pt x="280351" y="516543"/>
                    </a:cubicBezTo>
                    <a:cubicBezTo>
                      <a:pt x="291019" y="387288"/>
                      <a:pt x="310164" y="83346"/>
                      <a:pt x="349598" y="32863"/>
                    </a:cubicBezTo>
                    <a:cubicBezTo>
                      <a:pt x="349598" y="32863"/>
                      <a:pt x="208246" y="13813"/>
                      <a:pt x="164527" y="29148"/>
                    </a:cubicBezTo>
                    <a:cubicBezTo>
                      <a:pt x="132046" y="212505"/>
                      <a:pt x="108234" y="767907"/>
                      <a:pt x="108234" y="768003"/>
                    </a:cubicBezTo>
                    <a:cubicBezTo>
                      <a:pt x="39082" y="763050"/>
                      <a:pt x="6507" y="724569"/>
                      <a:pt x="7555" y="713139"/>
                    </a:cubicBezTo>
                    <a:cubicBezTo>
                      <a:pt x="-6447" y="488444"/>
                      <a:pt x="601" y="284704"/>
                      <a:pt x="15746" y="152973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4602902" y="3578174"/>
                <a:ext cx="191523" cy="194324"/>
              </a:xfrm>
              <a:custGeom>
                <a:rect b="b" l="l" r="r" t="t"/>
                <a:pathLst>
                  <a:path extrusionOk="0" h="194324" w="191523">
                    <a:moveTo>
                      <a:pt x="191524" y="0"/>
                    </a:moveTo>
                    <a:cubicBezTo>
                      <a:pt x="178284" y="38100"/>
                      <a:pt x="162949" y="105632"/>
                      <a:pt x="187428" y="143542"/>
                    </a:cubicBezTo>
                    <a:cubicBezTo>
                      <a:pt x="192067" y="150124"/>
                      <a:pt x="190495" y="159210"/>
                      <a:pt x="183913" y="163849"/>
                    </a:cubicBezTo>
                    <a:cubicBezTo>
                      <a:pt x="183132" y="164402"/>
                      <a:pt x="182304" y="164868"/>
                      <a:pt x="181427" y="165259"/>
                    </a:cubicBezTo>
                    <a:cubicBezTo>
                      <a:pt x="142080" y="187957"/>
                      <a:pt x="96607" y="197749"/>
                      <a:pt x="51411" y="193262"/>
                    </a:cubicBezTo>
                    <a:cubicBezTo>
                      <a:pt x="-10025" y="188309"/>
                      <a:pt x="-5739" y="160592"/>
                      <a:pt x="10073" y="142589"/>
                    </a:cubicBezTo>
                    <a:cubicBezTo>
                      <a:pt x="13806" y="138436"/>
                      <a:pt x="18978" y="135846"/>
                      <a:pt x="24551" y="135350"/>
                    </a:cubicBezTo>
                    <a:cubicBezTo>
                      <a:pt x="82558" y="128397"/>
                      <a:pt x="83129" y="93440"/>
                      <a:pt x="74747" y="59150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4677745" y="3602462"/>
                <a:ext cx="70288" cy="60007"/>
              </a:xfrm>
              <a:custGeom>
                <a:rect b="b" l="l" r="r" t="t"/>
                <a:pathLst>
                  <a:path extrusionOk="0" h="60007" w="70288">
                    <a:moveTo>
                      <a:pt x="69056" y="0"/>
                    </a:moveTo>
                    <a:lnTo>
                      <a:pt x="0" y="35147"/>
                    </a:lnTo>
                    <a:cubicBezTo>
                      <a:pt x="2181" y="43263"/>
                      <a:pt x="3429" y="51606"/>
                      <a:pt x="3715" y="60008"/>
                    </a:cubicBezTo>
                    <a:cubicBezTo>
                      <a:pt x="28861" y="60008"/>
                      <a:pt x="64484" y="43148"/>
                      <a:pt x="68580" y="23813"/>
                    </a:cubicBezTo>
                    <a:cubicBezTo>
                      <a:pt x="70685" y="16031"/>
                      <a:pt x="70847" y="7858"/>
                      <a:pt x="6905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 rot="-5140800">
                <a:off x="4593502" y="3395656"/>
                <a:ext cx="124777" cy="93154"/>
              </a:xfrm>
              <a:custGeom>
                <a:rect b="b" l="l" r="r" t="t"/>
                <a:pathLst>
                  <a:path extrusionOk="0" h="93154" w="124777">
                    <a:moveTo>
                      <a:pt x="124778" y="46577"/>
                    </a:moveTo>
                    <a:cubicBezTo>
                      <a:pt x="124778" y="72301"/>
                      <a:pt x="96845" y="93155"/>
                      <a:pt x="62389" y="93155"/>
                    </a:cubicBezTo>
                    <a:cubicBezTo>
                      <a:pt x="27933" y="93155"/>
                      <a:pt x="0" y="72301"/>
                      <a:pt x="0" y="46577"/>
                    </a:cubicBezTo>
                    <a:cubicBezTo>
                      <a:pt x="0" y="20853"/>
                      <a:pt x="27933" y="0"/>
                      <a:pt x="62389" y="0"/>
                    </a:cubicBezTo>
                    <a:cubicBezTo>
                      <a:pt x="96845" y="0"/>
                      <a:pt x="124778" y="20853"/>
                      <a:pt x="124778" y="4657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611403" y="3351551"/>
                <a:ext cx="221956" cy="300098"/>
              </a:xfrm>
              <a:custGeom>
                <a:rect b="b" l="l" r="r" t="t"/>
                <a:pathLst>
                  <a:path extrusionOk="0" h="300098" w="221956">
                    <a:moveTo>
                      <a:pt x="220361" y="122514"/>
                    </a:moveTo>
                    <a:cubicBezTo>
                      <a:pt x="207597" y="197666"/>
                      <a:pt x="203882" y="242339"/>
                      <a:pt x="162163" y="277295"/>
                    </a:cubicBezTo>
                    <a:cubicBezTo>
                      <a:pt x="99393" y="329778"/>
                      <a:pt x="11287" y="285392"/>
                      <a:pt x="1762" y="207953"/>
                    </a:cubicBezTo>
                    <a:cubicBezTo>
                      <a:pt x="-6906" y="138326"/>
                      <a:pt x="15383" y="26978"/>
                      <a:pt x="91392" y="4499"/>
                    </a:cubicBezTo>
                    <a:cubicBezTo>
                      <a:pt x="167402" y="-17980"/>
                      <a:pt x="233124" y="47267"/>
                      <a:pt x="220361" y="122514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601497" y="3256818"/>
                <a:ext cx="336734" cy="293963"/>
              </a:xfrm>
              <a:custGeom>
                <a:rect b="b" l="l" r="r" t="t"/>
                <a:pathLst>
                  <a:path extrusionOk="0" h="293963" w="336734">
                    <a:moveTo>
                      <a:pt x="213884" y="280779"/>
                    </a:moveTo>
                    <a:cubicBezTo>
                      <a:pt x="212931" y="280779"/>
                      <a:pt x="211788" y="279541"/>
                      <a:pt x="210741" y="280113"/>
                    </a:cubicBezTo>
                    <a:cubicBezTo>
                      <a:pt x="176641" y="299163"/>
                      <a:pt x="165592" y="258205"/>
                      <a:pt x="167687" y="230964"/>
                    </a:cubicBezTo>
                    <a:cubicBezTo>
                      <a:pt x="169107" y="212580"/>
                      <a:pt x="178279" y="195674"/>
                      <a:pt x="192929" y="184482"/>
                    </a:cubicBezTo>
                    <a:cubicBezTo>
                      <a:pt x="155972" y="188673"/>
                      <a:pt x="120158" y="164860"/>
                      <a:pt x="119586" y="142667"/>
                    </a:cubicBezTo>
                    <a:cubicBezTo>
                      <a:pt x="78724" y="160669"/>
                      <a:pt x="29480" y="161717"/>
                      <a:pt x="7287" y="123617"/>
                    </a:cubicBezTo>
                    <a:cubicBezTo>
                      <a:pt x="-14907" y="85517"/>
                      <a:pt x="16812" y="35701"/>
                      <a:pt x="59103" y="48941"/>
                    </a:cubicBezTo>
                    <a:cubicBezTo>
                      <a:pt x="41958" y="18271"/>
                      <a:pt x="114443" y="-43071"/>
                      <a:pt x="190357" y="47417"/>
                    </a:cubicBezTo>
                    <a:cubicBezTo>
                      <a:pt x="192738" y="-18210"/>
                      <a:pt x="298847" y="47417"/>
                      <a:pt x="281416" y="111901"/>
                    </a:cubicBezTo>
                    <a:cubicBezTo>
                      <a:pt x="330565" y="128856"/>
                      <a:pt x="372666" y="222201"/>
                      <a:pt x="289322" y="242108"/>
                    </a:cubicBezTo>
                    <a:cubicBezTo>
                      <a:pt x="283797" y="328595"/>
                      <a:pt x="213884" y="280779"/>
                      <a:pt x="213884" y="28077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87186" y="3508123"/>
                <a:ext cx="78395" cy="79200"/>
              </a:xfrm>
              <a:custGeom>
                <a:rect b="b" l="l" r="r" t="t"/>
                <a:pathLst>
                  <a:path extrusionOk="0" h="79200" w="78395">
                    <a:moveTo>
                      <a:pt x="68390" y="53096"/>
                    </a:moveTo>
                    <a:cubicBezTo>
                      <a:pt x="56855" y="67251"/>
                      <a:pt x="40377" y="76509"/>
                      <a:pt x="22289" y="79005"/>
                    </a:cubicBezTo>
                    <a:cubicBezTo>
                      <a:pt x="-571" y="81576"/>
                      <a:pt x="-5619" y="58335"/>
                      <a:pt x="6097" y="37190"/>
                    </a:cubicBezTo>
                    <a:cubicBezTo>
                      <a:pt x="16670" y="18140"/>
                      <a:pt x="41244" y="-6054"/>
                      <a:pt x="61628" y="1376"/>
                    </a:cubicBezTo>
                    <a:cubicBezTo>
                      <a:pt x="82011" y="8805"/>
                      <a:pt x="83249" y="34999"/>
                      <a:pt x="68390" y="53096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707961" y="3467757"/>
                <a:ext cx="14889" cy="22522"/>
              </a:xfrm>
              <a:custGeom>
                <a:rect b="b" l="l" r="r" t="t"/>
                <a:pathLst>
                  <a:path extrusionOk="0" h="22522" w="14889">
                    <a:moveTo>
                      <a:pt x="14836" y="11928"/>
                    </a:moveTo>
                    <a:cubicBezTo>
                      <a:pt x="14265" y="18215"/>
                      <a:pt x="10550" y="22882"/>
                      <a:pt x="6454" y="22501"/>
                    </a:cubicBezTo>
                    <a:cubicBezTo>
                      <a:pt x="2359" y="22120"/>
                      <a:pt x="-499" y="16786"/>
                      <a:pt x="73" y="10500"/>
                    </a:cubicBezTo>
                    <a:cubicBezTo>
                      <a:pt x="644" y="4213"/>
                      <a:pt x="4359" y="-359"/>
                      <a:pt x="8455" y="22"/>
                    </a:cubicBezTo>
                    <a:cubicBezTo>
                      <a:pt x="12550" y="403"/>
                      <a:pt x="15313" y="5737"/>
                      <a:pt x="14836" y="119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4634162" y="3459471"/>
                <a:ext cx="14984" cy="22522"/>
              </a:xfrm>
              <a:custGeom>
                <a:rect b="b" l="l" r="r" t="t"/>
                <a:pathLst>
                  <a:path extrusionOk="0" h="22522" w="14984">
                    <a:moveTo>
                      <a:pt x="14817" y="12023"/>
                    </a:moveTo>
                    <a:cubicBezTo>
                      <a:pt x="14246" y="18214"/>
                      <a:pt x="10531" y="22881"/>
                      <a:pt x="6435" y="22500"/>
                    </a:cubicBezTo>
                    <a:cubicBezTo>
                      <a:pt x="2339" y="22119"/>
                      <a:pt x="-423" y="16785"/>
                      <a:pt x="53" y="10594"/>
                    </a:cubicBezTo>
                    <a:cubicBezTo>
                      <a:pt x="529" y="4403"/>
                      <a:pt x="4339" y="-360"/>
                      <a:pt x="8435" y="21"/>
                    </a:cubicBezTo>
                    <a:cubicBezTo>
                      <a:pt x="12531" y="402"/>
                      <a:pt x="15770" y="5736"/>
                      <a:pt x="14817" y="120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643455" y="3475018"/>
                <a:ext cx="34385" cy="59178"/>
              </a:xfrm>
              <a:custGeom>
                <a:rect b="b" l="l" r="r" t="t"/>
                <a:pathLst>
                  <a:path extrusionOk="0" h="59178" w="34385">
                    <a:moveTo>
                      <a:pt x="34385" y="0"/>
                    </a:moveTo>
                    <a:cubicBezTo>
                      <a:pt x="25279" y="18259"/>
                      <a:pt x="13716" y="35185"/>
                      <a:pt x="0" y="50292"/>
                    </a:cubicBezTo>
                    <a:cubicBezTo>
                      <a:pt x="8001" y="57264"/>
                      <a:pt x="18659" y="60360"/>
                      <a:pt x="29146" y="58769"/>
                    </a:cubicBezTo>
                    <a:close/>
                  </a:path>
                </a:pathLst>
              </a:custGeom>
              <a:solidFill>
                <a:srgbClr val="630F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4682000" y="3547698"/>
                <a:ext cx="48461" cy="16504"/>
              </a:xfrm>
              <a:custGeom>
                <a:rect b="b" l="l" r="r" t="t"/>
                <a:pathLst>
                  <a:path extrusionOk="0" h="16504" w="48461">
                    <a:moveTo>
                      <a:pt x="9842" y="16379"/>
                    </a:moveTo>
                    <a:cubicBezTo>
                      <a:pt x="23815" y="17360"/>
                      <a:pt x="37588" y="12578"/>
                      <a:pt x="47942" y="3139"/>
                    </a:cubicBezTo>
                    <a:cubicBezTo>
                      <a:pt x="48656" y="2405"/>
                      <a:pt x="48627" y="1234"/>
                      <a:pt x="47894" y="520"/>
                    </a:cubicBezTo>
                    <a:cubicBezTo>
                      <a:pt x="47161" y="-195"/>
                      <a:pt x="45989" y="-166"/>
                      <a:pt x="45275" y="567"/>
                    </a:cubicBezTo>
                    <a:cubicBezTo>
                      <a:pt x="33511" y="10978"/>
                      <a:pt x="17462" y="15121"/>
                      <a:pt x="2126" y="11711"/>
                    </a:cubicBezTo>
                    <a:cubicBezTo>
                      <a:pt x="1203" y="11492"/>
                      <a:pt x="279" y="12064"/>
                      <a:pt x="59" y="12978"/>
                    </a:cubicBezTo>
                    <a:cubicBezTo>
                      <a:pt x="50" y="13035"/>
                      <a:pt x="41" y="13083"/>
                      <a:pt x="31" y="13140"/>
                    </a:cubicBezTo>
                    <a:cubicBezTo>
                      <a:pt x="-150" y="14131"/>
                      <a:pt x="479" y="15093"/>
                      <a:pt x="1460" y="15331"/>
                    </a:cubicBezTo>
                    <a:cubicBezTo>
                      <a:pt x="4508" y="15807"/>
                      <a:pt x="7175" y="16188"/>
                      <a:pt x="9842" y="1637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4721045" y="3437832"/>
                <a:ext cx="30104" cy="26815"/>
              </a:xfrm>
              <a:custGeom>
                <a:rect b="b" l="l" r="r" t="t"/>
                <a:pathLst>
                  <a:path extrusionOk="0" h="26815" w="30104">
                    <a:moveTo>
                      <a:pt x="26136" y="26708"/>
                    </a:moveTo>
                    <a:cubicBezTo>
                      <a:pt x="26727" y="26851"/>
                      <a:pt x="27346" y="26851"/>
                      <a:pt x="27946" y="26708"/>
                    </a:cubicBezTo>
                    <a:cubicBezTo>
                      <a:pt x="29775" y="25898"/>
                      <a:pt x="30604" y="23765"/>
                      <a:pt x="29794" y="21936"/>
                    </a:cubicBezTo>
                    <a:cubicBezTo>
                      <a:pt x="29785" y="21908"/>
                      <a:pt x="29766" y="21879"/>
                      <a:pt x="29756" y="21850"/>
                    </a:cubicBezTo>
                    <a:cubicBezTo>
                      <a:pt x="25222" y="10916"/>
                      <a:pt x="15735" y="2819"/>
                      <a:pt x="4229" y="38"/>
                    </a:cubicBezTo>
                    <a:cubicBezTo>
                      <a:pt x="2238" y="-248"/>
                      <a:pt x="381" y="1105"/>
                      <a:pt x="38" y="3086"/>
                    </a:cubicBezTo>
                    <a:cubicBezTo>
                      <a:pt x="-248" y="5077"/>
                      <a:pt x="1105" y="6934"/>
                      <a:pt x="3086" y="7277"/>
                    </a:cubicBezTo>
                    <a:lnTo>
                      <a:pt x="3086" y="7277"/>
                    </a:lnTo>
                    <a:cubicBezTo>
                      <a:pt x="12154" y="9620"/>
                      <a:pt x="19574" y="16116"/>
                      <a:pt x="23089" y="24803"/>
                    </a:cubicBezTo>
                    <a:cubicBezTo>
                      <a:pt x="23736" y="25898"/>
                      <a:pt x="24870" y="26603"/>
                      <a:pt x="26136" y="2670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4615522" y="3425443"/>
                <a:ext cx="35980" cy="15796"/>
              </a:xfrm>
              <a:custGeom>
                <a:rect b="b" l="l" r="r" t="t"/>
                <a:pathLst>
                  <a:path extrusionOk="0" h="15796" w="35980">
                    <a:moveTo>
                      <a:pt x="2500" y="15666"/>
                    </a:moveTo>
                    <a:cubicBezTo>
                      <a:pt x="3700" y="15990"/>
                      <a:pt x="4977" y="15704"/>
                      <a:pt x="5929" y="14904"/>
                    </a:cubicBezTo>
                    <a:cubicBezTo>
                      <a:pt x="12816" y="8665"/>
                      <a:pt x="22255" y="6084"/>
                      <a:pt x="31361" y="7951"/>
                    </a:cubicBezTo>
                    <a:cubicBezTo>
                      <a:pt x="33285" y="8503"/>
                      <a:pt x="35285" y="7398"/>
                      <a:pt x="35838" y="5474"/>
                    </a:cubicBezTo>
                    <a:cubicBezTo>
                      <a:pt x="36390" y="3531"/>
                      <a:pt x="35295" y="1502"/>
                      <a:pt x="33361" y="902"/>
                    </a:cubicBezTo>
                    <a:cubicBezTo>
                      <a:pt x="21855" y="-1717"/>
                      <a:pt x="9806" y="1445"/>
                      <a:pt x="1072" y="9379"/>
                    </a:cubicBezTo>
                    <a:cubicBezTo>
                      <a:pt x="-348" y="10789"/>
                      <a:pt x="-357" y="13075"/>
                      <a:pt x="1043" y="14494"/>
                    </a:cubicBezTo>
                    <a:cubicBezTo>
                      <a:pt x="1052" y="14504"/>
                      <a:pt x="1062" y="14513"/>
                      <a:pt x="1072" y="14523"/>
                    </a:cubicBezTo>
                    <a:cubicBezTo>
                      <a:pt x="1433" y="15028"/>
                      <a:pt x="1929" y="15418"/>
                      <a:pt x="2500" y="1566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4855654" y="3810948"/>
                <a:ext cx="209281" cy="601950"/>
              </a:xfrm>
              <a:custGeom>
                <a:rect b="b" l="l" r="r" t="t"/>
                <a:pathLst>
                  <a:path extrusionOk="0" h="601950" w="209281">
                    <a:moveTo>
                      <a:pt x="112222" y="32783"/>
                    </a:moveTo>
                    <a:cubicBezTo>
                      <a:pt x="118413" y="44880"/>
                      <a:pt x="123461" y="55357"/>
                      <a:pt x="128414" y="66692"/>
                    </a:cubicBezTo>
                    <a:cubicBezTo>
                      <a:pt x="133367" y="78027"/>
                      <a:pt x="137939" y="88981"/>
                      <a:pt x="142892" y="100220"/>
                    </a:cubicBezTo>
                    <a:cubicBezTo>
                      <a:pt x="152417" y="122699"/>
                      <a:pt x="160704" y="145559"/>
                      <a:pt x="168514" y="168705"/>
                    </a:cubicBezTo>
                    <a:cubicBezTo>
                      <a:pt x="184402" y="215520"/>
                      <a:pt x="196565" y="263517"/>
                      <a:pt x="204900" y="312247"/>
                    </a:cubicBezTo>
                    <a:lnTo>
                      <a:pt x="207472" y="331297"/>
                    </a:lnTo>
                    <a:lnTo>
                      <a:pt x="208805" y="340822"/>
                    </a:lnTo>
                    <a:lnTo>
                      <a:pt x="208805" y="343108"/>
                    </a:lnTo>
                    <a:lnTo>
                      <a:pt x="208805" y="347299"/>
                    </a:lnTo>
                    <a:cubicBezTo>
                      <a:pt x="208805" y="350347"/>
                      <a:pt x="209281" y="353395"/>
                      <a:pt x="209281" y="356824"/>
                    </a:cubicBezTo>
                    <a:cubicBezTo>
                      <a:pt x="208910" y="374188"/>
                      <a:pt x="205462" y="391342"/>
                      <a:pt x="199090" y="407497"/>
                    </a:cubicBezTo>
                    <a:cubicBezTo>
                      <a:pt x="189603" y="432166"/>
                      <a:pt x="177535" y="455760"/>
                      <a:pt x="163085" y="477886"/>
                    </a:cubicBezTo>
                    <a:cubicBezTo>
                      <a:pt x="149969" y="498603"/>
                      <a:pt x="135758" y="518596"/>
                      <a:pt x="120508" y="537799"/>
                    </a:cubicBezTo>
                    <a:cubicBezTo>
                      <a:pt x="105564" y="556906"/>
                      <a:pt x="89676" y="575251"/>
                      <a:pt x="72883" y="592758"/>
                    </a:cubicBezTo>
                    <a:cubicBezTo>
                      <a:pt x="61758" y="604540"/>
                      <a:pt x="43194" y="605064"/>
                      <a:pt x="31411" y="593939"/>
                    </a:cubicBezTo>
                    <a:cubicBezTo>
                      <a:pt x="22048" y="585090"/>
                      <a:pt x="19543" y="571165"/>
                      <a:pt x="25258" y="559611"/>
                    </a:cubicBezTo>
                    <a:lnTo>
                      <a:pt x="25258" y="558849"/>
                    </a:lnTo>
                    <a:cubicBezTo>
                      <a:pt x="44975" y="517796"/>
                      <a:pt x="65835" y="476267"/>
                      <a:pt x="82408" y="435786"/>
                    </a:cubicBezTo>
                    <a:cubicBezTo>
                      <a:pt x="86695" y="425689"/>
                      <a:pt x="90505" y="415593"/>
                      <a:pt x="93838" y="405782"/>
                    </a:cubicBezTo>
                    <a:cubicBezTo>
                      <a:pt x="97153" y="396619"/>
                      <a:pt x="99925" y="387266"/>
                      <a:pt x="102125" y="377779"/>
                    </a:cubicBezTo>
                    <a:cubicBezTo>
                      <a:pt x="103668" y="371883"/>
                      <a:pt x="104221" y="365758"/>
                      <a:pt x="103744" y="359681"/>
                    </a:cubicBezTo>
                    <a:cubicBezTo>
                      <a:pt x="103744" y="359681"/>
                      <a:pt x="103744" y="360253"/>
                      <a:pt x="103744" y="359681"/>
                    </a:cubicBezTo>
                    <a:lnTo>
                      <a:pt x="103268" y="357776"/>
                    </a:lnTo>
                    <a:lnTo>
                      <a:pt x="101458" y="349870"/>
                    </a:lnTo>
                    <a:lnTo>
                      <a:pt x="97934" y="334154"/>
                    </a:lnTo>
                    <a:cubicBezTo>
                      <a:pt x="86942" y="291501"/>
                      <a:pt x="73493" y="249525"/>
                      <a:pt x="57643" y="208424"/>
                    </a:cubicBezTo>
                    <a:cubicBezTo>
                      <a:pt x="50023" y="187469"/>
                      <a:pt x="41356" y="166800"/>
                      <a:pt x="32974" y="146035"/>
                    </a:cubicBezTo>
                    <a:cubicBezTo>
                      <a:pt x="28783" y="135748"/>
                      <a:pt x="24306" y="125461"/>
                      <a:pt x="19829" y="115270"/>
                    </a:cubicBezTo>
                    <a:lnTo>
                      <a:pt x="6494" y="85552"/>
                    </a:lnTo>
                    <a:lnTo>
                      <a:pt x="5732" y="83837"/>
                    </a:lnTo>
                    <a:cubicBezTo>
                      <a:pt x="-8213" y="54643"/>
                      <a:pt x="4161" y="19677"/>
                      <a:pt x="33355" y="5732"/>
                    </a:cubicBezTo>
                    <a:cubicBezTo>
                      <a:pt x="62549" y="-8212"/>
                      <a:pt x="97515" y="4160"/>
                      <a:pt x="111459" y="33355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4834948" y="3735994"/>
                <a:ext cx="209127" cy="307190"/>
              </a:xfrm>
              <a:custGeom>
                <a:rect b="b" l="l" r="r" t="t"/>
                <a:pathLst>
                  <a:path extrusionOk="0" h="307190" w="209127">
                    <a:moveTo>
                      <a:pt x="47203" y="9"/>
                    </a:moveTo>
                    <a:cubicBezTo>
                      <a:pt x="174076" y="32013"/>
                      <a:pt x="209128" y="194224"/>
                      <a:pt x="209128" y="194224"/>
                    </a:cubicBezTo>
                    <a:lnTo>
                      <a:pt x="51584" y="307190"/>
                    </a:lnTo>
                    <a:cubicBezTo>
                      <a:pt x="51584" y="307190"/>
                      <a:pt x="12532" y="266328"/>
                      <a:pt x="721" y="170316"/>
                    </a:cubicBezTo>
                    <a:cubicBezTo>
                      <a:pt x="-4708" y="124501"/>
                      <a:pt x="21485" y="-1229"/>
                      <a:pt x="47203" y="9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4828335" y="4350366"/>
                <a:ext cx="109050" cy="102679"/>
              </a:xfrm>
              <a:custGeom>
                <a:rect b="b" l="l" r="r" t="t"/>
                <a:pathLst>
                  <a:path extrusionOk="0" h="102679" w="109050">
                    <a:moveTo>
                      <a:pt x="73342" y="0"/>
                    </a:moveTo>
                    <a:lnTo>
                      <a:pt x="0" y="27432"/>
                    </a:lnTo>
                    <a:lnTo>
                      <a:pt x="56197" y="102679"/>
                    </a:lnTo>
                    <a:cubicBezTo>
                      <a:pt x="56197" y="102679"/>
                      <a:pt x="119539" y="69818"/>
                      <a:pt x="107537" y="33338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3883613" y="3995826"/>
                <a:ext cx="985951" cy="868339"/>
              </a:xfrm>
              <a:custGeom>
                <a:rect b="b" l="l" r="r" t="t"/>
                <a:pathLst>
                  <a:path extrusionOk="0" h="868339" w="985951">
                    <a:moveTo>
                      <a:pt x="890144" y="392639"/>
                    </a:moveTo>
                    <a:cubicBezTo>
                      <a:pt x="870389" y="389315"/>
                      <a:pt x="850110" y="391153"/>
                      <a:pt x="831279" y="397973"/>
                    </a:cubicBezTo>
                    <a:lnTo>
                      <a:pt x="867665" y="181756"/>
                    </a:lnTo>
                    <a:cubicBezTo>
                      <a:pt x="873523" y="146599"/>
                      <a:pt x="849844" y="113338"/>
                      <a:pt x="814706" y="107366"/>
                    </a:cubicBezTo>
                    <a:lnTo>
                      <a:pt x="182246" y="876"/>
                    </a:lnTo>
                    <a:cubicBezTo>
                      <a:pt x="147156" y="-4925"/>
                      <a:pt x="113971" y="18688"/>
                      <a:pt x="107951" y="53740"/>
                    </a:cubicBezTo>
                    <a:lnTo>
                      <a:pt x="70994" y="270434"/>
                    </a:lnTo>
                    <a:cubicBezTo>
                      <a:pt x="89806" y="263528"/>
                      <a:pt x="110113" y="261690"/>
                      <a:pt x="129858" y="265100"/>
                    </a:cubicBezTo>
                    <a:cubicBezTo>
                      <a:pt x="193257" y="275739"/>
                      <a:pt x="236024" y="335746"/>
                      <a:pt x="225394" y="399145"/>
                    </a:cubicBezTo>
                    <a:cubicBezTo>
                      <a:pt x="214755" y="462543"/>
                      <a:pt x="154738" y="505320"/>
                      <a:pt x="91339" y="494681"/>
                    </a:cubicBezTo>
                    <a:cubicBezTo>
                      <a:pt x="71556" y="491366"/>
                      <a:pt x="52963" y="482984"/>
                      <a:pt x="37371" y="470363"/>
                    </a:cubicBezTo>
                    <a:lnTo>
                      <a:pt x="890" y="686581"/>
                    </a:lnTo>
                    <a:cubicBezTo>
                      <a:pt x="-4968" y="721738"/>
                      <a:pt x="18711" y="754999"/>
                      <a:pt x="53849" y="760971"/>
                    </a:cubicBezTo>
                    <a:lnTo>
                      <a:pt x="686309" y="867461"/>
                    </a:lnTo>
                    <a:cubicBezTo>
                      <a:pt x="721418" y="873271"/>
                      <a:pt x="754632" y="849658"/>
                      <a:pt x="760699" y="814597"/>
                    </a:cubicBezTo>
                    <a:lnTo>
                      <a:pt x="797085" y="598284"/>
                    </a:lnTo>
                    <a:cubicBezTo>
                      <a:pt x="847386" y="638308"/>
                      <a:pt x="920614" y="629974"/>
                      <a:pt x="960638" y="579663"/>
                    </a:cubicBezTo>
                    <a:cubicBezTo>
                      <a:pt x="1000662" y="529361"/>
                      <a:pt x="992318" y="456133"/>
                      <a:pt x="942017" y="416109"/>
                    </a:cubicBezTo>
                    <a:cubicBezTo>
                      <a:pt x="926939" y="404117"/>
                      <a:pt x="909108" y="396049"/>
                      <a:pt x="890144" y="392639"/>
                    </a:cubicBez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3883613" y="3995826"/>
                <a:ext cx="985951" cy="868339"/>
              </a:xfrm>
              <a:custGeom>
                <a:rect b="b" l="l" r="r" t="t"/>
                <a:pathLst>
                  <a:path extrusionOk="0" h="868339" w="985951">
                    <a:moveTo>
                      <a:pt x="890144" y="392639"/>
                    </a:moveTo>
                    <a:cubicBezTo>
                      <a:pt x="870389" y="389315"/>
                      <a:pt x="850110" y="391153"/>
                      <a:pt x="831279" y="397973"/>
                    </a:cubicBezTo>
                    <a:lnTo>
                      <a:pt x="867665" y="181756"/>
                    </a:lnTo>
                    <a:cubicBezTo>
                      <a:pt x="873523" y="146599"/>
                      <a:pt x="849844" y="113338"/>
                      <a:pt x="814706" y="107366"/>
                    </a:cubicBezTo>
                    <a:lnTo>
                      <a:pt x="182246" y="876"/>
                    </a:lnTo>
                    <a:cubicBezTo>
                      <a:pt x="147156" y="-4925"/>
                      <a:pt x="113971" y="18688"/>
                      <a:pt x="107951" y="53740"/>
                    </a:cubicBezTo>
                    <a:lnTo>
                      <a:pt x="70994" y="270434"/>
                    </a:lnTo>
                    <a:cubicBezTo>
                      <a:pt x="89806" y="263528"/>
                      <a:pt x="110113" y="261690"/>
                      <a:pt x="129858" y="265100"/>
                    </a:cubicBezTo>
                    <a:cubicBezTo>
                      <a:pt x="193257" y="275739"/>
                      <a:pt x="236024" y="335746"/>
                      <a:pt x="225394" y="399145"/>
                    </a:cubicBezTo>
                    <a:cubicBezTo>
                      <a:pt x="214755" y="462543"/>
                      <a:pt x="154738" y="505320"/>
                      <a:pt x="91339" y="494681"/>
                    </a:cubicBezTo>
                    <a:cubicBezTo>
                      <a:pt x="71556" y="491366"/>
                      <a:pt x="52963" y="482984"/>
                      <a:pt x="37371" y="470363"/>
                    </a:cubicBezTo>
                    <a:lnTo>
                      <a:pt x="890" y="686581"/>
                    </a:lnTo>
                    <a:cubicBezTo>
                      <a:pt x="-4968" y="721738"/>
                      <a:pt x="18711" y="754999"/>
                      <a:pt x="53849" y="760971"/>
                    </a:cubicBezTo>
                    <a:lnTo>
                      <a:pt x="686309" y="867461"/>
                    </a:lnTo>
                    <a:cubicBezTo>
                      <a:pt x="721418" y="873271"/>
                      <a:pt x="754632" y="849658"/>
                      <a:pt x="760699" y="814597"/>
                    </a:cubicBezTo>
                    <a:lnTo>
                      <a:pt x="797085" y="598284"/>
                    </a:lnTo>
                    <a:cubicBezTo>
                      <a:pt x="847386" y="638308"/>
                      <a:pt x="920614" y="629974"/>
                      <a:pt x="960638" y="579663"/>
                    </a:cubicBezTo>
                    <a:cubicBezTo>
                      <a:pt x="1000662" y="529361"/>
                      <a:pt x="992318" y="456133"/>
                      <a:pt x="942017" y="416109"/>
                    </a:cubicBezTo>
                    <a:cubicBezTo>
                      <a:pt x="926939" y="404117"/>
                      <a:pt x="909108" y="396049"/>
                      <a:pt x="890144" y="392639"/>
                    </a:cubicBezTo>
                    <a:close/>
                  </a:path>
                </a:pathLst>
              </a:custGeom>
              <a:solidFill>
                <a:srgbClr val="FFC000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4785622" y="4378083"/>
                <a:ext cx="98910" cy="104236"/>
              </a:xfrm>
              <a:custGeom>
                <a:rect b="b" l="l" r="r" t="t"/>
                <a:pathLst>
                  <a:path extrusionOk="0" h="104236" w="98910">
                    <a:moveTo>
                      <a:pt x="8423" y="73628"/>
                    </a:moveTo>
                    <a:lnTo>
                      <a:pt x="32521" y="96679"/>
                    </a:lnTo>
                    <a:cubicBezTo>
                      <a:pt x="42103" y="105899"/>
                      <a:pt x="56962" y="106785"/>
                      <a:pt x="67573" y="98774"/>
                    </a:cubicBezTo>
                    <a:lnTo>
                      <a:pt x="98910" y="75247"/>
                    </a:lnTo>
                    <a:lnTo>
                      <a:pt x="42713" y="0"/>
                    </a:lnTo>
                    <a:lnTo>
                      <a:pt x="7946" y="34862"/>
                    </a:lnTo>
                    <a:cubicBezTo>
                      <a:pt x="-2627" y="45415"/>
                      <a:pt x="-2655" y="62541"/>
                      <a:pt x="7899" y="73114"/>
                    </a:cubicBezTo>
                    <a:cubicBezTo>
                      <a:pt x="8070" y="73285"/>
                      <a:pt x="8241" y="73457"/>
                      <a:pt x="8423" y="73628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4087445" y="3971858"/>
                <a:ext cx="114335" cy="76677"/>
              </a:xfrm>
              <a:custGeom>
                <a:rect b="b" l="l" r="r" t="t"/>
                <a:pathLst>
                  <a:path extrusionOk="0" h="76677" w="114335">
                    <a:moveTo>
                      <a:pt x="511" y="45133"/>
                    </a:moveTo>
                    <a:lnTo>
                      <a:pt x="9274" y="12652"/>
                    </a:lnTo>
                    <a:cubicBezTo>
                      <a:pt x="12284" y="4823"/>
                      <a:pt x="19942" y="-235"/>
                      <a:pt x="28324" y="79"/>
                    </a:cubicBezTo>
                    <a:lnTo>
                      <a:pt x="28324" y="79"/>
                    </a:lnTo>
                    <a:cubicBezTo>
                      <a:pt x="40736" y="-425"/>
                      <a:pt x="53127" y="1480"/>
                      <a:pt x="64805" y="5699"/>
                    </a:cubicBezTo>
                    <a:lnTo>
                      <a:pt x="114335" y="23987"/>
                    </a:lnTo>
                    <a:lnTo>
                      <a:pt x="111954" y="44180"/>
                    </a:lnTo>
                    <a:cubicBezTo>
                      <a:pt x="109954" y="61516"/>
                      <a:pt x="90618" y="75994"/>
                      <a:pt x="68710" y="76660"/>
                    </a:cubicBezTo>
                    <a:cubicBezTo>
                      <a:pt x="54004" y="76860"/>
                      <a:pt x="39326" y="75289"/>
                      <a:pt x="24991" y="71993"/>
                    </a:cubicBezTo>
                    <a:lnTo>
                      <a:pt x="19657" y="70850"/>
                    </a:lnTo>
                    <a:cubicBezTo>
                      <a:pt x="8008" y="70031"/>
                      <a:pt x="-774" y="59915"/>
                      <a:pt x="54" y="48266"/>
                    </a:cubicBezTo>
                    <a:cubicBezTo>
                      <a:pt x="130" y="47209"/>
                      <a:pt x="283" y="46161"/>
                      <a:pt x="511" y="45133"/>
                    </a:cubicBez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3"/>
            <p:cNvGrpSpPr/>
            <p:nvPr/>
          </p:nvGrpSpPr>
          <p:grpSpPr>
            <a:xfrm>
              <a:off x="2667422" y="3387906"/>
              <a:ext cx="1345414" cy="2774495"/>
              <a:chOff x="2667422" y="3387906"/>
              <a:chExt cx="1345414" cy="2774495"/>
            </a:xfrm>
          </p:grpSpPr>
          <p:sp>
            <p:nvSpPr>
              <p:cNvPr id="232" name="Google Shape;232;p3"/>
              <p:cNvSpPr/>
              <p:nvPr/>
            </p:nvSpPr>
            <p:spPr>
              <a:xfrm>
                <a:off x="2968802" y="3387906"/>
                <a:ext cx="380379" cy="294764"/>
              </a:xfrm>
              <a:custGeom>
                <a:rect b="b" l="l" r="r" t="t"/>
                <a:pathLst>
                  <a:path extrusionOk="0" h="294764" w="380379">
                    <a:moveTo>
                      <a:pt x="338962" y="180742"/>
                    </a:moveTo>
                    <a:cubicBezTo>
                      <a:pt x="370680" y="143881"/>
                      <a:pt x="418400" y="48154"/>
                      <a:pt x="328675" y="11578"/>
                    </a:cubicBezTo>
                    <a:cubicBezTo>
                      <a:pt x="262476" y="-15473"/>
                      <a:pt x="121982" y="-1661"/>
                      <a:pt x="41305" y="123973"/>
                    </a:cubicBezTo>
                    <a:cubicBezTo>
                      <a:pt x="-13844" y="143023"/>
                      <a:pt x="-30132" y="265706"/>
                      <a:pt x="97217" y="291518"/>
                    </a:cubicBezTo>
                    <a:cubicBezTo>
                      <a:pt x="224566" y="317331"/>
                      <a:pt x="338962" y="180742"/>
                      <a:pt x="338962" y="1807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3449972" y="5932277"/>
                <a:ext cx="146304" cy="183165"/>
              </a:xfrm>
              <a:custGeom>
                <a:rect b="b" l="l" r="r" t="t"/>
                <a:pathLst>
                  <a:path extrusionOk="0" h="183165" w="146304">
                    <a:moveTo>
                      <a:pt x="145542" y="0"/>
                    </a:moveTo>
                    <a:lnTo>
                      <a:pt x="0" y="12097"/>
                    </a:lnTo>
                    <a:lnTo>
                      <a:pt x="24670" y="183166"/>
                    </a:lnTo>
                    <a:lnTo>
                      <a:pt x="146304" y="173260"/>
                    </a:lnTo>
                    <a:lnTo>
                      <a:pt x="145542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3449877" y="5932373"/>
                <a:ext cx="146113" cy="107918"/>
              </a:xfrm>
              <a:custGeom>
                <a:rect b="b" l="l" r="r" t="t"/>
                <a:pathLst>
                  <a:path extrusionOk="0" h="107918" w="146113">
                    <a:moveTo>
                      <a:pt x="145637" y="0"/>
                    </a:moveTo>
                    <a:lnTo>
                      <a:pt x="0" y="12097"/>
                    </a:lnTo>
                    <a:lnTo>
                      <a:pt x="13907" y="107918"/>
                    </a:lnTo>
                    <a:lnTo>
                      <a:pt x="146114" y="96964"/>
                    </a:lnTo>
                    <a:lnTo>
                      <a:pt x="145637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3175537" y="4736795"/>
                <a:ext cx="451434" cy="1266443"/>
              </a:xfrm>
              <a:custGeom>
                <a:rect b="b" l="l" r="r" t="t"/>
                <a:pathLst>
                  <a:path extrusionOk="0" h="1266443" w="451434">
                    <a:moveTo>
                      <a:pt x="141752" y="691896"/>
                    </a:moveTo>
                    <a:cubicBezTo>
                      <a:pt x="84602" y="472821"/>
                      <a:pt x="-63416" y="212026"/>
                      <a:pt x="30405" y="1238"/>
                    </a:cubicBezTo>
                    <a:lnTo>
                      <a:pt x="438170" y="0"/>
                    </a:lnTo>
                    <a:cubicBezTo>
                      <a:pt x="438170" y="0"/>
                      <a:pt x="448267" y="433864"/>
                      <a:pt x="451124" y="638175"/>
                    </a:cubicBezTo>
                    <a:cubicBezTo>
                      <a:pt x="453982" y="851821"/>
                      <a:pt x="436170" y="1253776"/>
                      <a:pt x="436170" y="1253776"/>
                    </a:cubicBezTo>
                    <a:lnTo>
                      <a:pt x="269387" y="1266444"/>
                    </a:lnTo>
                    <a:cubicBezTo>
                      <a:pt x="269387" y="1266444"/>
                      <a:pt x="155087" y="937546"/>
                      <a:pt x="141752" y="691896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3413968" y="5917181"/>
                <a:ext cx="212612" cy="92643"/>
              </a:xfrm>
              <a:custGeom>
                <a:rect b="b" l="l" r="r" t="t"/>
                <a:pathLst>
                  <a:path extrusionOk="0" h="92643" w="212612">
                    <a:moveTo>
                      <a:pt x="22668" y="92630"/>
                    </a:moveTo>
                    <a:lnTo>
                      <a:pt x="202881" y="79390"/>
                    </a:lnTo>
                    <a:cubicBezTo>
                      <a:pt x="206063" y="79114"/>
                      <a:pt x="208568" y="76571"/>
                      <a:pt x="208787" y="73390"/>
                    </a:cubicBezTo>
                    <a:lnTo>
                      <a:pt x="212597" y="6715"/>
                    </a:lnTo>
                    <a:cubicBezTo>
                      <a:pt x="212835" y="3248"/>
                      <a:pt x="210216" y="247"/>
                      <a:pt x="206758" y="9"/>
                    </a:cubicBezTo>
                    <a:cubicBezTo>
                      <a:pt x="206349" y="-10"/>
                      <a:pt x="205949" y="0"/>
                      <a:pt x="205549" y="47"/>
                    </a:cubicBezTo>
                    <a:lnTo>
                      <a:pt x="5524" y="26622"/>
                    </a:lnTo>
                    <a:cubicBezTo>
                      <a:pt x="2123" y="26994"/>
                      <a:pt x="-334" y="30051"/>
                      <a:pt x="37" y="33451"/>
                    </a:cubicBezTo>
                    <a:cubicBezTo>
                      <a:pt x="85" y="33842"/>
                      <a:pt x="161" y="34242"/>
                      <a:pt x="285" y="34623"/>
                    </a:cubicBezTo>
                    <a:lnTo>
                      <a:pt x="16096" y="88154"/>
                    </a:lnTo>
                    <a:cubicBezTo>
                      <a:pt x="17001" y="90973"/>
                      <a:pt x="19716" y="92821"/>
                      <a:pt x="22668" y="9263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3204004" y="4938104"/>
                <a:ext cx="92236" cy="366952"/>
              </a:xfrm>
              <a:custGeom>
                <a:rect b="b" l="l" r="r" t="t"/>
                <a:pathLst>
                  <a:path extrusionOk="0" h="366952" w="92236">
                    <a:moveTo>
                      <a:pt x="509" y="7288"/>
                    </a:moveTo>
                    <a:cubicBezTo>
                      <a:pt x="-1072" y="59028"/>
                      <a:pt x="1033" y="110815"/>
                      <a:pt x="6795" y="162260"/>
                    </a:cubicBezTo>
                    <a:cubicBezTo>
                      <a:pt x="26703" y="231126"/>
                      <a:pt x="52134" y="300087"/>
                      <a:pt x="74995" y="366952"/>
                    </a:cubicBezTo>
                    <a:cubicBezTo>
                      <a:pt x="104903" y="177595"/>
                      <a:pt x="104998" y="-43099"/>
                      <a:pt x="509" y="728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910476" y="5942946"/>
                <a:ext cx="146304" cy="173831"/>
              </a:xfrm>
              <a:custGeom>
                <a:rect b="b" l="l" r="r" t="t"/>
                <a:pathLst>
                  <a:path extrusionOk="0" h="173831" w="146304">
                    <a:moveTo>
                      <a:pt x="146304" y="0"/>
                    </a:moveTo>
                    <a:lnTo>
                      <a:pt x="191" y="1429"/>
                    </a:lnTo>
                    <a:lnTo>
                      <a:pt x="0" y="173831"/>
                    </a:lnTo>
                    <a:lnTo>
                      <a:pt x="122111" y="172879"/>
                    </a:lnTo>
                    <a:lnTo>
                      <a:pt x="146304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883615" y="6082517"/>
                <a:ext cx="247716" cy="79884"/>
              </a:xfrm>
              <a:custGeom>
                <a:rect b="b" l="l" r="r" t="t"/>
                <a:pathLst>
                  <a:path extrusionOk="0" h="79884" w="247716">
                    <a:moveTo>
                      <a:pt x="15335" y="7780"/>
                    </a:moveTo>
                    <a:cubicBezTo>
                      <a:pt x="15903" y="3980"/>
                      <a:pt x="19442" y="1360"/>
                      <a:pt x="23240" y="1932"/>
                    </a:cubicBezTo>
                    <a:cubicBezTo>
                      <a:pt x="23465" y="1970"/>
                      <a:pt x="23688" y="2008"/>
                      <a:pt x="23908" y="2065"/>
                    </a:cubicBezTo>
                    <a:cubicBezTo>
                      <a:pt x="60579" y="16638"/>
                      <a:pt x="130112" y="5494"/>
                      <a:pt x="156401" y="446"/>
                    </a:cubicBezTo>
                    <a:cubicBezTo>
                      <a:pt x="162268" y="-764"/>
                      <a:pt x="168373" y="513"/>
                      <a:pt x="173260" y="3970"/>
                    </a:cubicBezTo>
                    <a:cubicBezTo>
                      <a:pt x="194767" y="17762"/>
                      <a:pt x="218065" y="28535"/>
                      <a:pt x="242506" y="35974"/>
                    </a:cubicBezTo>
                    <a:cubicBezTo>
                      <a:pt x="247745" y="49995"/>
                      <a:pt x="249069" y="65178"/>
                      <a:pt x="246317" y="79884"/>
                    </a:cubicBezTo>
                    <a:lnTo>
                      <a:pt x="0" y="79884"/>
                    </a:lnTo>
                    <a:cubicBezTo>
                      <a:pt x="6949" y="56281"/>
                      <a:pt x="12077" y="32174"/>
                      <a:pt x="15335" y="778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443209" y="6082517"/>
                <a:ext cx="281112" cy="79884"/>
              </a:xfrm>
              <a:custGeom>
                <a:rect b="b" l="l" r="r" t="t"/>
                <a:pathLst>
                  <a:path extrusionOk="0" h="79884" w="281112">
                    <a:moveTo>
                      <a:pt x="15335" y="7780"/>
                    </a:moveTo>
                    <a:cubicBezTo>
                      <a:pt x="15907" y="3980"/>
                      <a:pt x="19441" y="1360"/>
                      <a:pt x="23241" y="1932"/>
                    </a:cubicBezTo>
                    <a:cubicBezTo>
                      <a:pt x="23460" y="1970"/>
                      <a:pt x="23689" y="2008"/>
                      <a:pt x="23908" y="2065"/>
                    </a:cubicBezTo>
                    <a:cubicBezTo>
                      <a:pt x="60579" y="16638"/>
                      <a:pt x="130112" y="5494"/>
                      <a:pt x="156400" y="446"/>
                    </a:cubicBezTo>
                    <a:cubicBezTo>
                      <a:pt x="162268" y="-764"/>
                      <a:pt x="168373" y="513"/>
                      <a:pt x="173260" y="3970"/>
                    </a:cubicBezTo>
                    <a:cubicBezTo>
                      <a:pt x="201263" y="23782"/>
                      <a:pt x="275939" y="35974"/>
                      <a:pt x="275939" y="35974"/>
                    </a:cubicBezTo>
                    <a:cubicBezTo>
                      <a:pt x="281188" y="49995"/>
                      <a:pt x="282473" y="65187"/>
                      <a:pt x="279654" y="79884"/>
                    </a:cubicBezTo>
                    <a:lnTo>
                      <a:pt x="0" y="79884"/>
                    </a:lnTo>
                    <a:cubicBezTo>
                      <a:pt x="6953" y="56281"/>
                      <a:pt x="12078" y="32174"/>
                      <a:pt x="15335" y="778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910476" y="5943041"/>
                <a:ext cx="146304" cy="97916"/>
              </a:xfrm>
              <a:custGeom>
                <a:rect b="b" l="l" r="r" t="t"/>
                <a:pathLst>
                  <a:path extrusionOk="0" h="97916" w="146304">
                    <a:moveTo>
                      <a:pt x="146304" y="0"/>
                    </a:moveTo>
                    <a:lnTo>
                      <a:pt x="95" y="1334"/>
                    </a:lnTo>
                    <a:lnTo>
                      <a:pt x="0" y="97917"/>
                    </a:lnTo>
                    <a:lnTo>
                      <a:pt x="132779" y="96774"/>
                    </a:lnTo>
                    <a:lnTo>
                      <a:pt x="1463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845873" y="4736795"/>
                <a:ext cx="509992" cy="1265872"/>
              </a:xfrm>
              <a:custGeom>
                <a:rect b="b" l="l" r="r" t="t"/>
                <a:pathLst>
                  <a:path extrusionOk="0" h="1265872" w="509992">
                    <a:moveTo>
                      <a:pt x="44220" y="621030"/>
                    </a:moveTo>
                    <a:cubicBezTo>
                      <a:pt x="24408" y="399764"/>
                      <a:pt x="-37695" y="101727"/>
                      <a:pt x="32790" y="0"/>
                    </a:cubicBezTo>
                    <a:lnTo>
                      <a:pt x="509992" y="0"/>
                    </a:lnTo>
                    <a:cubicBezTo>
                      <a:pt x="509992" y="0"/>
                      <a:pt x="412742" y="441198"/>
                      <a:pt x="372832" y="645414"/>
                    </a:cubicBezTo>
                    <a:cubicBezTo>
                      <a:pt x="331398" y="857726"/>
                      <a:pt x="212241" y="1265396"/>
                      <a:pt x="212241" y="1265396"/>
                    </a:cubicBezTo>
                    <a:lnTo>
                      <a:pt x="54221" y="1265873"/>
                    </a:lnTo>
                    <a:cubicBezTo>
                      <a:pt x="54221" y="1265873"/>
                      <a:pt x="-5691" y="873633"/>
                      <a:pt x="44220" y="621030"/>
                    </a:cubicBezTo>
                    <a:close/>
                  </a:path>
                </a:pathLst>
              </a:custGeom>
              <a:solidFill>
                <a:srgbClr val="00A8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905991" y="4746982"/>
                <a:ext cx="37095" cy="1210515"/>
              </a:xfrm>
              <a:custGeom>
                <a:rect b="b" l="l" r="r" t="t"/>
                <a:pathLst>
                  <a:path extrusionOk="0" h="1210515" w="37095">
                    <a:moveTo>
                      <a:pt x="12771" y="1210442"/>
                    </a:moveTo>
                    <a:cubicBezTo>
                      <a:pt x="10665" y="1210413"/>
                      <a:pt x="8818" y="1209023"/>
                      <a:pt x="8199" y="1207013"/>
                    </a:cubicBezTo>
                    <a:cubicBezTo>
                      <a:pt x="-3135" y="1168913"/>
                      <a:pt x="-1326" y="731239"/>
                      <a:pt x="27249" y="611414"/>
                    </a:cubicBezTo>
                    <a:cubicBezTo>
                      <a:pt x="27249" y="595603"/>
                      <a:pt x="23916" y="564551"/>
                      <a:pt x="20106" y="525213"/>
                    </a:cubicBezTo>
                    <a:cubicBezTo>
                      <a:pt x="7056" y="391863"/>
                      <a:pt x="-17137" y="144213"/>
                      <a:pt x="18963" y="3719"/>
                    </a:cubicBezTo>
                    <a:cubicBezTo>
                      <a:pt x="19620" y="1091"/>
                      <a:pt x="22286" y="-510"/>
                      <a:pt x="24916" y="148"/>
                    </a:cubicBezTo>
                    <a:cubicBezTo>
                      <a:pt x="27546" y="805"/>
                      <a:pt x="29145" y="3472"/>
                      <a:pt x="28488" y="6101"/>
                    </a:cubicBezTo>
                    <a:cubicBezTo>
                      <a:pt x="-7231" y="145070"/>
                      <a:pt x="16867" y="391768"/>
                      <a:pt x="29821" y="524356"/>
                    </a:cubicBezTo>
                    <a:cubicBezTo>
                      <a:pt x="33726" y="564361"/>
                      <a:pt x="36870" y="595889"/>
                      <a:pt x="37060" y="611891"/>
                    </a:cubicBezTo>
                    <a:cubicBezTo>
                      <a:pt x="37108" y="612300"/>
                      <a:pt x="37108" y="612719"/>
                      <a:pt x="37060" y="613129"/>
                    </a:cubicBezTo>
                    <a:cubicBezTo>
                      <a:pt x="9628" y="726476"/>
                      <a:pt x="6961" y="1167484"/>
                      <a:pt x="18010" y="1204346"/>
                    </a:cubicBezTo>
                    <a:cubicBezTo>
                      <a:pt x="18754" y="1206841"/>
                      <a:pt x="17354" y="1209470"/>
                      <a:pt x="14867" y="1210251"/>
                    </a:cubicBezTo>
                    <a:cubicBezTo>
                      <a:pt x="14201" y="1210518"/>
                      <a:pt x="13473" y="1210584"/>
                      <a:pt x="12771" y="121044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878539" y="5932371"/>
                <a:ext cx="207487" cy="76204"/>
              </a:xfrm>
              <a:custGeom>
                <a:rect b="b" l="l" r="r" t="t"/>
                <a:pathLst>
                  <a:path extrusionOk="0" h="76204" w="207487">
                    <a:moveTo>
                      <a:pt x="10601" y="76202"/>
                    </a:moveTo>
                    <a:lnTo>
                      <a:pt x="189575" y="76202"/>
                    </a:lnTo>
                    <a:cubicBezTo>
                      <a:pt x="192538" y="76288"/>
                      <a:pt x="195100" y="74173"/>
                      <a:pt x="195576" y="71249"/>
                    </a:cubicBezTo>
                    <a:lnTo>
                      <a:pt x="207387" y="7717"/>
                    </a:lnTo>
                    <a:cubicBezTo>
                      <a:pt x="208016" y="4145"/>
                      <a:pt x="205635" y="735"/>
                      <a:pt x="202063" y="97"/>
                    </a:cubicBezTo>
                    <a:cubicBezTo>
                      <a:pt x="201615" y="21"/>
                      <a:pt x="201167" y="-8"/>
                      <a:pt x="200720" y="2"/>
                    </a:cubicBezTo>
                    <a:lnTo>
                      <a:pt x="5838" y="8670"/>
                    </a:lnTo>
                    <a:cubicBezTo>
                      <a:pt x="2525" y="8755"/>
                      <a:pt x="-87" y="11518"/>
                      <a:pt x="2" y="14832"/>
                    </a:cubicBezTo>
                    <a:cubicBezTo>
                      <a:pt x="6" y="14966"/>
                      <a:pt x="15" y="15108"/>
                      <a:pt x="28" y="15242"/>
                    </a:cubicBezTo>
                    <a:lnTo>
                      <a:pt x="4028" y="70106"/>
                    </a:lnTo>
                    <a:cubicBezTo>
                      <a:pt x="4323" y="73525"/>
                      <a:pt x="7167" y="76164"/>
                      <a:pt x="10601" y="762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3307812" y="3886073"/>
                <a:ext cx="526555" cy="699321"/>
              </a:xfrm>
              <a:custGeom>
                <a:rect b="b" l="l" r="r" t="t"/>
                <a:pathLst>
                  <a:path extrusionOk="0" h="699321" w="526555">
                    <a:moveTo>
                      <a:pt x="210169" y="80054"/>
                    </a:moveTo>
                    <a:cubicBezTo>
                      <a:pt x="219694" y="118154"/>
                      <a:pt x="228456" y="156254"/>
                      <a:pt x="236934" y="194354"/>
                    </a:cubicBezTo>
                    <a:cubicBezTo>
                      <a:pt x="245411" y="232454"/>
                      <a:pt x="253412" y="270554"/>
                      <a:pt x="260841" y="308654"/>
                    </a:cubicBezTo>
                    <a:lnTo>
                      <a:pt x="272271" y="365804"/>
                    </a:lnTo>
                    <a:lnTo>
                      <a:pt x="282940" y="422954"/>
                    </a:lnTo>
                    <a:cubicBezTo>
                      <a:pt x="290274" y="461054"/>
                      <a:pt x="296751" y="499725"/>
                      <a:pt x="303418" y="538206"/>
                    </a:cubicBezTo>
                    <a:lnTo>
                      <a:pt x="287893" y="503440"/>
                    </a:lnTo>
                    <a:cubicBezTo>
                      <a:pt x="289969" y="510565"/>
                      <a:pt x="294446" y="516756"/>
                      <a:pt x="300561" y="520966"/>
                    </a:cubicBezTo>
                    <a:cubicBezTo>
                      <a:pt x="312753" y="529205"/>
                      <a:pt x="326497" y="534872"/>
                      <a:pt x="340947" y="537635"/>
                    </a:cubicBezTo>
                    <a:cubicBezTo>
                      <a:pt x="360216" y="542083"/>
                      <a:pt x="379856" y="544664"/>
                      <a:pt x="399621" y="545350"/>
                    </a:cubicBezTo>
                    <a:cubicBezTo>
                      <a:pt x="410194" y="545921"/>
                      <a:pt x="421052" y="546302"/>
                      <a:pt x="432006" y="546112"/>
                    </a:cubicBezTo>
                    <a:cubicBezTo>
                      <a:pt x="437435" y="546112"/>
                      <a:pt x="442960" y="546112"/>
                      <a:pt x="448484" y="546112"/>
                    </a:cubicBezTo>
                    <a:cubicBezTo>
                      <a:pt x="454008" y="546112"/>
                      <a:pt x="460009" y="546112"/>
                      <a:pt x="463819" y="546112"/>
                    </a:cubicBezTo>
                    <a:lnTo>
                      <a:pt x="477345" y="547064"/>
                    </a:lnTo>
                    <a:cubicBezTo>
                      <a:pt x="506320" y="548922"/>
                      <a:pt x="528303" y="573925"/>
                      <a:pt x="526446" y="602900"/>
                    </a:cubicBezTo>
                    <a:cubicBezTo>
                      <a:pt x="525294" y="620940"/>
                      <a:pt x="514949" y="637123"/>
                      <a:pt x="499062" y="645743"/>
                    </a:cubicBezTo>
                    <a:cubicBezTo>
                      <a:pt x="491442" y="649934"/>
                      <a:pt x="486012" y="653078"/>
                      <a:pt x="479536" y="656411"/>
                    </a:cubicBezTo>
                    <a:cubicBezTo>
                      <a:pt x="473058" y="659745"/>
                      <a:pt x="467058" y="662603"/>
                      <a:pt x="460486" y="665936"/>
                    </a:cubicBezTo>
                    <a:cubicBezTo>
                      <a:pt x="447722" y="671461"/>
                      <a:pt x="434673" y="676700"/>
                      <a:pt x="421147" y="681081"/>
                    </a:cubicBezTo>
                    <a:cubicBezTo>
                      <a:pt x="407422" y="685577"/>
                      <a:pt x="393468" y="689330"/>
                      <a:pt x="379332" y="692321"/>
                    </a:cubicBezTo>
                    <a:cubicBezTo>
                      <a:pt x="364445" y="695283"/>
                      <a:pt x="349405" y="697388"/>
                      <a:pt x="334279" y="698607"/>
                    </a:cubicBezTo>
                    <a:cubicBezTo>
                      <a:pt x="317934" y="699769"/>
                      <a:pt x="301523" y="699512"/>
                      <a:pt x="285225" y="697845"/>
                    </a:cubicBezTo>
                    <a:cubicBezTo>
                      <a:pt x="267109" y="696321"/>
                      <a:pt x="249259" y="692549"/>
                      <a:pt x="232076" y="686606"/>
                    </a:cubicBezTo>
                    <a:cubicBezTo>
                      <a:pt x="212807" y="680186"/>
                      <a:pt x="194500" y="671147"/>
                      <a:pt x="177688" y="659745"/>
                    </a:cubicBezTo>
                    <a:cubicBezTo>
                      <a:pt x="159953" y="647458"/>
                      <a:pt x="144160" y="632599"/>
                      <a:pt x="130825" y="615644"/>
                    </a:cubicBezTo>
                    <a:cubicBezTo>
                      <a:pt x="125072" y="608491"/>
                      <a:pt x="120795" y="600271"/>
                      <a:pt x="118252" y="591451"/>
                    </a:cubicBezTo>
                    <a:lnTo>
                      <a:pt x="115299" y="580878"/>
                    </a:lnTo>
                    <a:cubicBezTo>
                      <a:pt x="104822" y="543350"/>
                      <a:pt x="94059" y="505916"/>
                      <a:pt x="84153" y="468197"/>
                    </a:cubicBezTo>
                    <a:lnTo>
                      <a:pt x="69008" y="411809"/>
                    </a:lnTo>
                    <a:lnTo>
                      <a:pt x="54625" y="355231"/>
                    </a:lnTo>
                    <a:cubicBezTo>
                      <a:pt x="45100" y="317131"/>
                      <a:pt x="35575" y="279602"/>
                      <a:pt x="26907" y="241693"/>
                    </a:cubicBezTo>
                    <a:cubicBezTo>
                      <a:pt x="18240" y="203783"/>
                      <a:pt x="9572" y="165493"/>
                      <a:pt x="2047" y="127393"/>
                    </a:cubicBezTo>
                    <a:lnTo>
                      <a:pt x="2047" y="127393"/>
                    </a:lnTo>
                    <a:cubicBezTo>
                      <a:pt x="-9383" y="69595"/>
                      <a:pt x="28203" y="13474"/>
                      <a:pt x="86001" y="2044"/>
                    </a:cubicBezTo>
                    <a:cubicBezTo>
                      <a:pt x="141589" y="-8948"/>
                      <a:pt x="196071" y="25428"/>
                      <a:pt x="210073" y="80339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3764964" y="4397038"/>
                <a:ext cx="165842" cy="136972"/>
              </a:xfrm>
              <a:custGeom>
                <a:rect b="b" l="l" r="r" t="t"/>
                <a:pathLst>
                  <a:path extrusionOk="0" h="136972" w="165842">
                    <a:moveTo>
                      <a:pt x="0" y="44577"/>
                    </a:moveTo>
                    <a:lnTo>
                      <a:pt x="2000" y="106108"/>
                    </a:lnTo>
                    <a:cubicBezTo>
                      <a:pt x="26861" y="165830"/>
                      <a:pt x="98108" y="120491"/>
                      <a:pt x="98108" y="120491"/>
                    </a:cubicBezTo>
                    <a:lnTo>
                      <a:pt x="141161" y="112586"/>
                    </a:lnTo>
                    <a:cubicBezTo>
                      <a:pt x="156639" y="108642"/>
                      <a:pt x="167021" y="94117"/>
                      <a:pt x="165735" y="78200"/>
                    </a:cubicBezTo>
                    <a:lnTo>
                      <a:pt x="164592" y="35147"/>
                    </a:lnTo>
                    <a:cubicBezTo>
                      <a:pt x="165192" y="16669"/>
                      <a:pt x="150952" y="1076"/>
                      <a:pt x="132493" y="0"/>
                    </a:cubicBezTo>
                    <a:lnTo>
                      <a:pt x="94393" y="762"/>
                    </a:lnTo>
                    <a:cubicBezTo>
                      <a:pt x="83277" y="953"/>
                      <a:pt x="72380" y="3896"/>
                      <a:pt x="62675" y="9335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303945" y="3833869"/>
                <a:ext cx="285949" cy="449254"/>
              </a:xfrm>
              <a:custGeom>
                <a:rect b="b" l="l" r="r" t="t"/>
                <a:pathLst>
                  <a:path extrusionOk="0" h="449254" w="285949">
                    <a:moveTo>
                      <a:pt x="141074" y="26150"/>
                    </a:moveTo>
                    <a:cubicBezTo>
                      <a:pt x="228704" y="72251"/>
                      <a:pt x="285950" y="234938"/>
                      <a:pt x="285950" y="234938"/>
                    </a:cubicBezTo>
                    <a:cubicBezTo>
                      <a:pt x="267471" y="311138"/>
                      <a:pt x="192986" y="450107"/>
                      <a:pt x="124025" y="449250"/>
                    </a:cubicBezTo>
                    <a:cubicBezTo>
                      <a:pt x="124025" y="449250"/>
                      <a:pt x="22774" y="318662"/>
                      <a:pt x="11820" y="224174"/>
                    </a:cubicBezTo>
                    <a:cubicBezTo>
                      <a:pt x="-1515" y="109970"/>
                      <a:pt x="-36091" y="-67005"/>
                      <a:pt x="141074" y="2615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832925" y="3824714"/>
                <a:ext cx="809502" cy="1004825"/>
              </a:xfrm>
              <a:custGeom>
                <a:rect b="b" l="l" r="r" t="t"/>
                <a:pathLst>
                  <a:path extrusionOk="0" h="1004825" w="809502">
                    <a:moveTo>
                      <a:pt x="531131" y="8254"/>
                    </a:moveTo>
                    <a:cubicBezTo>
                      <a:pt x="395895" y="-4605"/>
                      <a:pt x="259650" y="-2433"/>
                      <a:pt x="124890" y="14731"/>
                    </a:cubicBezTo>
                    <a:cubicBezTo>
                      <a:pt x="46975" y="25684"/>
                      <a:pt x="-8460" y="74167"/>
                      <a:pt x="1065" y="233806"/>
                    </a:cubicBezTo>
                    <a:cubicBezTo>
                      <a:pt x="20115" y="557656"/>
                      <a:pt x="-9413" y="810068"/>
                      <a:pt x="31735" y="926464"/>
                    </a:cubicBezTo>
                    <a:cubicBezTo>
                      <a:pt x="31735" y="926464"/>
                      <a:pt x="631048" y="1097914"/>
                      <a:pt x="801927" y="933607"/>
                    </a:cubicBezTo>
                    <a:cubicBezTo>
                      <a:pt x="843456" y="543940"/>
                      <a:pt x="703629" y="220471"/>
                      <a:pt x="640002" y="85882"/>
                    </a:cubicBezTo>
                    <a:cubicBezTo>
                      <a:pt x="619742" y="42782"/>
                      <a:pt x="578480" y="13368"/>
                      <a:pt x="531131" y="825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3078981" y="3686568"/>
                <a:ext cx="264504" cy="250796"/>
              </a:xfrm>
              <a:custGeom>
                <a:rect b="b" l="l" r="r" t="t"/>
                <a:pathLst>
                  <a:path extrusionOk="0" h="250796" w="264504">
                    <a:moveTo>
                      <a:pt x="240022" y="181832"/>
                    </a:moveTo>
                    <a:cubicBezTo>
                      <a:pt x="224496" y="166592"/>
                      <a:pt x="208208" y="175450"/>
                      <a:pt x="200684" y="152495"/>
                    </a:cubicBezTo>
                    <a:cubicBezTo>
                      <a:pt x="197369" y="134474"/>
                      <a:pt x="200398" y="115862"/>
                      <a:pt x="209256" y="99822"/>
                    </a:cubicBezTo>
                    <a:lnTo>
                      <a:pt x="24376" y="0"/>
                    </a:lnTo>
                    <a:cubicBezTo>
                      <a:pt x="27995" y="68008"/>
                      <a:pt x="30758" y="121729"/>
                      <a:pt x="563" y="148780"/>
                    </a:cubicBezTo>
                    <a:cubicBezTo>
                      <a:pt x="-8200" y="199454"/>
                      <a:pt x="86288" y="250031"/>
                      <a:pt x="212114" y="250793"/>
                    </a:cubicBezTo>
                    <a:cubicBezTo>
                      <a:pt x="292219" y="251270"/>
                      <a:pt x="262406" y="203740"/>
                      <a:pt x="240022" y="181832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3139552" y="3755624"/>
                <a:ext cx="145922" cy="79013"/>
              </a:xfrm>
              <a:custGeom>
                <a:rect b="b" l="l" r="r" t="t"/>
                <a:pathLst>
                  <a:path extrusionOk="0" h="79013" w="145922">
                    <a:moveTo>
                      <a:pt x="145923" y="36481"/>
                    </a:moveTo>
                    <a:lnTo>
                      <a:pt x="0" y="0"/>
                    </a:lnTo>
                    <a:cubicBezTo>
                      <a:pt x="36862" y="58007"/>
                      <a:pt x="103251" y="89725"/>
                      <a:pt x="138970" y="75724"/>
                    </a:cubicBezTo>
                    <a:cubicBezTo>
                      <a:pt x="137951" y="62265"/>
                      <a:pt x="140341" y="48768"/>
                      <a:pt x="145923" y="3648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3061101" y="3455793"/>
                <a:ext cx="286645" cy="350126"/>
              </a:xfrm>
              <a:custGeom>
                <a:rect b="b" l="l" r="r" t="t"/>
                <a:pathLst>
                  <a:path extrusionOk="0" h="350126" w="286645">
                    <a:moveTo>
                      <a:pt x="163986" y="3509"/>
                    </a:moveTo>
                    <a:cubicBezTo>
                      <a:pt x="67402" y="-17922"/>
                      <a:pt x="-16037" y="62278"/>
                      <a:pt x="2632" y="149718"/>
                    </a:cubicBezTo>
                    <a:cubicBezTo>
                      <a:pt x="21301" y="237157"/>
                      <a:pt x="36065" y="296212"/>
                      <a:pt x="96549" y="325930"/>
                    </a:cubicBezTo>
                    <a:cubicBezTo>
                      <a:pt x="216754" y="385176"/>
                      <a:pt x="275428" y="328026"/>
                      <a:pt x="285239" y="236681"/>
                    </a:cubicBezTo>
                    <a:cubicBezTo>
                      <a:pt x="294097" y="154385"/>
                      <a:pt x="261998" y="25131"/>
                      <a:pt x="163986" y="3509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172699" y="3613229"/>
                <a:ext cx="33432" cy="6308"/>
              </a:xfrm>
              <a:custGeom>
                <a:rect b="b" l="l" r="r" t="t"/>
                <a:pathLst>
                  <a:path extrusionOk="0" h="6308" w="33432">
                    <a:moveTo>
                      <a:pt x="33433" y="1330"/>
                    </a:moveTo>
                    <a:cubicBezTo>
                      <a:pt x="22079" y="-1508"/>
                      <a:pt x="10068" y="235"/>
                      <a:pt x="0" y="6188"/>
                    </a:cubicBezTo>
                    <a:cubicBezTo>
                      <a:pt x="11354" y="6788"/>
                      <a:pt x="22717" y="5140"/>
                      <a:pt x="33433" y="133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178224" y="3622616"/>
                <a:ext cx="28575" cy="11850"/>
              </a:xfrm>
              <a:custGeom>
                <a:rect b="b" l="l" r="r" t="t"/>
                <a:pathLst>
                  <a:path extrusionOk="0" h="11850" w="28575">
                    <a:moveTo>
                      <a:pt x="28575" y="40"/>
                    </a:moveTo>
                    <a:cubicBezTo>
                      <a:pt x="17764" y="-465"/>
                      <a:pt x="7296" y="3859"/>
                      <a:pt x="0" y="11851"/>
                    </a:cubicBezTo>
                    <a:cubicBezTo>
                      <a:pt x="10268" y="10031"/>
                      <a:pt x="20022" y="6002"/>
                      <a:pt x="28575" y="4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3044493" y="3439083"/>
                <a:ext cx="235193" cy="243293"/>
              </a:xfrm>
              <a:custGeom>
                <a:rect b="b" l="l" r="r" t="t"/>
                <a:pathLst>
                  <a:path extrusionOk="0" h="243293" w="235193">
                    <a:moveTo>
                      <a:pt x="31433" y="240341"/>
                    </a:moveTo>
                    <a:cubicBezTo>
                      <a:pt x="85439" y="252438"/>
                      <a:pt x="107633" y="225387"/>
                      <a:pt x="107633" y="195098"/>
                    </a:cubicBezTo>
                    <a:cubicBezTo>
                      <a:pt x="107633" y="162903"/>
                      <a:pt x="77248" y="108515"/>
                      <a:pt x="43910" y="98514"/>
                    </a:cubicBezTo>
                    <a:cubicBezTo>
                      <a:pt x="55816" y="27077"/>
                      <a:pt x="252698" y="127089"/>
                      <a:pt x="233934" y="28124"/>
                    </a:cubicBezTo>
                    <a:cubicBezTo>
                      <a:pt x="233934" y="28124"/>
                      <a:pt x="228600" y="11170"/>
                      <a:pt x="177737" y="1645"/>
                    </a:cubicBezTo>
                    <a:cubicBezTo>
                      <a:pt x="126873" y="-7880"/>
                      <a:pt x="-9049" y="22790"/>
                      <a:pt x="476" y="124422"/>
                    </a:cubicBezTo>
                    <a:cubicBezTo>
                      <a:pt x="10001" y="226054"/>
                      <a:pt x="31433" y="240341"/>
                      <a:pt x="31433" y="24034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3007155" y="3431203"/>
                <a:ext cx="34030" cy="85725"/>
              </a:xfrm>
              <a:custGeom>
                <a:rect b="b" l="l" r="r" t="t"/>
                <a:pathLst>
                  <a:path extrusionOk="0" h="85725" w="34030">
                    <a:moveTo>
                      <a:pt x="0" y="85725"/>
                    </a:moveTo>
                    <a:cubicBezTo>
                      <a:pt x="13221" y="59198"/>
                      <a:pt x="16954" y="28946"/>
                      <a:pt x="10573" y="0"/>
                    </a:cubicBezTo>
                    <a:cubicBezTo>
                      <a:pt x="10573" y="0"/>
                      <a:pt x="69818" y="39148"/>
                      <a:pt x="0" y="8572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3205249" y="3686223"/>
                <a:ext cx="64186" cy="20568"/>
              </a:xfrm>
              <a:custGeom>
                <a:rect b="b" l="l" r="r" t="t"/>
                <a:pathLst>
                  <a:path extrusionOk="0" h="20568" w="64186">
                    <a:moveTo>
                      <a:pt x="50318" y="20348"/>
                    </a:moveTo>
                    <a:cubicBezTo>
                      <a:pt x="54357" y="20043"/>
                      <a:pt x="58367" y="19443"/>
                      <a:pt x="62320" y="18538"/>
                    </a:cubicBezTo>
                    <a:cubicBezTo>
                      <a:pt x="63606" y="18253"/>
                      <a:pt x="64415" y="16986"/>
                      <a:pt x="64129" y="15700"/>
                    </a:cubicBezTo>
                    <a:cubicBezTo>
                      <a:pt x="64129" y="15691"/>
                      <a:pt x="64129" y="15691"/>
                      <a:pt x="64129" y="15681"/>
                    </a:cubicBezTo>
                    <a:cubicBezTo>
                      <a:pt x="63910" y="14433"/>
                      <a:pt x="62729" y="13604"/>
                      <a:pt x="61481" y="13824"/>
                    </a:cubicBezTo>
                    <a:cubicBezTo>
                      <a:pt x="61415" y="13833"/>
                      <a:pt x="61339" y="13852"/>
                      <a:pt x="61272" y="13871"/>
                    </a:cubicBezTo>
                    <a:cubicBezTo>
                      <a:pt x="41212" y="18767"/>
                      <a:pt x="20029" y="13890"/>
                      <a:pt x="4122" y="727"/>
                    </a:cubicBezTo>
                    <a:cubicBezTo>
                      <a:pt x="3208" y="-216"/>
                      <a:pt x="1703" y="-245"/>
                      <a:pt x="750" y="660"/>
                    </a:cubicBezTo>
                    <a:cubicBezTo>
                      <a:pt x="731" y="689"/>
                      <a:pt x="712" y="708"/>
                      <a:pt x="693" y="727"/>
                    </a:cubicBezTo>
                    <a:cubicBezTo>
                      <a:pt x="-231" y="1689"/>
                      <a:pt x="-231" y="3194"/>
                      <a:pt x="693" y="4156"/>
                    </a:cubicBezTo>
                    <a:cubicBezTo>
                      <a:pt x="14399" y="15976"/>
                      <a:pt x="32278" y="21806"/>
                      <a:pt x="50318" y="2034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3033765" y="3624926"/>
                <a:ext cx="91521" cy="90310"/>
              </a:xfrm>
              <a:custGeom>
                <a:rect b="b" l="l" r="r" t="t"/>
                <a:pathLst>
                  <a:path extrusionOk="0" h="90310" w="91521">
                    <a:moveTo>
                      <a:pt x="7966" y="58689"/>
                    </a:moveTo>
                    <a:cubicBezTo>
                      <a:pt x="20453" y="75615"/>
                      <a:pt x="39170" y="86855"/>
                      <a:pt x="59972" y="89931"/>
                    </a:cubicBezTo>
                    <a:cubicBezTo>
                      <a:pt x="87690" y="93741"/>
                      <a:pt x="98072" y="68119"/>
                      <a:pt x="87404" y="43926"/>
                    </a:cubicBezTo>
                    <a:cubicBezTo>
                      <a:pt x="77879" y="22113"/>
                      <a:pt x="51971" y="-6081"/>
                      <a:pt x="25682" y="1158"/>
                    </a:cubicBezTo>
                    <a:cubicBezTo>
                      <a:pt x="-607" y="8397"/>
                      <a:pt x="-7084" y="37830"/>
                      <a:pt x="7966" y="58689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3221752" y="3600107"/>
                <a:ext cx="18613" cy="28140"/>
              </a:xfrm>
              <a:custGeom>
                <a:rect b="b" l="l" r="r" t="t"/>
                <a:pathLst>
                  <a:path extrusionOk="0" h="28140" w="18613">
                    <a:moveTo>
                      <a:pt x="96" y="15404"/>
                    </a:moveTo>
                    <a:cubicBezTo>
                      <a:pt x="1239" y="23120"/>
                      <a:pt x="6192" y="28835"/>
                      <a:pt x="11240" y="28073"/>
                    </a:cubicBezTo>
                    <a:cubicBezTo>
                      <a:pt x="16288" y="27311"/>
                      <a:pt x="19527" y="20357"/>
                      <a:pt x="18384" y="12642"/>
                    </a:cubicBezTo>
                    <a:cubicBezTo>
                      <a:pt x="17241" y="4927"/>
                      <a:pt x="12383" y="-693"/>
                      <a:pt x="7335" y="69"/>
                    </a:cubicBezTo>
                    <a:cubicBezTo>
                      <a:pt x="2287" y="831"/>
                      <a:pt x="-571" y="7308"/>
                      <a:pt x="96" y="1540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3312425" y="3587916"/>
                <a:ext cx="18714" cy="28140"/>
              </a:xfrm>
              <a:custGeom>
                <a:rect b="b" l="l" r="r" t="t"/>
                <a:pathLst>
                  <a:path extrusionOk="0" h="28140" w="18714">
                    <a:moveTo>
                      <a:pt x="197" y="15403"/>
                    </a:moveTo>
                    <a:cubicBezTo>
                      <a:pt x="1340" y="23214"/>
                      <a:pt x="6293" y="28834"/>
                      <a:pt x="11341" y="28072"/>
                    </a:cubicBezTo>
                    <a:cubicBezTo>
                      <a:pt x="16389" y="27310"/>
                      <a:pt x="19628" y="20452"/>
                      <a:pt x="18485" y="12736"/>
                    </a:cubicBezTo>
                    <a:cubicBezTo>
                      <a:pt x="17342" y="5021"/>
                      <a:pt x="12484" y="-694"/>
                      <a:pt x="7436" y="68"/>
                    </a:cubicBezTo>
                    <a:cubicBezTo>
                      <a:pt x="2388" y="830"/>
                      <a:pt x="-851" y="7688"/>
                      <a:pt x="197" y="1540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3278332" y="3613511"/>
                <a:ext cx="37433" cy="65863"/>
              </a:xfrm>
              <a:custGeom>
                <a:rect b="b" l="l" r="r" t="t"/>
                <a:pathLst>
                  <a:path extrusionOk="0" h="65863" w="37433">
                    <a:moveTo>
                      <a:pt x="0" y="0"/>
                    </a:moveTo>
                    <a:lnTo>
                      <a:pt x="4382" y="65342"/>
                    </a:lnTo>
                    <a:cubicBezTo>
                      <a:pt x="4382" y="65342"/>
                      <a:pt x="25813" y="69056"/>
                      <a:pt x="37433" y="56674"/>
                    </a:cubicBezTo>
                    <a:cubicBezTo>
                      <a:pt x="30061" y="34871"/>
                      <a:pt x="17164" y="15345"/>
                      <a:pt x="0" y="0"/>
                    </a:cubicBez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3186286" y="3560437"/>
                <a:ext cx="33964" cy="37611"/>
              </a:xfrm>
              <a:custGeom>
                <a:rect b="b" l="l" r="r" t="t"/>
                <a:pathLst>
                  <a:path extrusionOk="0" h="37611" w="33964">
                    <a:moveTo>
                      <a:pt x="5653" y="37454"/>
                    </a:moveTo>
                    <a:cubicBezTo>
                      <a:pt x="3272" y="38101"/>
                      <a:pt x="805" y="36692"/>
                      <a:pt x="157" y="34311"/>
                    </a:cubicBezTo>
                    <a:cubicBezTo>
                      <a:pt x="-71" y="33463"/>
                      <a:pt x="-52" y="32567"/>
                      <a:pt x="224" y="31739"/>
                    </a:cubicBezTo>
                    <a:cubicBezTo>
                      <a:pt x="3901" y="17375"/>
                      <a:pt x="14245" y="5650"/>
                      <a:pt x="28037" y="211"/>
                    </a:cubicBezTo>
                    <a:cubicBezTo>
                      <a:pt x="30428" y="-541"/>
                      <a:pt x="32981" y="782"/>
                      <a:pt x="33752" y="3164"/>
                    </a:cubicBezTo>
                    <a:cubicBezTo>
                      <a:pt x="34504" y="5583"/>
                      <a:pt x="33200" y="8155"/>
                      <a:pt x="30799" y="8974"/>
                    </a:cubicBezTo>
                    <a:lnTo>
                      <a:pt x="30799" y="8974"/>
                    </a:lnTo>
                    <a:cubicBezTo>
                      <a:pt x="19912" y="13413"/>
                      <a:pt x="11806" y="22795"/>
                      <a:pt x="8987" y="34215"/>
                    </a:cubicBezTo>
                    <a:cubicBezTo>
                      <a:pt x="8549" y="35825"/>
                      <a:pt x="7272" y="37063"/>
                      <a:pt x="5653" y="3745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3304620" y="3541787"/>
                <a:ext cx="42673" cy="26880"/>
              </a:xfrm>
              <a:custGeom>
                <a:rect b="b" l="l" r="r" t="t"/>
                <a:pathLst>
                  <a:path extrusionOk="0" h="26880" w="42673">
                    <a:moveTo>
                      <a:pt x="37814" y="26862"/>
                    </a:moveTo>
                    <a:cubicBezTo>
                      <a:pt x="36281" y="27005"/>
                      <a:pt x="34795" y="26309"/>
                      <a:pt x="33909" y="25052"/>
                    </a:cubicBezTo>
                    <a:cubicBezTo>
                      <a:pt x="27289" y="15451"/>
                      <a:pt x="16421" y="9660"/>
                      <a:pt x="4763" y="9526"/>
                    </a:cubicBezTo>
                    <a:cubicBezTo>
                      <a:pt x="2134" y="9526"/>
                      <a:pt x="0" y="7393"/>
                      <a:pt x="0" y="4764"/>
                    </a:cubicBezTo>
                    <a:cubicBezTo>
                      <a:pt x="0" y="2135"/>
                      <a:pt x="2134" y="1"/>
                      <a:pt x="4763" y="1"/>
                    </a:cubicBezTo>
                    <a:cubicBezTo>
                      <a:pt x="19488" y="-113"/>
                      <a:pt x="33338" y="7002"/>
                      <a:pt x="41815" y="19051"/>
                    </a:cubicBezTo>
                    <a:cubicBezTo>
                      <a:pt x="43291" y="21099"/>
                      <a:pt x="42815" y="23957"/>
                      <a:pt x="40767" y="25433"/>
                    </a:cubicBezTo>
                    <a:cubicBezTo>
                      <a:pt x="40767" y="25433"/>
                      <a:pt x="40767" y="25433"/>
                      <a:pt x="40767" y="25433"/>
                    </a:cubicBezTo>
                    <a:cubicBezTo>
                      <a:pt x="40024" y="26300"/>
                      <a:pt x="38957" y="26814"/>
                      <a:pt x="37814" y="2686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3056123" y="3932126"/>
                <a:ext cx="956713" cy="818872"/>
              </a:xfrm>
              <a:custGeom>
                <a:rect b="b" l="l" r="r" t="t"/>
                <a:pathLst>
                  <a:path extrusionOk="0" h="818872" w="956713">
                    <a:moveTo>
                      <a:pt x="841333" y="259458"/>
                    </a:moveTo>
                    <a:cubicBezTo>
                      <a:pt x="821388" y="260868"/>
                      <a:pt x="802157" y="267431"/>
                      <a:pt x="785517" y="278508"/>
                    </a:cubicBezTo>
                    <a:lnTo>
                      <a:pt x="768276" y="59433"/>
                    </a:lnTo>
                    <a:cubicBezTo>
                      <a:pt x="765343" y="23962"/>
                      <a:pt x="734329" y="-2498"/>
                      <a:pt x="698839" y="188"/>
                    </a:cubicBezTo>
                    <a:lnTo>
                      <a:pt x="59426" y="50575"/>
                    </a:lnTo>
                    <a:cubicBezTo>
                      <a:pt x="23974" y="53556"/>
                      <a:pt x="-2449" y="84541"/>
                      <a:pt x="180" y="120012"/>
                    </a:cubicBezTo>
                    <a:lnTo>
                      <a:pt x="50663" y="759426"/>
                    </a:lnTo>
                    <a:cubicBezTo>
                      <a:pt x="53501" y="794954"/>
                      <a:pt x="84572" y="821462"/>
                      <a:pt x="120100" y="818671"/>
                    </a:cubicBezTo>
                    <a:lnTo>
                      <a:pt x="759418" y="768188"/>
                    </a:lnTo>
                    <a:cubicBezTo>
                      <a:pt x="794927" y="765302"/>
                      <a:pt x="821445" y="734279"/>
                      <a:pt x="818759" y="698751"/>
                    </a:cubicBezTo>
                    <a:lnTo>
                      <a:pt x="801423" y="480152"/>
                    </a:lnTo>
                    <a:cubicBezTo>
                      <a:pt x="819578" y="488658"/>
                      <a:pt x="839638" y="492268"/>
                      <a:pt x="859621" y="490630"/>
                    </a:cubicBezTo>
                    <a:cubicBezTo>
                      <a:pt x="923010" y="479962"/>
                      <a:pt x="965749" y="419916"/>
                      <a:pt x="955081" y="356527"/>
                    </a:cubicBezTo>
                    <a:cubicBezTo>
                      <a:pt x="945718" y="300873"/>
                      <a:pt x="897769" y="259963"/>
                      <a:pt x="841333" y="259458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2667422" y="3938395"/>
                <a:ext cx="412191" cy="666196"/>
              </a:xfrm>
              <a:custGeom>
                <a:rect b="b" l="l" r="r" t="t"/>
                <a:pathLst>
                  <a:path extrusionOk="0" h="666196" w="412191">
                    <a:moveTo>
                      <a:pt x="302871" y="165750"/>
                    </a:moveTo>
                    <a:lnTo>
                      <a:pt x="293346" y="183276"/>
                    </a:lnTo>
                    <a:lnTo>
                      <a:pt x="282392" y="202897"/>
                    </a:lnTo>
                    <a:cubicBezTo>
                      <a:pt x="275343" y="216232"/>
                      <a:pt x="268105" y="229567"/>
                      <a:pt x="261532" y="243093"/>
                    </a:cubicBezTo>
                    <a:cubicBezTo>
                      <a:pt x="248325" y="269448"/>
                      <a:pt x="236498" y="296471"/>
                      <a:pt x="226099" y="324055"/>
                    </a:cubicBezTo>
                    <a:cubicBezTo>
                      <a:pt x="221051" y="337390"/>
                      <a:pt x="216574" y="350630"/>
                      <a:pt x="213240" y="363679"/>
                    </a:cubicBezTo>
                    <a:cubicBezTo>
                      <a:pt x="209437" y="376176"/>
                      <a:pt x="206446" y="388901"/>
                      <a:pt x="204287" y="401779"/>
                    </a:cubicBezTo>
                    <a:cubicBezTo>
                      <a:pt x="200290" y="422496"/>
                      <a:pt x="199615" y="443718"/>
                      <a:pt x="202287" y="464644"/>
                    </a:cubicBezTo>
                    <a:lnTo>
                      <a:pt x="180379" y="426544"/>
                    </a:lnTo>
                    <a:cubicBezTo>
                      <a:pt x="189500" y="439051"/>
                      <a:pt x="200375" y="450185"/>
                      <a:pt x="212669" y="459596"/>
                    </a:cubicBezTo>
                    <a:cubicBezTo>
                      <a:pt x="228829" y="472493"/>
                      <a:pt x="245786" y="484361"/>
                      <a:pt x="263437" y="495124"/>
                    </a:cubicBezTo>
                    <a:cubicBezTo>
                      <a:pt x="281820" y="506935"/>
                      <a:pt x="301537" y="518270"/>
                      <a:pt x="321349" y="529605"/>
                    </a:cubicBezTo>
                    <a:lnTo>
                      <a:pt x="351639" y="546464"/>
                    </a:lnTo>
                    <a:cubicBezTo>
                      <a:pt x="361164" y="552179"/>
                      <a:pt x="372594" y="557894"/>
                      <a:pt x="381642" y="563418"/>
                    </a:cubicBezTo>
                    <a:lnTo>
                      <a:pt x="386215" y="566181"/>
                    </a:lnTo>
                    <a:cubicBezTo>
                      <a:pt x="411675" y="581611"/>
                      <a:pt x="419809" y="614768"/>
                      <a:pt x="404379" y="640228"/>
                    </a:cubicBezTo>
                    <a:cubicBezTo>
                      <a:pt x="394492" y="656544"/>
                      <a:pt x="376718" y="666412"/>
                      <a:pt x="357640" y="666193"/>
                    </a:cubicBezTo>
                    <a:cubicBezTo>
                      <a:pt x="343161" y="666193"/>
                      <a:pt x="330779" y="665241"/>
                      <a:pt x="317444" y="664193"/>
                    </a:cubicBezTo>
                    <a:cubicBezTo>
                      <a:pt x="304109" y="663145"/>
                      <a:pt x="291441" y="661526"/>
                      <a:pt x="278487" y="659430"/>
                    </a:cubicBezTo>
                    <a:cubicBezTo>
                      <a:pt x="252159" y="655478"/>
                      <a:pt x="226105" y="649877"/>
                      <a:pt x="200477" y="642666"/>
                    </a:cubicBezTo>
                    <a:cubicBezTo>
                      <a:pt x="173354" y="635065"/>
                      <a:pt x="146910" y="625217"/>
                      <a:pt x="121419" y="613234"/>
                    </a:cubicBezTo>
                    <a:cubicBezTo>
                      <a:pt x="91286" y="599356"/>
                      <a:pt x="63592" y="580697"/>
                      <a:pt x="39409" y="557989"/>
                    </a:cubicBezTo>
                    <a:cubicBezTo>
                      <a:pt x="30707" y="549693"/>
                      <a:pt x="24167" y="539387"/>
                      <a:pt x="20359" y="527985"/>
                    </a:cubicBezTo>
                    <a:lnTo>
                      <a:pt x="17692" y="519794"/>
                    </a:lnTo>
                    <a:cubicBezTo>
                      <a:pt x="2777" y="474550"/>
                      <a:pt x="-2796" y="426754"/>
                      <a:pt x="1309" y="379300"/>
                    </a:cubicBezTo>
                    <a:cubicBezTo>
                      <a:pt x="4545" y="337962"/>
                      <a:pt x="12470" y="297119"/>
                      <a:pt x="24931" y="257571"/>
                    </a:cubicBezTo>
                    <a:cubicBezTo>
                      <a:pt x="36536" y="220404"/>
                      <a:pt x="50927" y="184171"/>
                      <a:pt x="67984" y="149176"/>
                    </a:cubicBezTo>
                    <a:cubicBezTo>
                      <a:pt x="76271" y="132031"/>
                      <a:pt x="84748" y="115077"/>
                      <a:pt x="94273" y="98599"/>
                    </a:cubicBezTo>
                    <a:cubicBezTo>
                      <a:pt x="98940" y="90312"/>
                      <a:pt x="103798" y="82025"/>
                      <a:pt x="108751" y="73833"/>
                    </a:cubicBezTo>
                    <a:lnTo>
                      <a:pt x="116562" y="61451"/>
                    </a:lnTo>
                    <a:lnTo>
                      <a:pt x="120657" y="55164"/>
                    </a:lnTo>
                    <a:lnTo>
                      <a:pt x="125611" y="47830"/>
                    </a:lnTo>
                    <a:cubicBezTo>
                      <a:pt x="158066" y="-1281"/>
                      <a:pt x="224188" y="-14778"/>
                      <a:pt x="273297" y="17674"/>
                    </a:cubicBezTo>
                    <a:cubicBezTo>
                      <a:pt x="320482" y="48859"/>
                      <a:pt x="335094" y="111467"/>
                      <a:pt x="306586" y="16032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679114" y="3846215"/>
                <a:ext cx="373870" cy="395926"/>
              </a:xfrm>
              <a:custGeom>
                <a:rect b="b" l="l" r="r" t="t"/>
                <a:pathLst>
                  <a:path extrusionOk="0" h="395926" w="373870">
                    <a:moveTo>
                      <a:pt x="216789" y="13804"/>
                    </a:moveTo>
                    <a:cubicBezTo>
                      <a:pt x="58865" y="98195"/>
                      <a:pt x="0" y="286695"/>
                      <a:pt x="0" y="286695"/>
                    </a:cubicBezTo>
                    <a:cubicBezTo>
                      <a:pt x="31242" y="346226"/>
                      <a:pt x="219647" y="410520"/>
                      <a:pt x="290513" y="392994"/>
                    </a:cubicBezTo>
                    <a:cubicBezTo>
                      <a:pt x="290513" y="392994"/>
                      <a:pt x="358426" y="269169"/>
                      <a:pt x="372428" y="158489"/>
                    </a:cubicBezTo>
                    <a:cubicBezTo>
                      <a:pt x="385382" y="55904"/>
                      <a:pt x="309277" y="-35631"/>
                      <a:pt x="216789" y="1380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3006393" y="4464666"/>
                <a:ext cx="166577" cy="139163"/>
              </a:xfrm>
              <a:custGeom>
                <a:rect b="b" l="l" r="r" t="t"/>
                <a:pathLst>
                  <a:path extrusionOk="0" h="139163" w="166577">
                    <a:moveTo>
                      <a:pt x="0" y="47625"/>
                    </a:moveTo>
                    <a:lnTo>
                      <a:pt x="3239" y="109157"/>
                    </a:lnTo>
                    <a:cubicBezTo>
                      <a:pt x="29337" y="168402"/>
                      <a:pt x="99632" y="121634"/>
                      <a:pt x="99632" y="121634"/>
                    </a:cubicBezTo>
                    <a:lnTo>
                      <a:pt x="142589" y="112871"/>
                    </a:lnTo>
                    <a:cubicBezTo>
                      <a:pt x="157982" y="108633"/>
                      <a:pt x="168050" y="93888"/>
                      <a:pt x="166402" y="78010"/>
                    </a:cubicBezTo>
                    <a:lnTo>
                      <a:pt x="164497" y="35052"/>
                    </a:lnTo>
                    <a:cubicBezTo>
                      <a:pt x="164983" y="16450"/>
                      <a:pt x="150505" y="876"/>
                      <a:pt x="131921" y="0"/>
                    </a:cubicBezTo>
                    <a:lnTo>
                      <a:pt x="93821" y="1524"/>
                    </a:lnTo>
                    <a:cubicBezTo>
                      <a:pt x="82687" y="2029"/>
                      <a:pt x="71847" y="5305"/>
                      <a:pt x="62294" y="11049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7" name="Google Shape;267;p3"/>
          <p:cNvSpPr txBox="1"/>
          <p:nvPr/>
        </p:nvSpPr>
        <p:spPr>
          <a:xfrm>
            <a:off x="1535721" y="1829993"/>
            <a:ext cx="8049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PML memantau kualitas pendataan PPL dengan cara mendampingi PPL pada saat melakukan pendataan pada beberapa keluarga. Pendampingan diprioritaskan pada PPL yang paling perlu didampingi, kemudian dilanjutkan PPL berikutnya.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PML membantu PPL menyelesaikan kendala/masalah yang dihadapi ketika pelaksanaan pendataan.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PML melakukan pemeriksaan kelengkapan, kewajaran dan konsistensi isian  kuesioner REGSOSEK22-K yang menjadi tanggung jawabnya.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Ketika PPL sudah menyelesaikan pendataan beberapa keluarga, PML segera melakukan pemeriksaan agar kesalahan yang terjadi dapat segera diidentifikasi dan tidak berlanjut.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36" y="5444688"/>
            <a:ext cx="503520" cy="50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928" y="3395019"/>
            <a:ext cx="500928" cy="50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866" y="4379017"/>
            <a:ext cx="515943" cy="515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9448" y="2239026"/>
            <a:ext cx="478220" cy="47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"/>
          <p:cNvSpPr/>
          <p:nvPr/>
        </p:nvSpPr>
        <p:spPr>
          <a:xfrm>
            <a:off x="-25740" y="6513580"/>
            <a:ext cx="10377148" cy="36225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8542117" y="141663"/>
            <a:ext cx="3291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21</a:t>
            </a:r>
            <a:endParaRPr b="0" i="1" sz="1800" u="none" cap="none" strike="noStrike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/>
          <p:nvPr/>
        </p:nvSpPr>
        <p:spPr>
          <a:xfrm>
            <a:off x="-11576" y="5597590"/>
            <a:ext cx="12203576" cy="947668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5320" y="2958782"/>
            <a:ext cx="12203576" cy="956257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-11576" y="-49066"/>
            <a:ext cx="6187508" cy="816931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257420" y="-119683"/>
            <a:ext cx="59185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ALUR PENGAWASAN DAN PEMERIKSAAN OLEH PML</a:t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87" name="Google Shape;287;p4"/>
          <p:cNvGrpSpPr/>
          <p:nvPr/>
        </p:nvGrpSpPr>
        <p:grpSpPr>
          <a:xfrm>
            <a:off x="0" y="852430"/>
            <a:ext cx="12203576" cy="3062141"/>
            <a:chOff x="-14438" y="3249317"/>
            <a:chExt cx="12203576" cy="3062141"/>
          </a:xfrm>
        </p:grpSpPr>
        <p:sp>
          <p:nvSpPr>
            <p:cNvPr id="288" name="Google Shape;288;p4"/>
            <p:cNvSpPr/>
            <p:nvPr/>
          </p:nvSpPr>
          <p:spPr>
            <a:xfrm>
              <a:off x="-14438" y="3249317"/>
              <a:ext cx="12203576" cy="1188720"/>
            </a:xfrm>
            <a:prstGeom prst="rect">
              <a:avLst/>
            </a:prstGeom>
            <a:solidFill>
              <a:srgbClr val="CDF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-14438" y="4434677"/>
              <a:ext cx="12203576" cy="917562"/>
            </a:xfrm>
            <a:prstGeom prst="rect">
              <a:avLst/>
            </a:prstGeom>
            <a:solidFill>
              <a:srgbClr val="E5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 txBox="1"/>
            <p:nvPr/>
          </p:nvSpPr>
          <p:spPr>
            <a:xfrm>
              <a:off x="181505" y="3785052"/>
              <a:ext cx="675185" cy="338554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Mulai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238729" y="3522137"/>
              <a:ext cx="3337370" cy="811845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 txBox="1"/>
            <p:nvPr/>
          </p:nvSpPr>
          <p:spPr>
            <a:xfrm>
              <a:off x="1496024" y="3501332"/>
              <a:ext cx="27574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Menerima instrumen pendataan dari Koseka dan mendistribusikannya ke PPL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997116" y="3422309"/>
              <a:ext cx="3571664" cy="1019061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 txBox="1"/>
            <p:nvPr/>
          </p:nvSpPr>
          <p:spPr>
            <a:xfrm>
              <a:off x="4981826" y="3497468"/>
              <a:ext cx="38356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Berkoordinasi dengan Kepala Desa/Kelurahan terkait pelaksanaan Pendataan Awal Regsosek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013738" y="4668459"/>
              <a:ext cx="2924817" cy="1366127"/>
            </a:xfrm>
            <a:prstGeom prst="diamond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 txBox="1"/>
            <p:nvPr/>
          </p:nvSpPr>
          <p:spPr>
            <a:xfrm>
              <a:off x="5646167" y="4901950"/>
              <a:ext cx="172182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Mendapat izin melakukan pendataan?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8568780" y="4828490"/>
              <a:ext cx="3009604" cy="854728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 txBox="1"/>
            <p:nvPr/>
          </p:nvSpPr>
          <p:spPr>
            <a:xfrm>
              <a:off x="8826558" y="4938802"/>
              <a:ext cx="24940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Melaporkan ke Koseka jika untuk ditindaklanjuti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 txBox="1"/>
            <p:nvPr/>
          </p:nvSpPr>
          <p:spPr>
            <a:xfrm>
              <a:off x="5710984" y="5942126"/>
              <a:ext cx="9195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Ya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4"/>
            <p:cNvCxnSpPr/>
            <p:nvPr/>
          </p:nvCxnSpPr>
          <p:spPr>
            <a:xfrm>
              <a:off x="7918891" y="5351164"/>
              <a:ext cx="669558" cy="358"/>
            </a:xfrm>
            <a:prstGeom prst="straightConnector1">
              <a:avLst/>
            </a:prstGeom>
            <a:noFill/>
            <a:ln cap="flat" cmpd="sng" w="57150">
              <a:solidFill>
                <a:srgbClr val="EAA82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1" name="Google Shape;301;p4"/>
            <p:cNvSpPr txBox="1"/>
            <p:nvPr/>
          </p:nvSpPr>
          <p:spPr>
            <a:xfrm>
              <a:off x="6970083" y="4901443"/>
              <a:ext cx="2494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Tidak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2" name="Google Shape;302;p4"/>
            <p:cNvCxnSpPr/>
            <p:nvPr/>
          </p:nvCxnSpPr>
          <p:spPr>
            <a:xfrm>
              <a:off x="4605725" y="3962092"/>
              <a:ext cx="419886" cy="0"/>
            </a:xfrm>
            <a:prstGeom prst="straightConnector1">
              <a:avLst/>
            </a:prstGeom>
            <a:noFill/>
            <a:ln cap="flat" cmpd="sng" w="57150">
              <a:solidFill>
                <a:srgbClr val="EAA82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3" name="Google Shape;303;p4"/>
          <p:cNvSpPr/>
          <p:nvPr/>
        </p:nvSpPr>
        <p:spPr>
          <a:xfrm>
            <a:off x="-11576" y="3885003"/>
            <a:ext cx="12203576" cy="947668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5096545" y="3915756"/>
            <a:ext cx="3009604" cy="739417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5397924" y="3963192"/>
            <a:ext cx="24940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Mengawasi kegiatan verifikasi keluarga oleh PPL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5320" y="4809599"/>
            <a:ext cx="12203576" cy="978188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5055600" y="4926153"/>
            <a:ext cx="3145354" cy="642468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5269275" y="4928265"/>
            <a:ext cx="28368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Mengawasi kegiatan pendataan keluarga oleh PPL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4"/>
          <p:cNvCxnSpPr>
            <a:endCxn id="293" idx="3"/>
          </p:cNvCxnSpPr>
          <p:nvPr/>
        </p:nvCxnSpPr>
        <p:spPr>
          <a:xfrm rot="10800000">
            <a:off x="8583218" y="1534953"/>
            <a:ext cx="1752300" cy="896700"/>
          </a:xfrm>
          <a:prstGeom prst="bentConnector3">
            <a:avLst>
              <a:gd fmla="val 16" name="adj1"/>
            </a:avLst>
          </a:prstGeom>
          <a:noFill/>
          <a:ln cap="flat" cmpd="sng" w="57150">
            <a:solidFill>
              <a:srgbClr val="EAA824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p4"/>
          <p:cNvSpPr/>
          <p:nvPr/>
        </p:nvSpPr>
        <p:spPr>
          <a:xfrm rot="10800000">
            <a:off x="6345227" y="2080143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 rot="10800000">
            <a:off x="6352891" y="3668584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 rot="10800000">
            <a:off x="6367633" y="4699787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 rot="10800000">
            <a:off x="6412325" y="5617400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>
            <a:off x="5055599" y="5773676"/>
            <a:ext cx="3176879" cy="660442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 txBox="1"/>
          <p:nvPr/>
        </p:nvSpPr>
        <p:spPr>
          <a:xfrm>
            <a:off x="5365056" y="5787787"/>
            <a:ext cx="2558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Melengkapi pendataan keluarga non respon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"/>
          <p:cNvCxnSpPr/>
          <p:nvPr/>
        </p:nvCxnSpPr>
        <p:spPr>
          <a:xfrm rot="10800000">
            <a:off x="6562365" y="6454335"/>
            <a:ext cx="26603" cy="1785959"/>
          </a:xfrm>
          <a:prstGeom prst="straightConnector1">
            <a:avLst/>
          </a:prstGeom>
          <a:noFill/>
          <a:ln cap="rnd" cmpd="sng" w="76200">
            <a:solidFill>
              <a:srgbClr val="EAA82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4"/>
          <p:cNvCxnSpPr/>
          <p:nvPr/>
        </p:nvCxnSpPr>
        <p:spPr>
          <a:xfrm>
            <a:off x="871128" y="1567400"/>
            <a:ext cx="419886" cy="0"/>
          </a:xfrm>
          <a:prstGeom prst="straightConnector1">
            <a:avLst/>
          </a:prstGeom>
          <a:noFill/>
          <a:ln cap="flat" cmpd="sng" w="57150">
            <a:solidFill>
              <a:srgbClr val="EAA82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18" name="Google Shape;3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7679" y="4075015"/>
            <a:ext cx="2503262" cy="24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"/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23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"/>
          <p:cNvSpPr/>
          <p:nvPr/>
        </p:nvSpPr>
        <p:spPr>
          <a:xfrm>
            <a:off x="20279" y="5508944"/>
            <a:ext cx="12203576" cy="1015271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20279" y="4427313"/>
            <a:ext cx="12203576" cy="1075264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-11576" y="3667225"/>
            <a:ext cx="12203576" cy="773829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0" y="2486948"/>
            <a:ext cx="12203576" cy="1211470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5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-11576" y="-49066"/>
            <a:ext cx="6187508" cy="816931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257420" y="-119683"/>
            <a:ext cx="59185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ALUR PENGAWASAN DAN PEMERIKSAAN OLEH PML</a:t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335" name="Google Shape;335;p5"/>
          <p:cNvGrpSpPr/>
          <p:nvPr/>
        </p:nvGrpSpPr>
        <p:grpSpPr>
          <a:xfrm>
            <a:off x="0" y="826205"/>
            <a:ext cx="12203576" cy="5934477"/>
            <a:chOff x="-14438" y="3223092"/>
            <a:chExt cx="12203576" cy="5934477"/>
          </a:xfrm>
        </p:grpSpPr>
        <p:sp>
          <p:nvSpPr>
            <p:cNvPr id="336" name="Google Shape;336;p5"/>
            <p:cNvSpPr/>
            <p:nvPr/>
          </p:nvSpPr>
          <p:spPr>
            <a:xfrm>
              <a:off x="-14438" y="3223092"/>
              <a:ext cx="12203576" cy="812571"/>
            </a:xfrm>
            <a:prstGeom prst="rect">
              <a:avLst/>
            </a:prstGeom>
            <a:solidFill>
              <a:srgbClr val="CDF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4438" y="4034623"/>
              <a:ext cx="12203576" cy="864553"/>
            </a:xfrm>
            <a:prstGeom prst="rect">
              <a:avLst/>
            </a:prstGeom>
            <a:solidFill>
              <a:srgbClr val="E5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1690289" y="8788237"/>
              <a:ext cx="841897" cy="369332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Selesai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25637" y="3289539"/>
              <a:ext cx="2867423" cy="572790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25637" y="4070679"/>
              <a:ext cx="2915181" cy="630213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"/>
            <p:cNvSpPr txBox="1"/>
            <p:nvPr/>
          </p:nvSpPr>
          <p:spPr>
            <a:xfrm>
              <a:off x="1034622" y="3255259"/>
              <a:ext cx="23981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Menerima dokumen pendataan dari PPL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5"/>
            <p:cNvCxnSpPr/>
            <p:nvPr/>
          </p:nvCxnSpPr>
          <p:spPr>
            <a:xfrm>
              <a:off x="3059548" y="5440222"/>
              <a:ext cx="645977" cy="741"/>
            </a:xfrm>
            <a:prstGeom prst="straightConnector1">
              <a:avLst/>
            </a:prstGeom>
            <a:noFill/>
            <a:ln cap="flat" cmpd="sng" w="57150">
              <a:solidFill>
                <a:srgbClr val="EAA82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3" name="Google Shape;343;p5"/>
            <p:cNvSpPr/>
            <p:nvPr/>
          </p:nvSpPr>
          <p:spPr>
            <a:xfrm>
              <a:off x="1230539" y="4903737"/>
              <a:ext cx="1812555" cy="1030730"/>
            </a:xfrm>
            <a:prstGeom prst="diamond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"/>
            <p:cNvSpPr txBox="1"/>
            <p:nvPr/>
          </p:nvSpPr>
          <p:spPr>
            <a:xfrm>
              <a:off x="1637103" y="5000503"/>
              <a:ext cx="10500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Dokumen sudah lengkap?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30501" y="6907498"/>
              <a:ext cx="3049605" cy="698511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"/>
            <p:cNvSpPr txBox="1"/>
            <p:nvPr/>
          </p:nvSpPr>
          <p:spPr>
            <a:xfrm>
              <a:off x="986648" y="4063292"/>
              <a:ext cx="24940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Memeriksa kelengkapan dokumen pendataan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"/>
            <p:cNvSpPr txBox="1"/>
            <p:nvPr/>
          </p:nvSpPr>
          <p:spPr>
            <a:xfrm>
              <a:off x="1584833" y="5763233"/>
              <a:ext cx="442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Ya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"/>
            <p:cNvSpPr txBox="1"/>
            <p:nvPr/>
          </p:nvSpPr>
          <p:spPr>
            <a:xfrm>
              <a:off x="2863061" y="5025825"/>
              <a:ext cx="999672" cy="37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Tidak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5"/>
          <p:cNvSpPr/>
          <p:nvPr/>
        </p:nvSpPr>
        <p:spPr>
          <a:xfrm>
            <a:off x="3758445" y="2691721"/>
            <a:ext cx="3031515" cy="650193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"/>
          <p:cNvSpPr txBox="1"/>
          <p:nvPr/>
        </p:nvSpPr>
        <p:spPr>
          <a:xfrm>
            <a:off x="3794238" y="2738356"/>
            <a:ext cx="29926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Konfirmasi ke PPL untuk melengkapi dokumen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10519538" y="226406"/>
            <a:ext cx="1684038" cy="52322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Lanjutan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5"/>
          <p:cNvGrpSpPr/>
          <p:nvPr/>
        </p:nvGrpSpPr>
        <p:grpSpPr>
          <a:xfrm>
            <a:off x="7369658" y="687040"/>
            <a:ext cx="4164215" cy="2750213"/>
            <a:chOff x="-126297" y="3352318"/>
            <a:chExt cx="4164215" cy="2750213"/>
          </a:xfrm>
        </p:grpSpPr>
        <p:sp>
          <p:nvSpPr>
            <p:cNvPr id="353" name="Google Shape;353;p5"/>
            <p:cNvSpPr/>
            <p:nvPr/>
          </p:nvSpPr>
          <p:spPr>
            <a:xfrm>
              <a:off x="270416" y="3797862"/>
              <a:ext cx="3767502" cy="2304669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-126297" y="3352318"/>
              <a:ext cx="835710" cy="835710"/>
            </a:xfrm>
            <a:prstGeom prst="ellipse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con&#10;&#10;Description automatically generated" id="355" name="Google Shape;35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84" y="3469986"/>
              <a:ext cx="655751" cy="65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5"/>
          <p:cNvSpPr/>
          <p:nvPr/>
        </p:nvSpPr>
        <p:spPr>
          <a:xfrm rot="10800000">
            <a:off x="1987983" y="1495641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"/>
          <p:cNvSpPr/>
          <p:nvPr/>
        </p:nvSpPr>
        <p:spPr>
          <a:xfrm rot="10800000">
            <a:off x="1997990" y="2331243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1244977" y="4414507"/>
            <a:ext cx="1812555" cy="1030730"/>
          </a:xfrm>
          <a:prstGeom prst="diamond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1366298" y="4631596"/>
            <a:ext cx="15883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Isian dokumen sudah benar?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892482" y="3713848"/>
            <a:ext cx="2893130" cy="569031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"/>
          <p:cNvSpPr txBox="1"/>
          <p:nvPr/>
        </p:nvSpPr>
        <p:spPr>
          <a:xfrm>
            <a:off x="1001086" y="3694650"/>
            <a:ext cx="28169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Melakukan pemeriksaan dan melengkapi isian dokumen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3687881" y="4556074"/>
            <a:ext cx="31470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Konfirmasi ke PPL dan meminta PPL untuk memperbaiki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841391" y="5638654"/>
            <a:ext cx="2867423" cy="572790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"/>
          <p:cNvSpPr txBox="1"/>
          <p:nvPr/>
        </p:nvSpPr>
        <p:spPr>
          <a:xfrm>
            <a:off x="1098615" y="5609928"/>
            <a:ext cx="2398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Menyerahkan dokumen hasil pemeriksaan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>
            <a:off x="2013561" y="3561391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"/>
          <p:cNvSpPr/>
          <p:nvPr/>
        </p:nvSpPr>
        <p:spPr>
          <a:xfrm rot="10800000">
            <a:off x="2022769" y="4298810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"/>
          <p:cNvSpPr/>
          <p:nvPr/>
        </p:nvSpPr>
        <p:spPr>
          <a:xfrm rot="10800000">
            <a:off x="1997990" y="5485416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>
            <a:off x="1971598" y="6215894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5"/>
          <p:cNvCxnSpPr/>
          <p:nvPr/>
        </p:nvCxnSpPr>
        <p:spPr>
          <a:xfrm>
            <a:off x="3054347" y="4926774"/>
            <a:ext cx="645977" cy="741"/>
          </a:xfrm>
          <a:prstGeom prst="straightConnector1">
            <a:avLst/>
          </a:prstGeom>
          <a:noFill/>
          <a:ln cap="flat" cmpd="sng" w="57150">
            <a:solidFill>
              <a:srgbClr val="EAA82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5"/>
          <p:cNvSpPr txBox="1"/>
          <p:nvPr/>
        </p:nvSpPr>
        <p:spPr>
          <a:xfrm>
            <a:off x="2769150" y="4494910"/>
            <a:ext cx="999672" cy="378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1599271" y="5317911"/>
            <a:ext cx="442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5"/>
          <p:cNvCxnSpPr>
            <a:stCxn id="349" idx="0"/>
          </p:cNvCxnSpPr>
          <p:nvPr/>
        </p:nvCxnSpPr>
        <p:spPr>
          <a:xfrm flipH="1" rot="5400000">
            <a:off x="4168553" y="1586071"/>
            <a:ext cx="703800" cy="1507500"/>
          </a:xfrm>
          <a:prstGeom prst="bentConnector2">
            <a:avLst/>
          </a:prstGeom>
          <a:noFill/>
          <a:ln cap="flat" cmpd="sng" w="57150">
            <a:solidFill>
              <a:srgbClr val="EAA82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5"/>
          <p:cNvCxnSpPr>
            <a:stCxn id="345" idx="0"/>
          </p:cNvCxnSpPr>
          <p:nvPr/>
        </p:nvCxnSpPr>
        <p:spPr>
          <a:xfrm flipH="1" rot="5400000">
            <a:off x="4265492" y="3506361"/>
            <a:ext cx="533100" cy="1475400"/>
          </a:xfrm>
          <a:prstGeom prst="bentConnector2">
            <a:avLst/>
          </a:prstGeom>
          <a:noFill/>
          <a:ln cap="flat" cmpd="sng" w="57150">
            <a:solidFill>
              <a:srgbClr val="EAA824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374" name="Google Shape;374;p5"/>
          <p:cNvSpPr/>
          <p:nvPr/>
        </p:nvSpPr>
        <p:spPr>
          <a:xfrm>
            <a:off x="7992515" y="1398158"/>
            <a:ext cx="3619483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PML melakukan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pemeriksaan kembali hasil isian pendataan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memastikan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kebenaran identitas, kelengkapan, konsistensi, kewajaran isian, serta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 kode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isian-isian tertentu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 txBox="1"/>
          <p:nvPr/>
        </p:nvSpPr>
        <p:spPr>
          <a:xfrm>
            <a:off x="7256256" y="155788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23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"/>
          <p:cNvSpPr/>
          <p:nvPr/>
        </p:nvSpPr>
        <p:spPr>
          <a:xfrm>
            <a:off x="5320" y="4809599"/>
            <a:ext cx="12203576" cy="978188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-11576" y="3885003"/>
            <a:ext cx="12203576" cy="947668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"/>
          <p:cNvSpPr/>
          <p:nvPr/>
        </p:nvSpPr>
        <p:spPr>
          <a:xfrm>
            <a:off x="22216" y="5571268"/>
            <a:ext cx="12203576" cy="947668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"/>
          <p:cNvSpPr/>
          <p:nvPr/>
        </p:nvSpPr>
        <p:spPr>
          <a:xfrm>
            <a:off x="5320" y="2958782"/>
            <a:ext cx="12203576" cy="956257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"/>
          <p:cNvSpPr/>
          <p:nvPr/>
        </p:nvSpPr>
        <p:spPr>
          <a:xfrm>
            <a:off x="-11576" y="-49066"/>
            <a:ext cx="5376632" cy="816931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6"/>
          <p:cNvSpPr txBox="1"/>
          <p:nvPr/>
        </p:nvSpPr>
        <p:spPr>
          <a:xfrm>
            <a:off x="257420" y="70840"/>
            <a:ext cx="514050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ALUR PENGAWASAN OLEH KOSEKA</a:t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391" name="Google Shape;391;p6"/>
          <p:cNvGrpSpPr/>
          <p:nvPr/>
        </p:nvGrpSpPr>
        <p:grpSpPr>
          <a:xfrm>
            <a:off x="0" y="852430"/>
            <a:ext cx="12203576" cy="4010771"/>
            <a:chOff x="-14438" y="3249317"/>
            <a:chExt cx="12203576" cy="4010771"/>
          </a:xfrm>
        </p:grpSpPr>
        <p:sp>
          <p:nvSpPr>
            <p:cNvPr id="392" name="Google Shape;392;p6"/>
            <p:cNvSpPr/>
            <p:nvPr/>
          </p:nvSpPr>
          <p:spPr>
            <a:xfrm>
              <a:off x="-14438" y="3249317"/>
              <a:ext cx="12203576" cy="1188720"/>
            </a:xfrm>
            <a:prstGeom prst="rect">
              <a:avLst/>
            </a:prstGeom>
            <a:solidFill>
              <a:srgbClr val="CDF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-14438" y="4434677"/>
              <a:ext cx="12203576" cy="917562"/>
            </a:xfrm>
            <a:prstGeom prst="rect">
              <a:avLst/>
            </a:prstGeom>
            <a:solidFill>
              <a:srgbClr val="E5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 txBox="1"/>
            <p:nvPr/>
          </p:nvSpPr>
          <p:spPr>
            <a:xfrm>
              <a:off x="3162023" y="3255754"/>
              <a:ext cx="675185" cy="338554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Mulai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258423" y="3824993"/>
              <a:ext cx="4733303" cy="702822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"/>
            <p:cNvSpPr txBox="1"/>
            <p:nvPr/>
          </p:nvSpPr>
          <p:spPr>
            <a:xfrm>
              <a:off x="1362334" y="3858257"/>
              <a:ext cx="45735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Menerima instrumen pendataan dari BPS Kabupaten/Kota dan mendistribusikannya ke PML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221876" y="4770156"/>
              <a:ext cx="4714081" cy="654123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 txBox="1"/>
            <p:nvPr/>
          </p:nvSpPr>
          <p:spPr>
            <a:xfrm>
              <a:off x="1105885" y="4776670"/>
              <a:ext cx="490316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Berkoordinasi dengan Camat terkait pelaksanaan Pendataan Awal Regsosek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2257157" y="5637726"/>
              <a:ext cx="2478597" cy="1366127"/>
            </a:xfrm>
            <a:prstGeom prst="diamond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 txBox="1"/>
            <p:nvPr/>
          </p:nvSpPr>
          <p:spPr>
            <a:xfrm>
              <a:off x="2598335" y="5923823"/>
              <a:ext cx="18001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Mendapat izin melakukan pendataan?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 txBox="1"/>
            <p:nvPr/>
          </p:nvSpPr>
          <p:spPr>
            <a:xfrm>
              <a:off x="2605349" y="6890756"/>
              <a:ext cx="9195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Ya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" name="Google Shape;402;p6"/>
            <p:cNvCxnSpPr/>
            <p:nvPr/>
          </p:nvCxnSpPr>
          <p:spPr>
            <a:xfrm>
              <a:off x="4755320" y="6337131"/>
              <a:ext cx="669558" cy="358"/>
            </a:xfrm>
            <a:prstGeom prst="straightConnector1">
              <a:avLst/>
            </a:prstGeom>
            <a:noFill/>
            <a:ln cap="flat" cmpd="sng" w="57150">
              <a:solidFill>
                <a:srgbClr val="EAA82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03" name="Google Shape;403;p6"/>
            <p:cNvSpPr txBox="1"/>
            <p:nvPr/>
          </p:nvSpPr>
          <p:spPr>
            <a:xfrm>
              <a:off x="3791808" y="5915532"/>
              <a:ext cx="2494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Tidak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6"/>
          <p:cNvSpPr/>
          <p:nvPr/>
        </p:nvSpPr>
        <p:spPr>
          <a:xfrm>
            <a:off x="5397924" y="3615424"/>
            <a:ext cx="3009604" cy="930310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5577140" y="3685029"/>
            <a:ext cx="24940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Melaporkan ke BPS Kabupaten/Kota untuk ditindaklanjuti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"/>
          <p:cNvSpPr/>
          <p:nvPr/>
        </p:nvSpPr>
        <p:spPr>
          <a:xfrm>
            <a:off x="1261066" y="4836428"/>
            <a:ext cx="4740408" cy="657928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"/>
          <p:cNvSpPr txBox="1"/>
          <p:nvPr/>
        </p:nvSpPr>
        <p:spPr>
          <a:xfrm>
            <a:off x="2153469" y="4865561"/>
            <a:ext cx="28368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Mengawasi kegiatan verifikasi keluarga oleh PPL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6"/>
          <p:cNvCxnSpPr>
            <a:stCxn id="404" idx="0"/>
          </p:cNvCxnSpPr>
          <p:nvPr/>
        </p:nvCxnSpPr>
        <p:spPr>
          <a:xfrm flipH="1" rot="5400000">
            <a:off x="5943476" y="2656174"/>
            <a:ext cx="928200" cy="990300"/>
          </a:xfrm>
          <a:prstGeom prst="bentConnector2">
            <a:avLst/>
          </a:prstGeom>
          <a:noFill/>
          <a:ln cap="flat" cmpd="sng" w="57150">
            <a:solidFill>
              <a:srgbClr val="EAA824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409" name="Google Shape;409;p6"/>
          <p:cNvSpPr/>
          <p:nvPr/>
        </p:nvSpPr>
        <p:spPr>
          <a:xfrm rot="10800000">
            <a:off x="3376361" y="1251483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"/>
          <p:cNvSpPr/>
          <p:nvPr/>
        </p:nvSpPr>
        <p:spPr>
          <a:xfrm rot="10800000">
            <a:off x="3375690" y="3059431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"/>
          <p:cNvSpPr/>
          <p:nvPr/>
        </p:nvSpPr>
        <p:spPr>
          <a:xfrm rot="10800000">
            <a:off x="3401622" y="2168789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"/>
          <p:cNvSpPr/>
          <p:nvPr/>
        </p:nvSpPr>
        <p:spPr>
          <a:xfrm rot="10800000">
            <a:off x="3375250" y="4644466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"/>
          <p:cNvSpPr/>
          <p:nvPr/>
        </p:nvSpPr>
        <p:spPr>
          <a:xfrm>
            <a:off x="8068909" y="1838654"/>
            <a:ext cx="36194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Pengawasan oleh Koseka berperan penting dalam menjamin kegiatan Pendataan di tingkat kecamatan terlaksana sesuai dengan SOP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/>
          <p:nvPr/>
        </p:nvSpPr>
        <p:spPr>
          <a:xfrm>
            <a:off x="8039357" y="1683993"/>
            <a:ext cx="3767502" cy="1509083"/>
          </a:xfrm>
          <a:prstGeom prst="rect">
            <a:avLst/>
          </a:prstGeom>
          <a:noFill/>
          <a:ln cap="flat" cmpd="sng" w="28575">
            <a:solidFill>
              <a:srgbClr val="31538F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1632" y="4156421"/>
            <a:ext cx="3662494" cy="19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"/>
          <p:cNvSpPr/>
          <p:nvPr/>
        </p:nvSpPr>
        <p:spPr>
          <a:xfrm>
            <a:off x="7728147" y="1380562"/>
            <a:ext cx="590353" cy="590353"/>
          </a:xfrm>
          <a:prstGeom prst="ellipse">
            <a:avLst/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"/>
          <p:cNvSpPr/>
          <p:nvPr/>
        </p:nvSpPr>
        <p:spPr>
          <a:xfrm>
            <a:off x="1236314" y="5692250"/>
            <a:ext cx="4740408" cy="608429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"/>
          <p:cNvSpPr txBox="1"/>
          <p:nvPr/>
        </p:nvSpPr>
        <p:spPr>
          <a:xfrm>
            <a:off x="2117856" y="5688644"/>
            <a:ext cx="28368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Melaporkan progres verifikasi keluarga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6"/>
          <p:cNvCxnSpPr/>
          <p:nvPr/>
        </p:nvCxnSpPr>
        <p:spPr>
          <a:xfrm rot="10800000">
            <a:off x="3513097" y="6333356"/>
            <a:ext cx="26603" cy="1785959"/>
          </a:xfrm>
          <a:prstGeom prst="straightConnector1">
            <a:avLst/>
          </a:prstGeom>
          <a:noFill/>
          <a:ln cap="rnd" cmpd="sng" w="76200">
            <a:solidFill>
              <a:srgbClr val="EAA82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6"/>
          <p:cNvSpPr/>
          <p:nvPr/>
        </p:nvSpPr>
        <p:spPr>
          <a:xfrm rot="10800000">
            <a:off x="3388142" y="5513463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8334533" y="1370106"/>
            <a:ext cx="590353" cy="590353"/>
          </a:xfrm>
          <a:prstGeom prst="ellipse">
            <a:avLst/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8542117" y="141663"/>
            <a:ext cx="3273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 24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"/>
          <p:cNvSpPr/>
          <p:nvPr/>
        </p:nvSpPr>
        <p:spPr>
          <a:xfrm>
            <a:off x="5320" y="4809599"/>
            <a:ext cx="12203576" cy="978188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-11576" y="3885003"/>
            <a:ext cx="12203576" cy="947668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22216" y="5571268"/>
            <a:ext cx="12203576" cy="947668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320" y="2958782"/>
            <a:ext cx="12203576" cy="956257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7"/>
          <p:cNvSpPr/>
          <p:nvPr/>
        </p:nvSpPr>
        <p:spPr>
          <a:xfrm>
            <a:off x="4618299" y="64773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7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-11576" y="-49065"/>
            <a:ext cx="7098176" cy="678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7"/>
          <p:cNvGrpSpPr/>
          <p:nvPr/>
        </p:nvGrpSpPr>
        <p:grpSpPr>
          <a:xfrm>
            <a:off x="-43544" y="895974"/>
            <a:ext cx="12203576" cy="4886224"/>
            <a:chOff x="-14438" y="3249317"/>
            <a:chExt cx="12203576" cy="4886224"/>
          </a:xfrm>
        </p:grpSpPr>
        <p:sp>
          <p:nvSpPr>
            <p:cNvPr id="438" name="Google Shape;438;p7"/>
            <p:cNvSpPr/>
            <p:nvPr/>
          </p:nvSpPr>
          <p:spPr>
            <a:xfrm>
              <a:off x="-14438" y="3249317"/>
              <a:ext cx="12203576" cy="1188720"/>
            </a:xfrm>
            <a:prstGeom prst="rect">
              <a:avLst/>
            </a:prstGeom>
            <a:solidFill>
              <a:srgbClr val="CDF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-14438" y="4434677"/>
              <a:ext cx="12203576" cy="917562"/>
            </a:xfrm>
            <a:prstGeom prst="rect">
              <a:avLst/>
            </a:prstGeom>
            <a:solidFill>
              <a:srgbClr val="E5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060636" y="5005926"/>
              <a:ext cx="4733303" cy="455632"/>
            </a:xfrm>
            <a:prstGeom prst="roundRect">
              <a:avLst>
                <a:gd fmla="val 8346" name="adj"/>
              </a:avLst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7"/>
            <p:cNvSpPr txBox="1"/>
            <p:nvPr/>
          </p:nvSpPr>
          <p:spPr>
            <a:xfrm>
              <a:off x="1024453" y="5034334"/>
              <a:ext cx="4573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Melengkapi pendataan keluarga non respon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2130045" y="6854173"/>
              <a:ext cx="2275956" cy="1048387"/>
            </a:xfrm>
            <a:prstGeom prst="diamond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7"/>
            <p:cNvSpPr txBox="1"/>
            <p:nvPr/>
          </p:nvSpPr>
          <p:spPr>
            <a:xfrm>
              <a:off x="2346062" y="7126725"/>
              <a:ext cx="180015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Dokumen sudah lengkap</a:t>
              </a:r>
              <a:endParaRPr b="0" i="1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7"/>
            <p:cNvSpPr txBox="1"/>
            <p:nvPr/>
          </p:nvSpPr>
          <p:spPr>
            <a:xfrm>
              <a:off x="2312577" y="7766209"/>
              <a:ext cx="9195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Ya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5" name="Google Shape;445;p7"/>
            <p:cNvCxnSpPr/>
            <p:nvPr/>
          </p:nvCxnSpPr>
          <p:spPr>
            <a:xfrm>
              <a:off x="4377919" y="7359265"/>
              <a:ext cx="1396367" cy="0"/>
            </a:xfrm>
            <a:prstGeom prst="straightConnector1">
              <a:avLst/>
            </a:prstGeom>
            <a:noFill/>
            <a:ln cap="flat" cmpd="sng" w="57150">
              <a:solidFill>
                <a:srgbClr val="EAA82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46" name="Google Shape;446;p7"/>
            <p:cNvSpPr txBox="1"/>
            <p:nvPr/>
          </p:nvSpPr>
          <p:spPr>
            <a:xfrm>
              <a:off x="4226961" y="6950472"/>
              <a:ext cx="1529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Tidak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7"/>
          <p:cNvSpPr/>
          <p:nvPr/>
        </p:nvSpPr>
        <p:spPr>
          <a:xfrm>
            <a:off x="5733723" y="4586850"/>
            <a:ext cx="3009604" cy="1044101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"/>
          <p:cNvSpPr txBox="1"/>
          <p:nvPr/>
        </p:nvSpPr>
        <p:spPr>
          <a:xfrm>
            <a:off x="5835837" y="4693687"/>
            <a:ext cx="27013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Konfirmasi ke PML dan meminta PML untuk melengkapi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7"/>
          <p:cNvCxnSpPr>
            <a:stCxn id="448" idx="0"/>
          </p:cNvCxnSpPr>
          <p:nvPr/>
        </p:nvCxnSpPr>
        <p:spPr>
          <a:xfrm flipH="1" rot="5400000">
            <a:off x="6191882" y="3699037"/>
            <a:ext cx="515100" cy="1474200"/>
          </a:xfrm>
          <a:prstGeom prst="bentConnector2">
            <a:avLst/>
          </a:prstGeom>
          <a:noFill/>
          <a:ln cap="flat" cmpd="sng" w="57150">
            <a:solidFill>
              <a:srgbClr val="EAA824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450" name="Google Shape;450;p7"/>
          <p:cNvSpPr/>
          <p:nvPr/>
        </p:nvSpPr>
        <p:spPr>
          <a:xfrm rot="10800000">
            <a:off x="3079452" y="4336393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7"/>
          <p:cNvSpPr/>
          <p:nvPr/>
        </p:nvSpPr>
        <p:spPr>
          <a:xfrm rot="10800000">
            <a:off x="3046211" y="3105876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7"/>
          <p:cNvSpPr/>
          <p:nvPr/>
        </p:nvSpPr>
        <p:spPr>
          <a:xfrm rot="10800000">
            <a:off x="3116447" y="5574158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7"/>
          <p:cNvSpPr/>
          <p:nvPr/>
        </p:nvSpPr>
        <p:spPr>
          <a:xfrm>
            <a:off x="8028471" y="1838653"/>
            <a:ext cx="36599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Koseka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mengumpulkan kembali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semua hasil Pendataan,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memeriksa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kelengkapan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dokumen dan isiannya, serta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menyampaikan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 BPS Kabupaten/Kota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"/>
          <p:cNvSpPr/>
          <p:nvPr/>
        </p:nvSpPr>
        <p:spPr>
          <a:xfrm>
            <a:off x="8039357" y="1683993"/>
            <a:ext cx="3767502" cy="1815548"/>
          </a:xfrm>
          <a:prstGeom prst="rect">
            <a:avLst/>
          </a:prstGeom>
          <a:noFill/>
          <a:ln cap="flat" cmpd="sng" w="28575">
            <a:solidFill>
              <a:srgbClr val="31538F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7"/>
          <p:cNvSpPr/>
          <p:nvPr/>
        </p:nvSpPr>
        <p:spPr>
          <a:xfrm>
            <a:off x="7728147" y="1109844"/>
            <a:ext cx="861072" cy="861072"/>
          </a:xfrm>
          <a:prstGeom prst="ellipse">
            <a:avLst/>
          </a:prstGeom>
          <a:solidFill>
            <a:srgbClr val="FFC9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7"/>
          <p:cNvSpPr txBox="1"/>
          <p:nvPr/>
        </p:nvSpPr>
        <p:spPr>
          <a:xfrm>
            <a:off x="10519538" y="226406"/>
            <a:ext cx="1684038" cy="52322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Lanjutan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7"/>
          <p:cNvSpPr txBox="1"/>
          <p:nvPr/>
        </p:nvSpPr>
        <p:spPr>
          <a:xfrm>
            <a:off x="2092456" y="5739444"/>
            <a:ext cx="28368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Melaporkan progres verifikasi keluarga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"/>
          <p:cNvSpPr/>
          <p:nvPr/>
        </p:nvSpPr>
        <p:spPr>
          <a:xfrm>
            <a:off x="1027673" y="3278559"/>
            <a:ext cx="4733303" cy="455632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7"/>
          <p:cNvSpPr txBox="1"/>
          <p:nvPr/>
        </p:nvSpPr>
        <p:spPr>
          <a:xfrm>
            <a:off x="941534" y="3346134"/>
            <a:ext cx="4573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Menerima dokumen hasil pendataan dari PML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"/>
          <p:cNvSpPr/>
          <p:nvPr/>
        </p:nvSpPr>
        <p:spPr>
          <a:xfrm rot="10800000">
            <a:off x="3050977" y="3743202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7"/>
          <p:cNvSpPr/>
          <p:nvPr/>
        </p:nvSpPr>
        <p:spPr>
          <a:xfrm>
            <a:off x="1021008" y="3890411"/>
            <a:ext cx="4733303" cy="455632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7"/>
          <p:cNvSpPr txBox="1"/>
          <p:nvPr/>
        </p:nvSpPr>
        <p:spPr>
          <a:xfrm>
            <a:off x="1044373" y="3964955"/>
            <a:ext cx="4573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Memeriksa kelengkapan dokumen dari PML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"/>
          <p:cNvSpPr/>
          <p:nvPr/>
        </p:nvSpPr>
        <p:spPr>
          <a:xfrm>
            <a:off x="1011877" y="5744877"/>
            <a:ext cx="4733303" cy="455632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"/>
          <p:cNvSpPr txBox="1"/>
          <p:nvPr/>
        </p:nvSpPr>
        <p:spPr>
          <a:xfrm>
            <a:off x="1066371" y="5777491"/>
            <a:ext cx="4573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Menyerahkan kelengkapan hasil pendataan keluarga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"/>
          <p:cNvSpPr/>
          <p:nvPr/>
        </p:nvSpPr>
        <p:spPr>
          <a:xfrm rot="10800000">
            <a:off x="3175682" y="6213813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7"/>
          <p:cNvSpPr txBox="1"/>
          <p:nvPr/>
        </p:nvSpPr>
        <p:spPr>
          <a:xfrm>
            <a:off x="2910182" y="6341718"/>
            <a:ext cx="841897" cy="36933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Selesai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"/>
          <p:cNvSpPr/>
          <p:nvPr/>
        </p:nvSpPr>
        <p:spPr>
          <a:xfrm rot="10800000">
            <a:off x="3035325" y="2517585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7"/>
          <p:cNvSpPr/>
          <p:nvPr/>
        </p:nvSpPr>
        <p:spPr>
          <a:xfrm>
            <a:off x="1035027" y="2044099"/>
            <a:ext cx="4733303" cy="455632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7"/>
          <p:cNvSpPr txBox="1"/>
          <p:nvPr/>
        </p:nvSpPr>
        <p:spPr>
          <a:xfrm>
            <a:off x="1040003" y="2083075"/>
            <a:ext cx="4573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Melaporkan progress pendataan keluarga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"/>
          <p:cNvSpPr/>
          <p:nvPr/>
        </p:nvSpPr>
        <p:spPr>
          <a:xfrm rot="10800000">
            <a:off x="3167533" y="1450847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"/>
          <p:cNvSpPr/>
          <p:nvPr/>
        </p:nvSpPr>
        <p:spPr>
          <a:xfrm>
            <a:off x="1025181" y="1227047"/>
            <a:ext cx="4733303" cy="641289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7"/>
          <p:cNvSpPr txBox="1"/>
          <p:nvPr/>
        </p:nvSpPr>
        <p:spPr>
          <a:xfrm>
            <a:off x="1160210" y="1232756"/>
            <a:ext cx="45735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Melakukan kunjungan ulang beberapa keluarga yang telah didata oleh PPL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"/>
          <p:cNvSpPr/>
          <p:nvPr/>
        </p:nvSpPr>
        <p:spPr>
          <a:xfrm>
            <a:off x="1040003" y="680715"/>
            <a:ext cx="4733303" cy="430211"/>
          </a:xfrm>
          <a:prstGeom prst="roundRect">
            <a:avLst>
              <a:gd fmla="val 8346" name="adj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7"/>
          <p:cNvSpPr txBox="1"/>
          <p:nvPr/>
        </p:nvSpPr>
        <p:spPr>
          <a:xfrm>
            <a:off x="897146" y="701142"/>
            <a:ext cx="4573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Mengawasi kegiatan pendataan keluarga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"/>
          <p:cNvSpPr/>
          <p:nvPr/>
        </p:nvSpPr>
        <p:spPr>
          <a:xfrm rot="10800000">
            <a:off x="2994797" y="1874988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7"/>
          <p:cNvSpPr/>
          <p:nvPr/>
        </p:nvSpPr>
        <p:spPr>
          <a:xfrm rot="10800000">
            <a:off x="2998086" y="1097506"/>
            <a:ext cx="275386" cy="156275"/>
          </a:xfrm>
          <a:prstGeom prst="triangle">
            <a:avLst>
              <a:gd fmla="val 51384" name="adj"/>
            </a:avLst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1443" y="4560498"/>
            <a:ext cx="3058589" cy="17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478" name="Google Shape;4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1475" y="1212585"/>
            <a:ext cx="655751" cy="65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7"/>
          <p:cNvSpPr txBox="1"/>
          <p:nvPr/>
        </p:nvSpPr>
        <p:spPr>
          <a:xfrm>
            <a:off x="7287465" y="78322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24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7"/>
          <p:cNvSpPr txBox="1"/>
          <p:nvPr/>
        </p:nvSpPr>
        <p:spPr>
          <a:xfrm>
            <a:off x="257420" y="70840"/>
            <a:ext cx="514050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ALUR PENGAWASAN OLEH KOSEKA</a:t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>
            <a:off x="200692" y="396362"/>
            <a:ext cx="2652903" cy="908535"/>
            <a:chOff x="110825" y="8809"/>
            <a:chExt cx="3271581" cy="1116936"/>
          </a:xfrm>
        </p:grpSpPr>
        <p:pic>
          <p:nvPicPr>
            <p:cNvPr id="487" name="Google Shape;487;p8"/>
            <p:cNvPicPr preferRelativeResize="0"/>
            <p:nvPr/>
          </p:nvPicPr>
          <p:blipFill rotWithShape="1">
            <a:blip r:embed="rId3">
              <a:alphaModFix/>
            </a:blip>
            <a:srcRect b="0" l="0" r="71752" t="0"/>
            <a:stretch/>
          </p:blipFill>
          <p:spPr>
            <a:xfrm>
              <a:off x="110825" y="8809"/>
              <a:ext cx="924156" cy="1108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8"/>
            <p:cNvPicPr preferRelativeResize="0"/>
            <p:nvPr/>
          </p:nvPicPr>
          <p:blipFill rotWithShape="1">
            <a:blip r:embed="rId4">
              <a:alphaModFix/>
            </a:blip>
            <a:srcRect b="0" l="28248" r="0" t="0"/>
            <a:stretch/>
          </p:blipFill>
          <p:spPr>
            <a:xfrm>
              <a:off x="1034981" y="17617"/>
              <a:ext cx="2347425" cy="11081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picture containing water, outdoor, water sport, sport" id="489" name="Google Shape;489;p8"/>
          <p:cNvPicPr preferRelativeResize="0"/>
          <p:nvPr/>
        </p:nvPicPr>
        <p:blipFill rotWithShape="1">
          <a:blip r:embed="rId5">
            <a:alphaModFix/>
          </a:blip>
          <a:srcRect b="7502" l="0" r="0" t="864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17A87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8"/>
          <p:cNvSpPr/>
          <p:nvPr/>
        </p:nvSpPr>
        <p:spPr>
          <a:xfrm>
            <a:off x="3125860" y="3007094"/>
            <a:ext cx="5940280" cy="163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0"/>
              <a:buFont typeface="Calibri"/>
              <a:buNone/>
            </a:pPr>
            <a:r>
              <a:rPr b="1" i="1" lang="en-US" sz="8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Terima Kasih!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www.bps.go.id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2" name="Google Shape;492;p8"/>
          <p:cNvGrpSpPr/>
          <p:nvPr/>
        </p:nvGrpSpPr>
        <p:grpSpPr>
          <a:xfrm>
            <a:off x="282367" y="193746"/>
            <a:ext cx="2652903" cy="908535"/>
            <a:chOff x="110825" y="8809"/>
            <a:chExt cx="3271581" cy="1116936"/>
          </a:xfrm>
        </p:grpSpPr>
        <p:pic>
          <p:nvPicPr>
            <p:cNvPr id="493" name="Google Shape;493;p8"/>
            <p:cNvPicPr preferRelativeResize="0"/>
            <p:nvPr/>
          </p:nvPicPr>
          <p:blipFill rotWithShape="1">
            <a:blip r:embed="rId3">
              <a:alphaModFix/>
            </a:blip>
            <a:srcRect b="0" l="0" r="71752" t="0"/>
            <a:stretch/>
          </p:blipFill>
          <p:spPr>
            <a:xfrm>
              <a:off x="110825" y="8809"/>
              <a:ext cx="924156" cy="1108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8"/>
            <p:cNvPicPr preferRelativeResize="0"/>
            <p:nvPr/>
          </p:nvPicPr>
          <p:blipFill rotWithShape="1">
            <a:blip r:embed="rId4">
              <a:alphaModFix/>
            </a:blip>
            <a:srcRect b="0" l="28248" r="0" t="0"/>
            <a:stretch/>
          </p:blipFill>
          <p:spPr>
            <a:xfrm>
              <a:off x="1034981" y="17617"/>
              <a:ext cx="2347425" cy="11081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" name="Google Shape;495;p8"/>
          <p:cNvGrpSpPr/>
          <p:nvPr/>
        </p:nvGrpSpPr>
        <p:grpSpPr>
          <a:xfrm>
            <a:off x="10322401" y="122039"/>
            <a:ext cx="1572274" cy="615000"/>
            <a:chOff x="9581313" y="136114"/>
            <a:chExt cx="2288821" cy="895281"/>
          </a:xfrm>
        </p:grpSpPr>
        <p:pic>
          <p:nvPicPr>
            <p:cNvPr id="496" name="Google Shape;49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81313" y="136114"/>
              <a:ext cx="559010" cy="8952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7" name="Google Shape;497;p8"/>
            <p:cNvGrpSpPr/>
            <p:nvPr/>
          </p:nvGrpSpPr>
          <p:grpSpPr>
            <a:xfrm>
              <a:off x="10415508" y="221656"/>
              <a:ext cx="1454626" cy="638282"/>
              <a:chOff x="-4715287" y="1030852"/>
              <a:chExt cx="3876908" cy="1701168"/>
            </a:xfrm>
          </p:grpSpPr>
          <p:pic>
            <p:nvPicPr>
              <p:cNvPr descr="Logo&#10;&#10;Description automatically generated with medium confidence" id="498" name="Google Shape;498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53168" t="0"/>
              <a:stretch/>
            </p:blipFill>
            <p:spPr>
              <a:xfrm>
                <a:off x="-4715287" y="1031394"/>
                <a:ext cx="1807964" cy="1700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-2892909" y="1030852"/>
                <a:ext cx="2054530" cy="17009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00" name="Google Shape;5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1458" y="-445818"/>
            <a:ext cx="2475896" cy="1750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8"/>
          <p:cNvGrpSpPr/>
          <p:nvPr/>
        </p:nvGrpSpPr>
        <p:grpSpPr>
          <a:xfrm rot="10800000">
            <a:off x="5657575" y="4813299"/>
            <a:ext cx="876850" cy="104803"/>
            <a:chOff x="7325756" y="6126083"/>
            <a:chExt cx="812214" cy="102290"/>
          </a:xfrm>
        </p:grpSpPr>
        <p:sp>
          <p:nvSpPr>
            <p:cNvPr id="502" name="Google Shape;502;p8"/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2022-07-24T08:24:17Z</dcterms:created>
  <dc:creator>I Made Giri Suyasa</dc:creator>
</cp:coreProperties>
</file>